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3"/>
  </p:notesMasterIdLst>
  <p:sldIdLst>
    <p:sldId id="256" r:id="rId2"/>
    <p:sldId id="261" r:id="rId3"/>
    <p:sldId id="315" r:id="rId4"/>
    <p:sldId id="331" r:id="rId5"/>
    <p:sldId id="328" r:id="rId6"/>
    <p:sldId id="332" r:id="rId7"/>
    <p:sldId id="333" r:id="rId8"/>
    <p:sldId id="334" r:id="rId9"/>
    <p:sldId id="335" r:id="rId10"/>
    <p:sldId id="336" r:id="rId11"/>
    <p:sldId id="337" r:id="rId12"/>
    <p:sldId id="338" r:id="rId13"/>
    <p:sldId id="345" r:id="rId14"/>
    <p:sldId id="341" r:id="rId15"/>
    <p:sldId id="340" r:id="rId16"/>
    <p:sldId id="342" r:id="rId17"/>
    <p:sldId id="343" r:id="rId18"/>
    <p:sldId id="346" r:id="rId19"/>
    <p:sldId id="347" r:id="rId20"/>
    <p:sldId id="348" r:id="rId21"/>
    <p:sldId id="349" r:id="rId22"/>
    <p:sldId id="350" r:id="rId23"/>
    <p:sldId id="351" r:id="rId24"/>
    <p:sldId id="352" r:id="rId25"/>
    <p:sldId id="353" r:id="rId26"/>
    <p:sldId id="354" r:id="rId27"/>
    <p:sldId id="355" r:id="rId28"/>
    <p:sldId id="356" r:id="rId29"/>
    <p:sldId id="357" r:id="rId30"/>
    <p:sldId id="358" r:id="rId31"/>
    <p:sldId id="344" r:id="rId32"/>
  </p:sldIdLst>
  <p:sldSz cx="9144000" cy="6858000" type="screen4x3"/>
  <p:notesSz cx="7099300" cy="10234613"/>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822"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26833AF-A0A5-414B-AE2D-E216D056450D}" type="doc">
      <dgm:prSet loTypeId="urn:microsoft.com/office/officeart/2005/8/layout/vList2" loCatId="list" qsTypeId="urn:microsoft.com/office/officeart/2005/8/quickstyle/3D7" qsCatId="3D" csTypeId="urn:microsoft.com/office/officeart/2005/8/colors/colorful2" csCatId="colorful" phldr="1"/>
      <dgm:spPr/>
      <dgm:t>
        <a:bodyPr/>
        <a:lstStyle/>
        <a:p>
          <a:endParaRPr lang="es-ES_tradnl"/>
        </a:p>
      </dgm:t>
    </dgm:pt>
    <dgm:pt modelId="{7EB9CD9D-5451-2645-BB60-B1E0681811D2}">
      <dgm:prSet phldrT="[Texto]"/>
      <dgm:spPr/>
      <dgm:t>
        <a:bodyPr/>
        <a:lstStyle/>
        <a:p>
          <a:r>
            <a:rPr lang="es-ES_tradnl" dirty="0" smtClean="0"/>
            <a:t>Física</a:t>
          </a:r>
          <a:endParaRPr lang="es-ES_tradnl" dirty="0"/>
        </a:p>
      </dgm:t>
    </dgm:pt>
    <dgm:pt modelId="{828F0D67-E1C8-9049-8D5F-CC176D8A2D75}" type="parTrans" cxnId="{648D3B38-DCB2-AE45-8EED-DE63232E5A24}">
      <dgm:prSet/>
      <dgm:spPr/>
      <dgm:t>
        <a:bodyPr/>
        <a:lstStyle/>
        <a:p>
          <a:endParaRPr lang="es-ES_tradnl"/>
        </a:p>
      </dgm:t>
    </dgm:pt>
    <dgm:pt modelId="{E914AD64-1D08-654F-A4A9-30245BBDA6C2}" type="sibTrans" cxnId="{648D3B38-DCB2-AE45-8EED-DE63232E5A24}">
      <dgm:prSet/>
      <dgm:spPr/>
      <dgm:t>
        <a:bodyPr/>
        <a:lstStyle/>
        <a:p>
          <a:endParaRPr lang="es-ES_tradnl"/>
        </a:p>
      </dgm:t>
    </dgm:pt>
    <dgm:pt modelId="{68056C33-068B-A940-84D9-DBC8EC065A76}">
      <dgm:prSet phldrT="[Texto]"/>
      <dgm:spPr/>
      <dgm:t>
        <a:bodyPr/>
        <a:lstStyle/>
        <a:p>
          <a:r>
            <a:rPr lang="es-ES_tradnl" dirty="0" smtClean="0"/>
            <a:t>Enlace</a:t>
          </a:r>
          <a:endParaRPr lang="es-ES_tradnl" dirty="0"/>
        </a:p>
      </dgm:t>
    </dgm:pt>
    <dgm:pt modelId="{05AAFD0E-5EE9-7446-AB1B-E8F272B30FCF}" type="parTrans" cxnId="{374228A5-06DC-5045-8A0A-F66DA0B38D1C}">
      <dgm:prSet/>
      <dgm:spPr/>
      <dgm:t>
        <a:bodyPr/>
        <a:lstStyle/>
        <a:p>
          <a:endParaRPr lang="es-ES_tradnl"/>
        </a:p>
      </dgm:t>
    </dgm:pt>
    <dgm:pt modelId="{75F1A971-4E79-954C-844F-8942B015F3FB}" type="sibTrans" cxnId="{374228A5-06DC-5045-8A0A-F66DA0B38D1C}">
      <dgm:prSet/>
      <dgm:spPr/>
      <dgm:t>
        <a:bodyPr/>
        <a:lstStyle/>
        <a:p>
          <a:endParaRPr lang="es-ES_tradnl"/>
        </a:p>
      </dgm:t>
    </dgm:pt>
    <dgm:pt modelId="{F2168160-9C88-AF4A-9A83-7F81C6C1D02D}">
      <dgm:prSet phldrT="[Texto]"/>
      <dgm:spPr/>
      <dgm:t>
        <a:bodyPr/>
        <a:lstStyle/>
        <a:p>
          <a:r>
            <a:rPr lang="es-ES_tradnl" dirty="0" smtClean="0"/>
            <a:t>Red</a:t>
          </a:r>
          <a:endParaRPr lang="es-ES_tradnl" dirty="0"/>
        </a:p>
      </dgm:t>
    </dgm:pt>
    <dgm:pt modelId="{62BB124D-2795-7C4C-A646-F225EA799C46}" type="parTrans" cxnId="{68D51141-D197-AC46-9099-1D42503BD020}">
      <dgm:prSet/>
      <dgm:spPr/>
      <dgm:t>
        <a:bodyPr/>
        <a:lstStyle/>
        <a:p>
          <a:endParaRPr lang="es-ES_tradnl"/>
        </a:p>
      </dgm:t>
    </dgm:pt>
    <dgm:pt modelId="{91AC53EA-EF6C-8549-8D68-097B67F761BC}" type="sibTrans" cxnId="{68D51141-D197-AC46-9099-1D42503BD020}">
      <dgm:prSet/>
      <dgm:spPr/>
      <dgm:t>
        <a:bodyPr/>
        <a:lstStyle/>
        <a:p>
          <a:endParaRPr lang="es-ES_tradnl"/>
        </a:p>
      </dgm:t>
    </dgm:pt>
    <dgm:pt modelId="{E5D0386C-5D72-F543-8BEB-D0A427DF74DE}">
      <dgm:prSet phldrT="[Texto]"/>
      <dgm:spPr/>
      <dgm:t>
        <a:bodyPr/>
        <a:lstStyle/>
        <a:p>
          <a:r>
            <a:rPr lang="es-ES_tradnl" dirty="0" smtClean="0"/>
            <a:t>Transporte</a:t>
          </a:r>
          <a:endParaRPr lang="es-ES_tradnl" dirty="0"/>
        </a:p>
      </dgm:t>
    </dgm:pt>
    <dgm:pt modelId="{AF72FA04-FBA5-8E43-A737-7C34AE53E87D}" type="parTrans" cxnId="{CD315258-00E4-2B46-AF21-BBA135854E29}">
      <dgm:prSet/>
      <dgm:spPr/>
      <dgm:t>
        <a:bodyPr/>
        <a:lstStyle/>
        <a:p>
          <a:endParaRPr lang="es-ES_tradnl"/>
        </a:p>
      </dgm:t>
    </dgm:pt>
    <dgm:pt modelId="{CDAC3A75-A751-D04A-B5CB-485A331EFE1B}" type="sibTrans" cxnId="{CD315258-00E4-2B46-AF21-BBA135854E29}">
      <dgm:prSet/>
      <dgm:spPr/>
      <dgm:t>
        <a:bodyPr/>
        <a:lstStyle/>
        <a:p>
          <a:endParaRPr lang="es-ES_tradnl"/>
        </a:p>
      </dgm:t>
    </dgm:pt>
    <dgm:pt modelId="{FD60137E-DE89-4647-974C-23AF1CF2C6D1}">
      <dgm:prSet phldrT="[Texto]"/>
      <dgm:spPr/>
      <dgm:t>
        <a:bodyPr/>
        <a:lstStyle/>
        <a:p>
          <a:r>
            <a:rPr lang="es-ES_tradnl" dirty="0" smtClean="0"/>
            <a:t>Sesión</a:t>
          </a:r>
          <a:endParaRPr lang="es-ES_tradnl" dirty="0"/>
        </a:p>
      </dgm:t>
    </dgm:pt>
    <dgm:pt modelId="{C17BB131-C9C6-B64A-8C94-6B6EF6B983BA}" type="parTrans" cxnId="{E696FA0A-54B9-EA48-B418-A656B0243DC5}">
      <dgm:prSet/>
      <dgm:spPr/>
      <dgm:t>
        <a:bodyPr/>
        <a:lstStyle/>
        <a:p>
          <a:endParaRPr lang="es-ES_tradnl"/>
        </a:p>
      </dgm:t>
    </dgm:pt>
    <dgm:pt modelId="{DE9393D8-218D-5648-98D4-7F9E985787F7}" type="sibTrans" cxnId="{E696FA0A-54B9-EA48-B418-A656B0243DC5}">
      <dgm:prSet/>
      <dgm:spPr/>
      <dgm:t>
        <a:bodyPr/>
        <a:lstStyle/>
        <a:p>
          <a:endParaRPr lang="es-ES_tradnl"/>
        </a:p>
      </dgm:t>
    </dgm:pt>
    <dgm:pt modelId="{75FCF8B1-0481-FB4A-B20E-A3C73DB20BC1}">
      <dgm:prSet phldrT="[Texto]"/>
      <dgm:spPr/>
      <dgm:t>
        <a:bodyPr/>
        <a:lstStyle/>
        <a:p>
          <a:r>
            <a:rPr lang="es-ES_tradnl" dirty="0" smtClean="0"/>
            <a:t>Presentación</a:t>
          </a:r>
          <a:endParaRPr lang="es-ES_tradnl" dirty="0"/>
        </a:p>
      </dgm:t>
    </dgm:pt>
    <dgm:pt modelId="{C9525B9E-DDD1-B74C-9935-77F02FEC229A}" type="parTrans" cxnId="{2FE73BD9-BDF7-B945-8E25-DD40422FC8B1}">
      <dgm:prSet/>
      <dgm:spPr/>
      <dgm:t>
        <a:bodyPr/>
        <a:lstStyle/>
        <a:p>
          <a:endParaRPr lang="es-ES_tradnl"/>
        </a:p>
      </dgm:t>
    </dgm:pt>
    <dgm:pt modelId="{0F473DC2-8FAD-6347-9EC6-9402C0AC3F85}" type="sibTrans" cxnId="{2FE73BD9-BDF7-B945-8E25-DD40422FC8B1}">
      <dgm:prSet/>
      <dgm:spPr/>
      <dgm:t>
        <a:bodyPr/>
        <a:lstStyle/>
        <a:p>
          <a:endParaRPr lang="es-ES_tradnl"/>
        </a:p>
      </dgm:t>
    </dgm:pt>
    <dgm:pt modelId="{658EED99-CD96-EE46-8859-22A82F16D59A}">
      <dgm:prSet phldrT="[Texto]"/>
      <dgm:spPr/>
      <dgm:t>
        <a:bodyPr/>
        <a:lstStyle/>
        <a:p>
          <a:r>
            <a:rPr lang="es-ES_tradnl" dirty="0" smtClean="0"/>
            <a:t>Aplicación</a:t>
          </a:r>
          <a:endParaRPr lang="es-ES_tradnl" dirty="0"/>
        </a:p>
      </dgm:t>
    </dgm:pt>
    <dgm:pt modelId="{1F6285BA-BC71-4147-BA77-E0608B700B26}" type="parTrans" cxnId="{C060CF8C-C012-B34A-A8B8-6585BEC63331}">
      <dgm:prSet/>
      <dgm:spPr/>
      <dgm:t>
        <a:bodyPr/>
        <a:lstStyle/>
        <a:p>
          <a:endParaRPr lang="es-ES_tradnl"/>
        </a:p>
      </dgm:t>
    </dgm:pt>
    <dgm:pt modelId="{812DFA48-534C-F049-90C5-E113DFD96470}" type="sibTrans" cxnId="{C060CF8C-C012-B34A-A8B8-6585BEC63331}">
      <dgm:prSet/>
      <dgm:spPr/>
      <dgm:t>
        <a:bodyPr/>
        <a:lstStyle/>
        <a:p>
          <a:endParaRPr lang="es-ES_tradnl"/>
        </a:p>
      </dgm:t>
    </dgm:pt>
    <dgm:pt modelId="{5E107F1C-9497-B047-BD29-0AAB0165D586}" type="pres">
      <dgm:prSet presAssocID="{426833AF-A0A5-414B-AE2D-E216D056450D}" presName="linear" presStyleCnt="0">
        <dgm:presLayoutVars>
          <dgm:animLvl val="lvl"/>
          <dgm:resizeHandles val="exact"/>
        </dgm:presLayoutVars>
      </dgm:prSet>
      <dgm:spPr/>
      <dgm:t>
        <a:bodyPr/>
        <a:lstStyle/>
        <a:p>
          <a:endParaRPr lang="es-ES_tradnl"/>
        </a:p>
      </dgm:t>
    </dgm:pt>
    <dgm:pt modelId="{84A4F985-1A9E-5545-9E7C-D7ABB91FE171}" type="pres">
      <dgm:prSet presAssocID="{7EB9CD9D-5451-2645-BB60-B1E0681811D2}" presName="parentText" presStyleLbl="node1" presStyleIdx="0" presStyleCnt="7">
        <dgm:presLayoutVars>
          <dgm:chMax val="0"/>
          <dgm:bulletEnabled val="1"/>
        </dgm:presLayoutVars>
      </dgm:prSet>
      <dgm:spPr/>
      <dgm:t>
        <a:bodyPr/>
        <a:lstStyle/>
        <a:p>
          <a:endParaRPr lang="es-ES_tradnl"/>
        </a:p>
      </dgm:t>
    </dgm:pt>
    <dgm:pt modelId="{090AD0BC-66FD-C247-B4BA-5082D914F11F}" type="pres">
      <dgm:prSet presAssocID="{E914AD64-1D08-654F-A4A9-30245BBDA6C2}" presName="spacer" presStyleCnt="0"/>
      <dgm:spPr/>
    </dgm:pt>
    <dgm:pt modelId="{4115203A-6946-F647-BB8C-908475701883}" type="pres">
      <dgm:prSet presAssocID="{68056C33-068B-A940-84D9-DBC8EC065A76}" presName="parentText" presStyleLbl="node1" presStyleIdx="1" presStyleCnt="7">
        <dgm:presLayoutVars>
          <dgm:chMax val="0"/>
          <dgm:bulletEnabled val="1"/>
        </dgm:presLayoutVars>
      </dgm:prSet>
      <dgm:spPr/>
      <dgm:t>
        <a:bodyPr/>
        <a:lstStyle/>
        <a:p>
          <a:endParaRPr lang="es-ES_tradnl"/>
        </a:p>
      </dgm:t>
    </dgm:pt>
    <dgm:pt modelId="{CC1C9B2E-3866-3D4F-8DD9-1A2FC7315D82}" type="pres">
      <dgm:prSet presAssocID="{75F1A971-4E79-954C-844F-8942B015F3FB}" presName="spacer" presStyleCnt="0"/>
      <dgm:spPr/>
    </dgm:pt>
    <dgm:pt modelId="{0702387C-469B-7B49-B1D5-26F0FA882F8D}" type="pres">
      <dgm:prSet presAssocID="{F2168160-9C88-AF4A-9A83-7F81C6C1D02D}" presName="parentText" presStyleLbl="node1" presStyleIdx="2" presStyleCnt="7">
        <dgm:presLayoutVars>
          <dgm:chMax val="0"/>
          <dgm:bulletEnabled val="1"/>
        </dgm:presLayoutVars>
      </dgm:prSet>
      <dgm:spPr/>
      <dgm:t>
        <a:bodyPr/>
        <a:lstStyle/>
        <a:p>
          <a:endParaRPr lang="es-ES_tradnl"/>
        </a:p>
      </dgm:t>
    </dgm:pt>
    <dgm:pt modelId="{9F39F94B-D3FA-0546-A660-5DA37BBBB063}" type="pres">
      <dgm:prSet presAssocID="{91AC53EA-EF6C-8549-8D68-097B67F761BC}" presName="spacer" presStyleCnt="0"/>
      <dgm:spPr/>
    </dgm:pt>
    <dgm:pt modelId="{F0F039A9-BA93-3A43-8B98-A66891C66256}" type="pres">
      <dgm:prSet presAssocID="{E5D0386C-5D72-F543-8BEB-D0A427DF74DE}" presName="parentText" presStyleLbl="node1" presStyleIdx="3" presStyleCnt="7">
        <dgm:presLayoutVars>
          <dgm:chMax val="0"/>
          <dgm:bulletEnabled val="1"/>
        </dgm:presLayoutVars>
      </dgm:prSet>
      <dgm:spPr/>
      <dgm:t>
        <a:bodyPr/>
        <a:lstStyle/>
        <a:p>
          <a:endParaRPr lang="es-ES_tradnl"/>
        </a:p>
      </dgm:t>
    </dgm:pt>
    <dgm:pt modelId="{19792CA5-4EC1-C84E-B0B5-DB1478663F55}" type="pres">
      <dgm:prSet presAssocID="{CDAC3A75-A751-D04A-B5CB-485A331EFE1B}" presName="spacer" presStyleCnt="0"/>
      <dgm:spPr/>
    </dgm:pt>
    <dgm:pt modelId="{167AA0FE-EE8D-294C-BD0A-12ECE3426FF7}" type="pres">
      <dgm:prSet presAssocID="{FD60137E-DE89-4647-974C-23AF1CF2C6D1}" presName="parentText" presStyleLbl="node1" presStyleIdx="4" presStyleCnt="7">
        <dgm:presLayoutVars>
          <dgm:chMax val="0"/>
          <dgm:bulletEnabled val="1"/>
        </dgm:presLayoutVars>
      </dgm:prSet>
      <dgm:spPr/>
      <dgm:t>
        <a:bodyPr/>
        <a:lstStyle/>
        <a:p>
          <a:endParaRPr lang="es-ES_tradnl"/>
        </a:p>
      </dgm:t>
    </dgm:pt>
    <dgm:pt modelId="{F0156D78-7E31-1649-A117-A88D3F9A568D}" type="pres">
      <dgm:prSet presAssocID="{DE9393D8-218D-5648-98D4-7F9E985787F7}" presName="spacer" presStyleCnt="0"/>
      <dgm:spPr/>
    </dgm:pt>
    <dgm:pt modelId="{C08E1E0E-8012-3A4C-9122-13D9F83606AA}" type="pres">
      <dgm:prSet presAssocID="{75FCF8B1-0481-FB4A-B20E-A3C73DB20BC1}" presName="parentText" presStyleLbl="node1" presStyleIdx="5" presStyleCnt="7">
        <dgm:presLayoutVars>
          <dgm:chMax val="0"/>
          <dgm:bulletEnabled val="1"/>
        </dgm:presLayoutVars>
      </dgm:prSet>
      <dgm:spPr/>
      <dgm:t>
        <a:bodyPr/>
        <a:lstStyle/>
        <a:p>
          <a:endParaRPr lang="es-ES_tradnl"/>
        </a:p>
      </dgm:t>
    </dgm:pt>
    <dgm:pt modelId="{5A2A6E78-2F0E-A246-B455-F924D0AF61A9}" type="pres">
      <dgm:prSet presAssocID="{0F473DC2-8FAD-6347-9EC6-9402C0AC3F85}" presName="spacer" presStyleCnt="0"/>
      <dgm:spPr/>
    </dgm:pt>
    <dgm:pt modelId="{A9951F31-1572-0742-A79D-4B1A7120CAE0}" type="pres">
      <dgm:prSet presAssocID="{658EED99-CD96-EE46-8859-22A82F16D59A}" presName="parentText" presStyleLbl="node1" presStyleIdx="6" presStyleCnt="7">
        <dgm:presLayoutVars>
          <dgm:chMax val="0"/>
          <dgm:bulletEnabled val="1"/>
        </dgm:presLayoutVars>
      </dgm:prSet>
      <dgm:spPr/>
      <dgm:t>
        <a:bodyPr/>
        <a:lstStyle/>
        <a:p>
          <a:endParaRPr lang="es-ES_tradnl"/>
        </a:p>
      </dgm:t>
    </dgm:pt>
  </dgm:ptLst>
  <dgm:cxnLst>
    <dgm:cxn modelId="{374228A5-06DC-5045-8A0A-F66DA0B38D1C}" srcId="{426833AF-A0A5-414B-AE2D-E216D056450D}" destId="{68056C33-068B-A940-84D9-DBC8EC065A76}" srcOrd="1" destOrd="0" parTransId="{05AAFD0E-5EE9-7446-AB1B-E8F272B30FCF}" sibTransId="{75F1A971-4E79-954C-844F-8942B015F3FB}"/>
    <dgm:cxn modelId="{09A508DB-35FF-4E05-BA3B-0725A7BC2FDC}" type="presOf" srcId="{7EB9CD9D-5451-2645-BB60-B1E0681811D2}" destId="{84A4F985-1A9E-5545-9E7C-D7ABB91FE171}" srcOrd="0" destOrd="0" presId="urn:microsoft.com/office/officeart/2005/8/layout/vList2"/>
    <dgm:cxn modelId="{122F414F-CA6A-48B9-9C76-8C77EEF0347E}" type="presOf" srcId="{FD60137E-DE89-4647-974C-23AF1CF2C6D1}" destId="{167AA0FE-EE8D-294C-BD0A-12ECE3426FF7}" srcOrd="0" destOrd="0" presId="urn:microsoft.com/office/officeart/2005/8/layout/vList2"/>
    <dgm:cxn modelId="{2FE73BD9-BDF7-B945-8E25-DD40422FC8B1}" srcId="{426833AF-A0A5-414B-AE2D-E216D056450D}" destId="{75FCF8B1-0481-FB4A-B20E-A3C73DB20BC1}" srcOrd="5" destOrd="0" parTransId="{C9525B9E-DDD1-B74C-9935-77F02FEC229A}" sibTransId="{0F473DC2-8FAD-6347-9EC6-9402C0AC3F85}"/>
    <dgm:cxn modelId="{B9C86BDC-A2E7-4C4B-9FBC-1FA22CAC5871}" type="presOf" srcId="{75FCF8B1-0481-FB4A-B20E-A3C73DB20BC1}" destId="{C08E1E0E-8012-3A4C-9122-13D9F83606AA}" srcOrd="0" destOrd="0" presId="urn:microsoft.com/office/officeart/2005/8/layout/vList2"/>
    <dgm:cxn modelId="{AFB961B1-D77B-460B-B947-61D1EB4F4CE9}" type="presOf" srcId="{426833AF-A0A5-414B-AE2D-E216D056450D}" destId="{5E107F1C-9497-B047-BD29-0AAB0165D586}" srcOrd="0" destOrd="0" presId="urn:microsoft.com/office/officeart/2005/8/layout/vList2"/>
    <dgm:cxn modelId="{9B30F1D5-E483-4FE7-99EE-5152E44BA146}" type="presOf" srcId="{E5D0386C-5D72-F543-8BEB-D0A427DF74DE}" destId="{F0F039A9-BA93-3A43-8B98-A66891C66256}" srcOrd="0" destOrd="0" presId="urn:microsoft.com/office/officeart/2005/8/layout/vList2"/>
    <dgm:cxn modelId="{CD315258-00E4-2B46-AF21-BBA135854E29}" srcId="{426833AF-A0A5-414B-AE2D-E216D056450D}" destId="{E5D0386C-5D72-F543-8BEB-D0A427DF74DE}" srcOrd="3" destOrd="0" parTransId="{AF72FA04-FBA5-8E43-A737-7C34AE53E87D}" sibTransId="{CDAC3A75-A751-D04A-B5CB-485A331EFE1B}"/>
    <dgm:cxn modelId="{648D3B38-DCB2-AE45-8EED-DE63232E5A24}" srcId="{426833AF-A0A5-414B-AE2D-E216D056450D}" destId="{7EB9CD9D-5451-2645-BB60-B1E0681811D2}" srcOrd="0" destOrd="0" parTransId="{828F0D67-E1C8-9049-8D5F-CC176D8A2D75}" sibTransId="{E914AD64-1D08-654F-A4A9-30245BBDA6C2}"/>
    <dgm:cxn modelId="{6CC16131-936A-4297-BD41-8E100EAC4903}" type="presOf" srcId="{658EED99-CD96-EE46-8859-22A82F16D59A}" destId="{A9951F31-1572-0742-A79D-4B1A7120CAE0}" srcOrd="0" destOrd="0" presId="urn:microsoft.com/office/officeart/2005/8/layout/vList2"/>
    <dgm:cxn modelId="{CB9AA211-09C6-450F-974C-3EF878710002}" type="presOf" srcId="{68056C33-068B-A940-84D9-DBC8EC065A76}" destId="{4115203A-6946-F647-BB8C-908475701883}" srcOrd="0" destOrd="0" presId="urn:microsoft.com/office/officeart/2005/8/layout/vList2"/>
    <dgm:cxn modelId="{68D51141-D197-AC46-9099-1D42503BD020}" srcId="{426833AF-A0A5-414B-AE2D-E216D056450D}" destId="{F2168160-9C88-AF4A-9A83-7F81C6C1D02D}" srcOrd="2" destOrd="0" parTransId="{62BB124D-2795-7C4C-A646-F225EA799C46}" sibTransId="{91AC53EA-EF6C-8549-8D68-097B67F761BC}"/>
    <dgm:cxn modelId="{E696FA0A-54B9-EA48-B418-A656B0243DC5}" srcId="{426833AF-A0A5-414B-AE2D-E216D056450D}" destId="{FD60137E-DE89-4647-974C-23AF1CF2C6D1}" srcOrd="4" destOrd="0" parTransId="{C17BB131-C9C6-B64A-8C94-6B6EF6B983BA}" sibTransId="{DE9393D8-218D-5648-98D4-7F9E985787F7}"/>
    <dgm:cxn modelId="{60A5D902-5D40-47F9-8F2E-D13C7C5EBD1D}" type="presOf" srcId="{F2168160-9C88-AF4A-9A83-7F81C6C1D02D}" destId="{0702387C-469B-7B49-B1D5-26F0FA882F8D}" srcOrd="0" destOrd="0" presId="urn:microsoft.com/office/officeart/2005/8/layout/vList2"/>
    <dgm:cxn modelId="{C060CF8C-C012-B34A-A8B8-6585BEC63331}" srcId="{426833AF-A0A5-414B-AE2D-E216D056450D}" destId="{658EED99-CD96-EE46-8859-22A82F16D59A}" srcOrd="6" destOrd="0" parTransId="{1F6285BA-BC71-4147-BA77-E0608B700B26}" sibTransId="{812DFA48-534C-F049-90C5-E113DFD96470}"/>
    <dgm:cxn modelId="{4EF8CA31-39FA-496D-AAE2-68A5038C9AFF}" type="presParOf" srcId="{5E107F1C-9497-B047-BD29-0AAB0165D586}" destId="{84A4F985-1A9E-5545-9E7C-D7ABB91FE171}" srcOrd="0" destOrd="0" presId="urn:microsoft.com/office/officeart/2005/8/layout/vList2"/>
    <dgm:cxn modelId="{7A64A968-A2DD-4480-A283-0D5953D2DF83}" type="presParOf" srcId="{5E107F1C-9497-B047-BD29-0AAB0165D586}" destId="{090AD0BC-66FD-C247-B4BA-5082D914F11F}" srcOrd="1" destOrd="0" presId="urn:microsoft.com/office/officeart/2005/8/layout/vList2"/>
    <dgm:cxn modelId="{EC42A7CE-6764-40C2-ABBC-8E8017A0B4ED}" type="presParOf" srcId="{5E107F1C-9497-B047-BD29-0AAB0165D586}" destId="{4115203A-6946-F647-BB8C-908475701883}" srcOrd="2" destOrd="0" presId="urn:microsoft.com/office/officeart/2005/8/layout/vList2"/>
    <dgm:cxn modelId="{6800DA84-0073-42FF-B157-7A582A6EC502}" type="presParOf" srcId="{5E107F1C-9497-B047-BD29-0AAB0165D586}" destId="{CC1C9B2E-3866-3D4F-8DD9-1A2FC7315D82}" srcOrd="3" destOrd="0" presId="urn:microsoft.com/office/officeart/2005/8/layout/vList2"/>
    <dgm:cxn modelId="{58D47BAF-1C4E-43B8-9051-F6D234AF773F}" type="presParOf" srcId="{5E107F1C-9497-B047-BD29-0AAB0165D586}" destId="{0702387C-469B-7B49-B1D5-26F0FA882F8D}" srcOrd="4" destOrd="0" presId="urn:microsoft.com/office/officeart/2005/8/layout/vList2"/>
    <dgm:cxn modelId="{D07DE1B8-90E0-44B5-8D32-5ABA9454E80E}" type="presParOf" srcId="{5E107F1C-9497-B047-BD29-0AAB0165D586}" destId="{9F39F94B-D3FA-0546-A660-5DA37BBBB063}" srcOrd="5" destOrd="0" presId="urn:microsoft.com/office/officeart/2005/8/layout/vList2"/>
    <dgm:cxn modelId="{89E8D34C-88DC-4FC6-9012-C79CB4BA1549}" type="presParOf" srcId="{5E107F1C-9497-B047-BD29-0AAB0165D586}" destId="{F0F039A9-BA93-3A43-8B98-A66891C66256}" srcOrd="6" destOrd="0" presId="urn:microsoft.com/office/officeart/2005/8/layout/vList2"/>
    <dgm:cxn modelId="{A4D0BC79-1977-4772-904E-DBF36DC24A99}" type="presParOf" srcId="{5E107F1C-9497-B047-BD29-0AAB0165D586}" destId="{19792CA5-4EC1-C84E-B0B5-DB1478663F55}" srcOrd="7" destOrd="0" presId="urn:microsoft.com/office/officeart/2005/8/layout/vList2"/>
    <dgm:cxn modelId="{C4359395-88D5-4D4C-B31F-D8EECFCD6495}" type="presParOf" srcId="{5E107F1C-9497-B047-BD29-0AAB0165D586}" destId="{167AA0FE-EE8D-294C-BD0A-12ECE3426FF7}" srcOrd="8" destOrd="0" presId="urn:microsoft.com/office/officeart/2005/8/layout/vList2"/>
    <dgm:cxn modelId="{F7B61BFB-D2C2-4487-A39C-92D0F7F58F17}" type="presParOf" srcId="{5E107F1C-9497-B047-BD29-0AAB0165D586}" destId="{F0156D78-7E31-1649-A117-A88D3F9A568D}" srcOrd="9" destOrd="0" presId="urn:microsoft.com/office/officeart/2005/8/layout/vList2"/>
    <dgm:cxn modelId="{D83B0718-64C8-4463-B550-52337E7F8797}" type="presParOf" srcId="{5E107F1C-9497-B047-BD29-0AAB0165D586}" destId="{C08E1E0E-8012-3A4C-9122-13D9F83606AA}" srcOrd="10" destOrd="0" presId="urn:microsoft.com/office/officeart/2005/8/layout/vList2"/>
    <dgm:cxn modelId="{A6C22786-F395-4CB4-94B3-89490A66F9FE}" type="presParOf" srcId="{5E107F1C-9497-B047-BD29-0AAB0165D586}" destId="{5A2A6E78-2F0E-A246-B455-F924D0AF61A9}" srcOrd="11" destOrd="0" presId="urn:microsoft.com/office/officeart/2005/8/layout/vList2"/>
    <dgm:cxn modelId="{57BC8B4B-AEFD-4853-987F-25CEBC80D59F}" type="presParOf" srcId="{5E107F1C-9497-B047-BD29-0AAB0165D586}" destId="{A9951F31-1572-0742-A79D-4B1A7120CAE0}" srcOrd="12" destOrd="0" presId="urn:microsoft.com/office/officeart/2005/8/layout/vList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84A4F985-1A9E-5545-9E7C-D7ABB91FE171}">
      <dsp:nvSpPr>
        <dsp:cNvPr id="0" name=""/>
        <dsp:cNvSpPr/>
      </dsp:nvSpPr>
      <dsp:spPr>
        <a:xfrm>
          <a:off x="0" y="30443"/>
          <a:ext cx="3394720" cy="608107"/>
        </a:xfrm>
        <a:prstGeom prst="roundRect">
          <a:avLst/>
        </a:prstGeom>
        <a:solidFill>
          <a:schemeClr val="accent2">
            <a:hueOff val="0"/>
            <a:satOff val="0"/>
            <a:lumOff val="0"/>
            <a:alphaOff val="0"/>
          </a:schemeClr>
        </a:solidFill>
        <a:ln>
          <a:noFill/>
        </a:ln>
        <a:effectLst>
          <a:outerShdw blurRad="50800" dist="38100" dir="5400000" rotWithShape="0">
            <a:srgbClr val="000000">
              <a:alpha val="35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80010" tIns="80010" rIns="80010" bIns="80010" numCol="1" spcCol="1270" anchor="ctr" anchorCtr="0">
          <a:noAutofit/>
        </a:bodyPr>
        <a:lstStyle/>
        <a:p>
          <a:pPr lvl="0" algn="l" defTabSz="933450">
            <a:lnSpc>
              <a:spcPct val="90000"/>
            </a:lnSpc>
            <a:spcBef>
              <a:spcPct val="0"/>
            </a:spcBef>
            <a:spcAft>
              <a:spcPct val="35000"/>
            </a:spcAft>
          </a:pPr>
          <a:r>
            <a:rPr lang="es-ES_tradnl" sz="2100" kern="1200" dirty="0" smtClean="0"/>
            <a:t>Física</a:t>
          </a:r>
          <a:endParaRPr lang="es-ES_tradnl" sz="2100" kern="1200" dirty="0"/>
        </a:p>
      </dsp:txBody>
      <dsp:txXfrm>
        <a:off x="0" y="30443"/>
        <a:ext cx="3394720" cy="608107"/>
      </dsp:txXfrm>
    </dsp:sp>
    <dsp:sp modelId="{4115203A-6946-F647-BB8C-908475701883}">
      <dsp:nvSpPr>
        <dsp:cNvPr id="0" name=""/>
        <dsp:cNvSpPr/>
      </dsp:nvSpPr>
      <dsp:spPr>
        <a:xfrm>
          <a:off x="0" y="699031"/>
          <a:ext cx="3394720" cy="608107"/>
        </a:xfrm>
        <a:prstGeom prst="roundRect">
          <a:avLst/>
        </a:prstGeom>
        <a:solidFill>
          <a:schemeClr val="accent2">
            <a:hueOff val="-3360531"/>
            <a:satOff val="1461"/>
            <a:lumOff val="425"/>
            <a:alphaOff val="0"/>
          </a:schemeClr>
        </a:solidFill>
        <a:ln>
          <a:noFill/>
        </a:ln>
        <a:effectLst>
          <a:outerShdw blurRad="50800" dist="38100" dir="5400000" rotWithShape="0">
            <a:srgbClr val="000000">
              <a:alpha val="35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80010" tIns="80010" rIns="80010" bIns="80010" numCol="1" spcCol="1270" anchor="ctr" anchorCtr="0">
          <a:noAutofit/>
        </a:bodyPr>
        <a:lstStyle/>
        <a:p>
          <a:pPr lvl="0" algn="l" defTabSz="933450">
            <a:lnSpc>
              <a:spcPct val="90000"/>
            </a:lnSpc>
            <a:spcBef>
              <a:spcPct val="0"/>
            </a:spcBef>
            <a:spcAft>
              <a:spcPct val="35000"/>
            </a:spcAft>
          </a:pPr>
          <a:r>
            <a:rPr lang="es-ES_tradnl" sz="2100" kern="1200" dirty="0" smtClean="0"/>
            <a:t>Enlace</a:t>
          </a:r>
          <a:endParaRPr lang="es-ES_tradnl" sz="2100" kern="1200" dirty="0"/>
        </a:p>
      </dsp:txBody>
      <dsp:txXfrm>
        <a:off x="0" y="699031"/>
        <a:ext cx="3394720" cy="608107"/>
      </dsp:txXfrm>
    </dsp:sp>
    <dsp:sp modelId="{0702387C-469B-7B49-B1D5-26F0FA882F8D}">
      <dsp:nvSpPr>
        <dsp:cNvPr id="0" name=""/>
        <dsp:cNvSpPr/>
      </dsp:nvSpPr>
      <dsp:spPr>
        <a:xfrm>
          <a:off x="0" y="1367618"/>
          <a:ext cx="3394720" cy="608107"/>
        </a:xfrm>
        <a:prstGeom prst="roundRect">
          <a:avLst/>
        </a:prstGeom>
        <a:solidFill>
          <a:schemeClr val="accent2">
            <a:hueOff val="-6721063"/>
            <a:satOff val="2923"/>
            <a:lumOff val="850"/>
            <a:alphaOff val="0"/>
          </a:schemeClr>
        </a:solidFill>
        <a:ln>
          <a:noFill/>
        </a:ln>
        <a:effectLst>
          <a:outerShdw blurRad="50800" dist="38100" dir="5400000" rotWithShape="0">
            <a:srgbClr val="000000">
              <a:alpha val="35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80010" tIns="80010" rIns="80010" bIns="80010" numCol="1" spcCol="1270" anchor="ctr" anchorCtr="0">
          <a:noAutofit/>
        </a:bodyPr>
        <a:lstStyle/>
        <a:p>
          <a:pPr lvl="0" algn="l" defTabSz="933450">
            <a:lnSpc>
              <a:spcPct val="90000"/>
            </a:lnSpc>
            <a:spcBef>
              <a:spcPct val="0"/>
            </a:spcBef>
            <a:spcAft>
              <a:spcPct val="35000"/>
            </a:spcAft>
          </a:pPr>
          <a:r>
            <a:rPr lang="es-ES_tradnl" sz="2100" kern="1200" dirty="0" smtClean="0"/>
            <a:t>Red</a:t>
          </a:r>
          <a:endParaRPr lang="es-ES_tradnl" sz="2100" kern="1200" dirty="0"/>
        </a:p>
      </dsp:txBody>
      <dsp:txXfrm>
        <a:off x="0" y="1367618"/>
        <a:ext cx="3394720" cy="608107"/>
      </dsp:txXfrm>
    </dsp:sp>
    <dsp:sp modelId="{F0F039A9-BA93-3A43-8B98-A66891C66256}">
      <dsp:nvSpPr>
        <dsp:cNvPr id="0" name=""/>
        <dsp:cNvSpPr/>
      </dsp:nvSpPr>
      <dsp:spPr>
        <a:xfrm>
          <a:off x="0" y="2036206"/>
          <a:ext cx="3394720" cy="608107"/>
        </a:xfrm>
        <a:prstGeom prst="roundRect">
          <a:avLst/>
        </a:prstGeom>
        <a:solidFill>
          <a:schemeClr val="accent2">
            <a:hueOff val="-10081594"/>
            <a:satOff val="4384"/>
            <a:lumOff val="1275"/>
            <a:alphaOff val="0"/>
          </a:schemeClr>
        </a:solidFill>
        <a:ln>
          <a:noFill/>
        </a:ln>
        <a:effectLst>
          <a:outerShdw blurRad="50800" dist="38100" dir="5400000" rotWithShape="0">
            <a:srgbClr val="000000">
              <a:alpha val="35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80010" tIns="80010" rIns="80010" bIns="80010" numCol="1" spcCol="1270" anchor="ctr" anchorCtr="0">
          <a:noAutofit/>
        </a:bodyPr>
        <a:lstStyle/>
        <a:p>
          <a:pPr lvl="0" algn="l" defTabSz="933450">
            <a:lnSpc>
              <a:spcPct val="90000"/>
            </a:lnSpc>
            <a:spcBef>
              <a:spcPct val="0"/>
            </a:spcBef>
            <a:spcAft>
              <a:spcPct val="35000"/>
            </a:spcAft>
          </a:pPr>
          <a:r>
            <a:rPr lang="es-ES_tradnl" sz="2100" kern="1200" dirty="0" smtClean="0"/>
            <a:t>Transporte</a:t>
          </a:r>
          <a:endParaRPr lang="es-ES_tradnl" sz="2100" kern="1200" dirty="0"/>
        </a:p>
      </dsp:txBody>
      <dsp:txXfrm>
        <a:off x="0" y="2036206"/>
        <a:ext cx="3394720" cy="608107"/>
      </dsp:txXfrm>
    </dsp:sp>
    <dsp:sp modelId="{167AA0FE-EE8D-294C-BD0A-12ECE3426FF7}">
      <dsp:nvSpPr>
        <dsp:cNvPr id="0" name=""/>
        <dsp:cNvSpPr/>
      </dsp:nvSpPr>
      <dsp:spPr>
        <a:xfrm>
          <a:off x="0" y="2704793"/>
          <a:ext cx="3394720" cy="608107"/>
        </a:xfrm>
        <a:prstGeom prst="roundRect">
          <a:avLst/>
        </a:prstGeom>
        <a:solidFill>
          <a:schemeClr val="accent2">
            <a:hueOff val="-13442126"/>
            <a:satOff val="5846"/>
            <a:lumOff val="1700"/>
            <a:alphaOff val="0"/>
          </a:schemeClr>
        </a:solidFill>
        <a:ln>
          <a:noFill/>
        </a:ln>
        <a:effectLst>
          <a:outerShdw blurRad="50800" dist="38100" dir="5400000" rotWithShape="0">
            <a:srgbClr val="000000">
              <a:alpha val="35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80010" tIns="80010" rIns="80010" bIns="80010" numCol="1" spcCol="1270" anchor="ctr" anchorCtr="0">
          <a:noAutofit/>
        </a:bodyPr>
        <a:lstStyle/>
        <a:p>
          <a:pPr lvl="0" algn="l" defTabSz="933450">
            <a:lnSpc>
              <a:spcPct val="90000"/>
            </a:lnSpc>
            <a:spcBef>
              <a:spcPct val="0"/>
            </a:spcBef>
            <a:spcAft>
              <a:spcPct val="35000"/>
            </a:spcAft>
          </a:pPr>
          <a:r>
            <a:rPr lang="es-ES_tradnl" sz="2100" kern="1200" dirty="0" smtClean="0"/>
            <a:t>Sesión</a:t>
          </a:r>
          <a:endParaRPr lang="es-ES_tradnl" sz="2100" kern="1200" dirty="0"/>
        </a:p>
      </dsp:txBody>
      <dsp:txXfrm>
        <a:off x="0" y="2704793"/>
        <a:ext cx="3394720" cy="608107"/>
      </dsp:txXfrm>
    </dsp:sp>
    <dsp:sp modelId="{C08E1E0E-8012-3A4C-9122-13D9F83606AA}">
      <dsp:nvSpPr>
        <dsp:cNvPr id="0" name=""/>
        <dsp:cNvSpPr/>
      </dsp:nvSpPr>
      <dsp:spPr>
        <a:xfrm>
          <a:off x="0" y="3373381"/>
          <a:ext cx="3394720" cy="608107"/>
        </a:xfrm>
        <a:prstGeom prst="roundRect">
          <a:avLst/>
        </a:prstGeom>
        <a:solidFill>
          <a:schemeClr val="accent2">
            <a:hueOff val="-16802657"/>
            <a:satOff val="7307"/>
            <a:lumOff val="2125"/>
            <a:alphaOff val="0"/>
          </a:schemeClr>
        </a:solidFill>
        <a:ln>
          <a:noFill/>
        </a:ln>
        <a:effectLst>
          <a:outerShdw blurRad="50800" dist="38100" dir="5400000" rotWithShape="0">
            <a:srgbClr val="000000">
              <a:alpha val="35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80010" tIns="80010" rIns="80010" bIns="80010" numCol="1" spcCol="1270" anchor="ctr" anchorCtr="0">
          <a:noAutofit/>
        </a:bodyPr>
        <a:lstStyle/>
        <a:p>
          <a:pPr lvl="0" algn="l" defTabSz="933450">
            <a:lnSpc>
              <a:spcPct val="90000"/>
            </a:lnSpc>
            <a:spcBef>
              <a:spcPct val="0"/>
            </a:spcBef>
            <a:spcAft>
              <a:spcPct val="35000"/>
            </a:spcAft>
          </a:pPr>
          <a:r>
            <a:rPr lang="es-ES_tradnl" sz="2100" kern="1200" dirty="0" smtClean="0"/>
            <a:t>Presentación</a:t>
          </a:r>
          <a:endParaRPr lang="es-ES_tradnl" sz="2100" kern="1200" dirty="0"/>
        </a:p>
      </dsp:txBody>
      <dsp:txXfrm>
        <a:off x="0" y="3373381"/>
        <a:ext cx="3394720" cy="608107"/>
      </dsp:txXfrm>
    </dsp:sp>
    <dsp:sp modelId="{A9951F31-1572-0742-A79D-4B1A7120CAE0}">
      <dsp:nvSpPr>
        <dsp:cNvPr id="0" name=""/>
        <dsp:cNvSpPr/>
      </dsp:nvSpPr>
      <dsp:spPr>
        <a:xfrm>
          <a:off x="0" y="4041968"/>
          <a:ext cx="3394720" cy="608107"/>
        </a:xfrm>
        <a:prstGeom prst="roundRect">
          <a:avLst/>
        </a:prstGeom>
        <a:solidFill>
          <a:schemeClr val="accent2">
            <a:hueOff val="-20163188"/>
            <a:satOff val="8769"/>
            <a:lumOff val="2550"/>
            <a:alphaOff val="0"/>
          </a:schemeClr>
        </a:solidFill>
        <a:ln>
          <a:noFill/>
        </a:ln>
        <a:effectLst>
          <a:outerShdw blurRad="50800" dist="38100" dir="5400000" rotWithShape="0">
            <a:srgbClr val="000000">
              <a:alpha val="35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80010" tIns="80010" rIns="80010" bIns="80010" numCol="1" spcCol="1270" anchor="ctr" anchorCtr="0">
          <a:noAutofit/>
        </a:bodyPr>
        <a:lstStyle/>
        <a:p>
          <a:pPr lvl="0" algn="l" defTabSz="933450">
            <a:lnSpc>
              <a:spcPct val="90000"/>
            </a:lnSpc>
            <a:spcBef>
              <a:spcPct val="0"/>
            </a:spcBef>
            <a:spcAft>
              <a:spcPct val="35000"/>
            </a:spcAft>
          </a:pPr>
          <a:r>
            <a:rPr lang="es-ES_tradnl" sz="2100" kern="1200" dirty="0" smtClean="0"/>
            <a:t>Aplicación</a:t>
          </a:r>
          <a:endParaRPr lang="es-ES_tradnl" sz="2100" kern="1200" dirty="0"/>
        </a:p>
      </dsp:txBody>
      <dsp:txXfrm>
        <a:off x="0" y="4041968"/>
        <a:ext cx="3394720" cy="608107"/>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7">
  <dgm:title val=""/>
  <dgm:desc val=""/>
  <dgm:catLst>
    <dgm:cat type="3D" pri="11700"/>
  </dgm:catLst>
  <dgm:scene3d>
    <a:camera prst="perspectiveLeft" zoom="91000"/>
    <a:lightRig rig="threePt" dir="t">
      <a:rot lat="0" lon="0" rev="20640000"/>
    </a:lightRig>
  </dgm:scene3d>
  <dgm:styleLbl name="node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lnNod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vennNode1">
    <dgm:scene3d>
      <a:camera prst="orthographicFront"/>
      <a:lightRig rig="threePt" dir="t"/>
    </dgm:scene3d>
    <dgm:sp3d extrusionH="50600" prstMaterial="clear">
      <a:bevelT w="101600" h="80600" prst="relaxedInset"/>
      <a:bevelB w="80600" h="80600" prst="relaxedInset"/>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50600" prstMaterial="metal">
      <a:bevelT w="101600" h="80600" prst="relaxedInset"/>
      <a:bevelB w="80600" h="80600" prst="relaxedInset"/>
    </dgm:sp3d>
    <dgm:txPr/>
    <dgm:style>
      <a:lnRef idx="1">
        <a:scrgbClr r="0" g="0" b="0"/>
      </a:lnRef>
      <a:fillRef idx="1">
        <a:scrgbClr r="0" g="0" b="0"/>
      </a:fillRef>
      <a:effectRef idx="1">
        <a:scrgbClr r="0" g="0" b="0"/>
      </a:effectRef>
      <a:fontRef idx="minor">
        <a:schemeClr val="dk1"/>
      </a:fontRef>
    </dgm:style>
  </dgm:styleLbl>
  <dgm:styleLbl name="node1">
    <dgm:scene3d>
      <a:camera prst="orthographicFront"/>
      <a:lightRig rig="threePt" dir="t"/>
    </dgm:scene3d>
    <dgm:sp3d extrusionH="50600" prstMaterial="metal">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fgImgPlace1">
    <dgm:scene3d>
      <a:camera prst="orthographicFront"/>
      <a:lightRig rig="threePt" dir="t"/>
    </dgm:scene3d>
    <dgm:sp3d z="572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alignImgPlac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dgm:style>
  </dgm:styleLbl>
  <dgm:styleLbl name="bgImgPlace1">
    <dgm:scene3d>
      <a:camera prst="orthographicFront"/>
      <a:lightRig rig="threePt" dir="t"/>
    </dgm:scene3d>
    <dgm:sp3d z="-2118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sibTrans2D1">
    <dgm:scene3d>
      <a:camera prst="orthographicFront"/>
      <a:lightRig rig="threePt" dir="t"/>
    </dgm:scene3d>
    <dgm:sp3d z="-110000">
      <a:bevelT w="40600" h="20600" prst="relaxedInset"/>
    </dgm:sp3d>
    <dgm:txPr/>
    <dgm:style>
      <a:lnRef idx="0">
        <a:scrgbClr r="0" g="0" b="0"/>
      </a:lnRef>
      <a:fillRef idx="1">
        <a:scrgbClr r="0" g="0" b="0"/>
      </a:fillRef>
      <a:effectRef idx="2">
        <a:scrgbClr r="0" g="0" b="0"/>
      </a:effectRef>
      <a:fontRef idx="minor"/>
    </dgm:style>
  </dgm:styleLbl>
  <dgm:styleLbl name="fgSibTrans2D1">
    <dgm:scene3d>
      <a:camera prst="orthographicFront"/>
      <a:lightRig rig="threePt" dir="t"/>
    </dgm:scene3d>
    <dgm:sp3d z="10600">
      <a:bevelT w="40600" h="20600" prst="relaxedInset"/>
    </dgm:sp3d>
    <dgm:txPr/>
    <dgm:style>
      <a:lnRef idx="0">
        <a:scrgbClr r="0" g="0" b="0"/>
      </a:lnRef>
      <a:fillRef idx="1">
        <a:scrgbClr r="0" g="0" b="0"/>
      </a:fillRef>
      <a:effectRef idx="2">
        <a:scrgbClr r="0" g="0" b="0"/>
      </a:effectRef>
      <a:fontRef idx="minor"/>
    </dgm:style>
  </dgm:styleLbl>
  <dgm:styleLbl name="bgSibTrans2D1">
    <dgm:scene3d>
      <a:camera prst="orthographicFront"/>
      <a:lightRig rig="threePt" dir="t"/>
    </dgm:scene3d>
    <dgm:sp3d z="-211800">
      <a:bevelT w="40600" h="20600" prst="relaxedInset"/>
    </dgm:sp3d>
    <dgm:txPr/>
    <dgm:style>
      <a:lnRef idx="0">
        <a:scrgbClr r="0" g="0" b="0"/>
      </a:lnRef>
      <a:fillRef idx="1">
        <a:scrgbClr r="0" g="0" b="0"/>
      </a:fillRef>
      <a:effectRef idx="2">
        <a:scrgbClr r="0" g="0" b="0"/>
      </a:effectRef>
      <a:fontRef idx="minor"/>
    </dgm:style>
  </dgm:styleLbl>
  <dgm:styleLbl name="sibTrans1D1">
    <dgm:scene3d>
      <a:camera prst="orthographicFront"/>
      <a:lightRig rig="threePt" dir="t"/>
    </dgm:scene3d>
    <dgm:sp3d z="-110000"/>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0000"/>
    <dgm:txPr/>
    <dgm:style>
      <a:lnRef idx="1">
        <a:scrgbClr r="0" g="0" b="0"/>
      </a:lnRef>
      <a:fillRef idx="1">
        <a:scrgbClr r="0" g="0" b="0"/>
      </a:fillRef>
      <a:effectRef idx="0">
        <a:scrgbClr r="0" g="0" b="0"/>
      </a:effectRef>
      <a:fontRef idx="minor"/>
    </dgm:style>
  </dgm:styleLbl>
  <dgm:styleLbl name="asst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parChTrans2D1">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2">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3">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2D4">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1D1">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50600">
      <a:bevelT w="101600" h="80600"/>
      <a:bevelB w="80600" h="80600"/>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50600">
      <a:bevelT w="101600" h="80600"/>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solidBgAcc1">
    <dgm:scene3d>
      <a:camera prst="orthographicFront"/>
      <a:lightRig rig="threePt" dir="t"/>
    </dgm:scene3d>
    <dgm:sp3d z="-161800" extrusionH="10600" contourW="3000">
      <a:bevelT w="48600" h="8600" prst="softRound"/>
      <a:bevelB w="48600" h="8600" prst="relaxedInset"/>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161800" extrusionH="10600" contourW="3000">
      <a:bevelT w="48600" h="8600" prst="relaxedInset"/>
      <a:bevelB w="48600" h="8600" prst="relaxedInset"/>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618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50600">
      <a:bevelT w="80600" h="80600" prst="relaxedInset"/>
      <a:bevelB w="80600" h="80600" prst="relaxedInset"/>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200" extrusionH="600" contourW="3000" prstMaterial="plastic">
      <a:bevelT w="80600" h="18600" prst="relaxedInset"/>
      <a:bevelB w="80600" h="8600" prst="relaxedInset"/>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10.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3076575" cy="511175"/>
          </a:xfrm>
          <a:prstGeom prst="rect">
            <a:avLst/>
          </a:prstGeom>
        </p:spPr>
        <p:txBody>
          <a:bodyPr vert="horz" lIns="91440" tIns="45720" rIns="91440" bIns="45720" rtlCol="0"/>
          <a:lstStyle>
            <a:lvl1pPr algn="l">
              <a:defRPr sz="1200"/>
            </a:lvl1pPr>
          </a:lstStyle>
          <a:p>
            <a:endParaRPr lang="es-AR"/>
          </a:p>
        </p:txBody>
      </p:sp>
      <p:sp>
        <p:nvSpPr>
          <p:cNvPr id="3" name="2 Marcador de fecha"/>
          <p:cNvSpPr>
            <a:spLocks noGrp="1"/>
          </p:cNvSpPr>
          <p:nvPr>
            <p:ph type="dt" idx="1"/>
          </p:nvPr>
        </p:nvSpPr>
        <p:spPr>
          <a:xfrm>
            <a:off x="4021138" y="0"/>
            <a:ext cx="3076575" cy="511175"/>
          </a:xfrm>
          <a:prstGeom prst="rect">
            <a:avLst/>
          </a:prstGeom>
        </p:spPr>
        <p:txBody>
          <a:bodyPr vert="horz" lIns="91440" tIns="45720" rIns="91440" bIns="45720" rtlCol="0"/>
          <a:lstStyle>
            <a:lvl1pPr algn="r">
              <a:defRPr sz="1200"/>
            </a:lvl1pPr>
          </a:lstStyle>
          <a:p>
            <a:fld id="{EADDF816-57B7-4E10-8D18-617957F975A8}" type="datetimeFigureOut">
              <a:rPr lang="es-AR" smtClean="0"/>
              <a:pPr/>
              <a:t>05/05/2013</a:t>
            </a:fld>
            <a:endParaRPr lang="es-AR"/>
          </a:p>
        </p:txBody>
      </p:sp>
      <p:sp>
        <p:nvSpPr>
          <p:cNvPr id="4" name="3 Marcador de imagen de diapositiva"/>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91440" tIns="45720" rIns="91440" bIns="45720" rtlCol="0" anchor="ctr"/>
          <a:lstStyle/>
          <a:p>
            <a:endParaRPr lang="es-AR"/>
          </a:p>
        </p:txBody>
      </p:sp>
      <p:sp>
        <p:nvSpPr>
          <p:cNvPr id="5" name="4 Marcador de notas"/>
          <p:cNvSpPr>
            <a:spLocks noGrp="1"/>
          </p:cNvSpPr>
          <p:nvPr>
            <p:ph type="body" sz="quarter" idx="3"/>
          </p:nvPr>
        </p:nvSpPr>
        <p:spPr>
          <a:xfrm>
            <a:off x="709613" y="4860925"/>
            <a:ext cx="5680075" cy="4605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6" name="5 Marcador de pie de página"/>
          <p:cNvSpPr>
            <a:spLocks noGrp="1"/>
          </p:cNvSpPr>
          <p:nvPr>
            <p:ph type="ftr" sz="quarter" idx="4"/>
          </p:nvPr>
        </p:nvSpPr>
        <p:spPr>
          <a:xfrm>
            <a:off x="0" y="9721850"/>
            <a:ext cx="3076575" cy="511175"/>
          </a:xfrm>
          <a:prstGeom prst="rect">
            <a:avLst/>
          </a:prstGeom>
        </p:spPr>
        <p:txBody>
          <a:bodyPr vert="horz" lIns="91440" tIns="45720" rIns="91440" bIns="45720" rtlCol="0" anchor="b"/>
          <a:lstStyle>
            <a:lvl1pPr algn="l">
              <a:defRPr sz="1200"/>
            </a:lvl1pPr>
          </a:lstStyle>
          <a:p>
            <a:endParaRPr lang="es-AR"/>
          </a:p>
        </p:txBody>
      </p:sp>
      <p:sp>
        <p:nvSpPr>
          <p:cNvPr id="7" name="6 Marcador de número de diapositiva"/>
          <p:cNvSpPr>
            <a:spLocks noGrp="1"/>
          </p:cNvSpPr>
          <p:nvPr>
            <p:ph type="sldNum" sz="quarter" idx="5"/>
          </p:nvPr>
        </p:nvSpPr>
        <p:spPr>
          <a:xfrm>
            <a:off x="4021138" y="9721850"/>
            <a:ext cx="3076575" cy="511175"/>
          </a:xfrm>
          <a:prstGeom prst="rect">
            <a:avLst/>
          </a:prstGeom>
        </p:spPr>
        <p:txBody>
          <a:bodyPr vert="horz" lIns="91440" tIns="45720" rIns="91440" bIns="45720" rtlCol="0" anchor="b"/>
          <a:lstStyle>
            <a:lvl1pPr algn="r">
              <a:defRPr sz="1200"/>
            </a:lvl1pPr>
          </a:lstStyle>
          <a:p>
            <a:fld id="{A7517495-9B6D-4D2D-BDD5-135DB309C2E6}" type="slidenum">
              <a:rPr lang="es-AR" smtClean="0"/>
              <a:pPr/>
              <a:t>‹Nº›</a:t>
            </a:fld>
            <a:endParaRPr lang="es-A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10" name="9 Triángulo rectángulo"/>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Título"/>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smtClean="0"/>
              <a:t>Haga clic para modificar el estilo de subtítulo del patrón</a:t>
            </a:r>
            <a:endParaRPr kumimoji="0" lang="en-US"/>
          </a:p>
        </p:txBody>
      </p:sp>
      <p:grpSp>
        <p:nvGrpSpPr>
          <p:cNvPr id="2" name="1 Grupo"/>
          <p:cNvGrpSpPr/>
          <p:nvPr/>
        </p:nvGrpSpPr>
        <p:grpSpPr>
          <a:xfrm>
            <a:off x="-3765" y="4953000"/>
            <a:ext cx="9147765" cy="1912088"/>
            <a:chOff x="-3765" y="4832896"/>
            <a:chExt cx="9147765" cy="2032192"/>
          </a:xfrm>
        </p:grpSpPr>
        <p:sp>
          <p:nvSpPr>
            <p:cNvPr id="7" name="6 Forma libre"/>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7 Forma libre"/>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10 Forma libre"/>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11 Conector recto"/>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29 Marcador de fecha"/>
          <p:cNvSpPr>
            <a:spLocks noGrp="1"/>
          </p:cNvSpPr>
          <p:nvPr>
            <p:ph type="dt" sz="half" idx="10"/>
          </p:nvPr>
        </p:nvSpPr>
        <p:spPr/>
        <p:txBody>
          <a:bodyPr/>
          <a:lstStyle>
            <a:lvl1pPr>
              <a:defRPr>
                <a:solidFill>
                  <a:srgbClr val="FFFFFF"/>
                </a:solidFill>
              </a:defRPr>
            </a:lvl1pPr>
            <a:extLst/>
          </a:lstStyle>
          <a:p>
            <a:fld id="{83FDD5DC-8AE9-4E79-85AD-B5E47A3FFC35}" type="datetimeFigureOut">
              <a:rPr lang="es-AR" smtClean="0"/>
              <a:pPr/>
              <a:t>05/05/2013</a:t>
            </a:fld>
            <a:endParaRPr lang="es-AR"/>
          </a:p>
        </p:txBody>
      </p:sp>
      <p:sp>
        <p:nvSpPr>
          <p:cNvPr id="19" name="18 Marcador de pie de página"/>
          <p:cNvSpPr>
            <a:spLocks noGrp="1"/>
          </p:cNvSpPr>
          <p:nvPr>
            <p:ph type="ftr" sz="quarter" idx="11"/>
          </p:nvPr>
        </p:nvSpPr>
        <p:spPr/>
        <p:txBody>
          <a:bodyPr/>
          <a:lstStyle>
            <a:lvl1pPr>
              <a:defRPr>
                <a:solidFill>
                  <a:schemeClr val="accent1">
                    <a:tint val="20000"/>
                  </a:schemeClr>
                </a:solidFill>
              </a:defRPr>
            </a:lvl1pPr>
            <a:extLst/>
          </a:lstStyle>
          <a:p>
            <a:endParaRPr lang="es-AR"/>
          </a:p>
        </p:txBody>
      </p:sp>
      <p:sp>
        <p:nvSpPr>
          <p:cNvPr id="27" name="26 Marcador de número de diapositiva"/>
          <p:cNvSpPr>
            <a:spLocks noGrp="1"/>
          </p:cNvSpPr>
          <p:nvPr>
            <p:ph type="sldNum" sz="quarter" idx="12"/>
          </p:nvPr>
        </p:nvSpPr>
        <p:spPr/>
        <p:txBody>
          <a:bodyPr/>
          <a:lstStyle>
            <a:lvl1pPr>
              <a:defRPr>
                <a:solidFill>
                  <a:srgbClr val="FFFFFF"/>
                </a:solidFill>
              </a:defRPr>
            </a:lvl1pPr>
            <a:extLst/>
          </a:lstStyle>
          <a:p>
            <a:fld id="{1BD92D93-2DFB-403E-8AC6-810DCC03AF8E}" type="slidenum">
              <a:rPr lang="es-AR" smtClean="0"/>
              <a:pPr/>
              <a:t>‹Nº›</a:t>
            </a:fld>
            <a:endParaRPr lang="es-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1481329"/>
            <a:ext cx="8229600" cy="4386071"/>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83FDD5DC-8AE9-4E79-85AD-B5E47A3FFC35}" type="datetimeFigureOut">
              <a:rPr lang="es-AR" smtClean="0"/>
              <a:pPr/>
              <a:t>05/05/2013</a:t>
            </a:fld>
            <a:endParaRPr lang="es-AR"/>
          </a:p>
        </p:txBody>
      </p:sp>
      <p:sp>
        <p:nvSpPr>
          <p:cNvPr id="5" name="4 Marcador de pie de página"/>
          <p:cNvSpPr>
            <a:spLocks noGrp="1"/>
          </p:cNvSpPr>
          <p:nvPr>
            <p:ph type="ftr" sz="quarter" idx="11"/>
          </p:nvPr>
        </p:nvSpPr>
        <p:spPr/>
        <p:txBody>
          <a:bodyPr/>
          <a:lstStyle>
            <a:extLst/>
          </a:lstStyle>
          <a:p>
            <a:endParaRPr lang="es-AR"/>
          </a:p>
        </p:txBody>
      </p:sp>
      <p:sp>
        <p:nvSpPr>
          <p:cNvPr id="6" name="5 Marcador de número de diapositiva"/>
          <p:cNvSpPr>
            <a:spLocks noGrp="1"/>
          </p:cNvSpPr>
          <p:nvPr>
            <p:ph type="sldNum" sz="quarter" idx="12"/>
          </p:nvPr>
        </p:nvSpPr>
        <p:spPr/>
        <p:txBody>
          <a:bodyPr/>
          <a:lstStyle>
            <a:extLst/>
          </a:lstStyle>
          <a:p>
            <a:fld id="{1BD92D93-2DFB-403E-8AC6-810DCC03AF8E}" type="slidenum">
              <a:rPr lang="es-AR" smtClean="0"/>
              <a:pPr/>
              <a:t>‹Nº›</a:t>
            </a:fld>
            <a:endParaRPr lang="es-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844013" y="274640"/>
            <a:ext cx="1777470" cy="5592761"/>
          </a:xfrm>
        </p:spPr>
        <p:txBody>
          <a:bodyPr vert="eaVert"/>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41"/>
            <a:ext cx="6324600" cy="5592760"/>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83FDD5DC-8AE9-4E79-85AD-B5E47A3FFC35}" type="datetimeFigureOut">
              <a:rPr lang="es-AR" smtClean="0"/>
              <a:pPr/>
              <a:t>05/05/2013</a:t>
            </a:fld>
            <a:endParaRPr lang="es-AR"/>
          </a:p>
        </p:txBody>
      </p:sp>
      <p:sp>
        <p:nvSpPr>
          <p:cNvPr id="5" name="4 Marcador de pie de página"/>
          <p:cNvSpPr>
            <a:spLocks noGrp="1"/>
          </p:cNvSpPr>
          <p:nvPr>
            <p:ph type="ftr" sz="quarter" idx="11"/>
          </p:nvPr>
        </p:nvSpPr>
        <p:spPr/>
        <p:txBody>
          <a:bodyPr/>
          <a:lstStyle>
            <a:extLst/>
          </a:lstStyle>
          <a:p>
            <a:endParaRPr lang="es-AR"/>
          </a:p>
        </p:txBody>
      </p:sp>
      <p:sp>
        <p:nvSpPr>
          <p:cNvPr id="6" name="5 Marcador de número de diapositiva"/>
          <p:cNvSpPr>
            <a:spLocks noGrp="1"/>
          </p:cNvSpPr>
          <p:nvPr>
            <p:ph type="sldNum" sz="quarter" idx="12"/>
          </p:nvPr>
        </p:nvSpPr>
        <p:spPr/>
        <p:txBody>
          <a:bodyPr/>
          <a:lstStyle>
            <a:extLst/>
          </a:lstStyle>
          <a:p>
            <a:fld id="{1BD92D93-2DFB-403E-8AC6-810DCC03AF8E}" type="slidenum">
              <a:rPr lang="es-AR" smtClean="0"/>
              <a:pPr/>
              <a:t>‹Nº›</a:t>
            </a:fld>
            <a:endParaRPr lang="es-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83FDD5DC-8AE9-4E79-85AD-B5E47A3FFC35}" type="datetimeFigureOut">
              <a:rPr lang="es-AR" smtClean="0"/>
              <a:pPr/>
              <a:t>05/05/2013</a:t>
            </a:fld>
            <a:endParaRPr lang="es-AR"/>
          </a:p>
        </p:txBody>
      </p:sp>
      <p:sp>
        <p:nvSpPr>
          <p:cNvPr id="5" name="4 Marcador de pie de página"/>
          <p:cNvSpPr>
            <a:spLocks noGrp="1"/>
          </p:cNvSpPr>
          <p:nvPr>
            <p:ph type="ftr" sz="quarter" idx="11"/>
          </p:nvPr>
        </p:nvSpPr>
        <p:spPr/>
        <p:txBody>
          <a:bodyPr/>
          <a:lstStyle>
            <a:extLst/>
          </a:lstStyle>
          <a:p>
            <a:endParaRPr lang="es-AR"/>
          </a:p>
        </p:txBody>
      </p:sp>
      <p:sp>
        <p:nvSpPr>
          <p:cNvPr id="6" name="5 Marcador de número de diapositiva"/>
          <p:cNvSpPr>
            <a:spLocks noGrp="1"/>
          </p:cNvSpPr>
          <p:nvPr>
            <p:ph type="sldNum" sz="quarter" idx="12"/>
          </p:nvPr>
        </p:nvSpPr>
        <p:spPr/>
        <p:txBody>
          <a:bodyPr/>
          <a:lstStyle>
            <a:extLst/>
          </a:lstStyle>
          <a:p>
            <a:fld id="{1BD92D93-2DFB-403E-8AC6-810DCC03AF8E}" type="slidenum">
              <a:rPr lang="es-AR" smtClean="0"/>
              <a:pPr/>
              <a:t>‹Nº›</a:t>
            </a:fld>
            <a:endParaRPr lang="es-AR"/>
          </a:p>
        </p:txBody>
      </p:sp>
      <p:sp>
        <p:nvSpPr>
          <p:cNvPr id="7" name="6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2">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extLst/>
          </a:lstStyle>
          <a:p>
            <a:fld id="{83FDD5DC-8AE9-4E79-85AD-B5E47A3FFC35}" type="datetimeFigureOut">
              <a:rPr lang="es-AR" smtClean="0"/>
              <a:pPr/>
              <a:t>05/05/2013</a:t>
            </a:fld>
            <a:endParaRPr lang="es-AR"/>
          </a:p>
        </p:txBody>
      </p:sp>
      <p:sp>
        <p:nvSpPr>
          <p:cNvPr id="5" name="4 Marcador de pie de página"/>
          <p:cNvSpPr>
            <a:spLocks noGrp="1"/>
          </p:cNvSpPr>
          <p:nvPr>
            <p:ph type="ftr" sz="quarter" idx="11"/>
          </p:nvPr>
        </p:nvSpPr>
        <p:spPr/>
        <p:txBody>
          <a:bodyPr/>
          <a:lstStyle>
            <a:extLst/>
          </a:lstStyle>
          <a:p>
            <a:endParaRPr lang="es-AR"/>
          </a:p>
        </p:txBody>
      </p:sp>
      <p:sp>
        <p:nvSpPr>
          <p:cNvPr id="6" name="5 Marcador de número de diapositiva"/>
          <p:cNvSpPr>
            <a:spLocks noGrp="1"/>
          </p:cNvSpPr>
          <p:nvPr>
            <p:ph type="sldNum" sz="quarter" idx="12"/>
          </p:nvPr>
        </p:nvSpPr>
        <p:spPr/>
        <p:txBody>
          <a:bodyPr/>
          <a:lstStyle>
            <a:extLst/>
          </a:lstStyle>
          <a:p>
            <a:fld id="{1BD92D93-2DFB-403E-8AC6-810DCC03AF8E}" type="slidenum">
              <a:rPr lang="es-AR" smtClean="0"/>
              <a:pPr/>
              <a:t>‹Nº›</a:t>
            </a:fld>
            <a:endParaRPr lang="es-AR"/>
          </a:p>
        </p:txBody>
      </p:sp>
      <p:sp>
        <p:nvSpPr>
          <p:cNvPr id="7" name="6 Cheurón"/>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7 Cheurón"/>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bg>
      <p:bgRef idx="1002">
        <a:schemeClr val="bg1"/>
      </p:bgRef>
    </p:bg>
    <p:spTree>
      <p:nvGrpSpPr>
        <p:cNvPr id="1" name=""/>
        <p:cNvGrpSpPr/>
        <p:nvPr/>
      </p:nvGrpSpPr>
      <p:grpSpPr>
        <a:xfrm>
          <a:off x="0" y="0"/>
          <a:ext cx="0" cy="0"/>
          <a:chOff x="0" y="0"/>
          <a:chExt cx="0" cy="0"/>
        </a:xfrm>
      </p:grpSpPr>
      <p:sp>
        <p:nvSpPr>
          <p:cNvPr id="3" name="2 Marcador de contenido"/>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83FDD5DC-8AE9-4E79-85AD-B5E47A3FFC35}" type="datetimeFigureOut">
              <a:rPr lang="es-AR" smtClean="0"/>
              <a:pPr/>
              <a:t>05/05/2013</a:t>
            </a:fld>
            <a:endParaRPr lang="es-AR"/>
          </a:p>
        </p:txBody>
      </p:sp>
      <p:sp>
        <p:nvSpPr>
          <p:cNvPr id="6" name="5 Marcador de pie de página"/>
          <p:cNvSpPr>
            <a:spLocks noGrp="1"/>
          </p:cNvSpPr>
          <p:nvPr>
            <p:ph type="ftr" sz="quarter" idx="11"/>
          </p:nvPr>
        </p:nvSpPr>
        <p:spPr/>
        <p:txBody>
          <a:bodyPr/>
          <a:lstStyle>
            <a:extLst/>
          </a:lstStyle>
          <a:p>
            <a:endParaRPr lang="es-AR"/>
          </a:p>
        </p:txBody>
      </p:sp>
      <p:sp>
        <p:nvSpPr>
          <p:cNvPr id="7" name="6 Marcador de número de diapositiva"/>
          <p:cNvSpPr>
            <a:spLocks noGrp="1"/>
          </p:cNvSpPr>
          <p:nvPr>
            <p:ph type="sldNum" sz="quarter" idx="12"/>
          </p:nvPr>
        </p:nvSpPr>
        <p:spPr/>
        <p:txBody>
          <a:bodyPr/>
          <a:lstStyle>
            <a:extLst/>
          </a:lstStyle>
          <a:p>
            <a:fld id="{1BD92D93-2DFB-403E-8AC6-810DCC03AF8E}" type="slidenum">
              <a:rPr lang="es-AR" smtClean="0"/>
              <a:pPr/>
              <a:t>‹Nº›</a:t>
            </a:fld>
            <a:endParaRPr lang="es-AR"/>
          </a:p>
        </p:txBody>
      </p:sp>
      <p:sp>
        <p:nvSpPr>
          <p:cNvPr id="8" name="7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3">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8229600" cy="1143000"/>
          </a:xfrm>
        </p:spPr>
        <p:txBody>
          <a:bodyPr anchor="ctr"/>
          <a:lstStyle>
            <a:lvl1pPr>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extLst/>
          </a:lstStyle>
          <a:p>
            <a:fld id="{83FDD5DC-8AE9-4E79-85AD-B5E47A3FFC35}" type="datetimeFigureOut">
              <a:rPr lang="es-AR" smtClean="0"/>
              <a:pPr/>
              <a:t>05/05/2013</a:t>
            </a:fld>
            <a:endParaRPr lang="es-AR"/>
          </a:p>
        </p:txBody>
      </p:sp>
      <p:sp>
        <p:nvSpPr>
          <p:cNvPr id="8" name="7 Marcador de pie de página"/>
          <p:cNvSpPr>
            <a:spLocks noGrp="1"/>
          </p:cNvSpPr>
          <p:nvPr>
            <p:ph type="ftr" sz="quarter" idx="11"/>
          </p:nvPr>
        </p:nvSpPr>
        <p:spPr/>
        <p:txBody>
          <a:bodyPr/>
          <a:lstStyle>
            <a:extLst/>
          </a:lstStyle>
          <a:p>
            <a:endParaRPr lang="es-AR"/>
          </a:p>
        </p:txBody>
      </p:sp>
      <p:sp>
        <p:nvSpPr>
          <p:cNvPr id="9" name="8 Marcador de número de diapositiva"/>
          <p:cNvSpPr>
            <a:spLocks noGrp="1"/>
          </p:cNvSpPr>
          <p:nvPr>
            <p:ph type="sldNum" sz="quarter" idx="12"/>
          </p:nvPr>
        </p:nvSpPr>
        <p:spPr/>
        <p:txBody>
          <a:bodyPr/>
          <a:lstStyle>
            <a:extLst/>
          </a:lstStyle>
          <a:p>
            <a:fld id="{1BD92D93-2DFB-403E-8AC6-810DCC03AF8E}" type="slidenum">
              <a:rPr lang="es-AR" smtClean="0"/>
              <a:pPr/>
              <a:t>‹Nº›</a:t>
            </a:fld>
            <a:endParaRPr lang="es-A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bg>
      <p:bgRef idx="1002">
        <a:schemeClr val="bg1"/>
      </p:bgRef>
    </p:bg>
    <p:spTree>
      <p:nvGrpSpPr>
        <p:cNvPr id="1" name=""/>
        <p:cNvGrpSpPr/>
        <p:nvPr/>
      </p:nvGrpSpPr>
      <p:grpSpPr>
        <a:xfrm>
          <a:off x="0" y="0"/>
          <a:ext cx="0" cy="0"/>
          <a:chOff x="0" y="0"/>
          <a:chExt cx="0" cy="0"/>
        </a:xfrm>
      </p:grpSpPr>
      <p:sp>
        <p:nvSpPr>
          <p:cNvPr id="3" name="2 Marcador de fecha"/>
          <p:cNvSpPr>
            <a:spLocks noGrp="1"/>
          </p:cNvSpPr>
          <p:nvPr>
            <p:ph type="dt" sz="half" idx="10"/>
          </p:nvPr>
        </p:nvSpPr>
        <p:spPr/>
        <p:txBody>
          <a:bodyPr/>
          <a:lstStyle>
            <a:extLst/>
          </a:lstStyle>
          <a:p>
            <a:fld id="{83FDD5DC-8AE9-4E79-85AD-B5E47A3FFC35}" type="datetimeFigureOut">
              <a:rPr lang="es-AR" smtClean="0"/>
              <a:pPr/>
              <a:t>05/05/2013</a:t>
            </a:fld>
            <a:endParaRPr lang="es-AR"/>
          </a:p>
        </p:txBody>
      </p:sp>
      <p:sp>
        <p:nvSpPr>
          <p:cNvPr id="4" name="3 Marcador de pie de página"/>
          <p:cNvSpPr>
            <a:spLocks noGrp="1"/>
          </p:cNvSpPr>
          <p:nvPr>
            <p:ph type="ftr" sz="quarter" idx="11"/>
          </p:nvPr>
        </p:nvSpPr>
        <p:spPr/>
        <p:txBody>
          <a:bodyPr/>
          <a:lstStyle>
            <a:extLst/>
          </a:lstStyle>
          <a:p>
            <a:endParaRPr lang="es-AR"/>
          </a:p>
        </p:txBody>
      </p:sp>
      <p:sp>
        <p:nvSpPr>
          <p:cNvPr id="5" name="4 Marcador de número de diapositiva"/>
          <p:cNvSpPr>
            <a:spLocks noGrp="1"/>
          </p:cNvSpPr>
          <p:nvPr>
            <p:ph type="sldNum" sz="quarter" idx="12"/>
          </p:nvPr>
        </p:nvSpPr>
        <p:spPr/>
        <p:txBody>
          <a:bodyPr/>
          <a:lstStyle>
            <a:extLst/>
          </a:lstStyle>
          <a:p>
            <a:fld id="{1BD92D93-2DFB-403E-8AC6-810DCC03AF8E}" type="slidenum">
              <a:rPr lang="es-AR" smtClean="0"/>
              <a:pPr/>
              <a:t>‹Nº›</a:t>
            </a:fld>
            <a:endParaRPr lang="es-AR"/>
          </a:p>
        </p:txBody>
      </p:sp>
      <p:sp>
        <p:nvSpPr>
          <p:cNvPr id="6" name="5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extLst/>
          </a:lstStyle>
          <a:p>
            <a:fld id="{83FDD5DC-8AE9-4E79-85AD-B5E47A3FFC35}" type="datetimeFigureOut">
              <a:rPr lang="es-AR" smtClean="0"/>
              <a:pPr/>
              <a:t>05/05/2013</a:t>
            </a:fld>
            <a:endParaRPr lang="es-AR"/>
          </a:p>
        </p:txBody>
      </p:sp>
      <p:sp>
        <p:nvSpPr>
          <p:cNvPr id="3" name="2 Marcador de pie de página"/>
          <p:cNvSpPr>
            <a:spLocks noGrp="1"/>
          </p:cNvSpPr>
          <p:nvPr>
            <p:ph type="ftr" sz="quarter" idx="11"/>
          </p:nvPr>
        </p:nvSpPr>
        <p:spPr/>
        <p:txBody>
          <a:bodyPr/>
          <a:lstStyle>
            <a:extLst/>
          </a:lstStyle>
          <a:p>
            <a:endParaRPr lang="es-AR"/>
          </a:p>
        </p:txBody>
      </p:sp>
      <p:sp>
        <p:nvSpPr>
          <p:cNvPr id="4" name="3 Marcador de número de diapositiva"/>
          <p:cNvSpPr>
            <a:spLocks noGrp="1"/>
          </p:cNvSpPr>
          <p:nvPr>
            <p:ph type="sldNum" sz="quarter" idx="12"/>
          </p:nvPr>
        </p:nvSpPr>
        <p:spPr/>
        <p:txBody>
          <a:bodyPr/>
          <a:lstStyle>
            <a:extLst/>
          </a:lstStyle>
          <a:p>
            <a:fld id="{1BD92D93-2DFB-403E-8AC6-810DCC03AF8E}" type="slidenum">
              <a:rPr lang="es-AR" smtClean="0"/>
              <a:pPr/>
              <a:t>‹Nº›</a:t>
            </a:fld>
            <a:endParaRPr lang="es-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3">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6727032" y="6407944"/>
            <a:ext cx="1920240" cy="365760"/>
          </a:xfrm>
        </p:spPr>
        <p:txBody>
          <a:bodyPr/>
          <a:lstStyle>
            <a:extLst/>
          </a:lstStyle>
          <a:p>
            <a:fld id="{83FDD5DC-8AE9-4E79-85AD-B5E47A3FFC35}" type="datetimeFigureOut">
              <a:rPr lang="es-AR" smtClean="0"/>
              <a:pPr/>
              <a:t>05/05/2013</a:t>
            </a:fld>
            <a:endParaRPr lang="es-AR"/>
          </a:p>
        </p:txBody>
      </p:sp>
      <p:sp>
        <p:nvSpPr>
          <p:cNvPr id="6" name="5 Marcador de pie de página"/>
          <p:cNvSpPr>
            <a:spLocks noGrp="1"/>
          </p:cNvSpPr>
          <p:nvPr>
            <p:ph type="ftr" sz="quarter" idx="11"/>
          </p:nvPr>
        </p:nvSpPr>
        <p:spPr/>
        <p:txBody>
          <a:bodyPr/>
          <a:lstStyle>
            <a:extLst/>
          </a:lstStyle>
          <a:p>
            <a:endParaRPr lang="es-AR"/>
          </a:p>
        </p:txBody>
      </p:sp>
      <p:sp>
        <p:nvSpPr>
          <p:cNvPr id="7" name="6 Marcador de número de diapositiva"/>
          <p:cNvSpPr>
            <a:spLocks noGrp="1"/>
          </p:cNvSpPr>
          <p:nvPr>
            <p:ph type="sldNum" sz="quarter" idx="12"/>
          </p:nvPr>
        </p:nvSpPr>
        <p:spPr/>
        <p:txBody>
          <a:bodyPr/>
          <a:lstStyle>
            <a:extLst/>
          </a:lstStyle>
          <a:p>
            <a:fld id="{1BD92D93-2DFB-403E-8AC6-810DCC03AF8E}" type="slidenum">
              <a:rPr lang="es-AR" smtClean="0"/>
              <a:pPr/>
              <a:t>‹Nº›</a:t>
            </a:fld>
            <a:endParaRPr lang="es-A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1"/>
      </p:bgRef>
    </p:bg>
    <p:spTree>
      <p:nvGrpSpPr>
        <p:cNvPr id="1" name=""/>
        <p:cNvGrpSpPr/>
        <p:nvPr/>
      </p:nvGrpSpPr>
      <p:grpSpPr>
        <a:xfrm>
          <a:off x="0" y="0"/>
          <a:ext cx="0" cy="0"/>
          <a:chOff x="0" y="0"/>
          <a:chExt cx="0" cy="0"/>
        </a:xfrm>
      </p:grpSpPr>
      <p:sp>
        <p:nvSpPr>
          <p:cNvPr id="4" name="3 Marcador de texto"/>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s-ES" smtClean="0"/>
              <a:t>Haga clic para modificar el estilo de texto del patrón</a:t>
            </a:r>
          </a:p>
        </p:txBody>
      </p:sp>
      <p:sp>
        <p:nvSpPr>
          <p:cNvPr id="3" name="2 Marcador de posición de imagen"/>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s-ES" smtClean="0"/>
              <a:t>Haga clic en el icono para agregar una imagen</a:t>
            </a:r>
            <a:endParaRPr kumimoji="0" lang="en-US" dirty="0"/>
          </a:p>
        </p:txBody>
      </p:sp>
      <p:sp>
        <p:nvSpPr>
          <p:cNvPr id="5" name="4 Marcador de fecha"/>
          <p:cNvSpPr>
            <a:spLocks noGrp="1"/>
          </p:cNvSpPr>
          <p:nvPr>
            <p:ph type="dt" sz="half" idx="10"/>
          </p:nvPr>
        </p:nvSpPr>
        <p:spPr/>
        <p:txBody>
          <a:bodyPr/>
          <a:lstStyle>
            <a:lvl1pPr>
              <a:defRPr>
                <a:solidFill>
                  <a:schemeClr val="tx1"/>
                </a:solidFill>
              </a:defRPr>
            </a:lvl1pPr>
            <a:extLst/>
          </a:lstStyle>
          <a:p>
            <a:fld id="{83FDD5DC-8AE9-4E79-85AD-B5E47A3FFC35}" type="datetimeFigureOut">
              <a:rPr lang="es-AR" smtClean="0"/>
              <a:pPr/>
              <a:t>05/05/2013</a:t>
            </a:fld>
            <a:endParaRPr lang="es-AR"/>
          </a:p>
        </p:txBody>
      </p:sp>
      <p:sp>
        <p:nvSpPr>
          <p:cNvPr id="6" name="5 Marcador de pie de página"/>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s-AR"/>
          </a:p>
        </p:txBody>
      </p:sp>
      <p:sp>
        <p:nvSpPr>
          <p:cNvPr id="7" name="6 Marcador de número de diapositiva"/>
          <p:cNvSpPr>
            <a:spLocks noGrp="1"/>
          </p:cNvSpPr>
          <p:nvPr>
            <p:ph type="sldNum" sz="quarter" idx="12"/>
          </p:nvPr>
        </p:nvSpPr>
        <p:spPr/>
        <p:txBody>
          <a:bodyPr/>
          <a:lstStyle>
            <a:lvl1pPr>
              <a:defRPr>
                <a:solidFill>
                  <a:schemeClr val="tx1"/>
                </a:solidFill>
              </a:defRPr>
            </a:lvl1pPr>
            <a:extLst/>
          </a:lstStyle>
          <a:p>
            <a:fld id="{1BD92D93-2DFB-403E-8AC6-810DCC03AF8E}" type="slidenum">
              <a:rPr lang="es-AR" smtClean="0"/>
              <a:pPr/>
              <a:t>‹Nº›</a:t>
            </a:fld>
            <a:endParaRPr lang="es-AR"/>
          </a:p>
        </p:txBody>
      </p:sp>
      <p:sp>
        <p:nvSpPr>
          <p:cNvPr id="2" name="1 Título"/>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s-ES" smtClean="0"/>
              <a:t>Haga clic para modificar el estilo de título del patrón</a:t>
            </a:r>
            <a:endParaRPr kumimoji="0" lang="en-US"/>
          </a:p>
        </p:txBody>
      </p:sp>
      <p:sp>
        <p:nvSpPr>
          <p:cNvPr id="8" name="7 Forma libre"/>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8 Forma libre"/>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9 Triángulo rectángulo"/>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10 Conector recto"/>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11 Cheurón"/>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12 Cheurón"/>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12 Forma libre"/>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11 Forma libre"/>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13 Triángulo rectángulo"/>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14 Conector recto"/>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Marcador de título"/>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83FDD5DC-8AE9-4E79-85AD-B5E47A3FFC35}" type="datetimeFigureOut">
              <a:rPr lang="es-AR" smtClean="0"/>
              <a:pPr/>
              <a:t>05/05/2013</a:t>
            </a:fld>
            <a:endParaRPr lang="es-AR"/>
          </a:p>
        </p:txBody>
      </p:sp>
      <p:sp>
        <p:nvSpPr>
          <p:cNvPr id="22" name="21 Marcador de pie de página"/>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s-AR"/>
          </a:p>
        </p:txBody>
      </p:sp>
      <p:sp>
        <p:nvSpPr>
          <p:cNvPr id="18" name="17 Marcador de número de diapositiva"/>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1BD92D93-2DFB-403E-8AC6-810DCC03AF8E}" type="slidenum">
              <a:rPr lang="es-AR" smtClean="0"/>
              <a:pPr/>
              <a:t>‹Nº›</a:t>
            </a:fld>
            <a:endParaRPr lang="es-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1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www.garciagaston.com.ar/verpost.php?id_noticia=97"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AR" dirty="0" smtClean="0"/>
              <a:t>Redes I</a:t>
            </a:r>
            <a:endParaRPr lang="es-AR" dirty="0"/>
          </a:p>
        </p:txBody>
      </p:sp>
      <p:sp>
        <p:nvSpPr>
          <p:cNvPr id="3" name="2 Subtítulo"/>
          <p:cNvSpPr>
            <a:spLocks noGrp="1"/>
          </p:cNvSpPr>
          <p:nvPr>
            <p:ph type="subTitle" idx="1"/>
          </p:nvPr>
        </p:nvSpPr>
        <p:spPr/>
        <p:txBody>
          <a:bodyPr/>
          <a:lstStyle/>
          <a:p>
            <a:r>
              <a:rPr lang="es-AR" dirty="0" smtClean="0"/>
              <a:t>Unidad 5</a:t>
            </a:r>
            <a:endParaRPr lang="es-A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r>
              <a:rPr lang="es-ES" sz="2000" dirty="0" smtClean="0"/>
              <a:t>Modelos de protocolo y de referencia</a:t>
            </a:r>
          </a:p>
          <a:p>
            <a:pPr lvl="1" indent="0"/>
            <a:r>
              <a:rPr lang="es-ES" sz="1800" dirty="0" smtClean="0"/>
              <a:t>Un modelo de protocolo</a:t>
            </a:r>
          </a:p>
          <a:p>
            <a:pPr lvl="1" indent="0"/>
            <a:r>
              <a:rPr lang="es-ES" sz="1800" dirty="0" smtClean="0"/>
              <a:t>	proporciona un modelo</a:t>
            </a:r>
            <a:br>
              <a:rPr lang="es-ES" sz="1800" dirty="0" smtClean="0"/>
            </a:br>
            <a:r>
              <a:rPr lang="es-ES" sz="1800" dirty="0" smtClean="0"/>
              <a:t>	que concuerda con la </a:t>
            </a:r>
            <a:br>
              <a:rPr lang="es-ES" sz="1800" dirty="0" smtClean="0"/>
            </a:br>
            <a:r>
              <a:rPr lang="es-ES" sz="1800" dirty="0" smtClean="0"/>
              <a:t>	estructura de una suite de</a:t>
            </a:r>
            <a:br>
              <a:rPr lang="es-ES" sz="1800" dirty="0" smtClean="0"/>
            </a:br>
            <a:r>
              <a:rPr lang="es-ES" sz="1800" dirty="0" smtClean="0"/>
              <a:t>	protocolos en particular.</a:t>
            </a:r>
          </a:p>
          <a:p>
            <a:pPr lvl="1" indent="0"/>
            <a:endParaRPr lang="es-ES" sz="1800" dirty="0" smtClean="0"/>
          </a:p>
          <a:p>
            <a:pPr lvl="1" indent="0"/>
            <a:r>
              <a:rPr lang="es-ES" sz="1800" dirty="0" smtClean="0"/>
              <a:t>Un modelo de referencia</a:t>
            </a:r>
          </a:p>
          <a:p>
            <a:pPr lvl="1" indent="0"/>
            <a:r>
              <a:rPr lang="es-ES" sz="1800" dirty="0" smtClean="0"/>
              <a:t>	proporciona una referencia</a:t>
            </a:r>
            <a:br>
              <a:rPr lang="es-ES" sz="1800" dirty="0" smtClean="0"/>
            </a:br>
            <a:r>
              <a:rPr lang="es-ES" sz="1800" dirty="0" smtClean="0"/>
              <a:t>	común para mantener la</a:t>
            </a:r>
            <a:br>
              <a:rPr lang="es-ES" sz="1800" dirty="0" smtClean="0"/>
            </a:br>
            <a:r>
              <a:rPr lang="es-ES" sz="1800" dirty="0" smtClean="0"/>
              <a:t>	consistencia dentro de</a:t>
            </a:r>
            <a:br>
              <a:rPr lang="es-ES" sz="1800" dirty="0" smtClean="0"/>
            </a:br>
            <a:r>
              <a:rPr lang="es-ES" sz="1800" dirty="0" smtClean="0"/>
              <a:t>	todos los tipos de</a:t>
            </a:r>
            <a:br>
              <a:rPr lang="es-ES" sz="1800" dirty="0" smtClean="0"/>
            </a:br>
            <a:r>
              <a:rPr lang="es-ES" sz="1800" dirty="0" smtClean="0"/>
              <a:t>	protocolos y servicios</a:t>
            </a:r>
            <a:br>
              <a:rPr lang="es-ES" sz="1800" dirty="0" smtClean="0"/>
            </a:br>
            <a:r>
              <a:rPr lang="es-ES" sz="1800" dirty="0" smtClean="0"/>
              <a:t>	de red.</a:t>
            </a:r>
          </a:p>
          <a:p>
            <a:endParaRPr lang="es-AR" dirty="0"/>
          </a:p>
        </p:txBody>
      </p:sp>
      <p:sp>
        <p:nvSpPr>
          <p:cNvPr id="3" name="2 Título"/>
          <p:cNvSpPr>
            <a:spLocks noGrp="1"/>
          </p:cNvSpPr>
          <p:nvPr>
            <p:ph type="title"/>
          </p:nvPr>
        </p:nvSpPr>
        <p:spPr/>
        <p:txBody>
          <a:bodyPr>
            <a:normAutofit fontScale="90000"/>
          </a:bodyPr>
          <a:lstStyle/>
          <a:p>
            <a:r>
              <a:rPr lang="es-ES" dirty="0" smtClean="0"/>
              <a:t>Capas con el modelo TCP/IP y OSI</a:t>
            </a:r>
            <a:endParaRPr lang="es-AR" dirty="0"/>
          </a:p>
        </p:txBody>
      </p:sp>
      <p:pic>
        <p:nvPicPr>
          <p:cNvPr id="4" name="Picture 5" descr="02-23"/>
          <p:cNvPicPr>
            <a:picLocks noChangeAspect="1" noChangeArrowheads="1"/>
          </p:cNvPicPr>
          <p:nvPr/>
        </p:nvPicPr>
        <p:blipFill>
          <a:blip r:embed="rId2" cstate="print"/>
          <a:srcRect/>
          <a:stretch>
            <a:fillRect/>
          </a:stretch>
        </p:blipFill>
        <p:spPr bwMode="auto">
          <a:xfrm>
            <a:off x="4643438" y="1990725"/>
            <a:ext cx="4500562" cy="4581547"/>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p:txBody>
          <a:bodyPr/>
          <a:lstStyle/>
          <a:p>
            <a:endParaRPr lang="es-AR"/>
          </a:p>
        </p:txBody>
      </p:sp>
      <p:pic>
        <p:nvPicPr>
          <p:cNvPr id="4" name="Picture 5" descr="02-19"/>
          <p:cNvPicPr>
            <a:picLocks noGrp="1" noChangeAspect="1" noChangeArrowheads="1"/>
          </p:cNvPicPr>
          <p:nvPr>
            <p:ph idx="1"/>
          </p:nvPr>
        </p:nvPicPr>
        <p:blipFill>
          <a:blip r:embed="rId2" cstate="print"/>
          <a:srcRect/>
          <a:stretch>
            <a:fillRect/>
          </a:stretch>
        </p:blipFill>
        <p:spPr bwMode="auto">
          <a:xfrm>
            <a:off x="615580" y="1481138"/>
            <a:ext cx="7912840" cy="4525962"/>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p:txBody>
          <a:bodyPr>
            <a:normAutofit fontScale="90000"/>
          </a:bodyPr>
          <a:lstStyle/>
          <a:p>
            <a:r>
              <a:rPr lang="es-ES" dirty="0" smtClean="0"/>
              <a:t>OSI (Open </a:t>
            </a:r>
            <a:r>
              <a:rPr lang="es-ES" dirty="0" err="1" smtClean="0"/>
              <a:t>System</a:t>
            </a:r>
            <a:r>
              <a:rPr lang="es-ES" dirty="0" smtClean="0"/>
              <a:t> </a:t>
            </a:r>
            <a:r>
              <a:rPr lang="es-ES" dirty="0" err="1" smtClean="0"/>
              <a:t>Interconection</a:t>
            </a:r>
            <a:r>
              <a:rPr lang="es-ES" dirty="0" smtClean="0"/>
              <a:t>)</a:t>
            </a:r>
            <a:endParaRPr lang="es-AR" dirty="0"/>
          </a:p>
        </p:txBody>
      </p:sp>
      <p:pic>
        <p:nvPicPr>
          <p:cNvPr id="4" name="Picture 5" descr="02-24"/>
          <p:cNvPicPr>
            <a:picLocks noGrp="1" noChangeAspect="1" noChangeArrowheads="1"/>
          </p:cNvPicPr>
          <p:nvPr>
            <p:ph idx="1"/>
          </p:nvPr>
        </p:nvPicPr>
        <p:blipFill>
          <a:blip r:embed="rId2" cstate="print"/>
          <a:srcRect/>
          <a:stretch>
            <a:fillRect/>
          </a:stretch>
        </p:blipFill>
        <p:spPr bwMode="auto">
          <a:xfrm>
            <a:off x="3291523" y="1481138"/>
            <a:ext cx="2560954" cy="4525962"/>
          </a:xfrm>
          <a:prstGeom prst="rect">
            <a:avLst/>
          </a:prstGeom>
          <a:noFill/>
          <a:ln w="9525">
            <a:noFill/>
            <a:miter lim="800000"/>
            <a:headEnd/>
            <a:tailEnd/>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p:txBody>
          <a:bodyPr/>
          <a:lstStyle/>
          <a:p>
            <a:endParaRPr lang="es-AR" dirty="0"/>
          </a:p>
        </p:txBody>
      </p:sp>
      <p:sp>
        <p:nvSpPr>
          <p:cNvPr id="4" name="7 Marcador de contenido"/>
          <p:cNvSpPr txBox="1">
            <a:spLocks/>
          </p:cNvSpPr>
          <p:nvPr/>
        </p:nvSpPr>
        <p:spPr>
          <a:xfrm>
            <a:off x="539552" y="1484784"/>
            <a:ext cx="4419600" cy="4953000"/>
          </a:xfrm>
          <a:prstGeom prst="rect">
            <a:avLst/>
          </a:prstGeom>
        </p:spPr>
        <p:txBody>
          <a:bodyPr vert="horz">
            <a:normAutofit/>
          </a:bodyPr>
          <a:lstStyle/>
          <a:p>
            <a:pPr marL="365760" marR="0" lvl="0" indent="-256032" algn="l" defTabSz="914400" rtl="0" eaLnBrk="1" fontAlgn="auto" latinLnBrk="0" hangingPunct="1">
              <a:lnSpc>
                <a:spcPct val="100000"/>
              </a:lnSpc>
              <a:spcBef>
                <a:spcPts val="400"/>
              </a:spcBef>
              <a:spcAft>
                <a:spcPts val="1200"/>
              </a:spcAft>
              <a:buClr>
                <a:schemeClr val="accent1"/>
              </a:buClr>
              <a:buSzPct val="68000"/>
              <a:buFont typeface="Wingdings 3"/>
              <a:buNone/>
              <a:tabLst/>
              <a:defRPr/>
            </a:pPr>
            <a:r>
              <a:rPr kumimoji="0" lang="es-AR" sz="3200" b="0" i="0" u="none" strike="noStrike" kern="1200" cap="none" spc="0" normalizeH="0" baseline="0" noProof="0" smtClean="0">
                <a:ln>
                  <a:noFill/>
                </a:ln>
                <a:solidFill>
                  <a:schemeClr val="tx1"/>
                </a:solidFill>
                <a:effectLst/>
                <a:uLnTx/>
                <a:uFillTx/>
                <a:latin typeface="+mn-lt"/>
                <a:ea typeface="+mn-ea"/>
                <a:cs typeface="+mn-cs"/>
              </a:rPr>
              <a:t>Protocolos</a:t>
            </a:r>
          </a:p>
          <a:p>
            <a:pPr marL="621792" marR="0" lvl="1" indent="-228600" algn="l" defTabSz="914400" rtl="0" eaLnBrk="1" fontAlgn="auto" latinLnBrk="0" hangingPunct="1">
              <a:lnSpc>
                <a:spcPct val="100000"/>
              </a:lnSpc>
              <a:spcBef>
                <a:spcPts val="324"/>
              </a:spcBef>
              <a:spcAft>
                <a:spcPts val="1200"/>
              </a:spcAft>
              <a:buClr>
                <a:schemeClr val="accent1"/>
              </a:buClr>
              <a:buSzTx/>
              <a:buFont typeface="Verdana"/>
              <a:buNone/>
              <a:tabLst/>
              <a:defRPr/>
            </a:pPr>
            <a:r>
              <a:rPr kumimoji="0" lang="es-AR" sz="2300" b="0" i="0" u="none" strike="noStrike" kern="1200" cap="none" spc="0" normalizeH="0" baseline="0" noProof="0" smtClean="0">
                <a:ln>
                  <a:noFill/>
                </a:ln>
                <a:solidFill>
                  <a:schemeClr val="tx1"/>
                </a:solidFill>
                <a:effectLst/>
                <a:uLnTx/>
                <a:uFillTx/>
                <a:latin typeface="+mn-lt"/>
                <a:ea typeface="+mn-ea"/>
                <a:cs typeface="+mn-cs"/>
              </a:rPr>
              <a:t>RS-232, E1, V35  </a:t>
            </a:r>
          </a:p>
          <a:p>
            <a:pPr marL="621792" marR="0" lvl="1" indent="-228600" algn="l" defTabSz="914400" rtl="0" eaLnBrk="1" fontAlgn="auto" latinLnBrk="0" hangingPunct="1">
              <a:lnSpc>
                <a:spcPct val="100000"/>
              </a:lnSpc>
              <a:spcBef>
                <a:spcPts val="324"/>
              </a:spcBef>
              <a:spcAft>
                <a:spcPts val="1200"/>
              </a:spcAft>
              <a:buClr>
                <a:schemeClr val="accent1"/>
              </a:buClr>
              <a:buSzTx/>
              <a:buFont typeface="Verdana"/>
              <a:buNone/>
              <a:tabLst/>
              <a:defRPr/>
            </a:pPr>
            <a:r>
              <a:rPr kumimoji="0" lang="es-AR" sz="2300" b="0" i="0" u="none" strike="noStrike" kern="1200" cap="none" spc="0" normalizeH="0" baseline="0" noProof="0" smtClean="0">
                <a:ln>
                  <a:noFill/>
                </a:ln>
                <a:solidFill>
                  <a:schemeClr val="tx1"/>
                </a:solidFill>
                <a:effectLst/>
                <a:uLnTx/>
                <a:uFillTx/>
                <a:latin typeface="+mn-lt"/>
                <a:ea typeface="+mn-ea"/>
                <a:cs typeface="+mn-cs"/>
              </a:rPr>
              <a:t>Ethernet, Token Ring, HDLC</a:t>
            </a:r>
          </a:p>
          <a:p>
            <a:pPr marL="621792" marR="0" lvl="1" indent="-228600" algn="l" defTabSz="914400" rtl="0" eaLnBrk="1" fontAlgn="auto" latinLnBrk="0" hangingPunct="1">
              <a:lnSpc>
                <a:spcPct val="100000"/>
              </a:lnSpc>
              <a:spcBef>
                <a:spcPts val="324"/>
              </a:spcBef>
              <a:spcAft>
                <a:spcPts val="1200"/>
              </a:spcAft>
              <a:buClr>
                <a:schemeClr val="accent1"/>
              </a:buClr>
              <a:buSzTx/>
              <a:buFont typeface="Verdana"/>
              <a:buNone/>
              <a:tabLst/>
              <a:defRPr/>
            </a:pPr>
            <a:r>
              <a:rPr kumimoji="0" lang="es-AR" sz="2300" b="0" i="0" u="none" strike="noStrike" kern="1200" cap="none" spc="0" normalizeH="0" baseline="0" noProof="0" smtClean="0">
                <a:ln>
                  <a:noFill/>
                </a:ln>
                <a:solidFill>
                  <a:schemeClr val="tx1"/>
                </a:solidFill>
                <a:effectLst/>
                <a:uLnTx/>
                <a:uFillTx/>
                <a:latin typeface="+mn-lt"/>
                <a:ea typeface="+mn-ea"/>
                <a:cs typeface="+mn-cs"/>
              </a:rPr>
              <a:t>X.25, IP, IPX</a:t>
            </a:r>
          </a:p>
          <a:p>
            <a:pPr marL="621792" marR="0" lvl="1" indent="-228600" algn="l" defTabSz="914400" rtl="0" eaLnBrk="1" fontAlgn="auto" latinLnBrk="0" hangingPunct="1">
              <a:lnSpc>
                <a:spcPct val="100000"/>
              </a:lnSpc>
              <a:spcBef>
                <a:spcPts val="324"/>
              </a:spcBef>
              <a:spcAft>
                <a:spcPts val="1200"/>
              </a:spcAft>
              <a:buClr>
                <a:schemeClr val="accent1"/>
              </a:buClr>
              <a:buSzTx/>
              <a:buFont typeface="Verdana"/>
              <a:buNone/>
              <a:tabLst/>
              <a:defRPr/>
            </a:pPr>
            <a:r>
              <a:rPr kumimoji="0" lang="es-AR" sz="2300" b="0" i="0" u="none" strike="noStrike" kern="1200" cap="none" spc="0" normalizeH="0" baseline="0" noProof="0" smtClean="0">
                <a:ln>
                  <a:noFill/>
                </a:ln>
                <a:solidFill>
                  <a:schemeClr val="tx1"/>
                </a:solidFill>
                <a:effectLst/>
                <a:uLnTx/>
                <a:uFillTx/>
                <a:latin typeface="+mn-lt"/>
                <a:ea typeface="+mn-ea"/>
                <a:cs typeface="+mn-cs"/>
              </a:rPr>
              <a:t>TCP, UDP, SPX</a:t>
            </a:r>
          </a:p>
          <a:p>
            <a:pPr marL="621792" marR="0" lvl="1" indent="-228600" algn="l" defTabSz="914400" rtl="0" eaLnBrk="1" fontAlgn="auto" latinLnBrk="0" hangingPunct="1">
              <a:lnSpc>
                <a:spcPct val="100000"/>
              </a:lnSpc>
              <a:spcBef>
                <a:spcPts val="324"/>
              </a:spcBef>
              <a:spcAft>
                <a:spcPts val="1200"/>
              </a:spcAft>
              <a:buClr>
                <a:schemeClr val="accent1"/>
              </a:buClr>
              <a:buSzTx/>
              <a:buFont typeface="Verdana"/>
              <a:buNone/>
              <a:tabLst/>
              <a:defRPr/>
            </a:pPr>
            <a:r>
              <a:rPr kumimoji="0" lang="es-AR" sz="2300" b="0" i="0" u="none" strike="noStrike" kern="1200" cap="none" spc="0" normalizeH="0" baseline="0" noProof="0" smtClean="0">
                <a:ln>
                  <a:noFill/>
                </a:ln>
                <a:solidFill>
                  <a:schemeClr val="tx1"/>
                </a:solidFill>
                <a:effectLst/>
                <a:uLnTx/>
                <a:uFillTx/>
                <a:latin typeface="+mn-lt"/>
                <a:ea typeface="+mn-ea"/>
                <a:cs typeface="+mn-cs"/>
              </a:rPr>
              <a:t>RPC, Sockets, Streams</a:t>
            </a:r>
          </a:p>
          <a:p>
            <a:pPr marL="621792" marR="0" lvl="1" indent="-228600" algn="l" defTabSz="914400" rtl="0" eaLnBrk="1" fontAlgn="auto" latinLnBrk="0" hangingPunct="1">
              <a:lnSpc>
                <a:spcPct val="100000"/>
              </a:lnSpc>
              <a:spcBef>
                <a:spcPts val="324"/>
              </a:spcBef>
              <a:spcAft>
                <a:spcPts val="1200"/>
              </a:spcAft>
              <a:buClr>
                <a:schemeClr val="accent1"/>
              </a:buClr>
              <a:buSzTx/>
              <a:buFont typeface="Verdana"/>
              <a:buNone/>
              <a:tabLst/>
              <a:defRPr/>
            </a:pPr>
            <a:r>
              <a:rPr kumimoji="0" lang="es-AR" sz="2300" b="0" i="0" u="none" strike="noStrike" kern="1200" cap="none" spc="0" normalizeH="0" baseline="0" noProof="0" smtClean="0">
                <a:ln>
                  <a:noFill/>
                </a:ln>
                <a:solidFill>
                  <a:schemeClr val="tx1"/>
                </a:solidFill>
                <a:effectLst/>
                <a:uLnTx/>
                <a:uFillTx/>
                <a:latin typeface="+mn-lt"/>
                <a:ea typeface="+mn-ea"/>
                <a:cs typeface="+mn-cs"/>
              </a:rPr>
              <a:t>ASN.1, XDR, SSL</a:t>
            </a:r>
          </a:p>
          <a:p>
            <a:pPr marL="621792" marR="0" lvl="1" indent="-228600" algn="l" defTabSz="914400" rtl="0" eaLnBrk="1" fontAlgn="auto" latinLnBrk="0" hangingPunct="1">
              <a:lnSpc>
                <a:spcPct val="100000"/>
              </a:lnSpc>
              <a:spcBef>
                <a:spcPts val="324"/>
              </a:spcBef>
              <a:spcAft>
                <a:spcPts val="1200"/>
              </a:spcAft>
              <a:buClr>
                <a:schemeClr val="accent1"/>
              </a:buClr>
              <a:buSzTx/>
              <a:buFont typeface="Verdana"/>
              <a:buNone/>
              <a:tabLst/>
              <a:defRPr/>
            </a:pPr>
            <a:r>
              <a:rPr kumimoji="0" lang="es-AR" sz="2300" b="0" i="0" u="none" strike="noStrike" kern="1200" cap="none" spc="0" normalizeH="0" baseline="0" noProof="0" smtClean="0">
                <a:ln>
                  <a:noFill/>
                </a:ln>
                <a:solidFill>
                  <a:schemeClr val="tx1"/>
                </a:solidFill>
                <a:effectLst/>
                <a:uLnTx/>
                <a:uFillTx/>
                <a:latin typeface="+mn-lt"/>
                <a:ea typeface="+mn-ea"/>
                <a:cs typeface="+mn-cs"/>
              </a:rPr>
              <a:t>HTTP, SMTP, SNMP</a:t>
            </a:r>
          </a:p>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None/>
              <a:tabLst/>
              <a:defRPr/>
            </a:pPr>
            <a:endParaRPr kumimoji="0" lang="es-AR" sz="3200" b="0" i="0" u="none" strike="noStrike" kern="1200" cap="none" spc="0" normalizeH="0" baseline="0" noProof="0" smtClean="0">
              <a:ln>
                <a:noFill/>
              </a:ln>
              <a:solidFill>
                <a:schemeClr val="tx1"/>
              </a:solidFill>
              <a:effectLst/>
              <a:uLnTx/>
              <a:uFillTx/>
              <a:latin typeface="+mn-lt"/>
              <a:ea typeface="+mn-ea"/>
              <a:cs typeface="+mn-cs"/>
            </a:endParaRPr>
          </a:p>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None/>
              <a:tabLst/>
              <a:defRPr/>
            </a:pPr>
            <a:endParaRPr kumimoji="0" lang="es-AR" sz="3200" b="0" i="0" u="none" strike="noStrike" kern="1200" cap="none" spc="0" normalizeH="0" baseline="0" noProof="0" dirty="0" smtClean="0">
              <a:ln>
                <a:noFill/>
              </a:ln>
              <a:solidFill>
                <a:schemeClr val="tx1"/>
              </a:solidFill>
              <a:effectLst/>
              <a:uLnTx/>
              <a:uFillTx/>
              <a:latin typeface="+mn-lt"/>
              <a:ea typeface="+mn-ea"/>
              <a:cs typeface="+mn-cs"/>
            </a:endParaRPr>
          </a:p>
        </p:txBody>
      </p:sp>
      <p:graphicFrame>
        <p:nvGraphicFramePr>
          <p:cNvPr id="5" name="Diagrama 16"/>
          <p:cNvGraphicFramePr>
            <a:graphicFrameLocks noGrp="1"/>
          </p:cNvGraphicFramePr>
          <p:nvPr>
            <p:ph idx="1"/>
          </p:nvPr>
        </p:nvGraphicFramePr>
        <p:xfrm>
          <a:off x="5292080" y="1772816"/>
          <a:ext cx="3394720" cy="46805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iterate type="wd">
                                    <p:tmAbs val="500"/>
                                  </p:iterate>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iterate type="wd">
                                    <p:tmAbs val="500"/>
                                  </p:iterate>
                                  <p:childTnLst>
                                    <p:set>
                                      <p:cBhvr>
                                        <p:cTn id="10" dur="1" fill="hold">
                                          <p:stCondLst>
                                            <p:cond delay="0"/>
                                          </p:stCondLst>
                                        </p:cTn>
                                        <p:tgtEl>
                                          <p:spTgt spid="4">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iterate type="wd">
                                    <p:tmAbs val="500"/>
                                  </p:iterate>
                                  <p:childTnLst>
                                    <p:set>
                                      <p:cBhvr>
                                        <p:cTn id="12" dur="1" fill="hold">
                                          <p:stCondLst>
                                            <p:cond delay="0"/>
                                          </p:stCondLst>
                                        </p:cTn>
                                        <p:tgtEl>
                                          <p:spTgt spid="4">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iterate type="wd">
                                    <p:tmAbs val="500"/>
                                  </p:iterate>
                                  <p:childTnLst>
                                    <p:set>
                                      <p:cBhvr>
                                        <p:cTn id="14" dur="1" fill="hold">
                                          <p:stCondLst>
                                            <p:cond delay="0"/>
                                          </p:stCondLst>
                                        </p:cTn>
                                        <p:tgtEl>
                                          <p:spTgt spid="4">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iterate type="wd">
                                    <p:tmAbs val="500"/>
                                  </p:iterate>
                                  <p:childTnLst>
                                    <p:set>
                                      <p:cBhvr>
                                        <p:cTn id="16" dur="1" fill="hold">
                                          <p:stCondLst>
                                            <p:cond delay="0"/>
                                          </p:stCondLst>
                                        </p:cTn>
                                        <p:tgtEl>
                                          <p:spTgt spid="4">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iterate type="wd">
                                    <p:tmAbs val="500"/>
                                  </p:iterate>
                                  <p:childTnLst>
                                    <p:set>
                                      <p:cBhvr>
                                        <p:cTn id="18" dur="1" fill="hold">
                                          <p:stCondLst>
                                            <p:cond delay="0"/>
                                          </p:stCondLst>
                                        </p:cTn>
                                        <p:tgtEl>
                                          <p:spTgt spid="4">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iterate type="wd">
                                    <p:tmAbs val="500"/>
                                  </p:iterate>
                                  <p:childTnLst>
                                    <p:set>
                                      <p:cBhvr>
                                        <p:cTn id="20" dur="1" fill="hold">
                                          <p:stCondLst>
                                            <p:cond delay="0"/>
                                          </p:stCondLst>
                                        </p:cTn>
                                        <p:tgtEl>
                                          <p:spTgt spid="4">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iterate type="wd">
                                    <p:tmAbs val="500"/>
                                  </p:iterate>
                                  <p:childTnLst>
                                    <p:set>
                                      <p:cBhvr>
                                        <p:cTn id="22" dur="1" fill="hold">
                                          <p:stCondLst>
                                            <p:cond delay="0"/>
                                          </p:stCondLst>
                                        </p:cTn>
                                        <p:tgtEl>
                                          <p:spTgt spid="4">
                                            <p:txEl>
                                              <p:pRg st="7" end="7"/>
                                            </p:txEl>
                                          </p:spTgt>
                                        </p:tgtEl>
                                        <p:attrNameLst>
                                          <p:attrName>style.visibility</p:attrName>
                                        </p:attrNameLst>
                                      </p:cBhvr>
                                      <p:to>
                                        <p:strVal val="visible"/>
                                      </p:to>
                                    </p:set>
                                  </p:childTnLst>
                                </p:cTn>
                              </p:par>
                            </p:childTnLst>
                          </p:cTn>
                        </p:par>
                        <p:par>
                          <p:cTn id="23" fill="hold">
                            <p:stCondLst>
                              <p:cond delay="2501"/>
                            </p:stCondLst>
                            <p:childTnLst>
                              <p:par>
                                <p:cTn id="24" presetID="2" presetClass="entr" presetSubtype="4" accel="50000" decel="50000" fill="hold" grpId="0" nodeType="afterEffect">
                                  <p:stCondLst>
                                    <p:cond delay="0"/>
                                  </p:stCondLst>
                                  <p:childTnLst>
                                    <p:set>
                                      <p:cBhvr>
                                        <p:cTn id="25" dur="1" fill="hold">
                                          <p:stCondLst>
                                            <p:cond delay="0"/>
                                          </p:stCondLst>
                                        </p:cTn>
                                        <p:tgtEl>
                                          <p:spTgt spid="5"/>
                                        </p:tgtEl>
                                        <p:attrNameLst>
                                          <p:attrName>style.visibility</p:attrName>
                                        </p:attrNameLst>
                                      </p:cBhvr>
                                      <p:to>
                                        <p:strVal val="visible"/>
                                      </p:to>
                                    </p:set>
                                    <p:anim calcmode="lin" valueType="num">
                                      <p:cBhvr additive="base">
                                        <p:cTn id="26" dur="500" fill="hold"/>
                                        <p:tgtEl>
                                          <p:spTgt spid="5"/>
                                        </p:tgtEl>
                                        <p:attrNameLst>
                                          <p:attrName>ppt_x</p:attrName>
                                        </p:attrNameLst>
                                      </p:cBhvr>
                                      <p:tavLst>
                                        <p:tav tm="0">
                                          <p:val>
                                            <p:strVal val="#ppt_x"/>
                                          </p:val>
                                        </p:tav>
                                        <p:tav tm="100000">
                                          <p:val>
                                            <p:strVal val="#ppt_x"/>
                                          </p:val>
                                        </p:tav>
                                      </p:tavLst>
                                    </p:anim>
                                    <p:anim calcmode="lin" valueType="num">
                                      <p:cBhvr additive="base">
                                        <p:cTn id="27"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Graphic spid="5" grpId="0">
        <p:bldAsOne/>
      </p:bldGraphic>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r>
              <a:rPr lang="es-ES" sz="2800" dirty="0" smtClean="0"/>
              <a:t>Las unidades de datos de protocolo (PDU) y el encapsulamiento</a:t>
            </a:r>
          </a:p>
          <a:p>
            <a:endParaRPr lang="es-AR" dirty="0"/>
          </a:p>
        </p:txBody>
      </p:sp>
      <p:sp>
        <p:nvSpPr>
          <p:cNvPr id="3" name="2 Título"/>
          <p:cNvSpPr>
            <a:spLocks noGrp="1"/>
          </p:cNvSpPr>
          <p:nvPr>
            <p:ph type="title"/>
          </p:nvPr>
        </p:nvSpPr>
        <p:spPr/>
        <p:txBody>
          <a:bodyPr/>
          <a:lstStyle/>
          <a:p>
            <a:endParaRPr lang="es-AR"/>
          </a:p>
        </p:txBody>
      </p:sp>
      <p:graphicFrame>
        <p:nvGraphicFramePr>
          <p:cNvPr id="2050" name="Object 8"/>
          <p:cNvGraphicFramePr>
            <a:graphicFrameLocks noChangeAspect="1"/>
          </p:cNvGraphicFramePr>
          <p:nvPr/>
        </p:nvGraphicFramePr>
        <p:xfrm>
          <a:off x="2571736" y="2500306"/>
          <a:ext cx="5038725" cy="4057650"/>
        </p:xfrm>
        <a:graphic>
          <a:graphicData uri="http://schemas.openxmlformats.org/presentationml/2006/ole">
            <p:oleObj spid="_x0000_s2050" name="Imagen de mapa de bits" r:id="rId3" imgW="5038070" imgH="4057020" progId="PBrush">
              <p:embed/>
            </p:oleObj>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p:txBody>
          <a:bodyPr/>
          <a:lstStyle/>
          <a:p>
            <a:endParaRPr lang="es-AR"/>
          </a:p>
        </p:txBody>
      </p:sp>
      <p:pic>
        <p:nvPicPr>
          <p:cNvPr id="4" name="Picture 7" descr="02-19"/>
          <p:cNvPicPr>
            <a:picLocks noGrp="1" noChangeAspect="1" noChangeArrowheads="1"/>
          </p:cNvPicPr>
          <p:nvPr>
            <p:ph idx="1"/>
          </p:nvPr>
        </p:nvPicPr>
        <p:blipFill>
          <a:blip r:embed="rId2" cstate="print"/>
          <a:srcRect/>
          <a:stretch>
            <a:fillRect/>
          </a:stretch>
        </p:blipFill>
        <p:spPr bwMode="auto">
          <a:xfrm>
            <a:off x="615580" y="1481138"/>
            <a:ext cx="7912840" cy="4525962"/>
          </a:xfrm>
          <a:prstGeom prst="rect">
            <a:avLst/>
          </a:prstGeom>
          <a:noFill/>
          <a:ln w="9525">
            <a:noFill/>
            <a:miter lim="800000"/>
            <a:headEnd/>
            <a:tailEnd/>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r>
              <a:rPr lang="es-AR" sz="2800" b="1" noProof="1" smtClean="0"/>
              <a:t>La capas se comunican usando su propia PDU. Por </a:t>
            </a:r>
            <a:r>
              <a:rPr lang="es-ES" sz="2800" b="1" dirty="0" smtClean="0"/>
              <a:t>e</a:t>
            </a:r>
            <a:r>
              <a:rPr lang="es-ES" sz="2800" b="1" noProof="1" smtClean="0"/>
              <a:t>j., la capa de red del origen y destino son iguales y usan los “paquetes” para comunicarse respectivamente. (Peer-to-Peer)</a:t>
            </a:r>
          </a:p>
          <a:p>
            <a:endParaRPr lang="es-AR" dirty="0"/>
          </a:p>
        </p:txBody>
      </p:sp>
      <p:sp>
        <p:nvSpPr>
          <p:cNvPr id="3" name="2 Título"/>
          <p:cNvSpPr>
            <a:spLocks noGrp="1"/>
          </p:cNvSpPr>
          <p:nvPr>
            <p:ph type="title"/>
          </p:nvPr>
        </p:nvSpPr>
        <p:spPr/>
        <p:txBody>
          <a:bodyPr>
            <a:normAutofit fontScale="90000"/>
          </a:bodyPr>
          <a:lstStyle/>
          <a:p>
            <a:r>
              <a:rPr lang="es-ES" sz="4400" dirty="0" smtClean="0">
                <a:solidFill>
                  <a:srgbClr val="708CA1"/>
                </a:solidFill>
              </a:rPr>
              <a:t>Comunicaciones de Igual a Igual</a:t>
            </a:r>
            <a:endParaRPr lang="es-A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642910" y="1714488"/>
            <a:ext cx="8072462" cy="4097335"/>
          </a:xfrm>
        </p:spPr>
        <p:txBody>
          <a:bodyPr/>
          <a:lstStyle/>
          <a:p>
            <a:endParaRPr lang="es-AR" dirty="0"/>
          </a:p>
        </p:txBody>
      </p:sp>
      <p:sp>
        <p:nvSpPr>
          <p:cNvPr id="3" name="2 Título"/>
          <p:cNvSpPr>
            <a:spLocks noGrp="1"/>
          </p:cNvSpPr>
          <p:nvPr>
            <p:ph type="title"/>
          </p:nvPr>
        </p:nvSpPr>
        <p:spPr/>
        <p:txBody>
          <a:bodyPr/>
          <a:lstStyle/>
          <a:p>
            <a:endParaRPr lang="es-AR"/>
          </a:p>
        </p:txBody>
      </p:sp>
      <p:sp>
        <p:nvSpPr>
          <p:cNvPr id="4" name="AutoShape 4"/>
          <p:cNvSpPr>
            <a:spLocks noChangeArrowheads="1"/>
          </p:cNvSpPr>
          <p:nvPr/>
        </p:nvSpPr>
        <p:spPr bwMode="auto">
          <a:xfrm rot="5420219">
            <a:off x="4914107" y="4150519"/>
            <a:ext cx="3810000" cy="687387"/>
          </a:xfrm>
          <a:custGeom>
            <a:avLst/>
            <a:gdLst>
              <a:gd name="G0" fmla="+- 17434 0 0"/>
              <a:gd name="G1" fmla="+- 6445 0 0"/>
              <a:gd name="G2" fmla="+- 21600 0 6445"/>
              <a:gd name="G3" fmla="+- 10800 0 6445"/>
              <a:gd name="G4" fmla="+- 21600 0 17434"/>
              <a:gd name="G5" fmla="*/ G4 G3 10800"/>
              <a:gd name="G6" fmla="+- 21600 0 G5"/>
              <a:gd name="T0" fmla="*/ 17434 w 21600"/>
              <a:gd name="T1" fmla="*/ 0 h 21600"/>
              <a:gd name="T2" fmla="*/ 0 w 21600"/>
              <a:gd name="T3" fmla="*/ 10800 h 21600"/>
              <a:gd name="T4" fmla="*/ 17434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7434" y="0"/>
                </a:moveTo>
                <a:lnTo>
                  <a:pt x="17434" y="6445"/>
                </a:lnTo>
                <a:lnTo>
                  <a:pt x="3375" y="6445"/>
                </a:lnTo>
                <a:lnTo>
                  <a:pt x="3375" y="15155"/>
                </a:lnTo>
                <a:lnTo>
                  <a:pt x="17434" y="15155"/>
                </a:lnTo>
                <a:lnTo>
                  <a:pt x="17434" y="21600"/>
                </a:lnTo>
                <a:lnTo>
                  <a:pt x="21600" y="10800"/>
                </a:lnTo>
                <a:close/>
              </a:path>
              <a:path w="21600" h="21600">
                <a:moveTo>
                  <a:pt x="1350" y="6445"/>
                </a:moveTo>
                <a:lnTo>
                  <a:pt x="1350" y="15155"/>
                </a:lnTo>
                <a:lnTo>
                  <a:pt x="2700" y="15155"/>
                </a:lnTo>
                <a:lnTo>
                  <a:pt x="2700" y="6445"/>
                </a:lnTo>
                <a:close/>
              </a:path>
              <a:path w="21600" h="21600">
                <a:moveTo>
                  <a:pt x="0" y="6445"/>
                </a:moveTo>
                <a:lnTo>
                  <a:pt x="0" y="15155"/>
                </a:lnTo>
                <a:lnTo>
                  <a:pt x="675" y="15155"/>
                </a:lnTo>
                <a:lnTo>
                  <a:pt x="675" y="6445"/>
                </a:lnTo>
                <a:close/>
              </a:path>
            </a:pathLst>
          </a:custGeom>
          <a:solidFill>
            <a:srgbClr val="0000CC">
              <a:alpha val="50000"/>
            </a:srgbClr>
          </a:solidFill>
          <a:ln w="12700" cap="sq">
            <a:solidFill>
              <a:srgbClr val="000000"/>
            </a:solidFill>
            <a:miter lim="800000"/>
            <a:headEnd type="none" w="sm" len="sm"/>
            <a:tailEnd type="none" w="sm" len="sm"/>
          </a:ln>
          <a:effectLst>
            <a:outerShdw dist="71842" dir="2700000" algn="ctr" rotWithShape="0">
              <a:srgbClr val="000000">
                <a:alpha val="50000"/>
              </a:srgbClr>
            </a:outerShdw>
          </a:effectLst>
        </p:spPr>
        <p:txBody>
          <a:bodyPr wrap="none" anchor="ctr"/>
          <a:lstStyle/>
          <a:p>
            <a:pPr>
              <a:defRPr/>
            </a:pPr>
            <a:endParaRPr lang="es-AR"/>
          </a:p>
        </p:txBody>
      </p:sp>
      <p:sp>
        <p:nvSpPr>
          <p:cNvPr id="5" name="Rectangle 13"/>
          <p:cNvSpPr>
            <a:spLocks noChangeArrowheads="1"/>
          </p:cNvSpPr>
          <p:nvPr/>
        </p:nvSpPr>
        <p:spPr bwMode="auto">
          <a:xfrm>
            <a:off x="5181600" y="2362200"/>
            <a:ext cx="3429000" cy="457200"/>
          </a:xfrm>
          <a:prstGeom prst="rect">
            <a:avLst/>
          </a:prstGeom>
          <a:solidFill>
            <a:srgbClr val="FF5353"/>
          </a:solidFill>
          <a:ln w="3175">
            <a:solidFill>
              <a:srgbClr val="000000"/>
            </a:solidFill>
            <a:miter lim="800000"/>
            <a:headEnd/>
            <a:tailEnd/>
          </a:ln>
          <a:effectLst>
            <a:outerShdw dist="215526" dir="18900000" algn="ctr" rotWithShape="0">
              <a:srgbClr val="000000">
                <a:alpha val="50000"/>
              </a:srgbClr>
            </a:outerShdw>
          </a:effectLst>
        </p:spPr>
        <p:txBody>
          <a:bodyPr wrap="none" anchor="ctr"/>
          <a:lstStyle/>
          <a:p>
            <a:pPr eaLnBrk="1" hangingPunct="1">
              <a:lnSpc>
                <a:spcPct val="100000"/>
              </a:lnSpc>
              <a:defRPr/>
            </a:pPr>
            <a:r>
              <a:rPr lang="es-AR" b="1">
                <a:solidFill>
                  <a:srgbClr val="000000"/>
                </a:solidFill>
              </a:rPr>
              <a:t>D</a:t>
            </a:r>
            <a:r>
              <a:rPr lang="es-AR" sz="1800" b="1">
                <a:solidFill>
                  <a:srgbClr val="000000"/>
                </a:solidFill>
              </a:rPr>
              <a:t>ATOS</a:t>
            </a:r>
            <a:endParaRPr lang="en-US" sz="1800" b="1">
              <a:solidFill>
                <a:srgbClr val="000000"/>
              </a:solidFill>
            </a:endParaRPr>
          </a:p>
        </p:txBody>
      </p:sp>
      <p:sp>
        <p:nvSpPr>
          <p:cNvPr id="6" name="Rectangle 14"/>
          <p:cNvSpPr>
            <a:spLocks noChangeArrowheads="1"/>
          </p:cNvSpPr>
          <p:nvPr/>
        </p:nvSpPr>
        <p:spPr bwMode="auto">
          <a:xfrm>
            <a:off x="4191000" y="4800600"/>
            <a:ext cx="990600" cy="457200"/>
          </a:xfrm>
          <a:prstGeom prst="rect">
            <a:avLst/>
          </a:prstGeom>
          <a:solidFill>
            <a:srgbClr val="FFFF6F"/>
          </a:solidFill>
          <a:ln w="3175">
            <a:solidFill>
              <a:srgbClr val="000000"/>
            </a:solidFill>
            <a:miter lim="800000"/>
            <a:headEnd/>
            <a:tailEnd/>
          </a:ln>
          <a:effectLst>
            <a:outerShdw dist="215526" dir="18900000" algn="ctr" rotWithShape="0">
              <a:srgbClr val="000000">
                <a:alpha val="50000"/>
              </a:srgbClr>
            </a:outerShdw>
          </a:effectLst>
        </p:spPr>
        <p:txBody>
          <a:bodyPr wrap="none" anchor="ctr"/>
          <a:lstStyle/>
          <a:p>
            <a:pPr eaLnBrk="1" hangingPunct="1">
              <a:lnSpc>
                <a:spcPct val="100000"/>
              </a:lnSpc>
              <a:defRPr/>
            </a:pPr>
            <a:r>
              <a:rPr lang="es-AR" b="1">
                <a:solidFill>
                  <a:srgbClr val="000000"/>
                </a:solidFill>
              </a:rPr>
              <a:t>E</a:t>
            </a:r>
            <a:r>
              <a:rPr lang="es-AR" sz="1800" b="1">
                <a:solidFill>
                  <a:srgbClr val="000000"/>
                </a:solidFill>
              </a:rPr>
              <a:t>NC. </a:t>
            </a:r>
            <a:r>
              <a:rPr lang="es-AR" b="1">
                <a:solidFill>
                  <a:srgbClr val="000000"/>
                </a:solidFill>
              </a:rPr>
              <a:t>3</a:t>
            </a:r>
            <a:endParaRPr lang="en-US" b="1">
              <a:solidFill>
                <a:srgbClr val="000000"/>
              </a:solidFill>
            </a:endParaRPr>
          </a:p>
        </p:txBody>
      </p:sp>
      <p:sp>
        <p:nvSpPr>
          <p:cNvPr id="7" name="Rectangle 15"/>
          <p:cNvSpPr>
            <a:spLocks noChangeArrowheads="1"/>
          </p:cNvSpPr>
          <p:nvPr/>
        </p:nvSpPr>
        <p:spPr bwMode="auto">
          <a:xfrm>
            <a:off x="3200400" y="5410200"/>
            <a:ext cx="990600" cy="457200"/>
          </a:xfrm>
          <a:prstGeom prst="rect">
            <a:avLst/>
          </a:prstGeom>
          <a:solidFill>
            <a:srgbClr val="FFFF91"/>
          </a:solidFill>
          <a:ln w="3175">
            <a:solidFill>
              <a:srgbClr val="000000"/>
            </a:solidFill>
            <a:miter lim="800000"/>
            <a:headEnd/>
            <a:tailEnd/>
          </a:ln>
          <a:effectLst>
            <a:outerShdw dist="215526" dir="18900000" algn="ctr" rotWithShape="0">
              <a:srgbClr val="000000">
                <a:alpha val="50000"/>
              </a:srgbClr>
            </a:outerShdw>
          </a:effectLst>
        </p:spPr>
        <p:txBody>
          <a:bodyPr wrap="none" anchor="ctr"/>
          <a:lstStyle/>
          <a:p>
            <a:pPr eaLnBrk="1" hangingPunct="1">
              <a:lnSpc>
                <a:spcPct val="100000"/>
              </a:lnSpc>
              <a:defRPr/>
            </a:pPr>
            <a:r>
              <a:rPr lang="es-AR" b="1">
                <a:solidFill>
                  <a:srgbClr val="000000"/>
                </a:solidFill>
              </a:rPr>
              <a:t>E</a:t>
            </a:r>
            <a:r>
              <a:rPr lang="es-AR" sz="1800" b="1">
                <a:solidFill>
                  <a:srgbClr val="000000"/>
                </a:solidFill>
              </a:rPr>
              <a:t>NC. </a:t>
            </a:r>
            <a:r>
              <a:rPr lang="es-AR" b="1">
                <a:solidFill>
                  <a:srgbClr val="000000"/>
                </a:solidFill>
              </a:rPr>
              <a:t>2</a:t>
            </a:r>
            <a:endParaRPr lang="en-US" b="1">
              <a:solidFill>
                <a:srgbClr val="000000"/>
              </a:solidFill>
            </a:endParaRPr>
          </a:p>
        </p:txBody>
      </p:sp>
      <p:sp>
        <p:nvSpPr>
          <p:cNvPr id="8" name="Rectangle 16"/>
          <p:cNvSpPr>
            <a:spLocks noChangeArrowheads="1"/>
          </p:cNvSpPr>
          <p:nvPr/>
        </p:nvSpPr>
        <p:spPr bwMode="auto">
          <a:xfrm>
            <a:off x="3200400" y="6019800"/>
            <a:ext cx="5791200" cy="457200"/>
          </a:xfrm>
          <a:prstGeom prst="rect">
            <a:avLst/>
          </a:prstGeom>
          <a:solidFill>
            <a:srgbClr val="FFFF9F"/>
          </a:solidFill>
          <a:ln w="3175">
            <a:solidFill>
              <a:srgbClr val="000000"/>
            </a:solidFill>
            <a:miter lim="800000"/>
            <a:headEnd/>
            <a:tailEnd/>
          </a:ln>
          <a:effectLst>
            <a:outerShdw dist="215526" dir="18900000" algn="ctr" rotWithShape="0">
              <a:srgbClr val="000000">
                <a:alpha val="50000"/>
              </a:srgbClr>
            </a:outerShdw>
          </a:effectLst>
        </p:spPr>
        <p:txBody>
          <a:bodyPr wrap="none" anchor="ctr"/>
          <a:lstStyle/>
          <a:p>
            <a:pPr eaLnBrk="1" hangingPunct="1">
              <a:lnSpc>
                <a:spcPct val="100000"/>
              </a:lnSpc>
              <a:defRPr/>
            </a:pPr>
            <a:r>
              <a:rPr lang="es-AR" sz="1800" b="1" dirty="0">
                <a:solidFill>
                  <a:srgbClr val="000000"/>
                </a:solidFill>
              </a:rPr>
              <a:t>100010100111101010101001010100010101001010101</a:t>
            </a:r>
            <a:endParaRPr lang="en-US" sz="1800" b="1" dirty="0">
              <a:solidFill>
                <a:srgbClr val="000000"/>
              </a:solidFill>
            </a:endParaRPr>
          </a:p>
        </p:txBody>
      </p:sp>
      <p:sp>
        <p:nvSpPr>
          <p:cNvPr id="9" name="Rectangle 17"/>
          <p:cNvSpPr>
            <a:spLocks noChangeArrowheads="1"/>
          </p:cNvSpPr>
          <p:nvPr/>
        </p:nvSpPr>
        <p:spPr bwMode="auto">
          <a:xfrm>
            <a:off x="5181600" y="4191000"/>
            <a:ext cx="1066800" cy="457200"/>
          </a:xfrm>
          <a:prstGeom prst="rect">
            <a:avLst/>
          </a:prstGeom>
          <a:solidFill>
            <a:srgbClr val="FFCA95"/>
          </a:solidFill>
          <a:ln w="3175">
            <a:solidFill>
              <a:srgbClr val="000000"/>
            </a:solidFill>
            <a:miter lim="800000"/>
            <a:headEnd/>
            <a:tailEnd/>
          </a:ln>
          <a:effectLst>
            <a:outerShdw dist="215526" dir="18900000" algn="ctr" rotWithShape="0">
              <a:srgbClr val="000000">
                <a:alpha val="50000"/>
              </a:srgbClr>
            </a:outerShdw>
          </a:effectLst>
        </p:spPr>
        <p:txBody>
          <a:bodyPr wrap="none" anchor="ctr"/>
          <a:lstStyle/>
          <a:p>
            <a:pPr eaLnBrk="1" hangingPunct="1">
              <a:lnSpc>
                <a:spcPct val="100000"/>
              </a:lnSpc>
              <a:defRPr/>
            </a:pPr>
            <a:r>
              <a:rPr lang="es-AR" b="1">
                <a:solidFill>
                  <a:srgbClr val="000000"/>
                </a:solidFill>
              </a:rPr>
              <a:t>E</a:t>
            </a:r>
            <a:r>
              <a:rPr lang="es-AR" sz="1800" b="1">
                <a:solidFill>
                  <a:srgbClr val="000000"/>
                </a:solidFill>
              </a:rPr>
              <a:t>NC. </a:t>
            </a:r>
            <a:r>
              <a:rPr lang="es-AR" b="1">
                <a:solidFill>
                  <a:srgbClr val="000000"/>
                </a:solidFill>
              </a:rPr>
              <a:t>4</a:t>
            </a:r>
            <a:endParaRPr lang="en-US" sz="1800" b="1">
              <a:solidFill>
                <a:srgbClr val="000000"/>
              </a:solidFill>
            </a:endParaRPr>
          </a:p>
        </p:txBody>
      </p:sp>
      <p:sp>
        <p:nvSpPr>
          <p:cNvPr id="10" name="Rectangle 18"/>
          <p:cNvSpPr>
            <a:spLocks noChangeArrowheads="1"/>
          </p:cNvSpPr>
          <p:nvPr/>
        </p:nvSpPr>
        <p:spPr bwMode="auto">
          <a:xfrm>
            <a:off x="6248400" y="4191000"/>
            <a:ext cx="2362200" cy="457200"/>
          </a:xfrm>
          <a:prstGeom prst="rect">
            <a:avLst/>
          </a:prstGeom>
          <a:solidFill>
            <a:srgbClr val="FF5353"/>
          </a:solidFill>
          <a:ln w="3175">
            <a:solidFill>
              <a:srgbClr val="000000"/>
            </a:solidFill>
            <a:miter lim="800000"/>
            <a:headEnd/>
            <a:tailEnd/>
          </a:ln>
          <a:effectLst>
            <a:outerShdw dist="215526" dir="18900000" algn="ctr" rotWithShape="0">
              <a:srgbClr val="000000">
                <a:alpha val="50000"/>
              </a:srgbClr>
            </a:outerShdw>
          </a:effectLst>
        </p:spPr>
        <p:txBody>
          <a:bodyPr wrap="none" anchor="ctr"/>
          <a:lstStyle/>
          <a:p>
            <a:pPr eaLnBrk="1" hangingPunct="1">
              <a:lnSpc>
                <a:spcPct val="100000"/>
              </a:lnSpc>
              <a:defRPr/>
            </a:pPr>
            <a:r>
              <a:rPr lang="es-AR" b="1">
                <a:solidFill>
                  <a:srgbClr val="000000"/>
                </a:solidFill>
              </a:rPr>
              <a:t>D</a:t>
            </a:r>
            <a:r>
              <a:rPr lang="es-AR" sz="1800" b="1">
                <a:solidFill>
                  <a:srgbClr val="000000"/>
                </a:solidFill>
              </a:rPr>
              <a:t>ATOS</a:t>
            </a:r>
            <a:endParaRPr lang="en-US" sz="1800" b="1">
              <a:solidFill>
                <a:srgbClr val="000000"/>
              </a:solidFill>
            </a:endParaRPr>
          </a:p>
        </p:txBody>
      </p:sp>
      <p:grpSp>
        <p:nvGrpSpPr>
          <p:cNvPr id="11" name="Group 19"/>
          <p:cNvGrpSpPr>
            <a:grpSpLocks/>
          </p:cNvGrpSpPr>
          <p:nvPr/>
        </p:nvGrpSpPr>
        <p:grpSpPr bwMode="auto">
          <a:xfrm>
            <a:off x="5181600" y="4800600"/>
            <a:ext cx="3429000" cy="457200"/>
            <a:chOff x="3264" y="2976"/>
            <a:chExt cx="2160" cy="288"/>
          </a:xfrm>
        </p:grpSpPr>
        <p:sp>
          <p:nvSpPr>
            <p:cNvPr id="12" name="Rectangle 20"/>
            <p:cNvSpPr>
              <a:spLocks noChangeArrowheads="1"/>
            </p:cNvSpPr>
            <p:nvPr/>
          </p:nvSpPr>
          <p:spPr bwMode="auto">
            <a:xfrm>
              <a:off x="3264" y="2976"/>
              <a:ext cx="672" cy="288"/>
            </a:xfrm>
            <a:prstGeom prst="rect">
              <a:avLst/>
            </a:prstGeom>
            <a:solidFill>
              <a:srgbClr val="FFCA95"/>
            </a:solidFill>
            <a:ln w="3175">
              <a:solidFill>
                <a:srgbClr val="000000"/>
              </a:solidFill>
              <a:miter lim="800000"/>
              <a:headEnd/>
              <a:tailEnd/>
            </a:ln>
            <a:effectLst>
              <a:outerShdw dist="215526" dir="18900000" algn="ctr" rotWithShape="0">
                <a:srgbClr val="000000">
                  <a:alpha val="50000"/>
                </a:srgbClr>
              </a:outerShdw>
            </a:effectLst>
          </p:spPr>
          <p:txBody>
            <a:bodyPr wrap="none" anchor="ctr"/>
            <a:lstStyle/>
            <a:p>
              <a:pPr eaLnBrk="1" hangingPunct="1">
                <a:lnSpc>
                  <a:spcPct val="100000"/>
                </a:lnSpc>
                <a:defRPr/>
              </a:pPr>
              <a:r>
                <a:rPr lang="es-AR" b="1">
                  <a:solidFill>
                    <a:srgbClr val="000000"/>
                  </a:solidFill>
                </a:rPr>
                <a:t>E</a:t>
              </a:r>
              <a:r>
                <a:rPr lang="es-AR" sz="1800" b="1">
                  <a:solidFill>
                    <a:srgbClr val="000000"/>
                  </a:solidFill>
                </a:rPr>
                <a:t>NC. </a:t>
              </a:r>
              <a:r>
                <a:rPr lang="es-AR" b="1">
                  <a:solidFill>
                    <a:srgbClr val="000000"/>
                  </a:solidFill>
                </a:rPr>
                <a:t>4</a:t>
              </a:r>
              <a:endParaRPr lang="en-US" sz="1800" b="1">
                <a:solidFill>
                  <a:srgbClr val="000000"/>
                </a:solidFill>
              </a:endParaRPr>
            </a:p>
          </p:txBody>
        </p:sp>
        <p:sp>
          <p:nvSpPr>
            <p:cNvPr id="13" name="Rectangle 21"/>
            <p:cNvSpPr>
              <a:spLocks noChangeArrowheads="1"/>
            </p:cNvSpPr>
            <p:nvPr/>
          </p:nvSpPr>
          <p:spPr bwMode="auto">
            <a:xfrm>
              <a:off x="3936" y="2976"/>
              <a:ext cx="1488" cy="288"/>
            </a:xfrm>
            <a:prstGeom prst="rect">
              <a:avLst/>
            </a:prstGeom>
            <a:solidFill>
              <a:srgbClr val="FF5353"/>
            </a:solidFill>
            <a:ln w="3175">
              <a:solidFill>
                <a:srgbClr val="000000"/>
              </a:solidFill>
              <a:miter lim="800000"/>
              <a:headEnd/>
              <a:tailEnd/>
            </a:ln>
            <a:effectLst>
              <a:outerShdw dist="215526" dir="18900000" algn="ctr" rotWithShape="0">
                <a:srgbClr val="000000">
                  <a:alpha val="50000"/>
                </a:srgbClr>
              </a:outerShdw>
            </a:effectLst>
          </p:spPr>
          <p:txBody>
            <a:bodyPr wrap="none" anchor="ctr"/>
            <a:lstStyle/>
            <a:p>
              <a:pPr eaLnBrk="1" hangingPunct="1">
                <a:lnSpc>
                  <a:spcPct val="100000"/>
                </a:lnSpc>
                <a:defRPr/>
              </a:pPr>
              <a:r>
                <a:rPr lang="es-AR" b="1">
                  <a:solidFill>
                    <a:srgbClr val="000000"/>
                  </a:solidFill>
                </a:rPr>
                <a:t>D</a:t>
              </a:r>
              <a:r>
                <a:rPr lang="es-AR" sz="1800" b="1">
                  <a:solidFill>
                    <a:srgbClr val="000000"/>
                  </a:solidFill>
                </a:rPr>
                <a:t>ATOS</a:t>
              </a:r>
              <a:endParaRPr lang="en-US" sz="1800" b="1">
                <a:solidFill>
                  <a:srgbClr val="000000"/>
                </a:solidFill>
              </a:endParaRPr>
            </a:p>
          </p:txBody>
        </p:sp>
      </p:grpSp>
      <p:grpSp>
        <p:nvGrpSpPr>
          <p:cNvPr id="14" name="Group 22"/>
          <p:cNvGrpSpPr>
            <a:grpSpLocks/>
          </p:cNvGrpSpPr>
          <p:nvPr/>
        </p:nvGrpSpPr>
        <p:grpSpPr bwMode="auto">
          <a:xfrm>
            <a:off x="4191000" y="5410200"/>
            <a:ext cx="4419600" cy="457200"/>
            <a:chOff x="2640" y="3360"/>
            <a:chExt cx="2784" cy="288"/>
          </a:xfrm>
        </p:grpSpPr>
        <p:sp>
          <p:nvSpPr>
            <p:cNvPr id="15" name="Rectangle 23"/>
            <p:cNvSpPr>
              <a:spLocks noChangeArrowheads="1"/>
            </p:cNvSpPr>
            <p:nvPr/>
          </p:nvSpPr>
          <p:spPr bwMode="auto">
            <a:xfrm>
              <a:off x="2640" y="3360"/>
              <a:ext cx="624" cy="288"/>
            </a:xfrm>
            <a:prstGeom prst="rect">
              <a:avLst/>
            </a:prstGeom>
            <a:solidFill>
              <a:srgbClr val="FFFF6F"/>
            </a:solidFill>
            <a:ln w="3175">
              <a:solidFill>
                <a:srgbClr val="000000"/>
              </a:solidFill>
              <a:miter lim="800000"/>
              <a:headEnd/>
              <a:tailEnd/>
            </a:ln>
            <a:effectLst>
              <a:outerShdw dist="215526" dir="18900000" algn="ctr" rotWithShape="0">
                <a:srgbClr val="000000">
                  <a:alpha val="50000"/>
                </a:srgbClr>
              </a:outerShdw>
            </a:effectLst>
          </p:spPr>
          <p:txBody>
            <a:bodyPr wrap="none" anchor="ctr"/>
            <a:lstStyle/>
            <a:p>
              <a:pPr eaLnBrk="1" hangingPunct="1">
                <a:lnSpc>
                  <a:spcPct val="100000"/>
                </a:lnSpc>
                <a:defRPr/>
              </a:pPr>
              <a:r>
                <a:rPr lang="es-AR" b="1">
                  <a:solidFill>
                    <a:srgbClr val="000000"/>
                  </a:solidFill>
                </a:rPr>
                <a:t>E</a:t>
              </a:r>
              <a:r>
                <a:rPr lang="es-AR" sz="1800" b="1">
                  <a:solidFill>
                    <a:srgbClr val="000000"/>
                  </a:solidFill>
                </a:rPr>
                <a:t>NC. </a:t>
              </a:r>
              <a:r>
                <a:rPr lang="es-AR" b="1">
                  <a:solidFill>
                    <a:srgbClr val="000000"/>
                  </a:solidFill>
                </a:rPr>
                <a:t>3</a:t>
              </a:r>
              <a:endParaRPr lang="en-US" b="1">
                <a:solidFill>
                  <a:srgbClr val="000000"/>
                </a:solidFill>
              </a:endParaRPr>
            </a:p>
          </p:txBody>
        </p:sp>
        <p:sp>
          <p:nvSpPr>
            <p:cNvPr id="16" name="Rectangle 24"/>
            <p:cNvSpPr>
              <a:spLocks noChangeArrowheads="1"/>
            </p:cNvSpPr>
            <p:nvPr/>
          </p:nvSpPr>
          <p:spPr bwMode="auto">
            <a:xfrm>
              <a:off x="3264" y="3360"/>
              <a:ext cx="672" cy="288"/>
            </a:xfrm>
            <a:prstGeom prst="rect">
              <a:avLst/>
            </a:prstGeom>
            <a:solidFill>
              <a:srgbClr val="FFCA95"/>
            </a:solidFill>
            <a:ln w="3175">
              <a:solidFill>
                <a:srgbClr val="000000"/>
              </a:solidFill>
              <a:miter lim="800000"/>
              <a:headEnd/>
              <a:tailEnd/>
            </a:ln>
            <a:effectLst>
              <a:outerShdw dist="215526" dir="18900000" algn="ctr" rotWithShape="0">
                <a:srgbClr val="000000">
                  <a:alpha val="50000"/>
                </a:srgbClr>
              </a:outerShdw>
            </a:effectLst>
          </p:spPr>
          <p:txBody>
            <a:bodyPr wrap="none" anchor="ctr"/>
            <a:lstStyle/>
            <a:p>
              <a:pPr eaLnBrk="1" hangingPunct="1">
                <a:lnSpc>
                  <a:spcPct val="100000"/>
                </a:lnSpc>
                <a:defRPr/>
              </a:pPr>
              <a:r>
                <a:rPr lang="es-AR" b="1">
                  <a:solidFill>
                    <a:srgbClr val="000000"/>
                  </a:solidFill>
                </a:rPr>
                <a:t>E</a:t>
              </a:r>
              <a:r>
                <a:rPr lang="es-AR" sz="1800" b="1">
                  <a:solidFill>
                    <a:srgbClr val="000000"/>
                  </a:solidFill>
                </a:rPr>
                <a:t>NC. </a:t>
              </a:r>
              <a:r>
                <a:rPr lang="es-AR" b="1">
                  <a:solidFill>
                    <a:srgbClr val="000000"/>
                  </a:solidFill>
                </a:rPr>
                <a:t>4</a:t>
              </a:r>
              <a:endParaRPr lang="en-US" sz="1800" b="1">
                <a:solidFill>
                  <a:srgbClr val="000000"/>
                </a:solidFill>
              </a:endParaRPr>
            </a:p>
          </p:txBody>
        </p:sp>
        <p:sp>
          <p:nvSpPr>
            <p:cNvPr id="17" name="Rectangle 25"/>
            <p:cNvSpPr>
              <a:spLocks noChangeArrowheads="1"/>
            </p:cNvSpPr>
            <p:nvPr/>
          </p:nvSpPr>
          <p:spPr bwMode="auto">
            <a:xfrm>
              <a:off x="3936" y="3360"/>
              <a:ext cx="1488" cy="288"/>
            </a:xfrm>
            <a:prstGeom prst="rect">
              <a:avLst/>
            </a:prstGeom>
            <a:solidFill>
              <a:srgbClr val="FF5353"/>
            </a:solidFill>
            <a:ln w="3175">
              <a:solidFill>
                <a:srgbClr val="000000"/>
              </a:solidFill>
              <a:miter lim="800000"/>
              <a:headEnd/>
              <a:tailEnd/>
            </a:ln>
            <a:effectLst>
              <a:outerShdw dist="215526" dir="18900000" algn="ctr" rotWithShape="0">
                <a:srgbClr val="000000">
                  <a:alpha val="50000"/>
                </a:srgbClr>
              </a:outerShdw>
            </a:effectLst>
          </p:spPr>
          <p:txBody>
            <a:bodyPr wrap="none" anchor="ctr"/>
            <a:lstStyle/>
            <a:p>
              <a:pPr eaLnBrk="1" hangingPunct="1">
                <a:lnSpc>
                  <a:spcPct val="100000"/>
                </a:lnSpc>
                <a:defRPr/>
              </a:pPr>
              <a:r>
                <a:rPr lang="es-AR" b="1">
                  <a:solidFill>
                    <a:srgbClr val="000000"/>
                  </a:solidFill>
                </a:rPr>
                <a:t>D</a:t>
              </a:r>
              <a:r>
                <a:rPr lang="es-AR" sz="1800" b="1">
                  <a:solidFill>
                    <a:srgbClr val="000000"/>
                  </a:solidFill>
                </a:rPr>
                <a:t>ATOS</a:t>
              </a:r>
              <a:endParaRPr lang="en-US" sz="1800" b="1">
                <a:solidFill>
                  <a:srgbClr val="000000"/>
                </a:solidFill>
              </a:endParaRPr>
            </a:p>
          </p:txBody>
        </p:sp>
      </p:grpSp>
      <p:sp>
        <p:nvSpPr>
          <p:cNvPr id="18" name="Rectangle 26"/>
          <p:cNvSpPr>
            <a:spLocks noChangeArrowheads="1"/>
          </p:cNvSpPr>
          <p:nvPr/>
        </p:nvSpPr>
        <p:spPr bwMode="auto">
          <a:xfrm>
            <a:off x="8610600" y="5410200"/>
            <a:ext cx="381000" cy="457200"/>
          </a:xfrm>
          <a:prstGeom prst="rect">
            <a:avLst/>
          </a:prstGeom>
          <a:solidFill>
            <a:srgbClr val="FFFF91"/>
          </a:solidFill>
          <a:ln w="3175">
            <a:solidFill>
              <a:srgbClr val="000000"/>
            </a:solidFill>
            <a:miter lim="800000"/>
            <a:headEnd/>
            <a:tailEnd/>
          </a:ln>
          <a:effectLst>
            <a:outerShdw dist="215526" dir="18900000" algn="ctr" rotWithShape="0">
              <a:srgbClr val="000000">
                <a:alpha val="50000"/>
              </a:srgbClr>
            </a:outerShdw>
          </a:effectLst>
        </p:spPr>
        <p:txBody>
          <a:bodyPr wrap="none" anchor="ctr"/>
          <a:lstStyle/>
          <a:p>
            <a:pPr eaLnBrk="1" hangingPunct="1">
              <a:lnSpc>
                <a:spcPct val="100000"/>
              </a:lnSpc>
              <a:defRPr/>
            </a:pPr>
            <a:r>
              <a:rPr lang="es-AR" b="1">
                <a:solidFill>
                  <a:srgbClr val="000000"/>
                </a:solidFill>
              </a:rPr>
              <a:t>T</a:t>
            </a:r>
            <a:endParaRPr lang="en-US" b="1">
              <a:solidFill>
                <a:srgbClr val="000000"/>
              </a:solidFill>
            </a:endParaRPr>
          </a:p>
        </p:txBody>
      </p:sp>
      <p:sp>
        <p:nvSpPr>
          <p:cNvPr id="19" name="AutoShape 6"/>
          <p:cNvSpPr>
            <a:spLocks noChangeArrowheads="1"/>
          </p:cNvSpPr>
          <p:nvPr/>
        </p:nvSpPr>
        <p:spPr bwMode="auto">
          <a:xfrm>
            <a:off x="228600" y="5851525"/>
            <a:ext cx="2819400" cy="609600"/>
          </a:xfrm>
          <a:prstGeom prst="cube">
            <a:avLst>
              <a:gd name="adj" fmla="val 25000"/>
            </a:avLst>
          </a:prstGeom>
          <a:solidFill>
            <a:srgbClr val="FFFF66"/>
          </a:solidFill>
          <a:ln w="9525">
            <a:solidFill>
              <a:srgbClr val="000000"/>
            </a:solidFill>
            <a:miter lim="800000"/>
            <a:headEnd/>
            <a:tailEnd/>
          </a:ln>
          <a:effectLst>
            <a:outerShdw dist="35921" dir="2700000" algn="ctr" rotWithShape="0">
              <a:schemeClr val="folHlink"/>
            </a:outerShdw>
          </a:effectLst>
        </p:spPr>
        <p:txBody>
          <a:bodyPr wrap="none" anchor="ctr"/>
          <a:lstStyle/>
          <a:p>
            <a:pPr eaLnBrk="1" hangingPunct="1">
              <a:lnSpc>
                <a:spcPct val="100000"/>
              </a:lnSpc>
              <a:defRPr/>
            </a:pPr>
            <a:r>
              <a:rPr lang="es-AR" b="1">
                <a:solidFill>
                  <a:srgbClr val="003300"/>
                </a:solidFill>
              </a:rPr>
              <a:t>F</a:t>
            </a:r>
            <a:r>
              <a:rPr lang="es-AR" sz="1800" b="1">
                <a:solidFill>
                  <a:srgbClr val="003300"/>
                </a:solidFill>
              </a:rPr>
              <a:t>ÍSICA</a:t>
            </a:r>
            <a:endParaRPr lang="en-US" sz="1800" b="1">
              <a:solidFill>
                <a:srgbClr val="003300"/>
              </a:solidFill>
            </a:endParaRPr>
          </a:p>
        </p:txBody>
      </p:sp>
      <p:sp>
        <p:nvSpPr>
          <p:cNvPr id="20" name="AutoShape 7"/>
          <p:cNvSpPr>
            <a:spLocks noChangeArrowheads="1"/>
          </p:cNvSpPr>
          <p:nvPr/>
        </p:nvSpPr>
        <p:spPr bwMode="auto">
          <a:xfrm>
            <a:off x="228600" y="5241925"/>
            <a:ext cx="2819400" cy="609600"/>
          </a:xfrm>
          <a:prstGeom prst="cube">
            <a:avLst>
              <a:gd name="adj" fmla="val 25000"/>
            </a:avLst>
          </a:prstGeom>
          <a:solidFill>
            <a:srgbClr val="FFFF00"/>
          </a:solidFill>
          <a:ln w="9525">
            <a:solidFill>
              <a:srgbClr val="000000"/>
            </a:solidFill>
            <a:miter lim="800000"/>
            <a:headEnd/>
            <a:tailEnd/>
          </a:ln>
          <a:effectLst>
            <a:outerShdw dist="35921" dir="2700000" algn="ctr" rotWithShape="0">
              <a:schemeClr val="folHlink"/>
            </a:outerShdw>
          </a:effectLst>
        </p:spPr>
        <p:txBody>
          <a:bodyPr wrap="none" anchor="ctr"/>
          <a:lstStyle/>
          <a:p>
            <a:pPr eaLnBrk="1" hangingPunct="1">
              <a:lnSpc>
                <a:spcPct val="100000"/>
              </a:lnSpc>
              <a:defRPr/>
            </a:pPr>
            <a:r>
              <a:rPr lang="es-AR" b="1">
                <a:solidFill>
                  <a:srgbClr val="003300"/>
                </a:solidFill>
              </a:rPr>
              <a:t>E</a:t>
            </a:r>
            <a:r>
              <a:rPr lang="es-AR" sz="1800" b="1">
                <a:solidFill>
                  <a:srgbClr val="003300"/>
                </a:solidFill>
              </a:rPr>
              <a:t>NLACE DE </a:t>
            </a:r>
            <a:r>
              <a:rPr lang="es-AR" b="1">
                <a:solidFill>
                  <a:srgbClr val="003300"/>
                </a:solidFill>
              </a:rPr>
              <a:t>D</a:t>
            </a:r>
            <a:r>
              <a:rPr lang="es-AR" sz="1800" b="1">
                <a:solidFill>
                  <a:srgbClr val="003300"/>
                </a:solidFill>
              </a:rPr>
              <a:t>ATOS</a:t>
            </a:r>
            <a:endParaRPr lang="en-US" sz="1800" b="1">
              <a:solidFill>
                <a:srgbClr val="003300"/>
              </a:solidFill>
            </a:endParaRPr>
          </a:p>
        </p:txBody>
      </p:sp>
      <p:sp>
        <p:nvSpPr>
          <p:cNvPr id="21" name="AutoShape 8"/>
          <p:cNvSpPr>
            <a:spLocks noChangeArrowheads="1"/>
          </p:cNvSpPr>
          <p:nvPr/>
        </p:nvSpPr>
        <p:spPr bwMode="auto">
          <a:xfrm>
            <a:off x="228600" y="4632325"/>
            <a:ext cx="2819400" cy="609600"/>
          </a:xfrm>
          <a:prstGeom prst="cube">
            <a:avLst>
              <a:gd name="adj" fmla="val 25000"/>
            </a:avLst>
          </a:prstGeom>
          <a:solidFill>
            <a:srgbClr val="FFCC00"/>
          </a:solidFill>
          <a:ln w="9525">
            <a:solidFill>
              <a:srgbClr val="000000"/>
            </a:solidFill>
            <a:miter lim="800000"/>
            <a:headEnd/>
            <a:tailEnd/>
          </a:ln>
          <a:effectLst>
            <a:outerShdw dist="35921" dir="2700000" algn="ctr" rotWithShape="0">
              <a:schemeClr val="folHlink"/>
            </a:outerShdw>
          </a:effectLst>
        </p:spPr>
        <p:txBody>
          <a:bodyPr wrap="none" anchor="ctr"/>
          <a:lstStyle/>
          <a:p>
            <a:pPr eaLnBrk="1" hangingPunct="1">
              <a:lnSpc>
                <a:spcPct val="100000"/>
              </a:lnSpc>
              <a:defRPr/>
            </a:pPr>
            <a:r>
              <a:rPr lang="es-AR" b="1">
                <a:solidFill>
                  <a:srgbClr val="003300"/>
                </a:solidFill>
              </a:rPr>
              <a:t>R</a:t>
            </a:r>
            <a:r>
              <a:rPr lang="es-AR" sz="1800" b="1">
                <a:solidFill>
                  <a:srgbClr val="003300"/>
                </a:solidFill>
              </a:rPr>
              <a:t>ED</a:t>
            </a:r>
            <a:endParaRPr lang="en-US" sz="1800" b="1">
              <a:solidFill>
                <a:srgbClr val="003300"/>
              </a:solidFill>
            </a:endParaRPr>
          </a:p>
        </p:txBody>
      </p:sp>
      <p:sp>
        <p:nvSpPr>
          <p:cNvPr id="22" name="AutoShape 9"/>
          <p:cNvSpPr>
            <a:spLocks noChangeArrowheads="1"/>
          </p:cNvSpPr>
          <p:nvPr/>
        </p:nvSpPr>
        <p:spPr bwMode="auto">
          <a:xfrm>
            <a:off x="228600" y="4022725"/>
            <a:ext cx="2819400" cy="609600"/>
          </a:xfrm>
          <a:prstGeom prst="cube">
            <a:avLst>
              <a:gd name="adj" fmla="val 25000"/>
            </a:avLst>
          </a:prstGeom>
          <a:solidFill>
            <a:srgbClr val="FF9933"/>
          </a:solidFill>
          <a:ln w="9525">
            <a:solidFill>
              <a:srgbClr val="000000"/>
            </a:solidFill>
            <a:miter lim="800000"/>
            <a:headEnd/>
            <a:tailEnd/>
          </a:ln>
          <a:effectLst>
            <a:outerShdw dist="35921" dir="2700000" algn="ctr" rotWithShape="0">
              <a:schemeClr val="folHlink"/>
            </a:outerShdw>
          </a:effectLst>
        </p:spPr>
        <p:txBody>
          <a:bodyPr wrap="none" anchor="ctr"/>
          <a:lstStyle/>
          <a:p>
            <a:pPr eaLnBrk="1" hangingPunct="1">
              <a:lnSpc>
                <a:spcPct val="100000"/>
              </a:lnSpc>
              <a:defRPr/>
            </a:pPr>
            <a:r>
              <a:rPr lang="es-AR" b="1">
                <a:solidFill>
                  <a:srgbClr val="000000"/>
                </a:solidFill>
              </a:rPr>
              <a:t>T</a:t>
            </a:r>
            <a:r>
              <a:rPr lang="es-AR" sz="1800" b="1">
                <a:solidFill>
                  <a:srgbClr val="000000"/>
                </a:solidFill>
              </a:rPr>
              <a:t>RANSPORTE</a:t>
            </a:r>
            <a:endParaRPr lang="en-US" sz="1800" b="1">
              <a:solidFill>
                <a:srgbClr val="000000"/>
              </a:solidFill>
            </a:endParaRPr>
          </a:p>
        </p:txBody>
      </p:sp>
      <p:sp>
        <p:nvSpPr>
          <p:cNvPr id="23" name="AutoShape 10"/>
          <p:cNvSpPr>
            <a:spLocks noChangeArrowheads="1"/>
          </p:cNvSpPr>
          <p:nvPr/>
        </p:nvSpPr>
        <p:spPr bwMode="auto">
          <a:xfrm>
            <a:off x="228600" y="3413125"/>
            <a:ext cx="2819400" cy="609600"/>
          </a:xfrm>
          <a:prstGeom prst="cube">
            <a:avLst>
              <a:gd name="adj" fmla="val 25000"/>
            </a:avLst>
          </a:prstGeom>
          <a:solidFill>
            <a:srgbClr val="FF3300"/>
          </a:solidFill>
          <a:ln w="9525">
            <a:solidFill>
              <a:srgbClr val="000000"/>
            </a:solidFill>
            <a:miter lim="800000"/>
            <a:headEnd/>
            <a:tailEnd/>
          </a:ln>
          <a:effectLst>
            <a:outerShdw dist="35921" dir="2700000" algn="ctr" rotWithShape="0">
              <a:schemeClr val="folHlink"/>
            </a:outerShdw>
          </a:effectLst>
        </p:spPr>
        <p:txBody>
          <a:bodyPr wrap="none" anchor="ctr"/>
          <a:lstStyle/>
          <a:p>
            <a:pPr eaLnBrk="1" hangingPunct="1">
              <a:lnSpc>
                <a:spcPct val="100000"/>
              </a:lnSpc>
              <a:defRPr/>
            </a:pPr>
            <a:r>
              <a:rPr lang="es-AR" b="1">
                <a:solidFill>
                  <a:srgbClr val="000000"/>
                </a:solidFill>
              </a:rPr>
              <a:t>S</a:t>
            </a:r>
            <a:r>
              <a:rPr lang="es-AR" sz="1800" b="1">
                <a:solidFill>
                  <a:srgbClr val="000000"/>
                </a:solidFill>
              </a:rPr>
              <a:t>ESIÓN</a:t>
            </a:r>
            <a:endParaRPr lang="en-US" sz="1800" b="1">
              <a:solidFill>
                <a:srgbClr val="000000"/>
              </a:solidFill>
            </a:endParaRPr>
          </a:p>
        </p:txBody>
      </p:sp>
      <p:sp>
        <p:nvSpPr>
          <p:cNvPr id="24" name="AutoShape 11"/>
          <p:cNvSpPr>
            <a:spLocks noChangeArrowheads="1"/>
          </p:cNvSpPr>
          <p:nvPr/>
        </p:nvSpPr>
        <p:spPr bwMode="auto">
          <a:xfrm>
            <a:off x="228600" y="2803525"/>
            <a:ext cx="2819400" cy="609600"/>
          </a:xfrm>
          <a:prstGeom prst="cube">
            <a:avLst>
              <a:gd name="adj" fmla="val 25000"/>
            </a:avLst>
          </a:prstGeom>
          <a:solidFill>
            <a:srgbClr val="990000"/>
          </a:solidFill>
          <a:ln w="9525">
            <a:solidFill>
              <a:srgbClr val="000000"/>
            </a:solidFill>
            <a:miter lim="800000"/>
            <a:headEnd/>
            <a:tailEnd/>
          </a:ln>
          <a:effectLst>
            <a:outerShdw dist="35921" dir="2700000" algn="ctr" rotWithShape="0">
              <a:schemeClr val="folHlink"/>
            </a:outerShdw>
          </a:effectLst>
        </p:spPr>
        <p:txBody>
          <a:bodyPr wrap="none" anchor="ctr"/>
          <a:lstStyle/>
          <a:p>
            <a:pPr eaLnBrk="1" hangingPunct="1">
              <a:lnSpc>
                <a:spcPct val="100000"/>
              </a:lnSpc>
              <a:defRPr/>
            </a:pPr>
            <a:r>
              <a:rPr lang="es-AR" b="1">
                <a:solidFill>
                  <a:srgbClr val="FFFF00"/>
                </a:solidFill>
              </a:rPr>
              <a:t>P</a:t>
            </a:r>
            <a:r>
              <a:rPr lang="es-AR" sz="1800" b="1">
                <a:solidFill>
                  <a:srgbClr val="FFFF00"/>
                </a:solidFill>
              </a:rPr>
              <a:t>RESENTACIÓN</a:t>
            </a:r>
            <a:endParaRPr lang="en-US" sz="1800" b="1">
              <a:solidFill>
                <a:srgbClr val="FFFF00"/>
              </a:solidFill>
            </a:endParaRPr>
          </a:p>
        </p:txBody>
      </p:sp>
      <p:sp>
        <p:nvSpPr>
          <p:cNvPr id="25" name="AutoShape 12"/>
          <p:cNvSpPr>
            <a:spLocks noChangeArrowheads="1"/>
          </p:cNvSpPr>
          <p:nvPr/>
        </p:nvSpPr>
        <p:spPr bwMode="auto">
          <a:xfrm>
            <a:off x="228600" y="2193925"/>
            <a:ext cx="2819400" cy="609600"/>
          </a:xfrm>
          <a:prstGeom prst="cube">
            <a:avLst>
              <a:gd name="adj" fmla="val 25000"/>
            </a:avLst>
          </a:prstGeom>
          <a:solidFill>
            <a:srgbClr val="800000"/>
          </a:solidFill>
          <a:ln w="9525">
            <a:solidFill>
              <a:srgbClr val="000000"/>
            </a:solidFill>
            <a:miter lim="800000"/>
            <a:headEnd/>
            <a:tailEnd/>
          </a:ln>
          <a:effectLst>
            <a:outerShdw dist="35921" dir="2700000" algn="ctr" rotWithShape="0">
              <a:schemeClr val="folHlink"/>
            </a:outerShdw>
          </a:effectLst>
        </p:spPr>
        <p:txBody>
          <a:bodyPr wrap="none" anchor="ctr"/>
          <a:lstStyle/>
          <a:p>
            <a:pPr eaLnBrk="1" hangingPunct="1">
              <a:lnSpc>
                <a:spcPct val="100000"/>
              </a:lnSpc>
              <a:defRPr/>
            </a:pPr>
            <a:r>
              <a:rPr lang="es-AR" b="1" dirty="0">
                <a:solidFill>
                  <a:srgbClr val="FFFF66"/>
                </a:solidFill>
              </a:rPr>
              <a:t>A</a:t>
            </a:r>
            <a:r>
              <a:rPr lang="es-AR" sz="1800" b="1" dirty="0">
                <a:solidFill>
                  <a:srgbClr val="FFFF66"/>
                </a:solidFill>
              </a:rPr>
              <a:t>PLICACIÓN</a:t>
            </a:r>
            <a:endParaRPr lang="en-US" sz="1800" b="1" dirty="0">
              <a:solidFill>
                <a:srgbClr val="FFFF66"/>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8"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wipe(left)">
                                      <p:cBhvr>
                                        <p:cTn id="11" dur="500"/>
                                        <p:tgtEl>
                                          <p:spTgt spid="4"/>
                                        </p:tgtEl>
                                      </p:cBhvr>
                                    </p:animEffect>
                                  </p:childTnLst>
                                  <p:subTnLst>
                                    <p:audio>
                                      <p:cMediaNode>
                                        <p:cTn display="0" masterRel="sameClick">
                                          <p:stCondLst>
                                            <p:cond evt="begin" delay="0">
                                              <p:tn val="9"/>
                                            </p:cond>
                                          </p:stCondLst>
                                          <p:endCondLst>
                                            <p:cond evt="onStopAudio" delay="0">
                                              <p:tgtEl>
                                                <p:sldTgt/>
                                              </p:tgtEl>
                                            </p:cond>
                                          </p:endCondLst>
                                        </p:cTn>
                                        <p:tgtEl>
                                          <p:sndTgt r:embed="rId2" name="laser.wav"/>
                                        </p:tgtEl>
                                      </p:cMediaNode>
                                    </p:audio>
                                  </p:sub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499"/>
                                          </p:stCondLst>
                                        </p:cTn>
                                        <p:tgtEl>
                                          <p:spTgt spid="10"/>
                                        </p:tgtEl>
                                        <p:attrNameLst>
                                          <p:attrName>style.visibility</p:attrName>
                                        </p:attrNameLst>
                                      </p:cBhvr>
                                      <p:to>
                                        <p:strVal val="visible"/>
                                      </p:to>
                                    </p:set>
                                  </p:childTnLst>
                                </p:cTn>
                              </p:par>
                            </p:childTnLst>
                          </p:cTn>
                        </p:par>
                        <p:par>
                          <p:cTn id="16" fill="hold">
                            <p:stCondLst>
                              <p:cond delay="500"/>
                            </p:stCondLst>
                            <p:childTnLst>
                              <p:par>
                                <p:cTn id="17" presetID="7" presetClass="entr" presetSubtype="8" fill="hold" grpId="0" nodeType="afterEffect">
                                  <p:stCondLst>
                                    <p:cond delay="100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0" fill="hold"/>
                                        <p:tgtEl>
                                          <p:spTgt spid="9"/>
                                        </p:tgtEl>
                                        <p:attrNameLst>
                                          <p:attrName>ppt_x</p:attrName>
                                        </p:attrNameLst>
                                      </p:cBhvr>
                                      <p:tavLst>
                                        <p:tav tm="0">
                                          <p:val>
                                            <p:strVal val="0-#ppt_w/2"/>
                                          </p:val>
                                        </p:tav>
                                        <p:tav tm="100000">
                                          <p:val>
                                            <p:strVal val="#ppt_x"/>
                                          </p:val>
                                        </p:tav>
                                      </p:tavLst>
                                    </p:anim>
                                    <p:anim calcmode="lin" valueType="num">
                                      <p:cBhvr additive="base">
                                        <p:cTn id="20" dur="5000" fill="hold"/>
                                        <p:tgtEl>
                                          <p:spTgt spid="9"/>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499"/>
                                          </p:stCondLst>
                                        </p:cTn>
                                        <p:tgtEl>
                                          <p:spTgt spid="11"/>
                                        </p:tgtEl>
                                        <p:attrNameLst>
                                          <p:attrName>style.visibility</p:attrName>
                                        </p:attrNameLst>
                                      </p:cBhvr>
                                      <p:to>
                                        <p:strVal val="visible"/>
                                      </p:to>
                                    </p:set>
                                  </p:childTnLst>
                                </p:cTn>
                              </p:par>
                            </p:childTnLst>
                          </p:cTn>
                        </p:par>
                        <p:par>
                          <p:cTn id="25" fill="hold">
                            <p:stCondLst>
                              <p:cond delay="500"/>
                            </p:stCondLst>
                            <p:childTnLst>
                              <p:par>
                                <p:cTn id="26" presetID="7" presetClass="entr" presetSubtype="8" fill="hold" grpId="0" nodeType="afterEffect">
                                  <p:stCondLst>
                                    <p:cond delay="1000"/>
                                  </p:stCondLst>
                                  <p:childTnLst>
                                    <p:set>
                                      <p:cBhvr>
                                        <p:cTn id="27" dur="1" fill="hold">
                                          <p:stCondLst>
                                            <p:cond delay="0"/>
                                          </p:stCondLst>
                                        </p:cTn>
                                        <p:tgtEl>
                                          <p:spTgt spid="6"/>
                                        </p:tgtEl>
                                        <p:attrNameLst>
                                          <p:attrName>style.visibility</p:attrName>
                                        </p:attrNameLst>
                                      </p:cBhvr>
                                      <p:to>
                                        <p:strVal val="visible"/>
                                      </p:to>
                                    </p:set>
                                    <p:anim calcmode="lin" valueType="num">
                                      <p:cBhvr additive="base">
                                        <p:cTn id="28" dur="5000" fill="hold"/>
                                        <p:tgtEl>
                                          <p:spTgt spid="6"/>
                                        </p:tgtEl>
                                        <p:attrNameLst>
                                          <p:attrName>ppt_x</p:attrName>
                                        </p:attrNameLst>
                                      </p:cBhvr>
                                      <p:tavLst>
                                        <p:tav tm="0">
                                          <p:val>
                                            <p:strVal val="0-#ppt_w/2"/>
                                          </p:val>
                                        </p:tav>
                                        <p:tav tm="100000">
                                          <p:val>
                                            <p:strVal val="#ppt_x"/>
                                          </p:val>
                                        </p:tav>
                                      </p:tavLst>
                                    </p:anim>
                                    <p:anim calcmode="lin" valueType="num">
                                      <p:cBhvr additive="base">
                                        <p:cTn id="29" dur="5000" fill="hold"/>
                                        <p:tgtEl>
                                          <p:spTgt spid="6"/>
                                        </p:tgtEl>
                                        <p:attrNameLst>
                                          <p:attrName>ppt_y</p:attrName>
                                        </p:attrNameLst>
                                      </p:cBhvr>
                                      <p:tavLst>
                                        <p:tav tm="0">
                                          <p:val>
                                            <p:strVal val="#ppt_y"/>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nodeType="clickEffect">
                                  <p:stCondLst>
                                    <p:cond delay="0"/>
                                  </p:stCondLst>
                                  <p:childTnLst>
                                    <p:set>
                                      <p:cBhvr>
                                        <p:cTn id="33" dur="1" fill="hold">
                                          <p:stCondLst>
                                            <p:cond delay="499"/>
                                          </p:stCondLst>
                                        </p:cTn>
                                        <p:tgtEl>
                                          <p:spTgt spid="14"/>
                                        </p:tgtEl>
                                        <p:attrNameLst>
                                          <p:attrName>style.visibility</p:attrName>
                                        </p:attrNameLst>
                                      </p:cBhvr>
                                      <p:to>
                                        <p:strVal val="visible"/>
                                      </p:to>
                                    </p:set>
                                  </p:childTnLst>
                                </p:cTn>
                              </p:par>
                            </p:childTnLst>
                          </p:cTn>
                        </p:par>
                        <p:par>
                          <p:cTn id="34" fill="hold">
                            <p:stCondLst>
                              <p:cond delay="500"/>
                            </p:stCondLst>
                            <p:childTnLst>
                              <p:par>
                                <p:cTn id="35" presetID="7" presetClass="entr" presetSubtype="8" fill="hold" grpId="0" nodeType="afterEffect">
                                  <p:stCondLst>
                                    <p:cond delay="1000"/>
                                  </p:stCondLst>
                                  <p:childTnLst>
                                    <p:set>
                                      <p:cBhvr>
                                        <p:cTn id="36" dur="1" fill="hold">
                                          <p:stCondLst>
                                            <p:cond delay="0"/>
                                          </p:stCondLst>
                                        </p:cTn>
                                        <p:tgtEl>
                                          <p:spTgt spid="7"/>
                                        </p:tgtEl>
                                        <p:attrNameLst>
                                          <p:attrName>style.visibility</p:attrName>
                                        </p:attrNameLst>
                                      </p:cBhvr>
                                      <p:to>
                                        <p:strVal val="visible"/>
                                      </p:to>
                                    </p:set>
                                    <p:anim calcmode="lin" valueType="num">
                                      <p:cBhvr additive="base">
                                        <p:cTn id="37" dur="5000" fill="hold"/>
                                        <p:tgtEl>
                                          <p:spTgt spid="7"/>
                                        </p:tgtEl>
                                        <p:attrNameLst>
                                          <p:attrName>ppt_x</p:attrName>
                                        </p:attrNameLst>
                                      </p:cBhvr>
                                      <p:tavLst>
                                        <p:tav tm="0">
                                          <p:val>
                                            <p:strVal val="0-#ppt_w/2"/>
                                          </p:val>
                                        </p:tav>
                                        <p:tav tm="100000">
                                          <p:val>
                                            <p:strVal val="#ppt_x"/>
                                          </p:val>
                                        </p:tav>
                                      </p:tavLst>
                                    </p:anim>
                                    <p:anim calcmode="lin" valueType="num">
                                      <p:cBhvr additive="base">
                                        <p:cTn id="38" dur="5000" fill="hold"/>
                                        <p:tgtEl>
                                          <p:spTgt spid="7"/>
                                        </p:tgtEl>
                                        <p:attrNameLst>
                                          <p:attrName>ppt_y</p:attrName>
                                        </p:attrNameLst>
                                      </p:cBhvr>
                                      <p:tavLst>
                                        <p:tav tm="0">
                                          <p:val>
                                            <p:strVal val="#ppt_y"/>
                                          </p:val>
                                        </p:tav>
                                        <p:tav tm="100000">
                                          <p:val>
                                            <p:strVal val="#ppt_y"/>
                                          </p:val>
                                        </p:tav>
                                      </p:tavLst>
                                    </p:anim>
                                  </p:childTnLst>
                                </p:cTn>
                              </p:par>
                            </p:childTnLst>
                          </p:cTn>
                        </p:par>
                        <p:par>
                          <p:cTn id="39" fill="hold">
                            <p:stCondLst>
                              <p:cond delay="6500"/>
                            </p:stCondLst>
                            <p:childTnLst>
                              <p:par>
                                <p:cTn id="40" presetID="7" presetClass="entr" presetSubtype="4" fill="hold" grpId="0" nodeType="afterEffect">
                                  <p:stCondLst>
                                    <p:cond delay="0"/>
                                  </p:stCondLst>
                                  <p:childTnLst>
                                    <p:set>
                                      <p:cBhvr>
                                        <p:cTn id="41" dur="1" fill="hold">
                                          <p:stCondLst>
                                            <p:cond delay="0"/>
                                          </p:stCondLst>
                                        </p:cTn>
                                        <p:tgtEl>
                                          <p:spTgt spid="18"/>
                                        </p:tgtEl>
                                        <p:attrNameLst>
                                          <p:attrName>style.visibility</p:attrName>
                                        </p:attrNameLst>
                                      </p:cBhvr>
                                      <p:to>
                                        <p:strVal val="visible"/>
                                      </p:to>
                                    </p:set>
                                    <p:anim calcmode="lin" valueType="num">
                                      <p:cBhvr additive="base">
                                        <p:cTn id="42" dur="5000" fill="hold"/>
                                        <p:tgtEl>
                                          <p:spTgt spid="18"/>
                                        </p:tgtEl>
                                        <p:attrNameLst>
                                          <p:attrName>ppt_x</p:attrName>
                                        </p:attrNameLst>
                                      </p:cBhvr>
                                      <p:tavLst>
                                        <p:tav tm="0">
                                          <p:val>
                                            <p:strVal val="#ppt_x"/>
                                          </p:val>
                                        </p:tav>
                                        <p:tav tm="100000">
                                          <p:val>
                                            <p:strVal val="#ppt_x"/>
                                          </p:val>
                                        </p:tav>
                                      </p:tavLst>
                                    </p:anim>
                                    <p:anim calcmode="lin" valueType="num">
                                      <p:cBhvr additive="base">
                                        <p:cTn id="43" dur="50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9" presetClass="entr" presetSubtype="0" fill="hold" grpId="0" nodeType="clickEffect">
                                  <p:stCondLst>
                                    <p:cond delay="0"/>
                                  </p:stCondLst>
                                  <p:childTnLst>
                                    <p:set>
                                      <p:cBhvr>
                                        <p:cTn id="47" dur="1" fill="hold">
                                          <p:stCondLst>
                                            <p:cond delay="0"/>
                                          </p:stCondLst>
                                        </p:cTn>
                                        <p:tgtEl>
                                          <p:spTgt spid="8"/>
                                        </p:tgtEl>
                                        <p:attrNameLst>
                                          <p:attrName>style.visibility</p:attrName>
                                        </p:attrNameLst>
                                      </p:cBhvr>
                                      <p:to>
                                        <p:strVal val="visible"/>
                                      </p:to>
                                    </p:set>
                                    <p:animEffect transition="in" filter="dissolve">
                                      <p:cBhvr>
                                        <p:cTn id="48"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autoUpdateAnimBg="0"/>
      <p:bldP spid="6" grpId="0" animBg="1" autoUpdateAnimBg="0"/>
      <p:bldP spid="7" grpId="0" animBg="1" autoUpdateAnimBg="0"/>
      <p:bldP spid="8" grpId="0" animBg="1" autoUpdateAnimBg="0"/>
      <p:bldP spid="9" grpId="0" animBg="1" autoUpdateAnimBg="0"/>
      <p:bldP spid="10" grpId="0" animBg="1" autoUpdateAnimBg="0"/>
      <p:bldP spid="18" grpId="0" animBg="1"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b="1" dirty="0" smtClean="0"/>
              <a:t>Dirección IP Clase A, B, C, D y E</a:t>
            </a:r>
            <a:endParaRPr lang="es-AR" dirty="0"/>
          </a:p>
        </p:txBody>
      </p:sp>
      <p:sp>
        <p:nvSpPr>
          <p:cNvPr id="3" name="2 Marcador de contenido"/>
          <p:cNvSpPr>
            <a:spLocks noGrp="1"/>
          </p:cNvSpPr>
          <p:nvPr>
            <p:ph idx="1"/>
          </p:nvPr>
        </p:nvSpPr>
        <p:spPr/>
        <p:txBody>
          <a:bodyPr/>
          <a:lstStyle/>
          <a:p>
            <a:r>
              <a:rPr lang="es-AR" dirty="0" smtClean="0"/>
              <a:t>Las direcciones IP están compuestas por 32 bits </a:t>
            </a:r>
          </a:p>
          <a:p>
            <a:r>
              <a:rPr lang="es-AR" dirty="0" smtClean="0"/>
              <a:t>Un bit o una secuencia de bits determinan la Clase a la que pertenece esa dirección IP.</a:t>
            </a:r>
          </a:p>
          <a:p>
            <a:r>
              <a:rPr lang="es-AR" dirty="0" smtClean="0"/>
              <a:t>Cada clase de una dirección de red determina una máscara por defecto, un rango IP, cantidad de redes y de hosts por red.</a:t>
            </a:r>
            <a:br>
              <a:rPr lang="es-AR" dirty="0" smtClean="0"/>
            </a:br>
            <a:endParaRPr lang="es-A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dirty="0" smtClean="0"/>
              <a:t>Cuadro de clases</a:t>
            </a:r>
            <a:endParaRPr lang="es-AR" dirty="0"/>
          </a:p>
        </p:txBody>
      </p:sp>
      <p:sp>
        <p:nvSpPr>
          <p:cNvPr id="3" name="2 Marcador de contenido"/>
          <p:cNvSpPr>
            <a:spLocks noGrp="1"/>
          </p:cNvSpPr>
          <p:nvPr>
            <p:ph idx="1"/>
          </p:nvPr>
        </p:nvSpPr>
        <p:spPr>
          <a:xfrm>
            <a:off x="2643174" y="4714884"/>
            <a:ext cx="6043626" cy="1609716"/>
          </a:xfrm>
        </p:spPr>
        <p:txBody>
          <a:bodyPr/>
          <a:lstStyle/>
          <a:p>
            <a:pPr>
              <a:buNone/>
            </a:pPr>
            <a:endParaRPr lang="es-AR" dirty="0"/>
          </a:p>
        </p:txBody>
      </p:sp>
      <p:pic>
        <p:nvPicPr>
          <p:cNvPr id="1027" name="Imagen 15"/>
          <p:cNvPicPr>
            <a:picLocks noChangeAspect="1" noChangeArrowheads="1"/>
          </p:cNvPicPr>
          <p:nvPr/>
        </p:nvPicPr>
        <p:blipFill>
          <a:blip r:embed="rId2" cstate="print"/>
          <a:srcRect/>
          <a:stretch>
            <a:fillRect/>
          </a:stretch>
        </p:blipFill>
        <p:spPr bwMode="auto">
          <a:xfrm>
            <a:off x="285720" y="2143116"/>
            <a:ext cx="8720931" cy="300039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fontScale="47500" lnSpcReduction="20000"/>
          </a:bodyPr>
          <a:lstStyle/>
          <a:p>
            <a:r>
              <a:rPr lang="es-AR" sz="3600" b="1" dirty="0" smtClean="0"/>
              <a:t>Funciones básicas de los protocolos. Encapsulamiento. Fragmentación y </a:t>
            </a:r>
            <a:r>
              <a:rPr lang="es-AR" sz="3600" dirty="0" err="1" smtClean="0"/>
              <a:t>reensamblado</a:t>
            </a:r>
            <a:r>
              <a:rPr lang="es-AR" sz="3600" dirty="0" smtClean="0"/>
              <a:t>. Control de conexión. Entrega ordenada. Control de flujo. Control de errores. Direccionamiento. </a:t>
            </a:r>
            <a:r>
              <a:rPr lang="es-AR" sz="3600" dirty="0" err="1" smtClean="0"/>
              <a:t>Multiplexación</a:t>
            </a:r>
            <a:r>
              <a:rPr lang="es-AR" sz="3600" dirty="0" smtClean="0"/>
              <a:t>. Servicios de transmisión. </a:t>
            </a:r>
            <a:r>
              <a:rPr lang="es-AR" sz="3600" b="1" dirty="0" smtClean="0"/>
              <a:t>Principios de la interconexión entre redes. Requisitos, Enfoques sobre la arquitectura. TCP/IP e Internet. Historia. Fundamentos. Direcciones IP. Máscara de Subred. Ejemplos. Servidores.</a:t>
            </a:r>
          </a:p>
          <a:p>
            <a:r>
              <a:rPr lang="es-AR" sz="3600" dirty="0" smtClean="0"/>
              <a:t>Sistemas Operativos. DNS. Nombres de hosts de Internet. Clientes. Concepto de Firewall.</a:t>
            </a:r>
          </a:p>
          <a:p>
            <a:r>
              <a:rPr lang="es-AR" sz="3600" dirty="0" smtClean="0"/>
              <a:t>Concepto de Proxy. Filtrado de Direcciones IP. Ruteo. Protocolos. RIP. ARP. ICMP. UDP. NAT.</a:t>
            </a:r>
          </a:p>
          <a:p>
            <a:r>
              <a:rPr lang="es-AR" sz="3600" dirty="0" smtClean="0"/>
              <a:t>Puertos TCP/IP. Páginas de W.W.W. Navegadores. HTML. Posibilidades de conexión de una LAN a</a:t>
            </a:r>
          </a:p>
          <a:p>
            <a:r>
              <a:rPr lang="es-AR" sz="3600" dirty="0" smtClean="0"/>
              <a:t>internet. VPN. </a:t>
            </a:r>
            <a:r>
              <a:rPr lang="es-AR" sz="3600" dirty="0" err="1" smtClean="0"/>
              <a:t>VoIP</a:t>
            </a:r>
            <a:r>
              <a:rPr lang="es-AR" sz="3600" dirty="0" smtClean="0"/>
              <a:t>. </a:t>
            </a:r>
            <a:r>
              <a:rPr lang="es-AR" sz="3600" b="1" dirty="0" smtClean="0"/>
              <a:t>Protocolos y Servicios de Red Nivel 2. Protocolo Ethernet. Ventajas y</a:t>
            </a:r>
          </a:p>
          <a:p>
            <a:r>
              <a:rPr lang="es-AR" sz="3600" dirty="0" smtClean="0"/>
              <a:t>Desventajas. Virtual LAN. </a:t>
            </a:r>
            <a:r>
              <a:rPr lang="es-AR" sz="3600" dirty="0" err="1" smtClean="0"/>
              <a:t>Spanning</a:t>
            </a:r>
            <a:r>
              <a:rPr lang="es-AR" sz="3600" dirty="0" smtClean="0"/>
              <a:t> </a:t>
            </a:r>
            <a:r>
              <a:rPr lang="es-AR" sz="3600" dirty="0" err="1" smtClean="0"/>
              <a:t>Tree</a:t>
            </a:r>
            <a:r>
              <a:rPr lang="es-AR" sz="3600" dirty="0" smtClean="0"/>
              <a:t>. </a:t>
            </a:r>
            <a:r>
              <a:rPr lang="es-AR" sz="3600" dirty="0" err="1" smtClean="0"/>
              <a:t>Trunking</a:t>
            </a:r>
            <a:r>
              <a:rPr lang="es-AR" sz="3600" dirty="0" smtClean="0"/>
              <a:t>. </a:t>
            </a:r>
            <a:r>
              <a:rPr lang="es-AR" sz="3600" dirty="0" err="1" smtClean="0"/>
              <a:t>Mirroring</a:t>
            </a:r>
            <a:r>
              <a:rPr lang="es-AR" sz="3600" dirty="0" smtClean="0"/>
              <a:t> 802.1x. </a:t>
            </a:r>
            <a:r>
              <a:rPr lang="es-AR" sz="3600" dirty="0" err="1" smtClean="0"/>
              <a:t>Radius</a:t>
            </a:r>
            <a:r>
              <a:rPr lang="es-AR" sz="3600" dirty="0" smtClean="0"/>
              <a:t>. </a:t>
            </a:r>
            <a:r>
              <a:rPr lang="es-AR" sz="3600" dirty="0" err="1" smtClean="0"/>
              <a:t>Hubs</a:t>
            </a:r>
            <a:r>
              <a:rPr lang="es-AR" sz="3600" dirty="0" smtClean="0"/>
              <a:t>. </a:t>
            </a:r>
            <a:r>
              <a:rPr lang="es-AR" sz="3600" dirty="0" err="1" smtClean="0"/>
              <a:t>Switch</a:t>
            </a:r>
            <a:r>
              <a:rPr lang="es-AR" sz="3600" dirty="0" smtClean="0"/>
              <a:t>.</a:t>
            </a:r>
          </a:p>
          <a:p>
            <a:r>
              <a:rPr lang="es-AR" sz="3600" dirty="0" smtClean="0"/>
              <a:t>Protocolos de </a:t>
            </a:r>
            <a:r>
              <a:rPr lang="es-AR" sz="3600" dirty="0" err="1" smtClean="0"/>
              <a:t>Lan</a:t>
            </a:r>
            <a:r>
              <a:rPr lang="es-AR" sz="3600" dirty="0" smtClean="0"/>
              <a:t> Inalámbricas. 802.11. Métodos de Acceso al medio. CSMA/CD.</a:t>
            </a:r>
            <a:endParaRPr lang="es-AR" sz="3600" dirty="0"/>
          </a:p>
        </p:txBody>
      </p:sp>
      <p:sp>
        <p:nvSpPr>
          <p:cNvPr id="3" name="2 Título"/>
          <p:cNvSpPr>
            <a:spLocks noGrp="1"/>
          </p:cNvSpPr>
          <p:nvPr>
            <p:ph type="title"/>
          </p:nvPr>
        </p:nvSpPr>
        <p:spPr>
          <a:xfrm>
            <a:off x="428596" y="357166"/>
            <a:ext cx="8229600" cy="1143000"/>
          </a:xfrm>
        </p:spPr>
        <p:txBody>
          <a:bodyPr>
            <a:normAutofit/>
          </a:bodyPr>
          <a:lstStyle/>
          <a:p>
            <a:endParaRPr lang="es-A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AR" dirty="0" smtClean="0"/>
              <a:t>Cada Clase tiene una máscara de red por defecto</a:t>
            </a:r>
            <a:endParaRPr lang="es-AR" dirty="0"/>
          </a:p>
        </p:txBody>
      </p:sp>
      <p:sp>
        <p:nvSpPr>
          <p:cNvPr id="3" name="2 Marcador de contenido"/>
          <p:cNvSpPr>
            <a:spLocks noGrp="1"/>
          </p:cNvSpPr>
          <p:nvPr>
            <p:ph idx="1"/>
          </p:nvPr>
        </p:nvSpPr>
        <p:spPr>
          <a:xfrm>
            <a:off x="2571736" y="3357562"/>
            <a:ext cx="6115064" cy="2967038"/>
          </a:xfrm>
        </p:spPr>
        <p:txBody>
          <a:bodyPr/>
          <a:lstStyle/>
          <a:p>
            <a:endParaRPr lang="es-AR" dirty="0"/>
          </a:p>
        </p:txBody>
      </p:sp>
      <p:pic>
        <p:nvPicPr>
          <p:cNvPr id="2050" name="Imagen 19"/>
          <p:cNvPicPr>
            <a:picLocks noChangeAspect="1" noChangeArrowheads="1"/>
          </p:cNvPicPr>
          <p:nvPr/>
        </p:nvPicPr>
        <p:blipFill>
          <a:blip r:embed="rId2" cstate="print"/>
          <a:srcRect/>
          <a:stretch>
            <a:fillRect/>
          </a:stretch>
        </p:blipFill>
        <p:spPr bwMode="auto">
          <a:xfrm>
            <a:off x="1928794" y="1857363"/>
            <a:ext cx="5072098" cy="487965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dirty="0" smtClean="0"/>
              <a:t>Máscara de red</a:t>
            </a:r>
            <a:endParaRPr lang="es-AR" dirty="0"/>
          </a:p>
        </p:txBody>
      </p:sp>
      <p:sp>
        <p:nvSpPr>
          <p:cNvPr id="3" name="2 Marcador de contenido"/>
          <p:cNvSpPr>
            <a:spLocks noGrp="1"/>
          </p:cNvSpPr>
          <p:nvPr>
            <p:ph idx="1"/>
          </p:nvPr>
        </p:nvSpPr>
        <p:spPr>
          <a:xfrm>
            <a:off x="357158" y="1857364"/>
            <a:ext cx="8229600" cy="564826"/>
          </a:xfrm>
        </p:spPr>
        <p:txBody>
          <a:bodyPr>
            <a:normAutofit fontScale="85000" lnSpcReduction="10000"/>
          </a:bodyPr>
          <a:lstStyle/>
          <a:p>
            <a:r>
              <a:rPr lang="es-AR" dirty="0" smtClean="0">
                <a:latin typeface="Arial" pitchFamily="34" charset="0"/>
                <a:cs typeface="Arial" pitchFamily="34" charset="0"/>
              </a:rPr>
              <a:t>Porción de red y de host: por </a:t>
            </a:r>
            <a:r>
              <a:rPr lang="es-AR" dirty="0" err="1" smtClean="0">
                <a:latin typeface="Arial" pitchFamily="34" charset="0"/>
                <a:cs typeface="Arial" pitchFamily="34" charset="0"/>
              </a:rPr>
              <a:t>ej</a:t>
            </a:r>
            <a:r>
              <a:rPr lang="es-AR" dirty="0" smtClean="0">
                <a:latin typeface="Arial" pitchFamily="34" charset="0"/>
                <a:cs typeface="Arial" pitchFamily="34" charset="0"/>
              </a:rPr>
              <a:t> IP Clase C 192.168.1.0/24 </a:t>
            </a:r>
          </a:p>
          <a:p>
            <a:endParaRPr lang="es-AR" dirty="0">
              <a:latin typeface="Arial" pitchFamily="34" charset="0"/>
              <a:cs typeface="Arial" pitchFamily="34" charset="0"/>
            </a:endParaRPr>
          </a:p>
        </p:txBody>
      </p:sp>
      <p:pic>
        <p:nvPicPr>
          <p:cNvPr id="3074" name="Imagen 21"/>
          <p:cNvPicPr>
            <a:picLocks noChangeAspect="1" noChangeArrowheads="1"/>
          </p:cNvPicPr>
          <p:nvPr/>
        </p:nvPicPr>
        <p:blipFill>
          <a:blip r:embed="rId2" cstate="print"/>
          <a:srcRect/>
          <a:stretch>
            <a:fillRect/>
          </a:stretch>
        </p:blipFill>
        <p:spPr bwMode="auto">
          <a:xfrm>
            <a:off x="1643042" y="3000372"/>
            <a:ext cx="5892547" cy="164307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AR" b="1" dirty="0" smtClean="0"/>
              <a:t>Convertir Bits en Números Decimales</a:t>
            </a:r>
            <a:endParaRPr lang="es-AR" dirty="0"/>
          </a:p>
        </p:txBody>
      </p:sp>
      <p:sp>
        <p:nvSpPr>
          <p:cNvPr id="3" name="2 Marcador de contenido"/>
          <p:cNvSpPr>
            <a:spLocks noGrp="1"/>
          </p:cNvSpPr>
          <p:nvPr>
            <p:ph idx="1"/>
          </p:nvPr>
        </p:nvSpPr>
        <p:spPr/>
        <p:txBody>
          <a:bodyPr/>
          <a:lstStyle/>
          <a:p>
            <a:endParaRPr lang="es-AR" dirty="0"/>
          </a:p>
        </p:txBody>
      </p:sp>
      <p:pic>
        <p:nvPicPr>
          <p:cNvPr id="4098" name="Imagen 27"/>
          <p:cNvPicPr>
            <a:picLocks noChangeAspect="1" noChangeArrowheads="1"/>
          </p:cNvPicPr>
          <p:nvPr/>
        </p:nvPicPr>
        <p:blipFill>
          <a:blip r:embed="rId2" cstate="print"/>
          <a:srcRect/>
          <a:stretch>
            <a:fillRect/>
          </a:stretch>
        </p:blipFill>
        <p:spPr bwMode="auto">
          <a:xfrm>
            <a:off x="928662" y="2023488"/>
            <a:ext cx="3929090" cy="3031102"/>
          </a:xfrm>
          <a:prstGeom prst="rect">
            <a:avLst/>
          </a:prstGeom>
          <a:noFill/>
          <a:ln w="9525">
            <a:noFill/>
            <a:miter lim="800000"/>
            <a:headEnd/>
            <a:tailEnd/>
          </a:ln>
        </p:spPr>
      </p:pic>
      <p:pic>
        <p:nvPicPr>
          <p:cNvPr id="4099" name="Imagen 28"/>
          <p:cNvPicPr>
            <a:picLocks noChangeAspect="1" noChangeArrowheads="1"/>
          </p:cNvPicPr>
          <p:nvPr/>
        </p:nvPicPr>
        <p:blipFill>
          <a:blip r:embed="rId3" cstate="print"/>
          <a:srcRect/>
          <a:stretch>
            <a:fillRect/>
          </a:stretch>
        </p:blipFill>
        <p:spPr bwMode="auto">
          <a:xfrm>
            <a:off x="5072066" y="2500306"/>
            <a:ext cx="3643338" cy="21397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AR" b="1" dirty="0" smtClean="0"/>
              <a:t>Convertir Bits en Números Decimales</a:t>
            </a:r>
            <a:endParaRPr lang="es-AR" dirty="0"/>
          </a:p>
        </p:txBody>
      </p:sp>
      <p:sp>
        <p:nvSpPr>
          <p:cNvPr id="3" name="2 Marcador de contenido"/>
          <p:cNvSpPr>
            <a:spLocks noGrp="1"/>
          </p:cNvSpPr>
          <p:nvPr>
            <p:ph idx="1"/>
          </p:nvPr>
        </p:nvSpPr>
        <p:spPr>
          <a:xfrm>
            <a:off x="457200" y="1935480"/>
            <a:ext cx="8229600" cy="1779272"/>
          </a:xfrm>
        </p:spPr>
        <p:txBody>
          <a:bodyPr/>
          <a:lstStyle/>
          <a:p>
            <a:r>
              <a:rPr lang="es-AR" dirty="0" smtClean="0">
                <a:latin typeface="Arial" pitchFamily="34" charset="0"/>
                <a:cs typeface="Arial" pitchFamily="34" charset="0"/>
              </a:rPr>
              <a:t>La combinación de 8 bits permite un total de 256 combinaciones posibles que cubre todo el rango de numeración decimal desde el 0 (00000000) hasta el 255 (11111111). Algunos ejemplos</a:t>
            </a:r>
            <a:endParaRPr lang="es-AR" dirty="0">
              <a:latin typeface="Arial" pitchFamily="34" charset="0"/>
              <a:cs typeface="Arial" pitchFamily="34" charset="0"/>
            </a:endParaRPr>
          </a:p>
        </p:txBody>
      </p:sp>
      <p:pic>
        <p:nvPicPr>
          <p:cNvPr id="5122" name="Imagen 29"/>
          <p:cNvPicPr>
            <a:picLocks noChangeAspect="1" noChangeArrowheads="1"/>
          </p:cNvPicPr>
          <p:nvPr/>
        </p:nvPicPr>
        <p:blipFill>
          <a:blip r:embed="rId2" cstate="print"/>
          <a:srcRect/>
          <a:stretch>
            <a:fillRect/>
          </a:stretch>
        </p:blipFill>
        <p:spPr bwMode="auto">
          <a:xfrm>
            <a:off x="2357422" y="3770312"/>
            <a:ext cx="4019550" cy="3087688"/>
          </a:xfrm>
          <a:prstGeom prst="rect">
            <a:avLst/>
          </a:prstGeom>
          <a:noFill/>
          <a:ln w="9525">
            <a:noFill/>
            <a:miter lim="800000"/>
            <a:headEnd/>
            <a:tailEnd/>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AR" b="1" dirty="0" smtClean="0"/>
              <a:t>Calcular la Cantidad de Subredes y Hosts por Subred</a:t>
            </a:r>
            <a:endParaRPr lang="es-AR" dirty="0" smtClean="0"/>
          </a:p>
        </p:txBody>
      </p:sp>
      <p:sp>
        <p:nvSpPr>
          <p:cNvPr id="3" name="2 Marcador de contenido"/>
          <p:cNvSpPr>
            <a:spLocks noGrp="1"/>
          </p:cNvSpPr>
          <p:nvPr>
            <p:ph idx="1"/>
          </p:nvPr>
        </p:nvSpPr>
        <p:spPr/>
        <p:txBody>
          <a:bodyPr>
            <a:normAutofit fontScale="92500" lnSpcReduction="10000"/>
          </a:bodyPr>
          <a:lstStyle/>
          <a:p>
            <a:r>
              <a:rPr lang="es-AR" b="1" dirty="0" smtClean="0"/>
              <a:t>Cantidad de Subredes es igual a: 2</a:t>
            </a:r>
            <a:r>
              <a:rPr lang="es-AR" b="1" baseline="30000" dirty="0" smtClean="0"/>
              <a:t>N</a:t>
            </a:r>
            <a:r>
              <a:rPr lang="es-AR" dirty="0" smtClean="0"/>
              <a:t>, donde "N" es el número de bits "robados" a la porción de Host.</a:t>
            </a:r>
          </a:p>
          <a:p>
            <a:r>
              <a:rPr lang="es-AR" b="1" dirty="0" smtClean="0"/>
              <a:t>Cantidad de Hosts x Subred es igual a: 2</a:t>
            </a:r>
            <a:r>
              <a:rPr lang="es-AR" b="1" baseline="30000" dirty="0" smtClean="0"/>
              <a:t>M</a:t>
            </a:r>
            <a:r>
              <a:rPr lang="es-AR" b="1" dirty="0" smtClean="0"/>
              <a:t> -2</a:t>
            </a:r>
            <a:r>
              <a:rPr lang="es-AR" dirty="0" smtClean="0"/>
              <a:t>, donde "M" es el número de bits disponible en la porción de host y "-2" es debido a que toda subred debe tener su propia dirección de red y su propia dirección de </a:t>
            </a:r>
            <a:r>
              <a:rPr lang="es-AR" dirty="0" err="1" smtClean="0"/>
              <a:t>broadcast</a:t>
            </a:r>
            <a:r>
              <a:rPr lang="es-AR" dirty="0" smtClean="0"/>
              <a:t>.</a:t>
            </a:r>
          </a:p>
          <a:p>
            <a:r>
              <a:rPr lang="es-AR" b="1" dirty="0" smtClean="0"/>
              <a:t>Aclaración:</a:t>
            </a:r>
            <a:r>
              <a:rPr lang="es-AR" dirty="0" smtClean="0"/>
              <a:t> Originalmente la fórmula para obtener la cantidad de subredes era 2</a:t>
            </a:r>
            <a:r>
              <a:rPr lang="es-AR" baseline="30000" dirty="0" smtClean="0"/>
              <a:t>N</a:t>
            </a:r>
            <a:r>
              <a:rPr lang="es-AR" dirty="0" smtClean="0"/>
              <a:t> -2, donde "N" es el número de bits "robados" a la porción de host y "-2" porque la primer subred (</a:t>
            </a:r>
            <a:r>
              <a:rPr lang="es-AR" dirty="0" err="1" smtClean="0"/>
              <a:t>subnet</a:t>
            </a:r>
            <a:r>
              <a:rPr lang="es-AR" dirty="0" smtClean="0"/>
              <a:t> </a:t>
            </a:r>
            <a:r>
              <a:rPr lang="es-AR" dirty="0" err="1" smtClean="0"/>
              <a:t>zero</a:t>
            </a:r>
            <a:r>
              <a:rPr lang="es-AR" dirty="0" smtClean="0"/>
              <a:t>) y la última subred (</a:t>
            </a:r>
            <a:r>
              <a:rPr lang="es-AR" dirty="0" err="1" smtClean="0"/>
              <a:t>subnet</a:t>
            </a:r>
            <a:r>
              <a:rPr lang="es-AR" dirty="0" smtClean="0"/>
              <a:t> </a:t>
            </a:r>
            <a:r>
              <a:rPr lang="es-AR" dirty="0" err="1" smtClean="0"/>
              <a:t>broadcast</a:t>
            </a:r>
            <a:r>
              <a:rPr lang="es-AR" dirty="0" smtClean="0"/>
              <a:t>) no eran utilizables ya que contenían la dirección de la red y </a:t>
            </a:r>
            <a:r>
              <a:rPr lang="es-AR" dirty="0" err="1" smtClean="0"/>
              <a:t>broadcast</a:t>
            </a:r>
            <a:r>
              <a:rPr lang="es-AR" dirty="0" smtClean="0"/>
              <a:t> respectivamente.</a:t>
            </a:r>
            <a:endParaRPr lang="es-A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AR" sz="4500" b="1" dirty="0" err="1" smtClean="0">
                <a:hlinkClick r:id="rId2"/>
              </a:rPr>
              <a:t>Subneteo</a:t>
            </a:r>
            <a:r>
              <a:rPr lang="es-AR" sz="4500" b="1" dirty="0" smtClean="0">
                <a:hlinkClick r:id="rId2"/>
              </a:rPr>
              <a:t> Manual de una Red Clase A</a:t>
            </a:r>
            <a:endParaRPr lang="es-AR" sz="4500" b="1" dirty="0" smtClean="0"/>
          </a:p>
        </p:txBody>
      </p:sp>
      <p:sp>
        <p:nvSpPr>
          <p:cNvPr id="3" name="2 Marcador de contenido"/>
          <p:cNvSpPr>
            <a:spLocks noGrp="1"/>
          </p:cNvSpPr>
          <p:nvPr>
            <p:ph idx="1"/>
          </p:nvPr>
        </p:nvSpPr>
        <p:spPr/>
        <p:txBody>
          <a:bodyPr>
            <a:normAutofit fontScale="92500" lnSpcReduction="10000"/>
          </a:bodyPr>
          <a:lstStyle/>
          <a:p>
            <a:r>
              <a:rPr lang="es-AR" dirty="0" smtClean="0">
                <a:latin typeface="Arial" pitchFamily="34" charset="0"/>
                <a:cs typeface="Arial" pitchFamily="34" charset="0"/>
              </a:rPr>
              <a:t>Dada la dirección IP Clase A 10.0.0.0/8 para una red, se nos pide que mediante </a:t>
            </a:r>
            <a:r>
              <a:rPr lang="es-AR" dirty="0" err="1" smtClean="0">
                <a:latin typeface="Arial" pitchFamily="34" charset="0"/>
                <a:cs typeface="Arial" pitchFamily="34" charset="0"/>
              </a:rPr>
              <a:t>subneteo</a:t>
            </a:r>
            <a:r>
              <a:rPr lang="es-AR" dirty="0" smtClean="0">
                <a:latin typeface="Arial" pitchFamily="34" charset="0"/>
                <a:cs typeface="Arial" pitchFamily="34" charset="0"/>
              </a:rPr>
              <a:t> obtengamos 7 subredes. Este es un ejemplo típico que se nos puede pedir, aunque remotamente nos topemos en la vida real.</a:t>
            </a:r>
            <a:br>
              <a:rPr lang="es-AR" dirty="0" smtClean="0">
                <a:latin typeface="Arial" pitchFamily="34" charset="0"/>
                <a:cs typeface="Arial" pitchFamily="34" charset="0"/>
              </a:rPr>
            </a:br>
            <a:r>
              <a:rPr lang="es-AR" dirty="0" smtClean="0">
                <a:latin typeface="Arial" pitchFamily="34" charset="0"/>
                <a:cs typeface="Arial" pitchFamily="34" charset="0"/>
              </a:rPr>
              <a:t/>
            </a:r>
            <a:br>
              <a:rPr lang="es-AR" dirty="0" smtClean="0">
                <a:latin typeface="Arial" pitchFamily="34" charset="0"/>
                <a:cs typeface="Arial" pitchFamily="34" charset="0"/>
              </a:rPr>
            </a:br>
            <a:r>
              <a:rPr lang="es-AR" dirty="0" smtClean="0">
                <a:latin typeface="Arial" pitchFamily="34" charset="0"/>
                <a:cs typeface="Arial" pitchFamily="34" charset="0"/>
              </a:rPr>
              <a:t>Lo vamos a realizar en 2 pasos:</a:t>
            </a:r>
          </a:p>
          <a:p>
            <a:pPr lvl="1"/>
            <a:r>
              <a:rPr lang="es-AR" b="1" dirty="0" smtClean="0">
                <a:latin typeface="Arial" pitchFamily="34" charset="0"/>
                <a:cs typeface="Arial" pitchFamily="34" charset="0"/>
              </a:rPr>
              <a:t>Adaptar la Máscara de Red por Defecto a Nuestras Subredes (1)</a:t>
            </a:r>
            <a:r>
              <a:rPr lang="es-AR" dirty="0" smtClean="0">
                <a:latin typeface="Arial" pitchFamily="34" charset="0"/>
                <a:cs typeface="Arial" pitchFamily="34" charset="0"/>
              </a:rPr>
              <a:t/>
            </a:r>
            <a:br>
              <a:rPr lang="es-AR" dirty="0" smtClean="0">
                <a:latin typeface="Arial" pitchFamily="34" charset="0"/>
                <a:cs typeface="Arial" pitchFamily="34" charset="0"/>
              </a:rPr>
            </a:br>
            <a:r>
              <a:rPr lang="es-AR" dirty="0" smtClean="0">
                <a:latin typeface="Arial" pitchFamily="34" charset="0"/>
                <a:cs typeface="Arial" pitchFamily="34" charset="0"/>
              </a:rPr>
              <a:t>La máscara por defecto para la red 10.0.0.0 es:</a:t>
            </a:r>
          </a:p>
          <a:p>
            <a:pPr lvl="1"/>
            <a:r>
              <a:rPr lang="es-AR" dirty="0" smtClean="0">
                <a:latin typeface="Arial" pitchFamily="34" charset="0"/>
                <a:cs typeface="Arial" pitchFamily="34" charset="0"/>
              </a:rPr>
              <a:t>Mediante la fórmula </a:t>
            </a:r>
            <a:r>
              <a:rPr lang="es-AR" b="1" dirty="0" smtClean="0">
                <a:latin typeface="Arial" pitchFamily="34" charset="0"/>
                <a:cs typeface="Arial" pitchFamily="34" charset="0"/>
              </a:rPr>
              <a:t>2</a:t>
            </a:r>
            <a:r>
              <a:rPr lang="es-AR" b="1" baseline="30000" dirty="0" smtClean="0">
                <a:latin typeface="Arial" pitchFamily="34" charset="0"/>
                <a:cs typeface="Arial" pitchFamily="34" charset="0"/>
              </a:rPr>
              <a:t>N</a:t>
            </a:r>
            <a:r>
              <a:rPr lang="es-AR" dirty="0" smtClean="0">
                <a:latin typeface="Arial" pitchFamily="34" charset="0"/>
                <a:cs typeface="Arial" pitchFamily="34" charset="0"/>
              </a:rPr>
              <a:t>, donde </a:t>
            </a:r>
            <a:r>
              <a:rPr lang="es-AR" b="1" dirty="0" smtClean="0">
                <a:latin typeface="Arial" pitchFamily="34" charset="0"/>
                <a:cs typeface="Arial" pitchFamily="34" charset="0"/>
              </a:rPr>
              <a:t>N</a:t>
            </a:r>
            <a:r>
              <a:rPr lang="es-AR" dirty="0" smtClean="0">
                <a:latin typeface="Arial" pitchFamily="34" charset="0"/>
                <a:cs typeface="Arial" pitchFamily="34" charset="0"/>
              </a:rPr>
              <a:t> es la cantidad de bits que tenemos que robarle a la porción de host, adaptamos la máscara de red por defecto a la subred.</a:t>
            </a:r>
          </a:p>
          <a:p>
            <a:endParaRPr lang="es-A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AR"/>
          </a:p>
        </p:txBody>
      </p:sp>
      <p:pic>
        <p:nvPicPr>
          <p:cNvPr id="6146" name="Imagen 681"/>
          <p:cNvPicPr>
            <a:picLocks noGrp="1" noChangeAspect="1" noChangeArrowheads="1"/>
          </p:cNvPicPr>
          <p:nvPr>
            <p:ph idx="1"/>
          </p:nvPr>
        </p:nvPicPr>
        <p:blipFill>
          <a:blip r:embed="rId2" cstate="print"/>
          <a:srcRect/>
          <a:stretch>
            <a:fillRect/>
          </a:stretch>
        </p:blipFill>
        <p:spPr bwMode="auto">
          <a:xfrm>
            <a:off x="1214414" y="1928802"/>
            <a:ext cx="6192452" cy="2708283"/>
          </a:xfrm>
          <a:prstGeom prst="rect">
            <a:avLst/>
          </a:prstGeom>
          <a:noFill/>
          <a:ln w="9525">
            <a:noFill/>
            <a:miter lim="800000"/>
            <a:headEnd/>
            <a:tailEnd/>
          </a:ln>
        </p:spPr>
      </p:pic>
      <p:sp>
        <p:nvSpPr>
          <p:cNvPr id="5" name="4 Rectángulo"/>
          <p:cNvSpPr/>
          <p:nvPr/>
        </p:nvSpPr>
        <p:spPr>
          <a:xfrm>
            <a:off x="571472" y="5103674"/>
            <a:ext cx="7429552" cy="1200329"/>
          </a:xfrm>
          <a:prstGeom prst="rect">
            <a:avLst/>
          </a:prstGeom>
        </p:spPr>
        <p:txBody>
          <a:bodyPr wrap="square">
            <a:spAutoFit/>
          </a:bodyPr>
          <a:lstStyle/>
          <a:p>
            <a:r>
              <a:rPr lang="es-AR" dirty="0">
                <a:latin typeface="Arial" pitchFamily="34" charset="0"/>
                <a:cs typeface="Arial" pitchFamily="34" charset="0"/>
              </a:rPr>
              <a:t>Una vez hecho el cálculo nos da que debemos robar 3 bits a la porción de host para hacer 7 subredes o más y que el total de subredes útiles va a ser de 8, es decir que va a quedar 1 para uso futuro.</a:t>
            </a:r>
            <a:r>
              <a:rPr lang="es-AR" dirty="0"/>
              <a:t/>
            </a:r>
            <a:br>
              <a:rPr lang="es-AR" dirty="0"/>
            </a:br>
            <a:endParaRPr lang="es-A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500034" y="1000108"/>
            <a:ext cx="8229600" cy="2493652"/>
          </a:xfrm>
        </p:spPr>
        <p:txBody>
          <a:bodyPr/>
          <a:lstStyle/>
          <a:p>
            <a:r>
              <a:rPr lang="es-AR" dirty="0" smtClean="0">
                <a:latin typeface="Arial" pitchFamily="34" charset="0"/>
                <a:cs typeface="Arial" pitchFamily="34" charset="0"/>
              </a:rPr>
              <a:t>Tomando la máscara Clase A por defecto, a la parte de red le agregamos los </a:t>
            </a:r>
            <a:r>
              <a:rPr lang="es-AR" b="1" dirty="0" smtClean="0">
                <a:latin typeface="Arial" pitchFamily="34" charset="0"/>
                <a:cs typeface="Arial" pitchFamily="34" charset="0"/>
              </a:rPr>
              <a:t>3 bits </a:t>
            </a:r>
            <a:r>
              <a:rPr lang="es-AR" dirty="0" smtClean="0">
                <a:latin typeface="Arial" pitchFamily="34" charset="0"/>
                <a:cs typeface="Arial" pitchFamily="34" charset="0"/>
              </a:rPr>
              <a:t>que le robamos a la porción de host reemplazándolos por "</a:t>
            </a:r>
            <a:r>
              <a:rPr lang="es-AR" b="1" dirty="0" smtClean="0">
                <a:latin typeface="Arial" pitchFamily="34" charset="0"/>
                <a:cs typeface="Arial" pitchFamily="34" charset="0"/>
              </a:rPr>
              <a:t>1</a:t>
            </a:r>
            <a:r>
              <a:rPr lang="es-AR" dirty="0" smtClean="0">
                <a:latin typeface="Arial" pitchFamily="34" charset="0"/>
                <a:cs typeface="Arial" pitchFamily="34" charset="0"/>
              </a:rPr>
              <a:t>" y así obtenemos 255.224.0.0 que es la mascara de subred que vamos a utilizar para todas nuestras subredes y hosts.</a:t>
            </a:r>
            <a:endParaRPr lang="es-AR" dirty="0">
              <a:latin typeface="Arial" pitchFamily="34" charset="0"/>
              <a:cs typeface="Arial" pitchFamily="34" charset="0"/>
            </a:endParaRPr>
          </a:p>
        </p:txBody>
      </p:sp>
      <p:pic>
        <p:nvPicPr>
          <p:cNvPr id="7170" name="Imagen 683"/>
          <p:cNvPicPr>
            <a:picLocks noChangeAspect="1" noChangeArrowheads="1"/>
          </p:cNvPicPr>
          <p:nvPr/>
        </p:nvPicPr>
        <p:blipFill>
          <a:blip r:embed="rId2" cstate="print"/>
          <a:srcRect/>
          <a:stretch>
            <a:fillRect/>
          </a:stretch>
        </p:blipFill>
        <p:spPr bwMode="auto">
          <a:xfrm>
            <a:off x="1214414" y="3786190"/>
            <a:ext cx="7180216" cy="2071702"/>
          </a:xfrm>
          <a:prstGeom prst="rect">
            <a:avLst/>
          </a:prstGeom>
          <a:noFill/>
          <a:ln w="9525">
            <a:noFill/>
            <a:miter lim="800000"/>
            <a:headEnd/>
            <a:tailEnd/>
          </a:ln>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b="1" dirty="0" smtClean="0"/>
              <a:t>Obtener Rango de Subredes </a:t>
            </a:r>
            <a:endParaRPr lang="es-AR" dirty="0"/>
          </a:p>
        </p:txBody>
      </p:sp>
      <p:sp>
        <p:nvSpPr>
          <p:cNvPr id="3" name="2 Marcador de contenido"/>
          <p:cNvSpPr>
            <a:spLocks noGrp="1"/>
          </p:cNvSpPr>
          <p:nvPr>
            <p:ph idx="1"/>
          </p:nvPr>
        </p:nvSpPr>
        <p:spPr>
          <a:xfrm>
            <a:off x="457200" y="1935480"/>
            <a:ext cx="8229600" cy="2136462"/>
          </a:xfrm>
        </p:spPr>
        <p:txBody>
          <a:bodyPr/>
          <a:lstStyle/>
          <a:p>
            <a:r>
              <a:rPr lang="es-AR" dirty="0" smtClean="0">
                <a:latin typeface="Arial" pitchFamily="34" charset="0"/>
                <a:cs typeface="Arial" pitchFamily="34" charset="0"/>
              </a:rPr>
              <a:t>Para obtener las subredes se trabaja únicamente con la dirección IP de la red, en este caso 10.0.0.0. Para esto vamos a modificar el mismo octeto de bits (el segundo) que modificamos anteriormente en la mascara de red pero esta vez en la dirección IP.</a:t>
            </a:r>
            <a:endParaRPr lang="es-AR" dirty="0">
              <a:latin typeface="Arial" pitchFamily="34" charset="0"/>
              <a:cs typeface="Arial" pitchFamily="34" charset="0"/>
            </a:endParaRPr>
          </a:p>
        </p:txBody>
      </p:sp>
      <p:pic>
        <p:nvPicPr>
          <p:cNvPr id="8194" name="Imagen 684"/>
          <p:cNvPicPr>
            <a:picLocks noChangeAspect="1" noChangeArrowheads="1"/>
          </p:cNvPicPr>
          <p:nvPr/>
        </p:nvPicPr>
        <p:blipFill>
          <a:blip r:embed="rId2" cstate="print"/>
          <a:srcRect/>
          <a:stretch>
            <a:fillRect/>
          </a:stretch>
        </p:blipFill>
        <p:spPr bwMode="auto">
          <a:xfrm>
            <a:off x="1357290" y="4214818"/>
            <a:ext cx="6329918" cy="1727204"/>
          </a:xfrm>
          <a:prstGeom prst="rect">
            <a:avLst/>
          </a:prstGeom>
          <a:noFill/>
          <a:ln w="9525">
            <a:noFill/>
            <a:miter lim="800000"/>
            <a:headEnd/>
            <a:tailEnd/>
          </a:ln>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AR"/>
          </a:p>
        </p:txBody>
      </p:sp>
      <p:sp>
        <p:nvSpPr>
          <p:cNvPr id="3" name="2 Marcador de contenido"/>
          <p:cNvSpPr>
            <a:spLocks noGrp="1"/>
          </p:cNvSpPr>
          <p:nvPr>
            <p:ph idx="1"/>
          </p:nvPr>
        </p:nvSpPr>
        <p:spPr>
          <a:xfrm>
            <a:off x="457200" y="1935480"/>
            <a:ext cx="8229600" cy="2136462"/>
          </a:xfrm>
        </p:spPr>
        <p:txBody>
          <a:bodyPr/>
          <a:lstStyle/>
          <a:p>
            <a:r>
              <a:rPr lang="es-AR" dirty="0" smtClean="0">
                <a:latin typeface="Arial" pitchFamily="34" charset="0"/>
                <a:cs typeface="Arial" pitchFamily="34" charset="0"/>
              </a:rPr>
              <a:t>Para obtener el rango hay varias formas, la que me parece más sencilla es la de restarle a 256 el número de la máscara de red adaptada. En este caso sería: </a:t>
            </a:r>
            <a:r>
              <a:rPr lang="es-AR" b="1" dirty="0" smtClean="0">
                <a:latin typeface="Arial" pitchFamily="34" charset="0"/>
                <a:cs typeface="Arial" pitchFamily="34" charset="0"/>
              </a:rPr>
              <a:t>256-224=32</a:t>
            </a:r>
            <a:r>
              <a:rPr lang="es-AR" dirty="0" smtClean="0">
                <a:latin typeface="Arial" pitchFamily="34" charset="0"/>
                <a:cs typeface="Arial" pitchFamily="34" charset="0"/>
              </a:rPr>
              <a:t>, entonces </a:t>
            </a:r>
            <a:r>
              <a:rPr lang="es-AR" b="1" dirty="0" smtClean="0">
                <a:latin typeface="Arial" pitchFamily="34" charset="0"/>
                <a:cs typeface="Arial" pitchFamily="34" charset="0"/>
              </a:rPr>
              <a:t>32</a:t>
            </a:r>
            <a:r>
              <a:rPr lang="es-AR" dirty="0" smtClean="0">
                <a:latin typeface="Arial" pitchFamily="34" charset="0"/>
                <a:cs typeface="Arial" pitchFamily="34" charset="0"/>
              </a:rPr>
              <a:t> va a ser el rango entre cada subred.</a:t>
            </a:r>
            <a:endParaRPr lang="es-AR" dirty="0">
              <a:latin typeface="Arial" pitchFamily="34" charset="0"/>
              <a:cs typeface="Arial" pitchFamily="34" charset="0"/>
            </a:endParaRPr>
          </a:p>
        </p:txBody>
      </p:sp>
      <p:pic>
        <p:nvPicPr>
          <p:cNvPr id="9218" name="Imagen 685"/>
          <p:cNvPicPr>
            <a:picLocks noChangeAspect="1" noChangeArrowheads="1"/>
          </p:cNvPicPr>
          <p:nvPr/>
        </p:nvPicPr>
        <p:blipFill>
          <a:blip r:embed="rId2" cstate="print"/>
          <a:srcRect/>
          <a:stretch>
            <a:fillRect/>
          </a:stretch>
        </p:blipFill>
        <p:spPr bwMode="auto">
          <a:xfrm>
            <a:off x="1857356" y="4000504"/>
            <a:ext cx="5419280" cy="2616204"/>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a:bodyPr>
          <a:lstStyle/>
          <a:p>
            <a:r>
              <a:rPr lang="es-ES" sz="2800" dirty="0" smtClean="0"/>
              <a:t>es el conjunto de reglas (semánticas y sintácticas) que gobiernan la comunicación entre entidades de un misma capa.</a:t>
            </a:r>
          </a:p>
          <a:p>
            <a:r>
              <a:rPr lang="es-ES" sz="2800" dirty="0" smtClean="0"/>
              <a:t>El protocolo de la capa N intercambia información con su homóloga en la máquina destino, de cara a proporcionar los servicios asignados a esa capa.</a:t>
            </a:r>
          </a:p>
          <a:p>
            <a:r>
              <a:rPr lang="es-ES" sz="2800" dirty="0" smtClean="0"/>
              <a:t>Hará uso de los servicios que proporciona la capa anterior.</a:t>
            </a:r>
          </a:p>
          <a:p>
            <a:endParaRPr lang="es-AR" sz="2800" b="1" dirty="0" smtClean="0"/>
          </a:p>
          <a:p>
            <a:endParaRPr lang="es-AR" sz="2800" b="1" dirty="0" smtClean="0"/>
          </a:p>
        </p:txBody>
      </p:sp>
      <p:sp>
        <p:nvSpPr>
          <p:cNvPr id="3" name="2 Título"/>
          <p:cNvSpPr>
            <a:spLocks noGrp="1"/>
          </p:cNvSpPr>
          <p:nvPr>
            <p:ph type="title"/>
          </p:nvPr>
        </p:nvSpPr>
        <p:spPr/>
        <p:txBody>
          <a:bodyPr>
            <a:normAutofit fontScale="90000"/>
          </a:bodyPr>
          <a:lstStyle/>
          <a:p>
            <a:r>
              <a:rPr lang="es-AR" sz="4400" dirty="0" smtClean="0"/>
              <a:t>Funciones básicas de los protocolos. </a:t>
            </a:r>
            <a:endParaRPr lang="es-A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AR"/>
          </a:p>
        </p:txBody>
      </p:sp>
      <p:sp>
        <p:nvSpPr>
          <p:cNvPr id="3" name="2 Marcador de contenido"/>
          <p:cNvSpPr>
            <a:spLocks noGrp="1"/>
          </p:cNvSpPr>
          <p:nvPr>
            <p:ph idx="1"/>
          </p:nvPr>
        </p:nvSpPr>
        <p:spPr>
          <a:xfrm>
            <a:off x="500034" y="1285860"/>
            <a:ext cx="8229600" cy="2493652"/>
          </a:xfrm>
        </p:spPr>
        <p:txBody>
          <a:bodyPr/>
          <a:lstStyle/>
          <a:p>
            <a:r>
              <a:rPr lang="es-AR" dirty="0" smtClean="0"/>
              <a:t>Si queremos calcular cuántos hosts vamos a obtener por subred debemos aplicar la fórmula </a:t>
            </a:r>
            <a:r>
              <a:rPr lang="es-AR" b="1" dirty="0" smtClean="0"/>
              <a:t>2</a:t>
            </a:r>
            <a:r>
              <a:rPr lang="es-AR" b="1" baseline="30000" dirty="0" smtClean="0"/>
              <a:t>M</a:t>
            </a:r>
            <a:r>
              <a:rPr lang="es-AR" b="1" dirty="0" smtClean="0"/>
              <a:t> - 2</a:t>
            </a:r>
            <a:r>
              <a:rPr lang="es-AR" dirty="0" smtClean="0"/>
              <a:t>, donde </a:t>
            </a:r>
            <a:r>
              <a:rPr lang="es-AR" b="1" dirty="0" smtClean="0"/>
              <a:t>M</a:t>
            </a:r>
            <a:r>
              <a:rPr lang="es-AR" dirty="0" smtClean="0"/>
              <a:t> es el número de bits "</a:t>
            </a:r>
            <a:r>
              <a:rPr lang="es-AR" b="1" dirty="0" smtClean="0"/>
              <a:t>0</a:t>
            </a:r>
            <a:r>
              <a:rPr lang="es-AR" dirty="0" smtClean="0"/>
              <a:t>" disponible en la porción de host de la dirección IP de la red y </a:t>
            </a:r>
            <a:r>
              <a:rPr lang="es-AR" b="1" dirty="0" smtClean="0"/>
              <a:t>- 2</a:t>
            </a:r>
            <a:r>
              <a:rPr lang="es-AR" dirty="0" smtClean="0"/>
              <a:t> es debido a que toda subred debe tener su propia dirección de red y su propia dirección de </a:t>
            </a:r>
            <a:r>
              <a:rPr lang="es-AR" dirty="0" err="1" smtClean="0"/>
              <a:t>broadcast</a:t>
            </a:r>
            <a:endParaRPr lang="es-AR" dirty="0"/>
          </a:p>
        </p:txBody>
      </p:sp>
      <p:pic>
        <p:nvPicPr>
          <p:cNvPr id="10242" name="Imagen 686"/>
          <p:cNvPicPr>
            <a:picLocks noChangeAspect="1" noChangeArrowheads="1"/>
          </p:cNvPicPr>
          <p:nvPr/>
        </p:nvPicPr>
        <p:blipFill>
          <a:blip r:embed="rId2" cstate="print"/>
          <a:srcRect/>
          <a:stretch>
            <a:fillRect/>
          </a:stretch>
        </p:blipFill>
        <p:spPr bwMode="auto">
          <a:xfrm>
            <a:off x="2071670" y="3714752"/>
            <a:ext cx="5262258" cy="1146177"/>
          </a:xfrm>
          <a:prstGeom prst="rect">
            <a:avLst/>
          </a:prstGeom>
          <a:noFill/>
          <a:ln w="9525">
            <a:noFill/>
            <a:miter lim="800000"/>
            <a:headEnd/>
            <a:tailEnd/>
          </a:ln>
        </p:spPr>
      </p:pic>
      <p:sp>
        <p:nvSpPr>
          <p:cNvPr id="10243" name="Rectangle 3"/>
          <p:cNvSpPr>
            <a:spLocks noChangeArrowheads="1"/>
          </p:cNvSpPr>
          <p:nvPr/>
        </p:nvSpPr>
        <p:spPr bwMode="auto">
          <a:xfrm>
            <a:off x="714348" y="5357826"/>
            <a:ext cx="7292381" cy="89255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AR" sz="2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En este caso particular sería:</a:t>
            </a:r>
            <a:endParaRPr kumimoji="0" lang="es-AR" sz="2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AR" sz="26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2</a:t>
            </a:r>
            <a:r>
              <a:rPr kumimoji="0" lang="es-AR" sz="2600" b="1" i="0" u="none" strike="noStrike" cap="none" normalizeH="0" baseline="30000" dirty="0" smtClean="0">
                <a:ln>
                  <a:noFill/>
                </a:ln>
                <a:solidFill>
                  <a:schemeClr val="tx1"/>
                </a:solidFill>
                <a:effectLst/>
                <a:latin typeface="Arial" pitchFamily="34" charset="0"/>
                <a:ea typeface="Times New Roman" pitchFamily="18" charset="0"/>
                <a:cs typeface="Arial" pitchFamily="34" charset="0"/>
              </a:rPr>
              <a:t>21</a:t>
            </a:r>
            <a:r>
              <a:rPr kumimoji="0" lang="es-AR" sz="26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- 2 = 2.097.150</a:t>
            </a:r>
            <a:r>
              <a:rPr kumimoji="0" lang="es-AR" sz="2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hosts utilizables por subred. </a:t>
            </a:r>
            <a:endParaRPr kumimoji="0" lang="es-AR" sz="2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endParaRPr lang="es-AR" dirty="0"/>
          </a:p>
        </p:txBody>
      </p:sp>
      <p:sp>
        <p:nvSpPr>
          <p:cNvPr id="3" name="2 Título"/>
          <p:cNvSpPr>
            <a:spLocks noGrp="1"/>
          </p:cNvSpPr>
          <p:nvPr>
            <p:ph type="title"/>
          </p:nvPr>
        </p:nvSpPr>
        <p:spPr/>
        <p:txBody>
          <a:bodyPr/>
          <a:lstStyle/>
          <a:p>
            <a:endParaRPr lang="es-A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pPr indent="0"/>
            <a:r>
              <a:rPr lang="es-ES" dirty="0" smtClean="0"/>
              <a:t>Los protocolos de red se usan para permitir que los dispositivos se comuniquen con éxito</a:t>
            </a:r>
          </a:p>
          <a:p>
            <a:endParaRPr lang="es-AR" dirty="0"/>
          </a:p>
        </p:txBody>
      </p:sp>
      <p:sp>
        <p:nvSpPr>
          <p:cNvPr id="3" name="2 Título"/>
          <p:cNvSpPr>
            <a:spLocks noGrp="1"/>
          </p:cNvSpPr>
          <p:nvPr>
            <p:ph type="title"/>
          </p:nvPr>
        </p:nvSpPr>
        <p:spPr/>
        <p:txBody>
          <a:bodyPr>
            <a:normAutofit fontScale="90000"/>
          </a:bodyPr>
          <a:lstStyle/>
          <a:p>
            <a:r>
              <a:rPr lang="es-ES" dirty="0" smtClean="0"/>
              <a:t>Protocolos de red</a:t>
            </a:r>
            <a:br>
              <a:rPr lang="es-ES" dirty="0" smtClean="0"/>
            </a:br>
            <a:endParaRPr lang="es-AR" dirty="0"/>
          </a:p>
        </p:txBody>
      </p:sp>
      <p:pic>
        <p:nvPicPr>
          <p:cNvPr id="5" name="Picture 6" descr="02-14"/>
          <p:cNvPicPr>
            <a:picLocks noChangeAspect="1" noChangeArrowheads="1"/>
          </p:cNvPicPr>
          <p:nvPr/>
        </p:nvPicPr>
        <p:blipFill>
          <a:blip r:embed="rId2" cstate="print"/>
          <a:srcRect/>
          <a:stretch>
            <a:fillRect/>
          </a:stretch>
        </p:blipFill>
        <p:spPr bwMode="auto">
          <a:xfrm>
            <a:off x="2786050" y="2406296"/>
            <a:ext cx="5810811" cy="4451704"/>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r>
              <a:rPr lang="es-ES_tradnl" sz="2800" b="1" dirty="0" smtClean="0"/>
              <a:t>Los datos no se transfieren desde una capa N de una máquina a la otra </a:t>
            </a:r>
          </a:p>
          <a:p>
            <a:r>
              <a:rPr lang="es-ES_tradnl" sz="2800" b="1" dirty="0" smtClean="0"/>
              <a:t>Cada capa pasa los datos y la información a la capa inmediatamente inferior, </a:t>
            </a:r>
          </a:p>
          <a:p>
            <a:r>
              <a:rPr lang="es-ES_tradnl" sz="2800" b="1" dirty="0" smtClean="0"/>
              <a:t>Llega a la capa mas baja. Debajo de esa capa se encuentra el medio físico a través del cuál se efectúa la comunicación real.</a:t>
            </a:r>
            <a:endParaRPr lang="es-ES" sz="2800" b="1" dirty="0" smtClean="0"/>
          </a:p>
          <a:p>
            <a:endParaRPr lang="es-ES" sz="2800" dirty="0" smtClean="0"/>
          </a:p>
          <a:p>
            <a:endParaRPr lang="es-AR" dirty="0"/>
          </a:p>
        </p:txBody>
      </p:sp>
      <p:sp>
        <p:nvSpPr>
          <p:cNvPr id="3" name="2 Título"/>
          <p:cNvSpPr>
            <a:spLocks noGrp="1"/>
          </p:cNvSpPr>
          <p:nvPr>
            <p:ph type="title"/>
          </p:nvPr>
        </p:nvSpPr>
        <p:spPr/>
        <p:txBody>
          <a:bodyPr/>
          <a:lstStyle/>
          <a:p>
            <a:r>
              <a:rPr lang="es-ES_tradnl" dirty="0" smtClean="0"/>
              <a:t>Capas, protocolos e interfaces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p:txBody>
          <a:bodyPr/>
          <a:lstStyle/>
          <a:p>
            <a:endParaRPr lang="es-AR"/>
          </a:p>
        </p:txBody>
      </p:sp>
      <p:pic>
        <p:nvPicPr>
          <p:cNvPr id="4" name="Picture 6" descr="02-15"/>
          <p:cNvPicPr>
            <a:picLocks noGrp="1" noChangeAspect="1" noChangeArrowheads="1"/>
          </p:cNvPicPr>
          <p:nvPr>
            <p:ph idx="1"/>
          </p:nvPr>
        </p:nvPicPr>
        <p:blipFill>
          <a:blip r:embed="rId2" cstate="print">
            <a:clrChange>
              <a:clrFrom>
                <a:srgbClr val="FEFEFE"/>
              </a:clrFrom>
              <a:clrTo>
                <a:srgbClr val="FEFEFE">
                  <a:alpha val="0"/>
                </a:srgbClr>
              </a:clrTo>
            </a:clrChange>
          </a:blip>
          <a:srcRect/>
          <a:stretch>
            <a:fillRect/>
          </a:stretch>
        </p:blipFill>
        <p:spPr bwMode="auto">
          <a:xfrm>
            <a:off x="1071538" y="785794"/>
            <a:ext cx="7463042" cy="5143536"/>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p:txBody>
          <a:bodyPr/>
          <a:lstStyle/>
          <a:p>
            <a:endParaRPr lang="es-AR"/>
          </a:p>
        </p:txBody>
      </p:sp>
      <p:pic>
        <p:nvPicPr>
          <p:cNvPr id="4" name="Picture 5" descr="02-16"/>
          <p:cNvPicPr>
            <a:picLocks noGrp="1" noChangeAspect="1" noChangeArrowheads="1"/>
          </p:cNvPicPr>
          <p:nvPr>
            <p:ph idx="1"/>
          </p:nvPr>
        </p:nvPicPr>
        <p:blipFill>
          <a:blip r:embed="rId2" cstate="print"/>
          <a:srcRect/>
          <a:stretch>
            <a:fillRect/>
          </a:stretch>
        </p:blipFill>
        <p:spPr bwMode="auto">
          <a:xfrm>
            <a:off x="457200" y="1915319"/>
            <a:ext cx="8229600" cy="3657600"/>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pPr marL="365760" lvl="1" indent="-256032">
              <a:spcBef>
                <a:spcPts val="400"/>
              </a:spcBef>
              <a:buSzPct val="68000"/>
              <a:buFont typeface="Wingdings 3"/>
              <a:buChar char=""/>
            </a:pPr>
            <a:r>
              <a:rPr lang="es-ES" dirty="0" smtClean="0"/>
              <a:t>Muchos tipos diversos de dispositivos pueden comunicarse usando el mismo conjunto de protocolos. Esto es porque los protocolos especifican funcionalidad de la red, no la tecnología subyacente para soportar esta funcionalidad.</a:t>
            </a:r>
          </a:p>
          <a:p>
            <a:endParaRPr lang="es-AR" dirty="0"/>
          </a:p>
        </p:txBody>
      </p:sp>
      <p:sp>
        <p:nvSpPr>
          <p:cNvPr id="3" name="2 Título"/>
          <p:cNvSpPr>
            <a:spLocks noGrp="1"/>
          </p:cNvSpPr>
          <p:nvPr>
            <p:ph type="title"/>
          </p:nvPr>
        </p:nvSpPr>
        <p:spPr/>
        <p:txBody>
          <a:bodyPr>
            <a:normAutofit fontScale="90000"/>
          </a:bodyPr>
          <a:lstStyle/>
          <a:p>
            <a:r>
              <a:rPr lang="es-ES" dirty="0" smtClean="0"/>
              <a:t>Protocolos de tecnología independiente</a:t>
            </a:r>
            <a:br>
              <a:rPr lang="es-ES" dirty="0" smtClean="0"/>
            </a:br>
            <a:endParaRPr lang="es-AR" dirty="0"/>
          </a:p>
        </p:txBody>
      </p:sp>
      <p:pic>
        <p:nvPicPr>
          <p:cNvPr id="4" name="Picture 7" descr="02-17"/>
          <p:cNvPicPr>
            <a:picLocks noChangeAspect="1" noChangeArrowheads="1"/>
          </p:cNvPicPr>
          <p:nvPr/>
        </p:nvPicPr>
        <p:blipFill>
          <a:blip r:embed="rId2" cstate="print"/>
          <a:srcRect/>
          <a:stretch>
            <a:fillRect/>
          </a:stretch>
        </p:blipFill>
        <p:spPr bwMode="auto">
          <a:xfrm>
            <a:off x="1658938" y="3216275"/>
            <a:ext cx="6007100" cy="3308350"/>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a:bodyPr>
          <a:lstStyle/>
          <a:p>
            <a:pPr indent="0">
              <a:buNone/>
            </a:pPr>
            <a:r>
              <a:rPr lang="es-ES" sz="2200" dirty="0" smtClean="0"/>
              <a:t>Los beneficios incluyen:</a:t>
            </a:r>
          </a:p>
          <a:p>
            <a:pPr lvl="2">
              <a:buFontTx/>
              <a:buChar char="•"/>
            </a:pPr>
            <a:r>
              <a:rPr lang="es-ES" sz="1800" dirty="0" smtClean="0"/>
              <a:t>  ayuda en el diseño del protocolo</a:t>
            </a:r>
          </a:p>
          <a:p>
            <a:pPr lvl="2">
              <a:buFontTx/>
              <a:buChar char="•"/>
            </a:pPr>
            <a:r>
              <a:rPr lang="es-ES" sz="1800" dirty="0" smtClean="0"/>
              <a:t>  fomenta la competencia entre proveedores</a:t>
            </a:r>
          </a:p>
          <a:p>
            <a:pPr lvl="2">
              <a:buFontTx/>
              <a:buChar char="•"/>
            </a:pPr>
            <a:r>
              <a:rPr lang="es-ES" sz="1800" dirty="0" smtClean="0"/>
              <a:t>  los cambios en una capa no afectan a las otras capas</a:t>
            </a:r>
          </a:p>
          <a:p>
            <a:pPr lvl="2">
              <a:buFontTx/>
              <a:buChar char="•"/>
            </a:pPr>
            <a:r>
              <a:rPr lang="es-ES" sz="1800" dirty="0" smtClean="0"/>
              <a:t>  proporciona un lenguaje común</a:t>
            </a:r>
          </a:p>
          <a:p>
            <a:endParaRPr lang="es-AR" dirty="0"/>
          </a:p>
        </p:txBody>
      </p:sp>
      <p:sp>
        <p:nvSpPr>
          <p:cNvPr id="3" name="2 Título"/>
          <p:cNvSpPr>
            <a:spLocks noGrp="1"/>
          </p:cNvSpPr>
          <p:nvPr>
            <p:ph type="title"/>
          </p:nvPr>
        </p:nvSpPr>
        <p:spPr/>
        <p:txBody>
          <a:bodyPr>
            <a:normAutofit fontScale="90000"/>
          </a:bodyPr>
          <a:lstStyle/>
          <a:p>
            <a:r>
              <a:rPr lang="es-ES" dirty="0" smtClean="0"/>
              <a:t>Beneficios de usar un modelo en capas</a:t>
            </a:r>
            <a:endParaRPr lang="es-AR" dirty="0"/>
          </a:p>
        </p:txBody>
      </p:sp>
      <p:pic>
        <p:nvPicPr>
          <p:cNvPr id="4" name="Picture 5" descr="02-18"/>
          <p:cNvPicPr>
            <a:picLocks noChangeAspect="1" noChangeArrowheads="1"/>
          </p:cNvPicPr>
          <p:nvPr/>
        </p:nvPicPr>
        <p:blipFill>
          <a:blip r:embed="rId2" cstate="print"/>
          <a:srcRect/>
          <a:stretch>
            <a:fillRect/>
          </a:stretch>
        </p:blipFill>
        <p:spPr bwMode="auto">
          <a:xfrm>
            <a:off x="2428860" y="3308784"/>
            <a:ext cx="6238898" cy="3549216"/>
          </a:xfrm>
          <a:prstGeom prst="rect">
            <a:avLst/>
          </a:prstGeom>
          <a:noFill/>
          <a:ln w="9525">
            <a:noFill/>
            <a:miter lim="800000"/>
            <a:headEnd/>
            <a:tailEnd/>
          </a:ln>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urrencia">
  <a:themeElements>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renci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urrenci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11459</TotalTime>
  <Words>1176</Words>
  <Application>Microsoft Office PowerPoint</Application>
  <PresentationFormat>Presentación en pantalla (4:3)</PresentationFormat>
  <Paragraphs>99</Paragraphs>
  <Slides>31</Slides>
  <Notes>0</Notes>
  <HiddenSlides>0</HiddenSlides>
  <MMClips>0</MMClips>
  <ScaleCrop>false</ScaleCrop>
  <HeadingPairs>
    <vt:vector size="6" baseType="variant">
      <vt:variant>
        <vt:lpstr>Tema</vt:lpstr>
      </vt:variant>
      <vt:variant>
        <vt:i4>1</vt:i4>
      </vt:variant>
      <vt:variant>
        <vt:lpstr>Servidores OLE incrustados</vt:lpstr>
      </vt:variant>
      <vt:variant>
        <vt:i4>1</vt:i4>
      </vt:variant>
      <vt:variant>
        <vt:lpstr>Títulos de diapositiva</vt:lpstr>
      </vt:variant>
      <vt:variant>
        <vt:i4>31</vt:i4>
      </vt:variant>
    </vt:vector>
  </HeadingPairs>
  <TitlesOfParts>
    <vt:vector size="33" baseType="lpstr">
      <vt:lpstr>Concurrencia</vt:lpstr>
      <vt:lpstr>Imagen de mapa de bits</vt:lpstr>
      <vt:lpstr>Redes I</vt:lpstr>
      <vt:lpstr>Diapositiva 2</vt:lpstr>
      <vt:lpstr>Funciones básicas de los protocolos. </vt:lpstr>
      <vt:lpstr>Protocolos de red </vt:lpstr>
      <vt:lpstr>Capas, protocolos e interfaces</vt:lpstr>
      <vt:lpstr>Diapositiva 6</vt:lpstr>
      <vt:lpstr>Diapositiva 7</vt:lpstr>
      <vt:lpstr>Protocolos de tecnología independiente </vt:lpstr>
      <vt:lpstr>Beneficios de usar un modelo en capas</vt:lpstr>
      <vt:lpstr>Capas con el modelo TCP/IP y OSI</vt:lpstr>
      <vt:lpstr>Diapositiva 11</vt:lpstr>
      <vt:lpstr>OSI (Open System Interconection)</vt:lpstr>
      <vt:lpstr>Diapositiva 13</vt:lpstr>
      <vt:lpstr>Diapositiva 14</vt:lpstr>
      <vt:lpstr>Diapositiva 15</vt:lpstr>
      <vt:lpstr>Comunicaciones de Igual a Igual</vt:lpstr>
      <vt:lpstr>Diapositiva 17</vt:lpstr>
      <vt:lpstr>Dirección IP Clase A, B, C, D y E</vt:lpstr>
      <vt:lpstr>Cuadro de clases</vt:lpstr>
      <vt:lpstr>Cada Clase tiene una máscara de red por defecto</vt:lpstr>
      <vt:lpstr>Máscara de red</vt:lpstr>
      <vt:lpstr>Convertir Bits en Números Decimales</vt:lpstr>
      <vt:lpstr>Convertir Bits en Números Decimales</vt:lpstr>
      <vt:lpstr>Calcular la Cantidad de Subredes y Hosts por Subred</vt:lpstr>
      <vt:lpstr>Subneteo Manual de una Red Clase A</vt:lpstr>
      <vt:lpstr>Diapositiva 26</vt:lpstr>
      <vt:lpstr>Diapositiva 27</vt:lpstr>
      <vt:lpstr>Obtener Rango de Subredes </vt:lpstr>
      <vt:lpstr>Diapositiva 29</vt:lpstr>
      <vt:lpstr>Diapositiva 30</vt:lpstr>
      <vt:lpstr>Diapositiva 31</vt:lpstr>
    </vt:vector>
  </TitlesOfParts>
  <Company>RevolucionUnattended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Redes I</dc:title>
  <dc:creator>titi</dc:creator>
  <cp:lastModifiedBy>CORE I3</cp:lastModifiedBy>
  <cp:revision>23</cp:revision>
  <dcterms:created xsi:type="dcterms:W3CDTF">2010-04-04T23:16:09Z</dcterms:created>
  <dcterms:modified xsi:type="dcterms:W3CDTF">2013-05-05T21:39:17Z</dcterms:modified>
</cp:coreProperties>
</file>