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bookmarkIdSeed="3">
  <p:sldMasterIdLst>
    <p:sldMasterId id="2147483656" r:id="rId4"/>
    <p:sldMasterId id="2147483668" r:id="rId5"/>
  </p:sldMasterIdLst>
  <p:notesMasterIdLst>
    <p:notesMasterId r:id="rId26"/>
  </p:notesMasterIdLst>
  <p:handoutMasterIdLst>
    <p:handoutMasterId r:id="rId27"/>
  </p:handoutMasterIdLst>
  <p:sldIdLst>
    <p:sldId id="256" r:id="rId6"/>
    <p:sldId id="484" r:id="rId7"/>
    <p:sldId id="525" r:id="rId8"/>
    <p:sldId id="526" r:id="rId9"/>
    <p:sldId id="527" r:id="rId10"/>
    <p:sldId id="528" r:id="rId11"/>
    <p:sldId id="529" r:id="rId12"/>
    <p:sldId id="530" r:id="rId13"/>
    <p:sldId id="531" r:id="rId14"/>
    <p:sldId id="532" r:id="rId15"/>
    <p:sldId id="533" r:id="rId16"/>
    <p:sldId id="535" r:id="rId17"/>
    <p:sldId id="536" r:id="rId18"/>
    <p:sldId id="537" r:id="rId19"/>
    <p:sldId id="505" r:id="rId20"/>
    <p:sldId id="514" r:id="rId21"/>
    <p:sldId id="515" r:id="rId22"/>
    <p:sldId id="516" r:id="rId23"/>
    <p:sldId id="517" r:id="rId24"/>
    <p:sldId id="518" r:id="rId2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15" userDrawn="1">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3E0E3"/>
    <a:srgbClr val="4970ED"/>
    <a:srgbClr val="ED5949"/>
    <a:srgbClr val="77CA6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0FF1CE12-B100-0000-0000-000000000002}"/>
</file>

<file path=ppt/viewProps.xml><?xml version="1.0" encoding="utf-8"?>
<p:viewPr xmlns:a="http://schemas.openxmlformats.org/drawingml/2006/main" xmlns:r="http://schemas.openxmlformats.org/officeDocument/2006/relationships" xmlns:p="http://schemas.openxmlformats.org/presentationml/2006/main">
  <p:normalViewPr>
    <p:restoredLeft sz="19383" autoAdjust="0"/>
    <p:restoredTop sz="87253" autoAdjust="0"/>
  </p:normalViewPr>
  <p:slideViewPr>
    <p:cSldViewPr>
      <p:cViewPr varScale="1">
        <p:scale>
          <a:sx n="75" d="100"/>
          <a:sy n="75" d="100"/>
        </p:scale>
        <p:origin x="1493" y="58"/>
      </p:cViewPr>
      <p:guideLst>
        <p:guide orient="horz" pos="2115"/>
        <p:guide pos="2880"/>
      </p:guideLst>
    </p:cSldViewPr>
  </p:slideViewPr>
  <p:outlineViewPr>
    <p:cViewPr>
      <p:scale>
        <a:sx n="1" d="1"/>
        <a:sy n="1" d="1"/>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55" d="100"/>
          <a:sy n="55" d="100"/>
        </p:scale>
        <p:origin x="-2838" y="-102"/>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slide" Target="slides/slide16.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presProps" Target="presProps.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handoutMaster" Target="handoutMasters/handoutMaster1.xml"/><Relationship Id="rId30"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2" name="Rectangle 22"/>
          <p:cNvSpPr>
            <a:spLocks noGrp="1"/>
          </p:cNvSpPr>
          <p:nvPr>
            <p:ph type="hdr" sz="quarter"/>
          </p:nvPr>
        </p:nvSpPr>
        <p:spPr>
          <a:xfrm>
            <a:off x="0" y="0"/>
            <a:ext cx="2971800" cy="457200"/>
          </a:xfrm>
          <a:prstGeom prst="rect">
            <a:avLst/>
          </a:prstGeom>
        </p:spPr>
        <p:txBody>
          <a:bodyPr/>
          <a:lstStyle/>
          <a:p>
            <a:endParaRPr lang="es-ES" dirty="0"/>
          </a:p>
        </p:txBody>
      </p:sp>
      <p:sp>
        <p:nvSpPr>
          <p:cNvPr id="24" name="Rectangle 24"/>
          <p:cNvSpPr>
            <a:spLocks noGrp="1"/>
          </p:cNvSpPr>
          <p:nvPr>
            <p:ph type="dt" sz="quarter" idx="1"/>
          </p:nvPr>
        </p:nvSpPr>
        <p:spPr>
          <a:xfrm>
            <a:off x="3884613" y="0"/>
            <a:ext cx="2971800" cy="457200"/>
          </a:xfrm>
          <a:prstGeom prst="rect">
            <a:avLst/>
          </a:prstGeom>
        </p:spPr>
        <p:txBody>
          <a:bodyPr/>
          <a:lstStyle/>
          <a:p>
            <a:fld id="{A849C5AD-4428-4E9C-9C84-11B72C9365FB}" type="datetimeFigureOut">
              <a:rPr lang="es-ES" smtClean="0"/>
              <a:pPr/>
              <a:t>24/09/2025</a:t>
            </a:fld>
            <a:endParaRPr lang="es-ES" dirty="0"/>
          </a:p>
        </p:txBody>
      </p:sp>
      <p:sp>
        <p:nvSpPr>
          <p:cNvPr id="30" name="Rectangle 30"/>
          <p:cNvSpPr>
            <a:spLocks noGrp="1"/>
          </p:cNvSpPr>
          <p:nvPr>
            <p:ph type="ftr" sz="quarter" idx="2"/>
          </p:nvPr>
        </p:nvSpPr>
        <p:spPr>
          <a:xfrm>
            <a:off x="0" y="8685213"/>
            <a:ext cx="2971800" cy="457200"/>
          </a:xfrm>
          <a:prstGeom prst="rect">
            <a:avLst/>
          </a:prstGeom>
        </p:spPr>
        <p:txBody>
          <a:bodyPr/>
          <a:lstStyle/>
          <a:p>
            <a:endParaRPr lang="es-ES" dirty="0"/>
          </a:p>
        </p:txBody>
      </p:sp>
      <p:sp>
        <p:nvSpPr>
          <p:cNvPr id="18" name="Rectangle 18"/>
          <p:cNvSpPr>
            <a:spLocks noGrp="1"/>
          </p:cNvSpPr>
          <p:nvPr>
            <p:ph type="sldNum" sz="quarter" idx="3"/>
          </p:nvPr>
        </p:nvSpPr>
        <p:spPr>
          <a:xfrm>
            <a:off x="3884613" y="8685213"/>
            <a:ext cx="2971800" cy="457200"/>
          </a:xfrm>
          <a:prstGeom prst="rect">
            <a:avLst/>
          </a:prstGeom>
        </p:spPr>
        <p:txBody>
          <a:bodyPr/>
          <a:lstStyle/>
          <a:p>
            <a:fld id="{8C596567-A38F-4CEF-B37F-9B9D120D62CE}" type="slidenum">
              <a:rPr lang="es-ES" smtClean="0"/>
              <a:pPr/>
              <a:t>‹Nº›</a:t>
            </a:fld>
            <a:endParaRPr lang="es-ES" dirty="0"/>
          </a:p>
        </p:txBody>
      </p:sp>
    </p:spTree>
    <p:extLst>
      <p:ext uri="{BB962C8B-B14F-4D97-AF65-F5344CB8AC3E}">
        <p14:creationId xmlns:p14="http://schemas.microsoft.com/office/powerpoint/2010/main" val="221741753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4" name="Rectangle 24"/>
          <p:cNvSpPr>
            <a:spLocks noGrp="1"/>
          </p:cNvSpPr>
          <p:nvPr>
            <p:ph type="hdr" sz="quarter"/>
          </p:nvPr>
        </p:nvSpPr>
        <p:spPr>
          <a:xfrm>
            <a:off x="0" y="0"/>
            <a:ext cx="2971800" cy="457200"/>
          </a:xfrm>
          <a:prstGeom prst="rect">
            <a:avLst/>
          </a:prstGeom>
        </p:spPr>
        <p:txBody>
          <a:bodyPr/>
          <a:lstStyle/>
          <a:p>
            <a:endParaRPr lang="es-ES" dirty="0"/>
          </a:p>
        </p:txBody>
      </p:sp>
      <p:sp>
        <p:nvSpPr>
          <p:cNvPr id="15" name="Rectangle 15"/>
          <p:cNvSpPr>
            <a:spLocks noGrp="1"/>
          </p:cNvSpPr>
          <p:nvPr>
            <p:ph type="dt" idx="1"/>
          </p:nvPr>
        </p:nvSpPr>
        <p:spPr>
          <a:xfrm>
            <a:off x="3884613" y="0"/>
            <a:ext cx="2971800" cy="457200"/>
          </a:xfrm>
          <a:prstGeom prst="rect">
            <a:avLst/>
          </a:prstGeom>
        </p:spPr>
        <p:txBody>
          <a:bodyPr/>
          <a:lstStyle/>
          <a:p>
            <a:fld id="{D7547E60-4BE7-4E4E-9AAA-5EE35AEC995C}" type="datetimeFigureOut">
              <a:rPr lang="es-ES"/>
              <a:pPr/>
              <a:t>24/09/2025</a:t>
            </a:fld>
            <a:endParaRPr lang="es-ES" dirty="0"/>
          </a:p>
        </p:txBody>
      </p:sp>
      <p:sp>
        <p:nvSpPr>
          <p:cNvPr id="23" name="Rectangle 2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anchor="ctr"/>
          <a:lstStyle/>
          <a:p>
            <a:endParaRPr lang="es-ES" dirty="0"/>
          </a:p>
        </p:txBody>
      </p:sp>
      <p:sp>
        <p:nvSpPr>
          <p:cNvPr id="5" name="Rectangle 5"/>
          <p:cNvSpPr>
            <a:spLocks noGrp="1"/>
          </p:cNvSpPr>
          <p:nvPr>
            <p:ph type="body" sz="quarter" idx="3"/>
          </p:nvPr>
        </p:nvSpPr>
        <p:spPr>
          <a:xfrm>
            <a:off x="685800" y="4343400"/>
            <a:ext cx="5486400" cy="4114800"/>
          </a:xfrm>
          <a:prstGeom prst="rect">
            <a:avLst/>
          </a:prstGeom>
        </p:spPr>
        <p:txBody>
          <a:bodyPr/>
          <a:lstStyle/>
          <a:p>
            <a:pPr lvl="0"/>
            <a:r>
              <a:rPr lang="es-ES"/>
              <a:t>Haga clic para modificar los estilos de título del patrón</a:t>
            </a:r>
          </a:p>
          <a:p>
            <a:pPr lvl="1"/>
            <a:r>
              <a:rPr lang="es-ES"/>
              <a:t>Segundo nivel</a:t>
            </a:r>
          </a:p>
          <a:p>
            <a:pPr lvl="2"/>
            <a:r>
              <a:rPr lang="es-ES"/>
              <a:t>Tercer nivel</a:t>
            </a:r>
          </a:p>
          <a:p>
            <a:pPr lvl="3"/>
            <a:r>
              <a:rPr lang="es-ES"/>
              <a:t>Cuarto nivel</a:t>
            </a:r>
          </a:p>
          <a:p>
            <a:pPr lvl="4"/>
            <a:r>
              <a:rPr lang="es-ES"/>
              <a:t>Quinto nivel</a:t>
            </a:r>
          </a:p>
        </p:txBody>
      </p:sp>
      <p:sp>
        <p:nvSpPr>
          <p:cNvPr id="18" name="Rectangle 18"/>
          <p:cNvSpPr>
            <a:spLocks noGrp="1"/>
          </p:cNvSpPr>
          <p:nvPr>
            <p:ph type="ftr" sz="quarter" idx="4"/>
          </p:nvPr>
        </p:nvSpPr>
        <p:spPr>
          <a:xfrm>
            <a:off x="0" y="8685213"/>
            <a:ext cx="2971800" cy="457200"/>
          </a:xfrm>
          <a:prstGeom prst="rect">
            <a:avLst/>
          </a:prstGeom>
        </p:spPr>
        <p:txBody>
          <a:bodyPr/>
          <a:lstStyle/>
          <a:p>
            <a:endParaRPr lang="es-ES" dirty="0"/>
          </a:p>
        </p:txBody>
      </p:sp>
      <p:sp>
        <p:nvSpPr>
          <p:cNvPr id="28" name="Rectangle 28"/>
          <p:cNvSpPr>
            <a:spLocks noGrp="1"/>
          </p:cNvSpPr>
          <p:nvPr>
            <p:ph type="sldNum" sz="quarter" idx="5"/>
          </p:nvPr>
        </p:nvSpPr>
        <p:spPr>
          <a:xfrm>
            <a:off x="3884613" y="8685213"/>
            <a:ext cx="2971800" cy="457200"/>
          </a:xfrm>
          <a:prstGeom prst="rect">
            <a:avLst/>
          </a:prstGeom>
        </p:spPr>
        <p:txBody>
          <a:bodyPr/>
          <a:lstStyle/>
          <a:p>
            <a:fld id="{CA077768-21C8-4125-A345-258E48D2EED0}" type="slidenum">
              <a:rPr/>
              <a:pPr/>
              <a:t>‹Nº›</a:t>
            </a:fld>
            <a:endParaRPr lang="es-ES" dirty="0"/>
          </a:p>
        </p:txBody>
      </p:sp>
    </p:spTree>
    <p:extLst>
      <p:ext uri="{BB962C8B-B14F-4D97-AF65-F5344CB8AC3E}">
        <p14:creationId xmlns:p14="http://schemas.microsoft.com/office/powerpoint/2010/main" val="2319995148"/>
      </p:ext>
    </p:extLst>
  </p:cSld>
  <p:clrMap bg1="lt1" tx1="dk1" bg2="lt2" tx2="dk2" accent1="accent1" accent2="accent2" accent3="accent3" accent4="accent4" accent5="accent5" accent6="accent6" hlink="hlink" folHlink="folHlink"/>
  <p:notesStyle>
    <a:lvl1pPr marL="0" algn="l" rtl="0" latinLnBrk="0">
      <a:defRPr lang="es-ES" sz="1200" kern="1200">
        <a:solidFill>
          <a:schemeClr val="tx1"/>
        </a:solidFill>
        <a:latin typeface="+mn-lt"/>
        <a:ea typeface="+mn-ea"/>
        <a:cs typeface="+mn-cs"/>
      </a:defRPr>
    </a:lvl1pPr>
    <a:lvl2pPr marL="457200" algn="l" rtl="0">
      <a:defRPr lang="es-ES" sz="1200" kern="1200">
        <a:solidFill>
          <a:schemeClr val="tx1"/>
        </a:solidFill>
        <a:latin typeface="+mn-lt"/>
        <a:ea typeface="+mn-ea"/>
        <a:cs typeface="+mn-cs"/>
      </a:defRPr>
    </a:lvl2pPr>
    <a:lvl3pPr marL="914400" algn="l" rtl="0">
      <a:defRPr lang="es-ES" sz="1200" kern="1200">
        <a:solidFill>
          <a:schemeClr val="tx1"/>
        </a:solidFill>
        <a:latin typeface="+mn-lt"/>
        <a:ea typeface="+mn-ea"/>
        <a:cs typeface="+mn-cs"/>
      </a:defRPr>
    </a:lvl3pPr>
    <a:lvl4pPr marL="1371600" algn="l" rtl="0">
      <a:defRPr lang="es-ES" sz="1200" kern="1200">
        <a:solidFill>
          <a:schemeClr val="tx1"/>
        </a:solidFill>
        <a:latin typeface="+mn-lt"/>
        <a:ea typeface="+mn-ea"/>
        <a:cs typeface="+mn-cs"/>
      </a:defRPr>
    </a:lvl4pPr>
    <a:lvl5pPr marL="1828800" algn="l" rtl="0">
      <a:defRPr lang="es-ES" sz="1200" kern="1200">
        <a:solidFill>
          <a:schemeClr val="tx1"/>
        </a:solidFill>
        <a:latin typeface="+mn-lt"/>
        <a:ea typeface="+mn-ea"/>
        <a:cs typeface="+mn-cs"/>
      </a:defRPr>
    </a:lvl5pPr>
    <a:lvl6pPr marL="2286000" algn="l" rtl="0">
      <a:defRPr lang="es-ES" sz="1200" kern="1200">
        <a:solidFill>
          <a:schemeClr val="tx1"/>
        </a:solidFill>
        <a:latin typeface="+mn-lt"/>
        <a:ea typeface="+mn-ea"/>
        <a:cs typeface="+mn-cs"/>
      </a:defRPr>
    </a:lvl6pPr>
    <a:lvl7pPr marL="2743200" algn="l" rtl="0">
      <a:defRPr lang="es-ES" sz="1200" kern="1200">
        <a:solidFill>
          <a:schemeClr val="tx1"/>
        </a:solidFill>
        <a:latin typeface="+mn-lt"/>
        <a:ea typeface="+mn-ea"/>
        <a:cs typeface="+mn-cs"/>
      </a:defRPr>
    </a:lvl7pPr>
    <a:lvl8pPr marL="3200400" algn="l" rtl="0">
      <a:defRPr lang="es-ES" sz="1200" kern="1200">
        <a:solidFill>
          <a:schemeClr val="tx1"/>
        </a:solidFill>
        <a:latin typeface="+mn-lt"/>
        <a:ea typeface="+mn-ea"/>
        <a:cs typeface="+mn-cs"/>
      </a:defRPr>
    </a:lvl8pPr>
    <a:lvl9pPr marL="3657600" algn="l" rtl="0">
      <a:defRPr lang="es-ES"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dirty="0"/>
          </a:p>
        </p:txBody>
      </p:sp>
      <p:sp>
        <p:nvSpPr>
          <p:cNvPr id="4" name="3 Marcador de número de diapositiva"/>
          <p:cNvSpPr>
            <a:spLocks noGrp="1"/>
          </p:cNvSpPr>
          <p:nvPr>
            <p:ph type="sldNum" sz="quarter" idx="10"/>
          </p:nvPr>
        </p:nvSpPr>
        <p:spPr/>
        <p:txBody>
          <a:bodyPr/>
          <a:lstStyle/>
          <a:p>
            <a:fld id="{CA077768-21C8-4125-A345-258E48D2EED0}" type="slidenum">
              <a:rPr lang="es-ES" smtClean="0"/>
              <a:pPr/>
              <a:t>2</a:t>
            </a:fld>
            <a:endParaRPr lang="es-ES" dirty="0"/>
          </a:p>
        </p:txBody>
      </p:sp>
    </p:spTree>
    <p:extLst>
      <p:ext uri="{BB962C8B-B14F-4D97-AF65-F5344CB8AC3E}">
        <p14:creationId xmlns:p14="http://schemas.microsoft.com/office/powerpoint/2010/main" val="350798410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dirty="0"/>
          </a:p>
        </p:txBody>
      </p:sp>
      <p:sp>
        <p:nvSpPr>
          <p:cNvPr id="4" name="3 Marcador de número de diapositiva"/>
          <p:cNvSpPr>
            <a:spLocks noGrp="1"/>
          </p:cNvSpPr>
          <p:nvPr>
            <p:ph type="sldNum" sz="quarter" idx="10"/>
          </p:nvPr>
        </p:nvSpPr>
        <p:spPr/>
        <p:txBody>
          <a:bodyPr/>
          <a:lstStyle/>
          <a:p>
            <a:fld id="{CA077768-21C8-4125-A345-258E48D2EED0}" type="slidenum">
              <a:rPr lang="es-ES" smtClean="0"/>
              <a:pPr/>
              <a:t>11</a:t>
            </a:fld>
            <a:endParaRPr lang="es-ES" dirty="0"/>
          </a:p>
        </p:txBody>
      </p:sp>
    </p:spTree>
    <p:extLst>
      <p:ext uri="{BB962C8B-B14F-4D97-AF65-F5344CB8AC3E}">
        <p14:creationId xmlns:p14="http://schemas.microsoft.com/office/powerpoint/2010/main" val="16920350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dirty="0"/>
          </a:p>
        </p:txBody>
      </p:sp>
      <p:sp>
        <p:nvSpPr>
          <p:cNvPr id="4" name="3 Marcador de número de diapositiva"/>
          <p:cNvSpPr>
            <a:spLocks noGrp="1"/>
          </p:cNvSpPr>
          <p:nvPr>
            <p:ph type="sldNum" sz="quarter" idx="10"/>
          </p:nvPr>
        </p:nvSpPr>
        <p:spPr/>
        <p:txBody>
          <a:bodyPr/>
          <a:lstStyle/>
          <a:p>
            <a:fld id="{CA077768-21C8-4125-A345-258E48D2EED0}" type="slidenum">
              <a:rPr lang="es-ES" smtClean="0"/>
              <a:pPr/>
              <a:t>12</a:t>
            </a:fld>
            <a:endParaRPr lang="es-ES" dirty="0"/>
          </a:p>
        </p:txBody>
      </p:sp>
    </p:spTree>
    <p:extLst>
      <p:ext uri="{BB962C8B-B14F-4D97-AF65-F5344CB8AC3E}">
        <p14:creationId xmlns:p14="http://schemas.microsoft.com/office/powerpoint/2010/main" val="140659136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dirty="0"/>
          </a:p>
        </p:txBody>
      </p:sp>
      <p:sp>
        <p:nvSpPr>
          <p:cNvPr id="4" name="3 Marcador de número de diapositiva"/>
          <p:cNvSpPr>
            <a:spLocks noGrp="1"/>
          </p:cNvSpPr>
          <p:nvPr>
            <p:ph type="sldNum" sz="quarter" idx="10"/>
          </p:nvPr>
        </p:nvSpPr>
        <p:spPr/>
        <p:txBody>
          <a:bodyPr/>
          <a:lstStyle/>
          <a:p>
            <a:fld id="{CA077768-21C8-4125-A345-258E48D2EED0}" type="slidenum">
              <a:rPr lang="es-ES" smtClean="0"/>
              <a:pPr/>
              <a:t>13</a:t>
            </a:fld>
            <a:endParaRPr lang="es-ES" dirty="0"/>
          </a:p>
        </p:txBody>
      </p:sp>
    </p:spTree>
    <p:extLst>
      <p:ext uri="{BB962C8B-B14F-4D97-AF65-F5344CB8AC3E}">
        <p14:creationId xmlns:p14="http://schemas.microsoft.com/office/powerpoint/2010/main" val="122762701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dirty="0"/>
          </a:p>
        </p:txBody>
      </p:sp>
      <p:sp>
        <p:nvSpPr>
          <p:cNvPr id="4" name="3 Marcador de número de diapositiva"/>
          <p:cNvSpPr>
            <a:spLocks noGrp="1"/>
          </p:cNvSpPr>
          <p:nvPr>
            <p:ph type="sldNum" sz="quarter" idx="10"/>
          </p:nvPr>
        </p:nvSpPr>
        <p:spPr/>
        <p:txBody>
          <a:bodyPr/>
          <a:lstStyle/>
          <a:p>
            <a:fld id="{CA077768-21C8-4125-A345-258E48D2EED0}" type="slidenum">
              <a:rPr lang="es-ES" smtClean="0"/>
              <a:pPr/>
              <a:t>14</a:t>
            </a:fld>
            <a:endParaRPr lang="es-ES" dirty="0"/>
          </a:p>
        </p:txBody>
      </p:sp>
    </p:spTree>
    <p:extLst>
      <p:ext uri="{BB962C8B-B14F-4D97-AF65-F5344CB8AC3E}">
        <p14:creationId xmlns:p14="http://schemas.microsoft.com/office/powerpoint/2010/main" val="193926926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dirty="0"/>
          </a:p>
        </p:txBody>
      </p:sp>
      <p:sp>
        <p:nvSpPr>
          <p:cNvPr id="4" name="3 Marcador de número de diapositiva"/>
          <p:cNvSpPr>
            <a:spLocks noGrp="1"/>
          </p:cNvSpPr>
          <p:nvPr>
            <p:ph type="sldNum" sz="quarter" idx="10"/>
          </p:nvPr>
        </p:nvSpPr>
        <p:spPr/>
        <p:txBody>
          <a:bodyPr/>
          <a:lstStyle/>
          <a:p>
            <a:fld id="{CA077768-21C8-4125-A345-258E48D2EED0}" type="slidenum">
              <a:rPr lang="es-ES" smtClean="0"/>
              <a:pPr/>
              <a:t>15</a:t>
            </a:fld>
            <a:endParaRPr lang="es-ES" dirty="0"/>
          </a:p>
        </p:txBody>
      </p:sp>
    </p:spTree>
    <p:extLst>
      <p:ext uri="{BB962C8B-B14F-4D97-AF65-F5344CB8AC3E}">
        <p14:creationId xmlns:p14="http://schemas.microsoft.com/office/powerpoint/2010/main" val="313086579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dirty="0"/>
          </a:p>
        </p:txBody>
      </p:sp>
      <p:sp>
        <p:nvSpPr>
          <p:cNvPr id="4" name="3 Marcador de número de diapositiva"/>
          <p:cNvSpPr>
            <a:spLocks noGrp="1"/>
          </p:cNvSpPr>
          <p:nvPr>
            <p:ph type="sldNum" sz="quarter" idx="10"/>
          </p:nvPr>
        </p:nvSpPr>
        <p:spPr/>
        <p:txBody>
          <a:bodyPr/>
          <a:lstStyle/>
          <a:p>
            <a:fld id="{CA077768-21C8-4125-A345-258E48D2EED0}" type="slidenum">
              <a:rPr lang="es-ES" smtClean="0"/>
              <a:pPr/>
              <a:t>16</a:t>
            </a:fld>
            <a:endParaRPr lang="es-ES" dirty="0"/>
          </a:p>
        </p:txBody>
      </p:sp>
    </p:spTree>
    <p:extLst>
      <p:ext uri="{BB962C8B-B14F-4D97-AF65-F5344CB8AC3E}">
        <p14:creationId xmlns:p14="http://schemas.microsoft.com/office/powerpoint/2010/main" val="280458721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dirty="0"/>
          </a:p>
        </p:txBody>
      </p:sp>
      <p:sp>
        <p:nvSpPr>
          <p:cNvPr id="4" name="3 Marcador de número de diapositiva"/>
          <p:cNvSpPr>
            <a:spLocks noGrp="1"/>
          </p:cNvSpPr>
          <p:nvPr>
            <p:ph type="sldNum" sz="quarter" idx="10"/>
          </p:nvPr>
        </p:nvSpPr>
        <p:spPr/>
        <p:txBody>
          <a:bodyPr/>
          <a:lstStyle/>
          <a:p>
            <a:fld id="{CA077768-21C8-4125-A345-258E48D2EED0}" type="slidenum">
              <a:rPr lang="es-ES" smtClean="0"/>
              <a:pPr/>
              <a:t>17</a:t>
            </a:fld>
            <a:endParaRPr lang="es-ES" dirty="0"/>
          </a:p>
        </p:txBody>
      </p:sp>
    </p:spTree>
    <p:extLst>
      <p:ext uri="{BB962C8B-B14F-4D97-AF65-F5344CB8AC3E}">
        <p14:creationId xmlns:p14="http://schemas.microsoft.com/office/powerpoint/2010/main" val="404288524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dirty="0"/>
          </a:p>
        </p:txBody>
      </p:sp>
      <p:sp>
        <p:nvSpPr>
          <p:cNvPr id="4" name="3 Marcador de número de diapositiva"/>
          <p:cNvSpPr>
            <a:spLocks noGrp="1"/>
          </p:cNvSpPr>
          <p:nvPr>
            <p:ph type="sldNum" sz="quarter" idx="10"/>
          </p:nvPr>
        </p:nvSpPr>
        <p:spPr/>
        <p:txBody>
          <a:bodyPr/>
          <a:lstStyle/>
          <a:p>
            <a:fld id="{CA077768-21C8-4125-A345-258E48D2EED0}" type="slidenum">
              <a:rPr lang="es-ES" smtClean="0"/>
              <a:pPr/>
              <a:t>18</a:t>
            </a:fld>
            <a:endParaRPr lang="es-ES" dirty="0"/>
          </a:p>
        </p:txBody>
      </p:sp>
    </p:spTree>
    <p:extLst>
      <p:ext uri="{BB962C8B-B14F-4D97-AF65-F5344CB8AC3E}">
        <p14:creationId xmlns:p14="http://schemas.microsoft.com/office/powerpoint/2010/main" val="40160201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dirty="0"/>
          </a:p>
        </p:txBody>
      </p:sp>
      <p:sp>
        <p:nvSpPr>
          <p:cNvPr id="4" name="3 Marcador de número de diapositiva"/>
          <p:cNvSpPr>
            <a:spLocks noGrp="1"/>
          </p:cNvSpPr>
          <p:nvPr>
            <p:ph type="sldNum" sz="quarter" idx="10"/>
          </p:nvPr>
        </p:nvSpPr>
        <p:spPr/>
        <p:txBody>
          <a:bodyPr/>
          <a:lstStyle/>
          <a:p>
            <a:fld id="{CA077768-21C8-4125-A345-258E48D2EED0}" type="slidenum">
              <a:rPr lang="es-ES" smtClean="0"/>
              <a:pPr/>
              <a:t>19</a:t>
            </a:fld>
            <a:endParaRPr lang="es-ES" dirty="0"/>
          </a:p>
        </p:txBody>
      </p:sp>
    </p:spTree>
    <p:extLst>
      <p:ext uri="{BB962C8B-B14F-4D97-AF65-F5344CB8AC3E}">
        <p14:creationId xmlns:p14="http://schemas.microsoft.com/office/powerpoint/2010/main" val="2084379107"/>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dirty="0"/>
          </a:p>
        </p:txBody>
      </p:sp>
      <p:sp>
        <p:nvSpPr>
          <p:cNvPr id="4" name="3 Marcador de número de diapositiva"/>
          <p:cNvSpPr>
            <a:spLocks noGrp="1"/>
          </p:cNvSpPr>
          <p:nvPr>
            <p:ph type="sldNum" sz="quarter" idx="10"/>
          </p:nvPr>
        </p:nvSpPr>
        <p:spPr/>
        <p:txBody>
          <a:bodyPr/>
          <a:lstStyle/>
          <a:p>
            <a:fld id="{CA077768-21C8-4125-A345-258E48D2EED0}" type="slidenum">
              <a:rPr lang="es-ES" smtClean="0"/>
              <a:pPr/>
              <a:t>20</a:t>
            </a:fld>
            <a:endParaRPr lang="es-ES" dirty="0"/>
          </a:p>
        </p:txBody>
      </p:sp>
    </p:spTree>
    <p:extLst>
      <p:ext uri="{BB962C8B-B14F-4D97-AF65-F5344CB8AC3E}">
        <p14:creationId xmlns:p14="http://schemas.microsoft.com/office/powerpoint/2010/main" val="196017416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dirty="0"/>
          </a:p>
        </p:txBody>
      </p:sp>
      <p:sp>
        <p:nvSpPr>
          <p:cNvPr id="4" name="3 Marcador de número de diapositiva"/>
          <p:cNvSpPr>
            <a:spLocks noGrp="1"/>
          </p:cNvSpPr>
          <p:nvPr>
            <p:ph type="sldNum" sz="quarter" idx="10"/>
          </p:nvPr>
        </p:nvSpPr>
        <p:spPr/>
        <p:txBody>
          <a:bodyPr/>
          <a:lstStyle/>
          <a:p>
            <a:fld id="{CA077768-21C8-4125-A345-258E48D2EED0}" type="slidenum">
              <a:rPr lang="es-ES" smtClean="0"/>
              <a:pPr/>
              <a:t>3</a:t>
            </a:fld>
            <a:endParaRPr lang="es-ES" dirty="0"/>
          </a:p>
        </p:txBody>
      </p:sp>
    </p:spTree>
    <p:extLst>
      <p:ext uri="{BB962C8B-B14F-4D97-AF65-F5344CB8AC3E}">
        <p14:creationId xmlns:p14="http://schemas.microsoft.com/office/powerpoint/2010/main" val="216538276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dirty="0"/>
          </a:p>
        </p:txBody>
      </p:sp>
      <p:sp>
        <p:nvSpPr>
          <p:cNvPr id="4" name="3 Marcador de número de diapositiva"/>
          <p:cNvSpPr>
            <a:spLocks noGrp="1"/>
          </p:cNvSpPr>
          <p:nvPr>
            <p:ph type="sldNum" sz="quarter" idx="10"/>
          </p:nvPr>
        </p:nvSpPr>
        <p:spPr/>
        <p:txBody>
          <a:bodyPr/>
          <a:lstStyle/>
          <a:p>
            <a:fld id="{CA077768-21C8-4125-A345-258E48D2EED0}" type="slidenum">
              <a:rPr lang="es-ES" smtClean="0"/>
              <a:pPr/>
              <a:t>4</a:t>
            </a:fld>
            <a:endParaRPr lang="es-ES" dirty="0"/>
          </a:p>
        </p:txBody>
      </p:sp>
    </p:spTree>
    <p:extLst>
      <p:ext uri="{BB962C8B-B14F-4D97-AF65-F5344CB8AC3E}">
        <p14:creationId xmlns:p14="http://schemas.microsoft.com/office/powerpoint/2010/main" val="325223910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dirty="0"/>
          </a:p>
        </p:txBody>
      </p:sp>
      <p:sp>
        <p:nvSpPr>
          <p:cNvPr id="4" name="3 Marcador de número de diapositiva"/>
          <p:cNvSpPr>
            <a:spLocks noGrp="1"/>
          </p:cNvSpPr>
          <p:nvPr>
            <p:ph type="sldNum" sz="quarter" idx="10"/>
          </p:nvPr>
        </p:nvSpPr>
        <p:spPr/>
        <p:txBody>
          <a:bodyPr/>
          <a:lstStyle/>
          <a:p>
            <a:fld id="{CA077768-21C8-4125-A345-258E48D2EED0}" type="slidenum">
              <a:rPr lang="es-ES" smtClean="0"/>
              <a:pPr/>
              <a:t>5</a:t>
            </a:fld>
            <a:endParaRPr lang="es-ES" dirty="0"/>
          </a:p>
        </p:txBody>
      </p:sp>
    </p:spTree>
    <p:extLst>
      <p:ext uri="{BB962C8B-B14F-4D97-AF65-F5344CB8AC3E}">
        <p14:creationId xmlns:p14="http://schemas.microsoft.com/office/powerpoint/2010/main" val="328973882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dirty="0"/>
          </a:p>
        </p:txBody>
      </p:sp>
      <p:sp>
        <p:nvSpPr>
          <p:cNvPr id="4" name="3 Marcador de número de diapositiva"/>
          <p:cNvSpPr>
            <a:spLocks noGrp="1"/>
          </p:cNvSpPr>
          <p:nvPr>
            <p:ph type="sldNum" sz="quarter" idx="10"/>
          </p:nvPr>
        </p:nvSpPr>
        <p:spPr/>
        <p:txBody>
          <a:bodyPr/>
          <a:lstStyle/>
          <a:p>
            <a:fld id="{CA077768-21C8-4125-A345-258E48D2EED0}" type="slidenum">
              <a:rPr lang="es-ES" smtClean="0"/>
              <a:pPr/>
              <a:t>6</a:t>
            </a:fld>
            <a:endParaRPr lang="es-ES" dirty="0"/>
          </a:p>
        </p:txBody>
      </p:sp>
    </p:spTree>
    <p:extLst>
      <p:ext uri="{BB962C8B-B14F-4D97-AF65-F5344CB8AC3E}">
        <p14:creationId xmlns:p14="http://schemas.microsoft.com/office/powerpoint/2010/main" val="104771775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dirty="0"/>
          </a:p>
        </p:txBody>
      </p:sp>
      <p:sp>
        <p:nvSpPr>
          <p:cNvPr id="4" name="3 Marcador de número de diapositiva"/>
          <p:cNvSpPr>
            <a:spLocks noGrp="1"/>
          </p:cNvSpPr>
          <p:nvPr>
            <p:ph type="sldNum" sz="quarter" idx="10"/>
          </p:nvPr>
        </p:nvSpPr>
        <p:spPr/>
        <p:txBody>
          <a:bodyPr/>
          <a:lstStyle/>
          <a:p>
            <a:fld id="{CA077768-21C8-4125-A345-258E48D2EED0}" type="slidenum">
              <a:rPr lang="es-ES" smtClean="0"/>
              <a:pPr/>
              <a:t>7</a:t>
            </a:fld>
            <a:endParaRPr lang="es-ES" dirty="0"/>
          </a:p>
        </p:txBody>
      </p:sp>
    </p:spTree>
    <p:extLst>
      <p:ext uri="{BB962C8B-B14F-4D97-AF65-F5344CB8AC3E}">
        <p14:creationId xmlns:p14="http://schemas.microsoft.com/office/powerpoint/2010/main" val="269424019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dirty="0"/>
          </a:p>
        </p:txBody>
      </p:sp>
      <p:sp>
        <p:nvSpPr>
          <p:cNvPr id="4" name="3 Marcador de número de diapositiva"/>
          <p:cNvSpPr>
            <a:spLocks noGrp="1"/>
          </p:cNvSpPr>
          <p:nvPr>
            <p:ph type="sldNum" sz="quarter" idx="10"/>
          </p:nvPr>
        </p:nvSpPr>
        <p:spPr/>
        <p:txBody>
          <a:bodyPr/>
          <a:lstStyle/>
          <a:p>
            <a:fld id="{CA077768-21C8-4125-A345-258E48D2EED0}" type="slidenum">
              <a:rPr lang="es-ES" smtClean="0"/>
              <a:pPr/>
              <a:t>8</a:t>
            </a:fld>
            <a:endParaRPr lang="es-ES" dirty="0"/>
          </a:p>
        </p:txBody>
      </p:sp>
    </p:spTree>
    <p:extLst>
      <p:ext uri="{BB962C8B-B14F-4D97-AF65-F5344CB8AC3E}">
        <p14:creationId xmlns:p14="http://schemas.microsoft.com/office/powerpoint/2010/main" val="228945853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dirty="0"/>
          </a:p>
        </p:txBody>
      </p:sp>
      <p:sp>
        <p:nvSpPr>
          <p:cNvPr id="4" name="3 Marcador de número de diapositiva"/>
          <p:cNvSpPr>
            <a:spLocks noGrp="1"/>
          </p:cNvSpPr>
          <p:nvPr>
            <p:ph type="sldNum" sz="quarter" idx="10"/>
          </p:nvPr>
        </p:nvSpPr>
        <p:spPr/>
        <p:txBody>
          <a:bodyPr/>
          <a:lstStyle/>
          <a:p>
            <a:fld id="{CA077768-21C8-4125-A345-258E48D2EED0}" type="slidenum">
              <a:rPr lang="es-ES" smtClean="0"/>
              <a:pPr/>
              <a:t>9</a:t>
            </a:fld>
            <a:endParaRPr lang="es-ES" dirty="0"/>
          </a:p>
        </p:txBody>
      </p:sp>
    </p:spTree>
    <p:extLst>
      <p:ext uri="{BB962C8B-B14F-4D97-AF65-F5344CB8AC3E}">
        <p14:creationId xmlns:p14="http://schemas.microsoft.com/office/powerpoint/2010/main" val="422327631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dirty="0"/>
          </a:p>
        </p:txBody>
      </p:sp>
      <p:sp>
        <p:nvSpPr>
          <p:cNvPr id="4" name="3 Marcador de número de diapositiva"/>
          <p:cNvSpPr>
            <a:spLocks noGrp="1"/>
          </p:cNvSpPr>
          <p:nvPr>
            <p:ph type="sldNum" sz="quarter" idx="10"/>
          </p:nvPr>
        </p:nvSpPr>
        <p:spPr/>
        <p:txBody>
          <a:bodyPr/>
          <a:lstStyle/>
          <a:p>
            <a:fld id="{CA077768-21C8-4125-A345-258E48D2EED0}" type="slidenum">
              <a:rPr lang="es-ES" smtClean="0"/>
              <a:pPr/>
              <a:t>10</a:t>
            </a:fld>
            <a:endParaRPr lang="es-ES" dirty="0"/>
          </a:p>
        </p:txBody>
      </p:sp>
    </p:spTree>
    <p:extLst>
      <p:ext uri="{BB962C8B-B14F-4D97-AF65-F5344CB8AC3E}">
        <p14:creationId xmlns:p14="http://schemas.microsoft.com/office/powerpoint/2010/main" val="290054329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sp>
        <p:nvSpPr>
          <p:cNvPr id="8" name="7 Título"/>
          <p:cNvSpPr>
            <a:spLocks noGrp="1"/>
          </p:cNvSpPr>
          <p:nvPr>
            <p:ph type="ctrTitle"/>
          </p:nvPr>
        </p:nvSpPr>
        <p:spPr>
          <a:xfrm>
            <a:off x="2286000" y="3124200"/>
            <a:ext cx="6172200" cy="1894362"/>
          </a:xfrm>
        </p:spPr>
        <p:txBody>
          <a:bodyPr/>
          <a:lstStyle>
            <a:lvl1pPr>
              <a:defRPr b="1"/>
            </a:lvl1pPr>
          </a:lstStyle>
          <a:p>
            <a:r>
              <a:rPr kumimoji="0" lang="es-ES"/>
              <a:t>Haga clic para modificar el estilo de título del patrón</a:t>
            </a:r>
            <a:endParaRPr kumimoji="0" lang="en-US"/>
          </a:p>
        </p:txBody>
      </p:sp>
      <p:sp>
        <p:nvSpPr>
          <p:cNvPr id="9" name="8 Subtítulo"/>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s-ES"/>
              <a:t>Haga clic para modificar el estilo de subtítulo del patrón</a:t>
            </a:r>
            <a:endParaRPr kumimoji="0" lang="en-US"/>
          </a:p>
        </p:txBody>
      </p:sp>
      <p:sp>
        <p:nvSpPr>
          <p:cNvPr id="28" name="27 Marcador de fecha"/>
          <p:cNvSpPr>
            <a:spLocks noGrp="1"/>
          </p:cNvSpPr>
          <p:nvPr>
            <p:ph type="dt" sz="half" idx="10"/>
          </p:nvPr>
        </p:nvSpPr>
        <p:spPr bwMode="auto">
          <a:xfrm rot="5400000">
            <a:off x="7764621" y="1174097"/>
            <a:ext cx="2286000" cy="381000"/>
          </a:xfrm>
        </p:spPr>
        <p:txBody>
          <a:bodyPr/>
          <a:lstStyle/>
          <a:p>
            <a:fld id="{5C14FD69-4A85-4715-A222-ABB225B63BC6}" type="datetimeFigureOut">
              <a:rPr lang="es-ES" smtClean="0"/>
              <a:pPr/>
              <a:t>24/09/2025</a:t>
            </a:fld>
            <a:endParaRPr lang="es-ES" dirty="0"/>
          </a:p>
        </p:txBody>
      </p:sp>
      <p:sp>
        <p:nvSpPr>
          <p:cNvPr id="17" name="16 Marcador de pie de página"/>
          <p:cNvSpPr>
            <a:spLocks noGrp="1"/>
          </p:cNvSpPr>
          <p:nvPr>
            <p:ph type="ftr" sz="quarter" idx="11"/>
          </p:nvPr>
        </p:nvSpPr>
        <p:spPr bwMode="auto">
          <a:xfrm rot="5400000">
            <a:off x="7077269" y="4181669"/>
            <a:ext cx="3657600" cy="384048"/>
          </a:xfrm>
        </p:spPr>
        <p:txBody>
          <a:bodyPr/>
          <a:lstStyle/>
          <a:p>
            <a:endParaRPr lang="es-ES" dirty="0"/>
          </a:p>
        </p:txBody>
      </p:sp>
      <p:sp>
        <p:nvSpPr>
          <p:cNvPr id="10" name="9 Rectángulo"/>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Rectángulo"/>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13 Rectángulo"/>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18 Rectángulo"/>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Conector recto"/>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17 Conector recto"/>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19 Conector recto"/>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15 Conector recto"/>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14 Conector recto"/>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21 Conector recto"/>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26 Rectángulo"/>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20 Elipse"/>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22 Elipse"/>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23 Elipse"/>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25 Elipse"/>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24 Elipse"/>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28 Marcador de número de diapositiva"/>
          <p:cNvSpPr>
            <a:spLocks noGrp="1"/>
          </p:cNvSpPr>
          <p:nvPr>
            <p:ph type="sldNum" sz="quarter" idx="12"/>
          </p:nvPr>
        </p:nvSpPr>
        <p:spPr bwMode="auto">
          <a:xfrm>
            <a:off x="1325544" y="4928702"/>
            <a:ext cx="609600" cy="517524"/>
          </a:xfrm>
        </p:spPr>
        <p:txBody>
          <a:bodyPr/>
          <a:lstStyle/>
          <a:p>
            <a:pPr algn="r"/>
            <a:fld id="{D4C49B74-5DB2-4B03-B1D2-7F6A3C51C318}" type="slidenum">
              <a:rPr lang="es-ES" smtClean="0"/>
              <a:pPr algn="r"/>
              <a:t>‹Nº›</a:t>
            </a:fld>
            <a:endParaRPr lang="es-ES" dirty="0"/>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a:t>Haga clic para modificar el estilo de título del patrón</a:t>
            </a:r>
            <a:endParaRPr kumimoji="0" lang="en-US"/>
          </a:p>
        </p:txBody>
      </p:sp>
      <p:sp>
        <p:nvSpPr>
          <p:cNvPr id="3" name="2 Marcador de texto vertical"/>
          <p:cNvSpPr>
            <a:spLocks noGrp="1"/>
          </p:cNvSpPr>
          <p:nvPr>
            <p:ph type="body" orient="vert" idx="1"/>
          </p:nvPr>
        </p:nvSpPr>
        <p:spPr/>
        <p:txBody>
          <a:bodyPr vert="eaVert"/>
          <a:lstStyle/>
          <a:p>
            <a:pPr lvl="0" eaLnBrk="1" latinLnBrk="0" hangingPunct="1"/>
            <a:r>
              <a:rPr lang="es-ES"/>
              <a:t>Haga clic para modificar el estilo de texto del patrón</a:t>
            </a:r>
          </a:p>
          <a:p>
            <a:pPr lvl="1" eaLnBrk="1" latinLnBrk="0" hangingPunct="1"/>
            <a:r>
              <a:rPr lang="es-ES"/>
              <a:t>Segundo nivel</a:t>
            </a:r>
          </a:p>
          <a:p>
            <a:pPr lvl="2" eaLnBrk="1" latinLnBrk="0" hangingPunct="1"/>
            <a:r>
              <a:rPr lang="es-ES"/>
              <a:t>Tercer nivel</a:t>
            </a:r>
          </a:p>
          <a:p>
            <a:pPr lvl="3" eaLnBrk="1" latinLnBrk="0" hangingPunct="1"/>
            <a:r>
              <a:rPr lang="es-ES"/>
              <a:t>Cuarto nivel</a:t>
            </a:r>
          </a:p>
          <a:p>
            <a:pPr lvl="4" eaLnBrk="1" latinLnBrk="0" hangingPunct="1"/>
            <a:r>
              <a:rPr lang="es-ES"/>
              <a:t>Quinto nivel</a:t>
            </a:r>
            <a:endParaRPr kumimoji="0" lang="en-US"/>
          </a:p>
        </p:txBody>
      </p:sp>
      <p:sp>
        <p:nvSpPr>
          <p:cNvPr id="4" name="3 Marcador de fecha"/>
          <p:cNvSpPr>
            <a:spLocks noGrp="1"/>
          </p:cNvSpPr>
          <p:nvPr>
            <p:ph type="dt" sz="half" idx="10"/>
          </p:nvPr>
        </p:nvSpPr>
        <p:spPr/>
        <p:txBody>
          <a:bodyPr/>
          <a:lstStyle/>
          <a:p>
            <a:fld id="{5C14FD69-4A85-4715-A222-ABB225B63BC6}" type="datetimeFigureOut">
              <a:rPr lang="es-ES" smtClean="0"/>
              <a:pPr/>
              <a:t>24/09/2025</a:t>
            </a:fld>
            <a:endParaRPr lang="es-ES" sz="1000" dirty="0"/>
          </a:p>
        </p:txBody>
      </p:sp>
      <p:sp>
        <p:nvSpPr>
          <p:cNvPr id="5" name="4 Marcador de pie de página"/>
          <p:cNvSpPr>
            <a:spLocks noGrp="1"/>
          </p:cNvSpPr>
          <p:nvPr>
            <p:ph type="ftr" sz="quarter" idx="11"/>
          </p:nvPr>
        </p:nvSpPr>
        <p:spPr/>
        <p:txBody>
          <a:bodyPr/>
          <a:lstStyle/>
          <a:p>
            <a:pPr algn="ctr"/>
            <a:endParaRPr lang="es-ES" sz="1000" dirty="0"/>
          </a:p>
        </p:txBody>
      </p:sp>
      <p:sp>
        <p:nvSpPr>
          <p:cNvPr id="6" name="5 Marcador de número de diapositiva"/>
          <p:cNvSpPr>
            <a:spLocks noGrp="1"/>
          </p:cNvSpPr>
          <p:nvPr>
            <p:ph type="sldNum" sz="quarter" idx="12"/>
          </p:nvPr>
        </p:nvSpPr>
        <p:spPr/>
        <p:txBody>
          <a:bodyPr/>
          <a:lstStyle/>
          <a:p>
            <a:pPr algn="r"/>
            <a:fld id="{D4C49B74-5DB2-4B03-B1D2-7F6A3C51C318}" type="slidenum">
              <a:rPr lang="es-ES" smtClean="0"/>
              <a:pPr algn="r"/>
              <a:t>‹Nº›</a:t>
            </a:fld>
            <a:endParaRPr lang="es-ES" sz="1000"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9"/>
            <a:ext cx="1676400" cy="5851525"/>
          </a:xfrm>
        </p:spPr>
        <p:txBody>
          <a:bodyPr vert="eaVert"/>
          <a:lstStyle/>
          <a:p>
            <a:r>
              <a:rPr kumimoji="0" lang="es-ES"/>
              <a:t>Haga clic para modificar el estilo de título del patrón</a:t>
            </a:r>
            <a:endParaRPr kumimoji="0" lang="en-US"/>
          </a:p>
        </p:txBody>
      </p:sp>
      <p:sp>
        <p:nvSpPr>
          <p:cNvPr id="3" name="2 Marcador de texto vertical"/>
          <p:cNvSpPr>
            <a:spLocks noGrp="1"/>
          </p:cNvSpPr>
          <p:nvPr>
            <p:ph type="body" orient="vert" idx="1"/>
          </p:nvPr>
        </p:nvSpPr>
        <p:spPr>
          <a:xfrm>
            <a:off x="457200" y="274638"/>
            <a:ext cx="6019800" cy="5851525"/>
          </a:xfrm>
        </p:spPr>
        <p:txBody>
          <a:bodyPr vert="eaVert"/>
          <a:lstStyle/>
          <a:p>
            <a:pPr lvl="0" eaLnBrk="1" latinLnBrk="0" hangingPunct="1"/>
            <a:r>
              <a:rPr lang="es-ES"/>
              <a:t>Haga clic para modificar el estilo de texto del patrón</a:t>
            </a:r>
          </a:p>
          <a:p>
            <a:pPr lvl="1" eaLnBrk="1" latinLnBrk="0" hangingPunct="1"/>
            <a:r>
              <a:rPr lang="es-ES"/>
              <a:t>Segundo nivel</a:t>
            </a:r>
          </a:p>
          <a:p>
            <a:pPr lvl="2" eaLnBrk="1" latinLnBrk="0" hangingPunct="1"/>
            <a:r>
              <a:rPr lang="es-ES"/>
              <a:t>Tercer nivel</a:t>
            </a:r>
          </a:p>
          <a:p>
            <a:pPr lvl="3" eaLnBrk="1" latinLnBrk="0" hangingPunct="1"/>
            <a:r>
              <a:rPr lang="es-ES"/>
              <a:t>Cuarto nivel</a:t>
            </a:r>
          </a:p>
          <a:p>
            <a:pPr lvl="4" eaLnBrk="1" latinLnBrk="0" hangingPunct="1"/>
            <a:r>
              <a:rPr lang="es-ES"/>
              <a:t>Quinto nivel</a:t>
            </a:r>
            <a:endParaRPr kumimoji="0" lang="en-US"/>
          </a:p>
        </p:txBody>
      </p:sp>
      <p:sp>
        <p:nvSpPr>
          <p:cNvPr id="4" name="3 Marcador de fecha"/>
          <p:cNvSpPr>
            <a:spLocks noGrp="1"/>
          </p:cNvSpPr>
          <p:nvPr>
            <p:ph type="dt" sz="half" idx="10"/>
          </p:nvPr>
        </p:nvSpPr>
        <p:spPr/>
        <p:txBody>
          <a:bodyPr/>
          <a:lstStyle/>
          <a:p>
            <a:fld id="{5C14FD69-4A85-4715-A222-ABB225B63BC6}" type="datetimeFigureOut">
              <a:rPr lang="es-ES" smtClean="0"/>
              <a:pPr/>
              <a:t>24/09/2025</a:t>
            </a:fld>
            <a:endParaRPr lang="es-ES" sz="1000" dirty="0"/>
          </a:p>
        </p:txBody>
      </p:sp>
      <p:sp>
        <p:nvSpPr>
          <p:cNvPr id="5" name="4 Marcador de pie de página"/>
          <p:cNvSpPr>
            <a:spLocks noGrp="1"/>
          </p:cNvSpPr>
          <p:nvPr>
            <p:ph type="ftr" sz="quarter" idx="11"/>
          </p:nvPr>
        </p:nvSpPr>
        <p:spPr/>
        <p:txBody>
          <a:bodyPr/>
          <a:lstStyle/>
          <a:p>
            <a:pPr algn="ctr"/>
            <a:endParaRPr lang="es-ES" sz="1000" dirty="0"/>
          </a:p>
        </p:txBody>
      </p:sp>
      <p:sp>
        <p:nvSpPr>
          <p:cNvPr id="6" name="5 Marcador de número de diapositiva"/>
          <p:cNvSpPr>
            <a:spLocks noGrp="1"/>
          </p:cNvSpPr>
          <p:nvPr>
            <p:ph type="sldNum" sz="quarter" idx="12"/>
          </p:nvPr>
        </p:nvSpPr>
        <p:spPr/>
        <p:txBody>
          <a:bodyPr/>
          <a:lstStyle/>
          <a:p>
            <a:pPr algn="r"/>
            <a:fld id="{D4C49B74-5DB2-4B03-B1D2-7F6A3C51C318}" type="slidenum">
              <a:rPr lang="es-ES" smtClean="0"/>
              <a:pPr algn="r"/>
              <a:t>‹Nº›</a:t>
            </a:fld>
            <a:endParaRPr lang="es-ES" sz="1000"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1942416" y="2514601"/>
            <a:ext cx="6600451" cy="2262781"/>
          </a:xfrm>
        </p:spPr>
        <p:txBody>
          <a:bodyPr anchor="b">
            <a:normAutofit/>
          </a:bodyPr>
          <a:lstStyle>
            <a:lvl1pPr>
              <a:defRPr sz="5400"/>
            </a:lvl1pPr>
          </a:lstStyle>
          <a:p>
            <a:r>
              <a:rPr lang="es-ES"/>
              <a:t>Haga clic para modificar el estilo de título del patrón</a:t>
            </a:r>
            <a:endParaRPr lang="en-US" dirty="0"/>
          </a:p>
        </p:txBody>
      </p:sp>
      <p:sp>
        <p:nvSpPr>
          <p:cNvPr id="3" name="Subtitle 2"/>
          <p:cNvSpPr>
            <a:spLocks noGrp="1"/>
          </p:cNvSpPr>
          <p:nvPr>
            <p:ph type="subTitle" idx="1"/>
          </p:nvPr>
        </p:nvSpPr>
        <p:spPr>
          <a:xfrm>
            <a:off x="1942416" y="4777380"/>
            <a:ext cx="6600451"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a:t>Haga clic para modificar el estilo de subtítulo del patrón</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9/24/2025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8"/>
          <p:cNvSpPr/>
          <p:nvPr/>
        </p:nvSpPr>
        <p:spPr bwMode="auto">
          <a:xfrm>
            <a:off x="-31719" y="4321158"/>
            <a:ext cx="1395473" cy="781781"/>
          </a:xfrm>
          <a:custGeom>
            <a:avLst/>
            <a:gdLst/>
            <a:ahLst/>
            <a:cxnLst/>
            <a:rect l="l" t="t" r="r" b="b"/>
            <a:pathLst>
              <a:path w="8042" h="10000">
                <a:moveTo>
                  <a:pt x="5799" y="10000"/>
                </a:moveTo>
                <a:cubicBezTo>
                  <a:pt x="5880" y="10000"/>
                  <a:pt x="5934" y="9940"/>
                  <a:pt x="5961" y="9880"/>
                </a:cubicBezTo>
                <a:cubicBezTo>
                  <a:pt x="5961" y="9820"/>
                  <a:pt x="5988" y="9820"/>
                  <a:pt x="5988" y="9820"/>
                </a:cubicBezTo>
                <a:lnTo>
                  <a:pt x="8042" y="5260"/>
                </a:lnTo>
                <a:cubicBezTo>
                  <a:pt x="8096" y="5140"/>
                  <a:pt x="8096" y="4901"/>
                  <a:pt x="8042" y="4721"/>
                </a:cubicBezTo>
                <a:lnTo>
                  <a:pt x="5988" y="221"/>
                </a:lnTo>
                <a:cubicBezTo>
                  <a:pt x="5988" y="160"/>
                  <a:pt x="5961" y="160"/>
                  <a:pt x="5961" y="160"/>
                </a:cubicBezTo>
                <a:cubicBezTo>
                  <a:pt x="5934" y="101"/>
                  <a:pt x="5880" y="41"/>
                  <a:pt x="5799" y="41"/>
                </a:cubicBezTo>
                <a:lnTo>
                  <a:pt x="18" y="0"/>
                </a:lnTo>
                <a:cubicBezTo>
                  <a:pt x="12" y="3330"/>
                  <a:pt x="6" y="6661"/>
                  <a:pt x="0" y="9991"/>
                </a:cubicBezTo>
                <a:lnTo>
                  <a:pt x="5799" y="10000"/>
                </a:lnTo>
                <a:close/>
              </a:path>
            </a:pathLst>
          </a:custGeom>
          <a:solidFill>
            <a:schemeClr val="accent1"/>
          </a:solidFill>
          <a:ln>
            <a:noFill/>
          </a:ln>
        </p:spPr>
      </p:sp>
      <p:sp>
        <p:nvSpPr>
          <p:cNvPr id="6" name="Slide Number Placeholder 5"/>
          <p:cNvSpPr>
            <a:spLocks noGrp="1"/>
          </p:cNvSpPr>
          <p:nvPr>
            <p:ph type="sldNum" sz="quarter" idx="12"/>
          </p:nvPr>
        </p:nvSpPr>
        <p:spPr>
          <a:xfrm>
            <a:off x="423334" y="4529541"/>
            <a:ext cx="584978" cy="365125"/>
          </a:xfrm>
        </p:spPr>
        <p:txBody>
          <a:bodyPr/>
          <a:lstStyle/>
          <a:p>
            <a:fld id="{D57F1E4F-1CFF-5643-939E-217C01CDF565}" type="slidenum">
              <a:rPr lang="en-US" smtClean="0"/>
              <a:pPr/>
              <a:t>‹Nº›</a:t>
            </a:fld>
            <a:endParaRPr lang="en-US" dirty="0"/>
          </a:p>
        </p:txBody>
      </p:sp>
    </p:spTree>
    <p:extLst>
      <p:ext uri="{BB962C8B-B14F-4D97-AF65-F5344CB8AC3E}">
        <p14:creationId xmlns:p14="http://schemas.microsoft.com/office/powerpoint/2010/main" val="296717579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a:xfrm>
            <a:off x="1945201" y="624110"/>
            <a:ext cx="6589199" cy="1280890"/>
          </a:xfrm>
        </p:spPr>
        <p:txBody>
          <a:bodyPr/>
          <a:lstStyle/>
          <a:p>
            <a:r>
              <a:rPr lang="es-ES"/>
              <a:t>Haga clic para modificar el estilo de título del patrón</a:t>
            </a:r>
            <a:endParaRPr lang="en-US" dirty="0"/>
          </a:p>
        </p:txBody>
      </p:sp>
      <p:sp>
        <p:nvSpPr>
          <p:cNvPr id="3" name="Content Placeholder 2"/>
          <p:cNvSpPr>
            <a:spLocks noGrp="1"/>
          </p:cNvSpPr>
          <p:nvPr>
            <p:ph idx="1"/>
          </p:nvPr>
        </p:nvSpPr>
        <p:spPr>
          <a:xfrm>
            <a:off x="1942415" y="2133600"/>
            <a:ext cx="6591985" cy="3777622"/>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9/24/2025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smtClean="0"/>
              <a:pPr/>
              <a:t>‹Nº›</a:t>
            </a:fld>
            <a:endParaRPr lang="en-US" dirty="0"/>
          </a:p>
        </p:txBody>
      </p:sp>
    </p:spTree>
    <p:extLst>
      <p:ext uri="{BB962C8B-B14F-4D97-AF65-F5344CB8AC3E}">
        <p14:creationId xmlns:p14="http://schemas.microsoft.com/office/powerpoint/2010/main" val="225132683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1942415" y="2074562"/>
            <a:ext cx="6591985" cy="1468800"/>
          </a:xfrm>
        </p:spPr>
        <p:txBody>
          <a:bodyPr anchor="b"/>
          <a:lstStyle>
            <a:lvl1pPr algn="l">
              <a:defRPr sz="4000" b="0" cap="none"/>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1942415" y="3581400"/>
            <a:ext cx="6591985"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el estilo de texto del patrón</a:t>
            </a:r>
          </a:p>
        </p:txBody>
      </p:sp>
      <p:sp>
        <p:nvSpPr>
          <p:cNvPr id="4" name="Date Placeholder 3"/>
          <p:cNvSpPr>
            <a:spLocks noGrp="1"/>
          </p:cNvSpPr>
          <p:nvPr>
            <p:ph type="dt" sz="half" idx="10"/>
          </p:nvPr>
        </p:nvSpPr>
        <p:spPr/>
        <p:txBody>
          <a:bodyPr/>
          <a:lstStyle/>
          <a:p>
            <a:fld id="{B61BEF0D-F0BB-DE4B-95CE-6DB70DBA9567}" type="datetimeFigureOut">
              <a:rPr lang="en-US" smtClean="0"/>
              <a:pPr/>
              <a:t>9/24/2025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D57F1E4F-1CFF-5643-939E-217C01CDF565}" type="slidenum">
              <a:rPr lang="en-US" smtClean="0"/>
              <a:pPr/>
              <a:t>‹Nº›</a:t>
            </a:fld>
            <a:endParaRPr lang="en-US" dirty="0"/>
          </a:p>
        </p:txBody>
      </p:sp>
    </p:spTree>
    <p:extLst>
      <p:ext uri="{BB962C8B-B14F-4D97-AF65-F5344CB8AC3E}">
        <p14:creationId xmlns:p14="http://schemas.microsoft.com/office/powerpoint/2010/main" val="116246992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type="twoObj" preserve="1">
  <p:cSld name="Dos objetos">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sz="half" idx="1"/>
          </p:nvPr>
        </p:nvSpPr>
        <p:spPr>
          <a:xfrm>
            <a:off x="1942416" y="2136706"/>
            <a:ext cx="3197531" cy="3767397"/>
          </a:xfrm>
        </p:spPr>
        <p:txBody>
          <a:bodyPr>
            <a:normAutofit/>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Content Placeholder 3"/>
          <p:cNvSpPr>
            <a:spLocks noGrp="1"/>
          </p:cNvSpPr>
          <p:nvPr>
            <p:ph sz="half" idx="2"/>
          </p:nvPr>
        </p:nvSpPr>
        <p:spPr>
          <a:xfrm>
            <a:off x="5337307" y="2136706"/>
            <a:ext cx="3197093" cy="3767397"/>
          </a:xfrm>
        </p:spPr>
        <p:txBody>
          <a:bodyPr>
            <a:normAutofit/>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smtClean="0"/>
              <a:pPr/>
              <a:t>9/24/2025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10" name="Slide Number Placeholder 5"/>
          <p:cNvSpPr>
            <a:spLocks noGrp="1"/>
          </p:cNvSpPr>
          <p:nvPr>
            <p:ph type="sldNum" sz="quarter" idx="12"/>
          </p:nvPr>
        </p:nvSpPr>
        <p:spPr>
          <a:xfrm>
            <a:off x="511228" y="787783"/>
            <a:ext cx="584978" cy="365125"/>
          </a:xfrm>
        </p:spPr>
        <p:txBody>
          <a:bodyPr/>
          <a:lstStyle/>
          <a:p>
            <a:fld id="{D57F1E4F-1CFF-5643-939E-217C01CDF565}" type="slidenum">
              <a:rPr lang="en-US" smtClean="0"/>
              <a:pPr/>
              <a:t>‹Nº›</a:t>
            </a:fld>
            <a:endParaRPr lang="en-US" dirty="0"/>
          </a:p>
        </p:txBody>
      </p:sp>
    </p:spTree>
    <p:extLst>
      <p:ext uri="{BB962C8B-B14F-4D97-AF65-F5344CB8AC3E}">
        <p14:creationId xmlns:p14="http://schemas.microsoft.com/office/powerpoint/2010/main" val="247830532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type="twoTxTwoObj" preserve="1">
  <p:cSld name="Comparació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2265352" y="2226626"/>
            <a:ext cx="2874596"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4" name="Content Placeholder 3"/>
          <p:cNvSpPr>
            <a:spLocks noGrp="1"/>
          </p:cNvSpPr>
          <p:nvPr>
            <p:ph sz="half" idx="2"/>
          </p:nvPr>
        </p:nvSpPr>
        <p:spPr>
          <a:xfrm>
            <a:off x="1942415" y="2802888"/>
            <a:ext cx="3197532" cy="3105703"/>
          </a:xfrm>
        </p:spPr>
        <p:txBody>
          <a:bodyPr>
            <a:normAutofit/>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Text Placeholder 4"/>
          <p:cNvSpPr>
            <a:spLocks noGrp="1"/>
          </p:cNvSpPr>
          <p:nvPr>
            <p:ph type="body" sz="quarter" idx="3"/>
          </p:nvPr>
        </p:nvSpPr>
        <p:spPr>
          <a:xfrm>
            <a:off x="5656154" y="2223398"/>
            <a:ext cx="2873239"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6" name="Content Placeholder 5"/>
          <p:cNvSpPr>
            <a:spLocks noGrp="1"/>
          </p:cNvSpPr>
          <p:nvPr>
            <p:ph sz="quarter" idx="4"/>
          </p:nvPr>
        </p:nvSpPr>
        <p:spPr>
          <a:xfrm>
            <a:off x="5333715" y="2799660"/>
            <a:ext cx="3195680" cy="3105703"/>
          </a:xfrm>
        </p:spPr>
        <p:txBody>
          <a:bodyPr>
            <a:normAutofit/>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smtClean="0"/>
              <a:pPr/>
              <a:t>9/24/2025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1"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12" name="Slide Number Placeholder 5"/>
          <p:cNvSpPr>
            <a:spLocks noGrp="1"/>
          </p:cNvSpPr>
          <p:nvPr>
            <p:ph type="sldNum" sz="quarter" idx="12"/>
          </p:nvPr>
        </p:nvSpPr>
        <p:spPr>
          <a:xfrm>
            <a:off x="511228" y="787783"/>
            <a:ext cx="584978" cy="365125"/>
          </a:xfrm>
        </p:spPr>
        <p:txBody>
          <a:bodyPr/>
          <a:lstStyle/>
          <a:p>
            <a:fld id="{D57F1E4F-1CFF-5643-939E-217C01CDF565}" type="slidenum">
              <a:rPr lang="en-US" smtClean="0"/>
              <a:pPr/>
              <a:t>‹Nº›</a:t>
            </a:fld>
            <a:endParaRPr lang="en-US" dirty="0"/>
          </a:p>
        </p:txBody>
      </p:sp>
    </p:spTree>
    <p:extLst>
      <p:ext uri="{BB962C8B-B14F-4D97-AF65-F5344CB8AC3E}">
        <p14:creationId xmlns:p14="http://schemas.microsoft.com/office/powerpoint/2010/main" val="159150527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a:xfrm>
            <a:off x="1945200" y="624110"/>
            <a:ext cx="6589200" cy="1280890"/>
          </a:xfrm>
        </p:spPr>
        <p:txBody>
          <a:bodyPr/>
          <a:lstStyle/>
          <a:p>
            <a:r>
              <a:rPr lang="es-ES"/>
              <a:t>Haga clic para modificar el estilo de título del patrón</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smtClean="0"/>
              <a:pPr/>
              <a:t>9/24/2025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8"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smtClean="0"/>
              <a:pPr/>
              <a:t>‹Nº›</a:t>
            </a:fld>
            <a:endParaRPr lang="en-US" dirty="0"/>
          </a:p>
        </p:txBody>
      </p:sp>
    </p:spTree>
    <p:extLst>
      <p:ext uri="{BB962C8B-B14F-4D97-AF65-F5344CB8AC3E}">
        <p14:creationId xmlns:p14="http://schemas.microsoft.com/office/powerpoint/2010/main" val="341505534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smtClean="0"/>
              <a:pPr/>
              <a:t>9/24/2025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smtClean="0"/>
              <a:pPr/>
              <a:t>‹Nº›</a:t>
            </a:fld>
            <a:endParaRPr lang="en-US" dirty="0"/>
          </a:p>
        </p:txBody>
      </p:sp>
    </p:spTree>
    <p:extLst>
      <p:ext uri="{BB962C8B-B14F-4D97-AF65-F5344CB8AC3E}">
        <p14:creationId xmlns:p14="http://schemas.microsoft.com/office/powerpoint/2010/main" val="58556863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1942415" y="446088"/>
            <a:ext cx="2629584" cy="976312"/>
          </a:xfrm>
        </p:spPr>
        <p:txBody>
          <a:bodyPr anchor="b"/>
          <a:lstStyle>
            <a:lvl1pPr algn="l">
              <a:defRPr sz="2000" b="0"/>
            </a:lvl1pPr>
          </a:lstStyle>
          <a:p>
            <a:r>
              <a:rPr lang="es-ES"/>
              <a:t>Haga clic para modificar el estilo de título del patrón</a:t>
            </a:r>
            <a:endParaRPr lang="en-US" dirty="0"/>
          </a:p>
        </p:txBody>
      </p:sp>
      <p:sp>
        <p:nvSpPr>
          <p:cNvPr id="3" name="Content Placeholder 2"/>
          <p:cNvSpPr>
            <a:spLocks noGrp="1"/>
          </p:cNvSpPr>
          <p:nvPr>
            <p:ph idx="1"/>
          </p:nvPr>
        </p:nvSpPr>
        <p:spPr>
          <a:xfrm>
            <a:off x="4743494" y="446089"/>
            <a:ext cx="3790906" cy="5414963"/>
          </a:xfrm>
        </p:spPr>
        <p:txBody>
          <a:bodyPr anchor="ctr">
            <a:normAutofit/>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Text Placeholder 3"/>
          <p:cNvSpPr>
            <a:spLocks noGrp="1"/>
          </p:cNvSpPr>
          <p:nvPr>
            <p:ph type="body" sz="half" idx="2"/>
          </p:nvPr>
        </p:nvSpPr>
        <p:spPr>
          <a:xfrm>
            <a:off x="1942415" y="1598613"/>
            <a:ext cx="2629584"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Date Placeholder 4"/>
          <p:cNvSpPr>
            <a:spLocks noGrp="1"/>
          </p:cNvSpPr>
          <p:nvPr>
            <p:ph type="dt" sz="half" idx="10"/>
          </p:nvPr>
        </p:nvSpPr>
        <p:spPr/>
        <p:txBody>
          <a:bodyPr/>
          <a:lstStyle/>
          <a:p>
            <a:fld id="{B61BEF0D-F0BB-DE4B-95CE-6DB70DBA9567}" type="datetimeFigureOut">
              <a:rPr lang="en-US" smtClean="0"/>
              <a:pPr/>
              <a:t>9/24/2025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smtClean="0"/>
              <a:pPr/>
              <a:t>‹Nº›</a:t>
            </a:fld>
            <a:endParaRPr lang="en-US" dirty="0"/>
          </a:p>
        </p:txBody>
      </p:sp>
    </p:spTree>
    <p:extLst>
      <p:ext uri="{BB962C8B-B14F-4D97-AF65-F5344CB8AC3E}">
        <p14:creationId xmlns:p14="http://schemas.microsoft.com/office/powerpoint/2010/main" val="24385508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a:t>Haga clic para modificar el estilo de título del patrón</a:t>
            </a:r>
            <a:endParaRPr kumimoji="0" lang="en-US"/>
          </a:p>
        </p:txBody>
      </p:sp>
      <p:sp>
        <p:nvSpPr>
          <p:cNvPr id="8" name="7 Marcador de contenido"/>
          <p:cNvSpPr>
            <a:spLocks noGrp="1"/>
          </p:cNvSpPr>
          <p:nvPr>
            <p:ph sz="quarter" idx="1"/>
          </p:nvPr>
        </p:nvSpPr>
        <p:spPr>
          <a:xfrm>
            <a:off x="457200" y="1600200"/>
            <a:ext cx="7467600" cy="4873752"/>
          </a:xfrm>
        </p:spPr>
        <p:txBody>
          <a:bodyPr/>
          <a:lstStyle/>
          <a:p>
            <a:pPr lvl="0" eaLnBrk="1" latinLnBrk="0" hangingPunct="1"/>
            <a:r>
              <a:rPr lang="es-ES"/>
              <a:t>Haga clic para modificar el estilo de texto del patrón</a:t>
            </a:r>
          </a:p>
          <a:p>
            <a:pPr lvl="1" eaLnBrk="1" latinLnBrk="0" hangingPunct="1"/>
            <a:r>
              <a:rPr lang="es-ES"/>
              <a:t>Segundo nivel</a:t>
            </a:r>
          </a:p>
          <a:p>
            <a:pPr lvl="2" eaLnBrk="1" latinLnBrk="0" hangingPunct="1"/>
            <a:r>
              <a:rPr lang="es-ES"/>
              <a:t>Tercer nivel</a:t>
            </a:r>
          </a:p>
          <a:p>
            <a:pPr lvl="3" eaLnBrk="1" latinLnBrk="0" hangingPunct="1"/>
            <a:r>
              <a:rPr lang="es-ES"/>
              <a:t>Cuarto nivel</a:t>
            </a:r>
          </a:p>
          <a:p>
            <a:pPr lvl="4" eaLnBrk="1" latinLnBrk="0" hangingPunct="1"/>
            <a:r>
              <a:rPr lang="es-ES"/>
              <a:t>Quinto nivel</a:t>
            </a:r>
            <a:endParaRPr kumimoji="0" lang="en-US"/>
          </a:p>
        </p:txBody>
      </p:sp>
      <p:sp>
        <p:nvSpPr>
          <p:cNvPr id="7" name="6 Marcador de fecha"/>
          <p:cNvSpPr>
            <a:spLocks noGrp="1"/>
          </p:cNvSpPr>
          <p:nvPr>
            <p:ph type="dt" sz="half" idx="14"/>
          </p:nvPr>
        </p:nvSpPr>
        <p:spPr/>
        <p:txBody>
          <a:bodyPr rtlCol="0"/>
          <a:lstStyle/>
          <a:p>
            <a:fld id="{5C14FD69-4A85-4715-A222-ABB225B63BC6}" type="datetimeFigureOut">
              <a:rPr lang="es-ES" smtClean="0"/>
              <a:pPr/>
              <a:t>24/09/2025</a:t>
            </a:fld>
            <a:endParaRPr lang="es-ES" sz="1000" dirty="0"/>
          </a:p>
        </p:txBody>
      </p:sp>
      <p:sp>
        <p:nvSpPr>
          <p:cNvPr id="9" name="8 Marcador de número de diapositiva"/>
          <p:cNvSpPr>
            <a:spLocks noGrp="1"/>
          </p:cNvSpPr>
          <p:nvPr>
            <p:ph type="sldNum" sz="quarter" idx="15"/>
          </p:nvPr>
        </p:nvSpPr>
        <p:spPr/>
        <p:txBody>
          <a:bodyPr rtlCol="0"/>
          <a:lstStyle/>
          <a:p>
            <a:pPr algn="r"/>
            <a:fld id="{D4C49B74-5DB2-4B03-B1D2-7F6A3C51C318}" type="slidenum">
              <a:rPr lang="es-ES" smtClean="0"/>
              <a:pPr algn="r"/>
              <a:t>‹Nº›</a:t>
            </a:fld>
            <a:endParaRPr lang="es-ES" sz="1000" dirty="0"/>
          </a:p>
        </p:txBody>
      </p:sp>
      <p:sp>
        <p:nvSpPr>
          <p:cNvPr id="10" name="9 Marcador de pie de página"/>
          <p:cNvSpPr>
            <a:spLocks noGrp="1"/>
          </p:cNvSpPr>
          <p:nvPr>
            <p:ph type="ftr" sz="quarter" idx="16"/>
          </p:nvPr>
        </p:nvSpPr>
        <p:spPr/>
        <p:txBody>
          <a:bodyPr rtlCol="0"/>
          <a:lstStyle/>
          <a:p>
            <a:pPr algn="ctr"/>
            <a:endParaRPr lang="es-ES" sz="1000" dirty="0"/>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1942415" y="4800600"/>
            <a:ext cx="6591985" cy="566738"/>
          </a:xfrm>
        </p:spPr>
        <p:txBody>
          <a:bodyPr anchor="b">
            <a:normAutofit/>
          </a:bodyPr>
          <a:lstStyle>
            <a:lvl1pPr algn="l">
              <a:defRPr sz="2400" b="0"/>
            </a:lvl1pPr>
          </a:lstStyle>
          <a:p>
            <a:r>
              <a:rPr lang="es-ES"/>
              <a:t>Haga clic para modificar el estilo de título del patrón</a:t>
            </a:r>
            <a:endParaRPr lang="en-US" dirty="0"/>
          </a:p>
        </p:txBody>
      </p:sp>
      <p:sp>
        <p:nvSpPr>
          <p:cNvPr id="3" name="Picture Placeholder 2"/>
          <p:cNvSpPr>
            <a:spLocks noGrp="1" noChangeAspect="1"/>
          </p:cNvSpPr>
          <p:nvPr>
            <p:ph type="pic" idx="1"/>
          </p:nvPr>
        </p:nvSpPr>
        <p:spPr>
          <a:xfrm>
            <a:off x="1942415" y="634965"/>
            <a:ext cx="6591985"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a:t>Haga clic en el icono para agregar una imagen</a:t>
            </a:r>
            <a:endParaRPr lang="en-US" dirty="0"/>
          </a:p>
        </p:txBody>
      </p:sp>
      <p:sp>
        <p:nvSpPr>
          <p:cNvPr id="4" name="Text Placeholder 3"/>
          <p:cNvSpPr>
            <a:spLocks noGrp="1"/>
          </p:cNvSpPr>
          <p:nvPr>
            <p:ph type="body" sz="half" idx="2"/>
          </p:nvPr>
        </p:nvSpPr>
        <p:spPr>
          <a:xfrm>
            <a:off x="1942415" y="5367338"/>
            <a:ext cx="6591985"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Date Placeholder 4"/>
          <p:cNvSpPr>
            <a:spLocks noGrp="1"/>
          </p:cNvSpPr>
          <p:nvPr>
            <p:ph type="dt" sz="half" idx="10"/>
          </p:nvPr>
        </p:nvSpPr>
        <p:spPr/>
        <p:txBody>
          <a:bodyPr/>
          <a:lstStyle/>
          <a:p>
            <a:fld id="{B61BEF0D-F0BB-DE4B-95CE-6DB70DBA9567}" type="datetimeFigureOut">
              <a:rPr lang="en-US" smtClean="0"/>
              <a:pPr/>
              <a:t>9/24/2025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D57F1E4F-1CFF-5643-939E-217C01CDF565}" type="slidenum">
              <a:rPr lang="en-US" smtClean="0"/>
              <a:pPr/>
              <a:t>‹Nº›</a:t>
            </a:fld>
            <a:endParaRPr lang="en-US" dirty="0"/>
          </a:p>
        </p:txBody>
      </p:sp>
    </p:spTree>
    <p:extLst>
      <p:ext uri="{BB962C8B-B14F-4D97-AF65-F5344CB8AC3E}">
        <p14:creationId xmlns:p14="http://schemas.microsoft.com/office/powerpoint/2010/main" val="206603166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showMasterSp="0" preserve="1">
  <p:cSld name="Título y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1942415" y="609600"/>
            <a:ext cx="6591985" cy="3117040"/>
          </a:xfrm>
        </p:spPr>
        <p:txBody>
          <a:bodyPr anchor="ctr">
            <a:normAutofit/>
          </a:bodyPr>
          <a:lstStyle>
            <a:lvl1pPr algn="l">
              <a:defRPr sz="4800" b="0" cap="none"/>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1942415" y="4354046"/>
            <a:ext cx="6591985"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el estilo de texto del patrón</a:t>
            </a:r>
          </a:p>
        </p:txBody>
      </p:sp>
      <p:sp>
        <p:nvSpPr>
          <p:cNvPr id="4" name="Date Placeholder 3"/>
          <p:cNvSpPr>
            <a:spLocks noGrp="1"/>
          </p:cNvSpPr>
          <p:nvPr>
            <p:ph type="dt" sz="half" idx="10"/>
          </p:nvPr>
        </p:nvSpPr>
        <p:spPr/>
        <p:txBody>
          <a:bodyPr/>
          <a:lstStyle/>
          <a:p>
            <a:fld id="{B61BEF0D-F0BB-DE4B-95CE-6DB70DBA9567}" type="datetimeFigureOut">
              <a:rPr lang="en-US" smtClean="0"/>
              <a:pPr/>
              <a:t>9/24/2025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0"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D57F1E4F-1CFF-5643-939E-217C01CDF565}" type="slidenum">
              <a:rPr lang="en-US" smtClean="0"/>
              <a:pPr/>
              <a:t>‹Nº›</a:t>
            </a:fld>
            <a:endParaRPr lang="en-US" dirty="0"/>
          </a:p>
        </p:txBody>
      </p:sp>
    </p:spTree>
    <p:extLst>
      <p:ext uri="{BB962C8B-B14F-4D97-AF65-F5344CB8AC3E}">
        <p14:creationId xmlns:p14="http://schemas.microsoft.com/office/powerpoint/2010/main" val="218716184"/>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preserve="1">
  <p:cSld name="Cita con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2188123" y="609600"/>
            <a:ext cx="6109587" cy="2895600"/>
          </a:xfrm>
        </p:spPr>
        <p:txBody>
          <a:bodyPr anchor="ctr">
            <a:normAutofit/>
          </a:bodyPr>
          <a:lstStyle>
            <a:lvl1pPr algn="l">
              <a:defRPr sz="4800" b="0" cap="none"/>
            </a:lvl1pPr>
          </a:lstStyle>
          <a:p>
            <a:r>
              <a:rPr lang="es-ES"/>
              <a:t>Haga clic para modificar el estilo de título del patrón</a:t>
            </a:r>
            <a:endParaRPr lang="en-US" dirty="0"/>
          </a:p>
        </p:txBody>
      </p:sp>
      <p:sp>
        <p:nvSpPr>
          <p:cNvPr id="13" name="Text Placeholder 9"/>
          <p:cNvSpPr>
            <a:spLocks noGrp="1"/>
          </p:cNvSpPr>
          <p:nvPr>
            <p:ph type="body" sz="quarter" idx="13"/>
          </p:nvPr>
        </p:nvSpPr>
        <p:spPr>
          <a:xfrm>
            <a:off x="2415972" y="3505200"/>
            <a:ext cx="5653888"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a:t>Haga clic para modificar el estilo de texto del patrón</a:t>
            </a:r>
          </a:p>
        </p:txBody>
      </p:sp>
      <p:sp>
        <p:nvSpPr>
          <p:cNvPr id="3" name="Text Placeholder 2"/>
          <p:cNvSpPr>
            <a:spLocks noGrp="1"/>
          </p:cNvSpPr>
          <p:nvPr>
            <p:ph type="body" idx="1"/>
          </p:nvPr>
        </p:nvSpPr>
        <p:spPr>
          <a:xfrm>
            <a:off x="1942415" y="4354046"/>
            <a:ext cx="6591985"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el estilo de texto del patrón</a:t>
            </a:r>
          </a:p>
        </p:txBody>
      </p:sp>
      <p:sp>
        <p:nvSpPr>
          <p:cNvPr id="4" name="Date Placeholder 3"/>
          <p:cNvSpPr>
            <a:spLocks noGrp="1"/>
          </p:cNvSpPr>
          <p:nvPr>
            <p:ph type="dt" sz="half" idx="10"/>
          </p:nvPr>
        </p:nvSpPr>
        <p:spPr/>
        <p:txBody>
          <a:bodyPr/>
          <a:lstStyle/>
          <a:p>
            <a:fld id="{B61BEF0D-F0BB-DE4B-95CE-6DB70DBA9567}" type="datetimeFigureOut">
              <a:rPr lang="en-US" smtClean="0"/>
              <a:pPr/>
              <a:t>9/24/2025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9"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D57F1E4F-1CFF-5643-939E-217C01CDF565}" type="slidenum">
              <a:rPr lang="en-US" smtClean="0"/>
              <a:pPr/>
              <a:t>‹Nº›</a:t>
            </a:fld>
            <a:endParaRPr lang="en-US" dirty="0"/>
          </a:p>
        </p:txBody>
      </p:sp>
      <p:sp>
        <p:nvSpPr>
          <p:cNvPr id="14" name="TextBox 13"/>
          <p:cNvSpPr txBox="1"/>
          <p:nvPr/>
        </p:nvSpPr>
        <p:spPr>
          <a:xfrm>
            <a:off x="1808316" y="648005"/>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8169533" y="290530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909745824"/>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preserve="1">
  <p:cSld name="Tarjeta de nombre">
    <p:spTree>
      <p:nvGrpSpPr>
        <p:cNvPr id="1" name=""/>
        <p:cNvGrpSpPr/>
        <p:nvPr/>
      </p:nvGrpSpPr>
      <p:grpSpPr>
        <a:xfrm>
          <a:off x="0" y="0"/>
          <a:ext cx="0" cy="0"/>
          <a:chOff x="0" y="0"/>
          <a:chExt cx="0" cy="0"/>
        </a:xfrm>
      </p:grpSpPr>
      <p:sp>
        <p:nvSpPr>
          <p:cNvPr id="2" name="Title 1"/>
          <p:cNvSpPr>
            <a:spLocks noGrp="1"/>
          </p:cNvSpPr>
          <p:nvPr>
            <p:ph type="title"/>
          </p:nvPr>
        </p:nvSpPr>
        <p:spPr>
          <a:xfrm>
            <a:off x="1942415" y="2438401"/>
            <a:ext cx="6591985" cy="2724845"/>
          </a:xfrm>
        </p:spPr>
        <p:txBody>
          <a:bodyPr anchor="b">
            <a:normAutofit/>
          </a:bodyPr>
          <a:lstStyle>
            <a:lvl1pPr algn="l">
              <a:defRPr sz="4800" b="0"/>
            </a:lvl1pPr>
          </a:lstStyle>
          <a:p>
            <a:r>
              <a:rPr lang="es-ES"/>
              <a:t>Haga clic para modificar el estilo de título del patrón</a:t>
            </a:r>
            <a:endParaRPr lang="en-US" dirty="0"/>
          </a:p>
        </p:txBody>
      </p:sp>
      <p:sp>
        <p:nvSpPr>
          <p:cNvPr id="4" name="Text Placeholder 3"/>
          <p:cNvSpPr>
            <a:spLocks noGrp="1"/>
          </p:cNvSpPr>
          <p:nvPr>
            <p:ph type="body" sz="half" idx="2"/>
          </p:nvPr>
        </p:nvSpPr>
        <p:spPr>
          <a:xfrm>
            <a:off x="1942415" y="5181600"/>
            <a:ext cx="6591985"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s-ES"/>
              <a:t>Haga clic para modificar el estilo de texto del patrón</a:t>
            </a:r>
          </a:p>
        </p:txBody>
      </p:sp>
      <p:sp>
        <p:nvSpPr>
          <p:cNvPr id="5" name="Date Placeholder 4"/>
          <p:cNvSpPr>
            <a:spLocks noGrp="1"/>
          </p:cNvSpPr>
          <p:nvPr>
            <p:ph type="dt" sz="half" idx="10"/>
          </p:nvPr>
        </p:nvSpPr>
        <p:spPr/>
        <p:txBody>
          <a:bodyPr/>
          <a:lstStyle/>
          <a:p>
            <a:fld id="{B61BEF0D-F0BB-DE4B-95CE-6DB70DBA9567}" type="datetimeFigureOut">
              <a:rPr lang="en-US" smtClean="0"/>
              <a:pPr/>
              <a:t>9/24/2025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D57F1E4F-1CFF-5643-939E-217C01CDF565}" type="slidenum">
              <a:rPr lang="en-US" smtClean="0"/>
              <a:pPr/>
              <a:t>‹Nº›</a:t>
            </a:fld>
            <a:endParaRPr lang="en-US" dirty="0"/>
          </a:p>
        </p:txBody>
      </p:sp>
    </p:spTree>
    <p:extLst>
      <p:ext uri="{BB962C8B-B14F-4D97-AF65-F5344CB8AC3E}">
        <p14:creationId xmlns:p14="http://schemas.microsoft.com/office/powerpoint/2010/main" val="2797460982"/>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showMasterSp="0" preserve="1">
  <p:cSld name="Citar la tarjeta de nombre">
    <p:spTree>
      <p:nvGrpSpPr>
        <p:cNvPr id="1" name=""/>
        <p:cNvGrpSpPr/>
        <p:nvPr/>
      </p:nvGrpSpPr>
      <p:grpSpPr>
        <a:xfrm>
          <a:off x="0" y="0"/>
          <a:ext cx="0" cy="0"/>
          <a:chOff x="0" y="0"/>
          <a:chExt cx="0" cy="0"/>
        </a:xfrm>
      </p:grpSpPr>
      <p:sp>
        <p:nvSpPr>
          <p:cNvPr id="13" name="Title 1"/>
          <p:cNvSpPr>
            <a:spLocks noGrp="1"/>
          </p:cNvSpPr>
          <p:nvPr>
            <p:ph type="title"/>
          </p:nvPr>
        </p:nvSpPr>
        <p:spPr>
          <a:xfrm>
            <a:off x="2188123" y="609600"/>
            <a:ext cx="6109587" cy="2895600"/>
          </a:xfrm>
        </p:spPr>
        <p:txBody>
          <a:bodyPr anchor="ctr">
            <a:normAutofit/>
          </a:bodyPr>
          <a:lstStyle>
            <a:lvl1pPr algn="l">
              <a:defRPr sz="4800" b="0" cap="none"/>
            </a:lvl1pPr>
          </a:lstStyle>
          <a:p>
            <a:r>
              <a:rPr lang="es-ES"/>
              <a:t>Haga clic para modificar el estilo de título del patrón</a:t>
            </a:r>
            <a:endParaRPr lang="en-US" dirty="0"/>
          </a:p>
        </p:txBody>
      </p:sp>
      <p:sp>
        <p:nvSpPr>
          <p:cNvPr id="21" name="Text Placeholder 9"/>
          <p:cNvSpPr>
            <a:spLocks noGrp="1"/>
          </p:cNvSpPr>
          <p:nvPr>
            <p:ph type="body" sz="quarter" idx="13"/>
          </p:nvPr>
        </p:nvSpPr>
        <p:spPr>
          <a:xfrm>
            <a:off x="1942415" y="4343400"/>
            <a:ext cx="6688292"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a:t>Haga clic para modificar el estilo de texto del patrón</a:t>
            </a:r>
          </a:p>
        </p:txBody>
      </p:sp>
      <p:sp>
        <p:nvSpPr>
          <p:cNvPr id="4" name="Text Placeholder 3"/>
          <p:cNvSpPr>
            <a:spLocks noGrp="1"/>
          </p:cNvSpPr>
          <p:nvPr>
            <p:ph type="body" sz="half" idx="2"/>
          </p:nvPr>
        </p:nvSpPr>
        <p:spPr>
          <a:xfrm>
            <a:off x="1942415" y="5181600"/>
            <a:ext cx="6688292"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s-ES"/>
              <a:t>Haga clic para modificar el estilo de texto del patrón</a:t>
            </a:r>
          </a:p>
        </p:txBody>
      </p:sp>
      <p:sp>
        <p:nvSpPr>
          <p:cNvPr id="5" name="Date Placeholder 4"/>
          <p:cNvSpPr>
            <a:spLocks noGrp="1"/>
          </p:cNvSpPr>
          <p:nvPr>
            <p:ph type="dt" sz="half" idx="10"/>
          </p:nvPr>
        </p:nvSpPr>
        <p:spPr/>
        <p:txBody>
          <a:bodyPr/>
          <a:lstStyle/>
          <a:p>
            <a:fld id="{B61BEF0D-F0BB-DE4B-95CE-6DB70DBA9567}" type="datetimeFigureOut">
              <a:rPr lang="en-US" smtClean="0"/>
              <a:pPr/>
              <a:t>9/24/2025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2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D57F1E4F-1CFF-5643-939E-217C01CDF565}" type="slidenum">
              <a:rPr lang="en-US" smtClean="0"/>
              <a:pPr/>
              <a:t>‹Nº›</a:t>
            </a:fld>
            <a:endParaRPr lang="en-US" dirty="0"/>
          </a:p>
        </p:txBody>
      </p:sp>
      <p:sp>
        <p:nvSpPr>
          <p:cNvPr id="11" name="TextBox 10"/>
          <p:cNvSpPr txBox="1"/>
          <p:nvPr/>
        </p:nvSpPr>
        <p:spPr>
          <a:xfrm>
            <a:off x="1808316" y="648005"/>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2" name="TextBox 11"/>
          <p:cNvSpPr txBox="1"/>
          <p:nvPr/>
        </p:nvSpPr>
        <p:spPr>
          <a:xfrm>
            <a:off x="8169533" y="290530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119980110"/>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preserve="1">
  <p:cSld name="Verdadero o falso">
    <p:spTree>
      <p:nvGrpSpPr>
        <p:cNvPr id="1" name=""/>
        <p:cNvGrpSpPr/>
        <p:nvPr/>
      </p:nvGrpSpPr>
      <p:grpSpPr>
        <a:xfrm>
          <a:off x="0" y="0"/>
          <a:ext cx="0" cy="0"/>
          <a:chOff x="0" y="0"/>
          <a:chExt cx="0" cy="0"/>
        </a:xfrm>
      </p:grpSpPr>
      <p:sp>
        <p:nvSpPr>
          <p:cNvPr id="2" name="Title 1"/>
          <p:cNvSpPr>
            <a:spLocks noGrp="1"/>
          </p:cNvSpPr>
          <p:nvPr>
            <p:ph type="title"/>
          </p:nvPr>
        </p:nvSpPr>
        <p:spPr>
          <a:xfrm>
            <a:off x="1942416" y="627407"/>
            <a:ext cx="6591984" cy="2880020"/>
          </a:xfrm>
        </p:spPr>
        <p:txBody>
          <a:bodyPr anchor="ctr">
            <a:normAutofit/>
          </a:bodyPr>
          <a:lstStyle>
            <a:lvl1pPr algn="l">
              <a:defRPr sz="4800" b="0"/>
            </a:lvl1pPr>
          </a:lstStyle>
          <a:p>
            <a:r>
              <a:rPr lang="es-ES"/>
              <a:t>Haga clic para modificar el estilo de título del patrón</a:t>
            </a:r>
            <a:endParaRPr lang="en-US" dirty="0"/>
          </a:p>
        </p:txBody>
      </p:sp>
      <p:sp>
        <p:nvSpPr>
          <p:cNvPr id="21" name="Text Placeholder 9"/>
          <p:cNvSpPr>
            <a:spLocks noGrp="1"/>
          </p:cNvSpPr>
          <p:nvPr>
            <p:ph type="body" sz="quarter" idx="13"/>
          </p:nvPr>
        </p:nvSpPr>
        <p:spPr>
          <a:xfrm>
            <a:off x="1942415" y="4343400"/>
            <a:ext cx="6591985"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a:t>Haga clic para modificar el estilo de texto del patrón</a:t>
            </a:r>
          </a:p>
        </p:txBody>
      </p:sp>
      <p:sp>
        <p:nvSpPr>
          <p:cNvPr id="4" name="Text Placeholder 3"/>
          <p:cNvSpPr>
            <a:spLocks noGrp="1"/>
          </p:cNvSpPr>
          <p:nvPr>
            <p:ph type="body" sz="half" idx="2"/>
          </p:nvPr>
        </p:nvSpPr>
        <p:spPr>
          <a:xfrm>
            <a:off x="1942415" y="5181600"/>
            <a:ext cx="6591985"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s-ES"/>
              <a:t>Haga clic para modificar el estilo de texto del patrón</a:t>
            </a:r>
          </a:p>
        </p:txBody>
      </p:sp>
      <p:sp>
        <p:nvSpPr>
          <p:cNvPr id="5" name="Date Placeholder 4"/>
          <p:cNvSpPr>
            <a:spLocks noGrp="1"/>
          </p:cNvSpPr>
          <p:nvPr>
            <p:ph type="dt" sz="half" idx="10"/>
          </p:nvPr>
        </p:nvSpPr>
        <p:spPr/>
        <p:txBody>
          <a:bodyPr/>
          <a:lstStyle/>
          <a:p>
            <a:fld id="{B61BEF0D-F0BB-DE4B-95CE-6DB70DBA9567}" type="datetimeFigureOut">
              <a:rPr lang="en-US" smtClean="0"/>
              <a:pPr/>
              <a:t>9/24/2025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D57F1E4F-1CFF-5643-939E-217C01CDF565}" type="slidenum">
              <a:rPr lang="en-US" smtClean="0"/>
              <a:pPr/>
              <a:t>‹Nº›</a:t>
            </a:fld>
            <a:endParaRPr lang="en-US" dirty="0"/>
          </a:p>
        </p:txBody>
      </p:sp>
    </p:spTree>
    <p:extLst>
      <p:ext uri="{BB962C8B-B14F-4D97-AF65-F5344CB8AC3E}">
        <p14:creationId xmlns:p14="http://schemas.microsoft.com/office/powerpoint/2010/main" val="602860932"/>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showMasterSp="0"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ncho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9/24/2025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smtClean="0"/>
              <a:pPr/>
              <a:t>‹Nº›</a:t>
            </a:fld>
            <a:endParaRPr lang="en-US" dirty="0"/>
          </a:p>
        </p:txBody>
      </p:sp>
    </p:spTree>
    <p:extLst>
      <p:ext uri="{BB962C8B-B14F-4D97-AF65-F5344CB8AC3E}">
        <p14:creationId xmlns:p14="http://schemas.microsoft.com/office/powerpoint/2010/main" val="2384844674"/>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showMasterSp="0"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78535" y="627406"/>
            <a:ext cx="1656132" cy="5283817"/>
          </a:xfrm>
        </p:spPr>
        <p:txBody>
          <a:bodyPr vert="eaVert" anchor="ct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1942416" y="627406"/>
            <a:ext cx="4716348" cy="5283817"/>
          </a:xfrm>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9/24/2025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smtClean="0"/>
              <a:pPr/>
              <a:t>‹Nº›</a:t>
            </a:fld>
            <a:endParaRPr lang="en-US" dirty="0"/>
          </a:p>
        </p:txBody>
      </p:sp>
    </p:spTree>
    <p:extLst>
      <p:ext uri="{BB962C8B-B14F-4D97-AF65-F5344CB8AC3E}">
        <p14:creationId xmlns:p14="http://schemas.microsoft.com/office/powerpoint/2010/main" val="2652717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2286000" y="2895600"/>
            <a:ext cx="6172200" cy="2053590"/>
          </a:xfrm>
        </p:spPr>
        <p:txBody>
          <a:bodyPr/>
          <a:lstStyle>
            <a:lvl1pPr algn="l">
              <a:buNone/>
              <a:defRPr sz="3000" b="1" cap="small" baseline="0"/>
            </a:lvl1pPr>
          </a:lstStyle>
          <a:p>
            <a:r>
              <a:rPr kumimoji="0" lang="es-ES"/>
              <a:t>Haga clic para modificar el estilo de título del patrón</a:t>
            </a:r>
            <a:endParaRPr kumimoji="0" lang="en-US"/>
          </a:p>
        </p:txBody>
      </p:sp>
      <p:sp>
        <p:nvSpPr>
          <p:cNvPr id="3" name="2 Marcador de texto"/>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s-ES"/>
              <a:t>Haga clic para modificar el estilo de texto del patrón</a:t>
            </a:r>
          </a:p>
        </p:txBody>
      </p:sp>
      <p:sp>
        <p:nvSpPr>
          <p:cNvPr id="4" name="3 Marcador de fecha"/>
          <p:cNvSpPr>
            <a:spLocks noGrp="1"/>
          </p:cNvSpPr>
          <p:nvPr>
            <p:ph type="dt" sz="half" idx="10"/>
          </p:nvPr>
        </p:nvSpPr>
        <p:spPr bwMode="auto">
          <a:xfrm rot="5400000">
            <a:off x="7763256" y="1170432"/>
            <a:ext cx="2286000" cy="381000"/>
          </a:xfrm>
        </p:spPr>
        <p:txBody>
          <a:bodyPr/>
          <a:lstStyle/>
          <a:p>
            <a:fld id="{5C14FD69-4A85-4715-A222-ABB225B63BC6}" type="datetimeFigureOut">
              <a:rPr lang="es-ES" smtClean="0"/>
              <a:pPr/>
              <a:t>24/09/2025</a:t>
            </a:fld>
            <a:endParaRPr lang="es-ES" sz="1000" dirty="0"/>
          </a:p>
        </p:txBody>
      </p:sp>
      <p:sp>
        <p:nvSpPr>
          <p:cNvPr id="5" name="4 Marcador de pie de página"/>
          <p:cNvSpPr>
            <a:spLocks noGrp="1"/>
          </p:cNvSpPr>
          <p:nvPr>
            <p:ph type="ftr" sz="quarter" idx="11"/>
          </p:nvPr>
        </p:nvSpPr>
        <p:spPr bwMode="auto">
          <a:xfrm rot="5400000">
            <a:off x="7077456" y="4178808"/>
            <a:ext cx="3657600" cy="384048"/>
          </a:xfrm>
        </p:spPr>
        <p:txBody>
          <a:bodyPr/>
          <a:lstStyle/>
          <a:p>
            <a:pPr algn="ctr"/>
            <a:endParaRPr lang="es-ES" sz="1000" dirty="0"/>
          </a:p>
        </p:txBody>
      </p:sp>
      <p:sp>
        <p:nvSpPr>
          <p:cNvPr id="9" name="8 Rectángulo"/>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Rectángulo"/>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Rectángulo"/>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Rectángulo"/>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12 Conector recto"/>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13 Conector recto"/>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14 Conector recto"/>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15 Conector recto"/>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16 Conector recto"/>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17 Rectángulo"/>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18 Elipse"/>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19 Elipse"/>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20 Elipse"/>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21 Elipse"/>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22 Elipse"/>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25 Conector recto"/>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5 Marcador de número de diapositiva"/>
          <p:cNvSpPr>
            <a:spLocks noGrp="1"/>
          </p:cNvSpPr>
          <p:nvPr>
            <p:ph type="sldNum" sz="quarter" idx="12"/>
          </p:nvPr>
        </p:nvSpPr>
        <p:spPr bwMode="auto">
          <a:xfrm>
            <a:off x="1340616" y="4928702"/>
            <a:ext cx="609600" cy="517524"/>
          </a:xfrm>
        </p:spPr>
        <p:txBody>
          <a:bodyPr/>
          <a:lstStyle/>
          <a:p>
            <a:pPr algn="r"/>
            <a:fld id="{D4C49B74-5DB2-4B03-B1D2-7F6A3C51C318}" type="slidenum">
              <a:rPr lang="es-ES" smtClean="0"/>
              <a:pPr algn="r"/>
              <a:t>‹Nº›</a:t>
            </a:fld>
            <a:endParaRPr lang="es-ES" sz="1000" dirty="0"/>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a:t>Haga clic para modificar el estilo de título del patrón</a:t>
            </a:r>
            <a:endParaRPr kumimoji="0" lang="en-US"/>
          </a:p>
        </p:txBody>
      </p:sp>
      <p:sp>
        <p:nvSpPr>
          <p:cNvPr id="5" name="4 Marcador de fecha"/>
          <p:cNvSpPr>
            <a:spLocks noGrp="1"/>
          </p:cNvSpPr>
          <p:nvPr>
            <p:ph type="dt" sz="half" idx="10"/>
          </p:nvPr>
        </p:nvSpPr>
        <p:spPr/>
        <p:txBody>
          <a:bodyPr/>
          <a:lstStyle/>
          <a:p>
            <a:fld id="{5C14FD69-4A85-4715-A222-ABB225B63BC6}" type="datetimeFigureOut">
              <a:rPr lang="es-ES" smtClean="0"/>
              <a:pPr/>
              <a:t>24/09/2025</a:t>
            </a:fld>
            <a:endParaRPr lang="es-ES" sz="1000" dirty="0"/>
          </a:p>
        </p:txBody>
      </p:sp>
      <p:sp>
        <p:nvSpPr>
          <p:cNvPr id="6" name="5 Marcador de pie de página"/>
          <p:cNvSpPr>
            <a:spLocks noGrp="1"/>
          </p:cNvSpPr>
          <p:nvPr>
            <p:ph type="ftr" sz="quarter" idx="11"/>
          </p:nvPr>
        </p:nvSpPr>
        <p:spPr/>
        <p:txBody>
          <a:bodyPr/>
          <a:lstStyle/>
          <a:p>
            <a:pPr algn="ctr"/>
            <a:endParaRPr lang="es-ES" sz="1000" dirty="0"/>
          </a:p>
        </p:txBody>
      </p:sp>
      <p:sp>
        <p:nvSpPr>
          <p:cNvPr id="7" name="6 Marcador de número de diapositiva"/>
          <p:cNvSpPr>
            <a:spLocks noGrp="1"/>
          </p:cNvSpPr>
          <p:nvPr>
            <p:ph type="sldNum" sz="quarter" idx="12"/>
          </p:nvPr>
        </p:nvSpPr>
        <p:spPr/>
        <p:txBody>
          <a:bodyPr/>
          <a:lstStyle/>
          <a:p>
            <a:pPr algn="r"/>
            <a:fld id="{D4C49B74-5DB2-4B03-B1D2-7F6A3C51C318}" type="slidenum">
              <a:rPr lang="es-ES" smtClean="0"/>
              <a:pPr algn="r"/>
              <a:t>‹Nº›</a:t>
            </a:fld>
            <a:endParaRPr lang="es-ES" sz="1000" dirty="0"/>
          </a:p>
        </p:txBody>
      </p:sp>
      <p:sp>
        <p:nvSpPr>
          <p:cNvPr id="9" name="8 Marcador de contenido"/>
          <p:cNvSpPr>
            <a:spLocks noGrp="1"/>
          </p:cNvSpPr>
          <p:nvPr>
            <p:ph sz="quarter" idx="1"/>
          </p:nvPr>
        </p:nvSpPr>
        <p:spPr>
          <a:xfrm>
            <a:off x="457200" y="1600200"/>
            <a:ext cx="3657600" cy="4572000"/>
          </a:xfrm>
        </p:spPr>
        <p:txBody>
          <a:bodyPr/>
          <a:lstStyle/>
          <a:p>
            <a:pPr lvl="0" eaLnBrk="1" latinLnBrk="0" hangingPunct="1"/>
            <a:r>
              <a:rPr lang="es-ES"/>
              <a:t>Haga clic para modificar el estilo de texto del patrón</a:t>
            </a:r>
          </a:p>
          <a:p>
            <a:pPr lvl="1" eaLnBrk="1" latinLnBrk="0" hangingPunct="1"/>
            <a:r>
              <a:rPr lang="es-ES"/>
              <a:t>Segundo nivel</a:t>
            </a:r>
          </a:p>
          <a:p>
            <a:pPr lvl="2" eaLnBrk="1" latinLnBrk="0" hangingPunct="1"/>
            <a:r>
              <a:rPr lang="es-ES"/>
              <a:t>Tercer nivel</a:t>
            </a:r>
          </a:p>
          <a:p>
            <a:pPr lvl="3" eaLnBrk="1" latinLnBrk="0" hangingPunct="1"/>
            <a:r>
              <a:rPr lang="es-ES"/>
              <a:t>Cuarto nivel</a:t>
            </a:r>
          </a:p>
          <a:p>
            <a:pPr lvl="4" eaLnBrk="1" latinLnBrk="0" hangingPunct="1"/>
            <a:r>
              <a:rPr lang="es-ES"/>
              <a:t>Quinto nivel</a:t>
            </a:r>
            <a:endParaRPr kumimoji="0" lang="en-US"/>
          </a:p>
        </p:txBody>
      </p:sp>
      <p:sp>
        <p:nvSpPr>
          <p:cNvPr id="11" name="10 Marcador de contenido"/>
          <p:cNvSpPr>
            <a:spLocks noGrp="1"/>
          </p:cNvSpPr>
          <p:nvPr>
            <p:ph sz="quarter" idx="2"/>
          </p:nvPr>
        </p:nvSpPr>
        <p:spPr>
          <a:xfrm>
            <a:off x="4270248" y="1600200"/>
            <a:ext cx="3657600" cy="4572000"/>
          </a:xfrm>
        </p:spPr>
        <p:txBody>
          <a:bodyPr/>
          <a:lstStyle/>
          <a:p>
            <a:pPr lvl="0" eaLnBrk="1" latinLnBrk="0" hangingPunct="1"/>
            <a:r>
              <a:rPr lang="es-ES"/>
              <a:t>Haga clic para modificar el estilo de texto del patrón</a:t>
            </a:r>
          </a:p>
          <a:p>
            <a:pPr lvl="1" eaLnBrk="1" latinLnBrk="0" hangingPunct="1"/>
            <a:r>
              <a:rPr lang="es-ES"/>
              <a:t>Segundo nivel</a:t>
            </a:r>
          </a:p>
          <a:p>
            <a:pPr lvl="2" eaLnBrk="1" latinLnBrk="0" hangingPunct="1"/>
            <a:r>
              <a:rPr lang="es-ES"/>
              <a:t>Tercer nivel</a:t>
            </a:r>
          </a:p>
          <a:p>
            <a:pPr lvl="3" eaLnBrk="1" latinLnBrk="0" hangingPunct="1"/>
            <a:r>
              <a:rPr lang="es-ES"/>
              <a:t>Cuarto nivel</a:t>
            </a:r>
          </a:p>
          <a:p>
            <a:pPr lvl="4" eaLnBrk="1" latinLnBrk="0" hangingPunct="1"/>
            <a:r>
              <a:rPr lang="es-ES"/>
              <a:t>Quinto nivel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7543800" cy="1143000"/>
          </a:xfrm>
        </p:spPr>
        <p:txBody>
          <a:bodyPr anchor="b"/>
          <a:lstStyle>
            <a:lvl1pPr>
              <a:defRPr/>
            </a:lvl1pPr>
          </a:lstStyle>
          <a:p>
            <a:r>
              <a:rPr kumimoji="0" lang="es-ES"/>
              <a:t>Haga clic para modificar el estilo de título del patrón</a:t>
            </a:r>
            <a:endParaRPr kumimoji="0" lang="en-US"/>
          </a:p>
        </p:txBody>
      </p:sp>
      <p:sp>
        <p:nvSpPr>
          <p:cNvPr id="7" name="6 Marcador de fecha"/>
          <p:cNvSpPr>
            <a:spLocks noGrp="1"/>
          </p:cNvSpPr>
          <p:nvPr>
            <p:ph type="dt" sz="half" idx="10"/>
          </p:nvPr>
        </p:nvSpPr>
        <p:spPr/>
        <p:txBody>
          <a:bodyPr/>
          <a:lstStyle/>
          <a:p>
            <a:fld id="{5C14FD69-4A85-4715-A222-ABB225B63BC6}" type="datetimeFigureOut">
              <a:rPr lang="es-ES" smtClean="0"/>
              <a:pPr/>
              <a:t>24/09/2025</a:t>
            </a:fld>
            <a:endParaRPr lang="es-ES" sz="1000" dirty="0"/>
          </a:p>
        </p:txBody>
      </p:sp>
      <p:sp>
        <p:nvSpPr>
          <p:cNvPr id="8" name="7 Marcador de pie de página"/>
          <p:cNvSpPr>
            <a:spLocks noGrp="1"/>
          </p:cNvSpPr>
          <p:nvPr>
            <p:ph type="ftr" sz="quarter" idx="11"/>
          </p:nvPr>
        </p:nvSpPr>
        <p:spPr/>
        <p:txBody>
          <a:bodyPr/>
          <a:lstStyle/>
          <a:p>
            <a:pPr algn="ctr"/>
            <a:endParaRPr lang="es-ES" sz="1000" dirty="0"/>
          </a:p>
        </p:txBody>
      </p:sp>
      <p:sp>
        <p:nvSpPr>
          <p:cNvPr id="9" name="8 Marcador de número de diapositiva"/>
          <p:cNvSpPr>
            <a:spLocks noGrp="1"/>
          </p:cNvSpPr>
          <p:nvPr>
            <p:ph type="sldNum" sz="quarter" idx="12"/>
          </p:nvPr>
        </p:nvSpPr>
        <p:spPr/>
        <p:txBody>
          <a:bodyPr/>
          <a:lstStyle/>
          <a:p>
            <a:pPr algn="r"/>
            <a:fld id="{D4C49B74-5DB2-4B03-B1D2-7F6A3C51C318}" type="slidenum">
              <a:rPr lang="es-ES" smtClean="0"/>
              <a:pPr algn="r"/>
              <a:t>‹Nº›</a:t>
            </a:fld>
            <a:endParaRPr lang="es-ES" sz="1000" dirty="0"/>
          </a:p>
        </p:txBody>
      </p:sp>
      <p:sp>
        <p:nvSpPr>
          <p:cNvPr id="11" name="10 Marcador de contenido"/>
          <p:cNvSpPr>
            <a:spLocks noGrp="1"/>
          </p:cNvSpPr>
          <p:nvPr>
            <p:ph sz="quarter" idx="2"/>
          </p:nvPr>
        </p:nvSpPr>
        <p:spPr>
          <a:xfrm>
            <a:off x="457200" y="2362200"/>
            <a:ext cx="3657600" cy="3886200"/>
          </a:xfrm>
        </p:spPr>
        <p:txBody>
          <a:bodyPr/>
          <a:lstStyle/>
          <a:p>
            <a:pPr lvl="0" eaLnBrk="1" latinLnBrk="0" hangingPunct="1"/>
            <a:r>
              <a:rPr lang="es-ES"/>
              <a:t>Haga clic para modificar el estilo de texto del patrón</a:t>
            </a:r>
          </a:p>
          <a:p>
            <a:pPr lvl="1" eaLnBrk="1" latinLnBrk="0" hangingPunct="1"/>
            <a:r>
              <a:rPr lang="es-ES"/>
              <a:t>Segundo nivel</a:t>
            </a:r>
          </a:p>
          <a:p>
            <a:pPr lvl="2" eaLnBrk="1" latinLnBrk="0" hangingPunct="1"/>
            <a:r>
              <a:rPr lang="es-ES"/>
              <a:t>Tercer nivel</a:t>
            </a:r>
          </a:p>
          <a:p>
            <a:pPr lvl="3" eaLnBrk="1" latinLnBrk="0" hangingPunct="1"/>
            <a:r>
              <a:rPr lang="es-ES"/>
              <a:t>Cuarto nivel</a:t>
            </a:r>
          </a:p>
          <a:p>
            <a:pPr lvl="4" eaLnBrk="1" latinLnBrk="0" hangingPunct="1"/>
            <a:r>
              <a:rPr lang="es-ES"/>
              <a:t>Quinto nivel</a:t>
            </a:r>
            <a:endParaRPr kumimoji="0" lang="en-US"/>
          </a:p>
        </p:txBody>
      </p:sp>
      <p:sp>
        <p:nvSpPr>
          <p:cNvPr id="13" name="12 Marcador de contenido"/>
          <p:cNvSpPr>
            <a:spLocks noGrp="1"/>
          </p:cNvSpPr>
          <p:nvPr>
            <p:ph sz="quarter" idx="4"/>
          </p:nvPr>
        </p:nvSpPr>
        <p:spPr>
          <a:xfrm>
            <a:off x="4371975" y="2362200"/>
            <a:ext cx="3657600" cy="3886200"/>
          </a:xfrm>
        </p:spPr>
        <p:txBody>
          <a:bodyPr/>
          <a:lstStyle/>
          <a:p>
            <a:pPr lvl="0" eaLnBrk="1" latinLnBrk="0" hangingPunct="1"/>
            <a:r>
              <a:rPr lang="es-ES"/>
              <a:t>Haga clic para modificar el estilo de texto del patrón</a:t>
            </a:r>
          </a:p>
          <a:p>
            <a:pPr lvl="1" eaLnBrk="1" latinLnBrk="0" hangingPunct="1"/>
            <a:r>
              <a:rPr lang="es-ES"/>
              <a:t>Segundo nivel</a:t>
            </a:r>
          </a:p>
          <a:p>
            <a:pPr lvl="2" eaLnBrk="1" latinLnBrk="0" hangingPunct="1"/>
            <a:r>
              <a:rPr lang="es-ES"/>
              <a:t>Tercer nivel</a:t>
            </a:r>
          </a:p>
          <a:p>
            <a:pPr lvl="3" eaLnBrk="1" latinLnBrk="0" hangingPunct="1"/>
            <a:r>
              <a:rPr lang="es-ES"/>
              <a:t>Cuarto nivel</a:t>
            </a:r>
          </a:p>
          <a:p>
            <a:pPr lvl="4" eaLnBrk="1" latinLnBrk="0" hangingPunct="1"/>
            <a:r>
              <a:rPr lang="es-ES"/>
              <a:t>Quinto nivel</a:t>
            </a:r>
            <a:endParaRPr kumimoji="0" lang="en-US"/>
          </a:p>
        </p:txBody>
      </p:sp>
      <p:sp>
        <p:nvSpPr>
          <p:cNvPr id="12" name="11 Marcador de texto"/>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s-ES"/>
              <a:t>Haga clic para modificar el estilo de texto del patrón</a:t>
            </a:r>
          </a:p>
        </p:txBody>
      </p:sp>
      <p:sp>
        <p:nvSpPr>
          <p:cNvPr id="14" name="13 Marcador de texto"/>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s-ES"/>
              <a:t>Haga clic para modificar el estilo de texto del patrón</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a:t>Haga clic para modificar el estilo de título del patrón</a:t>
            </a:r>
            <a:endParaRPr kumimoji="0" lang="en-US"/>
          </a:p>
        </p:txBody>
      </p:sp>
      <p:sp>
        <p:nvSpPr>
          <p:cNvPr id="6" name="5 Marcador de fecha"/>
          <p:cNvSpPr>
            <a:spLocks noGrp="1"/>
          </p:cNvSpPr>
          <p:nvPr>
            <p:ph type="dt" sz="half" idx="10"/>
          </p:nvPr>
        </p:nvSpPr>
        <p:spPr/>
        <p:txBody>
          <a:bodyPr rtlCol="0"/>
          <a:lstStyle/>
          <a:p>
            <a:fld id="{5C14FD69-4A85-4715-A222-ABB225B63BC6}" type="datetimeFigureOut">
              <a:rPr lang="es-ES" smtClean="0"/>
              <a:pPr/>
              <a:t>24/09/2025</a:t>
            </a:fld>
            <a:endParaRPr lang="es-ES" sz="1000" dirty="0"/>
          </a:p>
        </p:txBody>
      </p:sp>
      <p:sp>
        <p:nvSpPr>
          <p:cNvPr id="7" name="6 Marcador de número de diapositiva"/>
          <p:cNvSpPr>
            <a:spLocks noGrp="1"/>
          </p:cNvSpPr>
          <p:nvPr>
            <p:ph type="sldNum" sz="quarter" idx="11"/>
          </p:nvPr>
        </p:nvSpPr>
        <p:spPr/>
        <p:txBody>
          <a:bodyPr rtlCol="0"/>
          <a:lstStyle/>
          <a:p>
            <a:pPr algn="r"/>
            <a:fld id="{D4C49B74-5DB2-4B03-B1D2-7F6A3C51C318}" type="slidenum">
              <a:rPr lang="es-ES" smtClean="0"/>
              <a:pPr algn="r"/>
              <a:t>‹Nº›</a:t>
            </a:fld>
            <a:endParaRPr lang="es-ES" sz="1000" dirty="0"/>
          </a:p>
        </p:txBody>
      </p:sp>
      <p:sp>
        <p:nvSpPr>
          <p:cNvPr id="8" name="7 Marcador de pie de página"/>
          <p:cNvSpPr>
            <a:spLocks noGrp="1"/>
          </p:cNvSpPr>
          <p:nvPr>
            <p:ph type="ftr" sz="quarter" idx="12"/>
          </p:nvPr>
        </p:nvSpPr>
        <p:spPr/>
        <p:txBody>
          <a:bodyPr rtlCol="0"/>
          <a:lstStyle/>
          <a:p>
            <a:pPr algn="ctr"/>
            <a:endParaRPr lang="es-ES" sz="1000"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5C14FD69-4A85-4715-A222-ABB225B63BC6}" type="datetimeFigureOut">
              <a:rPr lang="es-ES" smtClean="0"/>
              <a:pPr/>
              <a:t>24/09/2025</a:t>
            </a:fld>
            <a:endParaRPr lang="es-ES" dirty="0"/>
          </a:p>
        </p:txBody>
      </p:sp>
      <p:sp>
        <p:nvSpPr>
          <p:cNvPr id="3" name="2 Marcador de pie de página"/>
          <p:cNvSpPr>
            <a:spLocks noGrp="1"/>
          </p:cNvSpPr>
          <p:nvPr>
            <p:ph type="ftr" sz="quarter" idx="11"/>
          </p:nvPr>
        </p:nvSpPr>
        <p:spPr/>
        <p:txBody>
          <a:bodyPr/>
          <a:lstStyle/>
          <a:p>
            <a:endParaRPr lang="es-ES" dirty="0"/>
          </a:p>
        </p:txBody>
      </p:sp>
      <p:sp>
        <p:nvSpPr>
          <p:cNvPr id="4" name="3 Marcador de número de diapositiva"/>
          <p:cNvSpPr>
            <a:spLocks noGrp="1"/>
          </p:cNvSpPr>
          <p:nvPr>
            <p:ph type="sldNum" sz="quarter" idx="12"/>
          </p:nvPr>
        </p:nvSpPr>
        <p:spPr/>
        <p:txBody>
          <a:bodyPr/>
          <a:lstStyle/>
          <a:p>
            <a:pPr algn="r"/>
            <a:fld id="{D4C49B74-5DB2-4B03-B1D2-7F6A3C51C318}" type="slidenum">
              <a:rPr lang="es-ES" smtClean="0"/>
              <a:pPr algn="r"/>
              <a:t>‹Nº›</a:t>
            </a:fld>
            <a:endParaRPr lang="es-E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ido con título">
    <p:spTree>
      <p:nvGrpSpPr>
        <p:cNvPr id="1" name=""/>
        <p:cNvGrpSpPr/>
        <p:nvPr/>
      </p:nvGrpSpPr>
      <p:grpSpPr>
        <a:xfrm>
          <a:off x="0" y="0"/>
          <a:ext cx="0" cy="0"/>
          <a:chOff x="0" y="0"/>
          <a:chExt cx="0" cy="0"/>
        </a:xfrm>
      </p:grpSpPr>
      <p:sp>
        <p:nvSpPr>
          <p:cNvPr id="10" name="9 Conector recto"/>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1 Título"/>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es-ES"/>
              <a:t>Haga clic para modificar el estilo de título del patrón</a:t>
            </a:r>
            <a:endParaRPr kumimoji="0" lang="en-US"/>
          </a:p>
        </p:txBody>
      </p:sp>
      <p:sp>
        <p:nvSpPr>
          <p:cNvPr id="3" name="2 Marcador de texto"/>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es-ES"/>
              <a:t>Haga clic para modificar el estilo de texto del patrón</a:t>
            </a:r>
          </a:p>
        </p:txBody>
      </p:sp>
      <p:sp>
        <p:nvSpPr>
          <p:cNvPr id="8" name="7 Conector recto"/>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8 Conector recto"/>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10 Conector recto"/>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11 Rectángulo"/>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12 Conector recto"/>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13 Elipse"/>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17 Marcador de contenido"/>
          <p:cNvSpPr>
            <a:spLocks noGrp="1"/>
          </p:cNvSpPr>
          <p:nvPr>
            <p:ph sz="quarter" idx="1"/>
          </p:nvPr>
        </p:nvSpPr>
        <p:spPr>
          <a:xfrm>
            <a:off x="304800" y="274320"/>
            <a:ext cx="5638800" cy="6327648"/>
          </a:xfrm>
        </p:spPr>
        <p:txBody>
          <a:bodyPr/>
          <a:lstStyle/>
          <a:p>
            <a:pPr lvl="0" eaLnBrk="1" latinLnBrk="0" hangingPunct="1"/>
            <a:r>
              <a:rPr lang="es-ES"/>
              <a:t>Haga clic para modificar el estilo de texto del patrón</a:t>
            </a:r>
          </a:p>
          <a:p>
            <a:pPr lvl="1" eaLnBrk="1" latinLnBrk="0" hangingPunct="1"/>
            <a:r>
              <a:rPr lang="es-ES"/>
              <a:t>Segundo nivel</a:t>
            </a:r>
          </a:p>
          <a:p>
            <a:pPr lvl="2" eaLnBrk="1" latinLnBrk="0" hangingPunct="1"/>
            <a:r>
              <a:rPr lang="es-ES"/>
              <a:t>Tercer nivel</a:t>
            </a:r>
          </a:p>
          <a:p>
            <a:pPr lvl="3" eaLnBrk="1" latinLnBrk="0" hangingPunct="1"/>
            <a:r>
              <a:rPr lang="es-ES"/>
              <a:t>Cuarto nivel</a:t>
            </a:r>
          </a:p>
          <a:p>
            <a:pPr lvl="4" eaLnBrk="1" latinLnBrk="0" hangingPunct="1"/>
            <a:r>
              <a:rPr lang="es-ES"/>
              <a:t>Quinto nivel</a:t>
            </a:r>
            <a:endParaRPr kumimoji="0" lang="en-US"/>
          </a:p>
        </p:txBody>
      </p:sp>
      <p:sp>
        <p:nvSpPr>
          <p:cNvPr id="21" name="20 Marcador de fecha"/>
          <p:cNvSpPr>
            <a:spLocks noGrp="1"/>
          </p:cNvSpPr>
          <p:nvPr>
            <p:ph type="dt" sz="half" idx="14"/>
          </p:nvPr>
        </p:nvSpPr>
        <p:spPr/>
        <p:txBody>
          <a:bodyPr rtlCol="0"/>
          <a:lstStyle/>
          <a:p>
            <a:fld id="{5C14FD69-4A85-4715-A222-ABB225B63BC6}" type="datetimeFigureOut">
              <a:rPr lang="es-ES" smtClean="0"/>
              <a:pPr/>
              <a:t>24/09/2025</a:t>
            </a:fld>
            <a:endParaRPr lang="es-ES" sz="1000" dirty="0"/>
          </a:p>
        </p:txBody>
      </p:sp>
      <p:sp>
        <p:nvSpPr>
          <p:cNvPr id="22" name="21 Marcador de número de diapositiva"/>
          <p:cNvSpPr>
            <a:spLocks noGrp="1"/>
          </p:cNvSpPr>
          <p:nvPr>
            <p:ph type="sldNum" sz="quarter" idx="15"/>
          </p:nvPr>
        </p:nvSpPr>
        <p:spPr/>
        <p:txBody>
          <a:bodyPr rtlCol="0"/>
          <a:lstStyle/>
          <a:p>
            <a:pPr algn="r"/>
            <a:fld id="{D4C49B74-5DB2-4B03-B1D2-7F6A3C51C318}" type="slidenum">
              <a:rPr lang="es-ES" smtClean="0"/>
              <a:pPr algn="r"/>
              <a:t>‹Nº›</a:t>
            </a:fld>
            <a:endParaRPr lang="es-ES" sz="1000" dirty="0"/>
          </a:p>
        </p:txBody>
      </p:sp>
      <p:sp>
        <p:nvSpPr>
          <p:cNvPr id="23" name="22 Marcador de pie de página"/>
          <p:cNvSpPr>
            <a:spLocks noGrp="1"/>
          </p:cNvSpPr>
          <p:nvPr>
            <p:ph type="ftr" sz="quarter" idx="16"/>
          </p:nvPr>
        </p:nvSpPr>
        <p:spPr/>
        <p:txBody>
          <a:bodyPr rtlCol="0"/>
          <a:lstStyle/>
          <a:p>
            <a:pPr algn="ctr"/>
            <a:endParaRPr lang="es-ES" sz="1000" dirty="0"/>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spTree>
      <p:nvGrpSpPr>
        <p:cNvPr id="1" name=""/>
        <p:cNvGrpSpPr/>
        <p:nvPr/>
      </p:nvGrpSpPr>
      <p:grpSpPr>
        <a:xfrm>
          <a:off x="0" y="0"/>
          <a:ext cx="0" cy="0"/>
          <a:chOff x="0" y="0"/>
          <a:chExt cx="0" cy="0"/>
        </a:xfrm>
      </p:grpSpPr>
      <p:sp>
        <p:nvSpPr>
          <p:cNvPr id="9" name="8 Conector recto"/>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12 Elipse"/>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1 Título"/>
          <p:cNvSpPr>
            <a:spLocks noGrp="1"/>
          </p:cNvSpPr>
          <p:nvPr>
            <p:ph type="title"/>
          </p:nvPr>
        </p:nvSpPr>
        <p:spPr>
          <a:xfrm rot="5400000">
            <a:off x="3350133" y="3200400"/>
            <a:ext cx="6309360" cy="457200"/>
          </a:xfrm>
        </p:spPr>
        <p:txBody>
          <a:bodyPr anchor="b"/>
          <a:lstStyle>
            <a:lvl1pPr algn="l">
              <a:buNone/>
              <a:defRPr sz="2000" b="1"/>
            </a:lvl1pPr>
          </a:lstStyle>
          <a:p>
            <a:r>
              <a:rPr kumimoji="0" lang="es-ES"/>
              <a:t>Haga clic para modificar el estilo de título del patrón</a:t>
            </a:r>
            <a:endParaRPr kumimoji="0" lang="en-US"/>
          </a:p>
        </p:txBody>
      </p:sp>
      <p:sp>
        <p:nvSpPr>
          <p:cNvPr id="3" name="2 Marcador de posición de imagen"/>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es-ES"/>
              <a:t>Haga clic en el icono para agregar una imagen</a:t>
            </a:r>
            <a:endParaRPr kumimoji="0" lang="en-US" dirty="0"/>
          </a:p>
        </p:txBody>
      </p:sp>
      <p:sp>
        <p:nvSpPr>
          <p:cNvPr id="4" name="3 Marcador de texto"/>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es-ES"/>
              <a:t>Haga clic para modificar el estilo de texto del patrón</a:t>
            </a:r>
          </a:p>
        </p:txBody>
      </p:sp>
      <p:sp>
        <p:nvSpPr>
          <p:cNvPr id="10" name="9 Conector recto"/>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10 Rectángulo"/>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Conector recto"/>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18 Conector recto"/>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19 Conector recto"/>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16 Marcador de fecha"/>
          <p:cNvSpPr>
            <a:spLocks noGrp="1"/>
          </p:cNvSpPr>
          <p:nvPr>
            <p:ph type="dt" sz="half" idx="10"/>
          </p:nvPr>
        </p:nvSpPr>
        <p:spPr/>
        <p:txBody>
          <a:bodyPr rtlCol="0"/>
          <a:lstStyle/>
          <a:p>
            <a:fld id="{5C14FD69-4A85-4715-A222-ABB225B63BC6}" type="datetimeFigureOut">
              <a:rPr lang="es-ES" smtClean="0"/>
              <a:pPr/>
              <a:t>24/09/2025</a:t>
            </a:fld>
            <a:endParaRPr lang="es-ES" sz="1000" dirty="0"/>
          </a:p>
        </p:txBody>
      </p:sp>
      <p:sp>
        <p:nvSpPr>
          <p:cNvPr id="18" name="17 Marcador de número de diapositiva"/>
          <p:cNvSpPr>
            <a:spLocks noGrp="1"/>
          </p:cNvSpPr>
          <p:nvPr>
            <p:ph type="sldNum" sz="quarter" idx="11"/>
          </p:nvPr>
        </p:nvSpPr>
        <p:spPr/>
        <p:txBody>
          <a:bodyPr rtlCol="0"/>
          <a:lstStyle/>
          <a:p>
            <a:pPr algn="r"/>
            <a:fld id="{D4C49B74-5DB2-4B03-B1D2-7F6A3C51C318}" type="slidenum">
              <a:rPr lang="es-ES" smtClean="0"/>
              <a:pPr algn="r"/>
              <a:t>‹Nº›</a:t>
            </a:fld>
            <a:endParaRPr lang="es-ES" sz="1000" dirty="0"/>
          </a:p>
        </p:txBody>
      </p:sp>
      <p:sp>
        <p:nvSpPr>
          <p:cNvPr id="21" name="20 Marcador de pie de página"/>
          <p:cNvSpPr>
            <a:spLocks noGrp="1"/>
          </p:cNvSpPr>
          <p:nvPr>
            <p:ph type="ftr" sz="quarter" idx="12"/>
          </p:nvPr>
        </p:nvSpPr>
        <p:spPr/>
        <p:txBody>
          <a:bodyPr rtlCol="0"/>
          <a:lstStyle/>
          <a:p>
            <a:pPr algn="ctr"/>
            <a:endParaRPr lang="es-ES" sz="1000"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slideLayout" Target="../slideLayouts/slideLayout24.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17" Type="http://schemas.openxmlformats.org/officeDocument/2006/relationships/theme" Target="../theme/theme2.xml"/><Relationship Id="rId2" Type="http://schemas.openxmlformats.org/officeDocument/2006/relationships/slideLayout" Target="../slideLayouts/slideLayout13.xml"/><Relationship Id="rId16" Type="http://schemas.openxmlformats.org/officeDocument/2006/relationships/slideLayout" Target="../slideLayouts/slideLayout27.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5" Type="http://schemas.openxmlformats.org/officeDocument/2006/relationships/slideLayout" Target="../slideLayouts/slideLayout2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slideLayout" Target="../slideLayouts/slideLayout2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6">
                <a:lumMod val="0"/>
                <a:lumOff val="100000"/>
              </a:schemeClr>
            </a:gs>
            <a:gs pos="55000">
              <a:schemeClr val="accent6">
                <a:lumMod val="0"/>
                <a:lumOff val="100000"/>
              </a:schemeClr>
            </a:gs>
            <a:gs pos="88000">
              <a:schemeClr val="accent6">
                <a:lumMod val="100000"/>
              </a:schemeClr>
            </a:gs>
          </a:gsLst>
          <a:path path="circle">
            <a:fillToRect l="50000" t="-80000" r="50000" b="180000"/>
          </a:path>
          <a:tileRect/>
        </a:gradFill>
        <a:effectLst/>
      </p:bgPr>
    </p:bg>
    <p:spTree>
      <p:nvGrpSpPr>
        <p:cNvPr id="1" name=""/>
        <p:cNvGrpSpPr/>
        <p:nvPr/>
      </p:nvGrpSpPr>
      <p:grpSpPr>
        <a:xfrm>
          <a:off x="0" y="0"/>
          <a:ext cx="0" cy="0"/>
          <a:chOff x="0" y="0"/>
          <a:chExt cx="0" cy="0"/>
        </a:xfrm>
      </p:grpSpPr>
      <p:sp>
        <p:nvSpPr>
          <p:cNvPr id="16" name="15 Conector recto"/>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21 Marcador de título"/>
          <p:cNvSpPr>
            <a:spLocks noGrp="1"/>
          </p:cNvSpPr>
          <p:nvPr>
            <p:ph type="title"/>
          </p:nvPr>
        </p:nvSpPr>
        <p:spPr>
          <a:xfrm>
            <a:off x="457200" y="274638"/>
            <a:ext cx="7467600" cy="1143000"/>
          </a:xfrm>
          <a:prstGeom prst="rect">
            <a:avLst/>
          </a:prstGeom>
        </p:spPr>
        <p:txBody>
          <a:bodyPr vert="horz" anchor="b">
            <a:normAutofit/>
          </a:bodyPr>
          <a:lstStyle/>
          <a:p>
            <a:r>
              <a:rPr kumimoji="0" lang="es-ES"/>
              <a:t>Haga clic para modificar el estilo de título del patrón</a:t>
            </a:r>
            <a:endParaRPr kumimoji="0" lang="en-US"/>
          </a:p>
        </p:txBody>
      </p:sp>
      <p:sp>
        <p:nvSpPr>
          <p:cNvPr id="13" name="12 Marcador de texto"/>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es-ES"/>
              <a:t>Haga clic para modificar el estilo de texto del patrón</a:t>
            </a:r>
          </a:p>
          <a:p>
            <a:pPr lvl="1" eaLnBrk="1" latinLnBrk="0" hangingPunct="1"/>
            <a:r>
              <a:rPr kumimoji="0" lang="es-ES"/>
              <a:t>Segundo nivel</a:t>
            </a:r>
          </a:p>
          <a:p>
            <a:pPr lvl="2" eaLnBrk="1" latinLnBrk="0" hangingPunct="1"/>
            <a:r>
              <a:rPr kumimoji="0" lang="es-ES"/>
              <a:t>Tercer nivel</a:t>
            </a:r>
          </a:p>
          <a:p>
            <a:pPr lvl="3" eaLnBrk="1" latinLnBrk="0" hangingPunct="1"/>
            <a:r>
              <a:rPr kumimoji="0" lang="es-ES"/>
              <a:t>Cuarto nivel</a:t>
            </a:r>
          </a:p>
          <a:p>
            <a:pPr lvl="4" eaLnBrk="1" latinLnBrk="0" hangingPunct="1"/>
            <a:r>
              <a:rPr kumimoji="0" lang="es-ES"/>
              <a:t>Quinto nivel</a:t>
            </a:r>
            <a:endParaRPr kumimoji="0" lang="en-US"/>
          </a:p>
        </p:txBody>
      </p:sp>
      <p:sp>
        <p:nvSpPr>
          <p:cNvPr id="14" name="13 Marcador de fecha"/>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5C14FD69-4A85-4715-A222-ABB225B63BC6}" type="datetimeFigureOut">
              <a:rPr lang="es-ES" smtClean="0"/>
              <a:pPr/>
              <a:t>24/09/2025</a:t>
            </a:fld>
            <a:endParaRPr lang="es-ES" sz="1000" dirty="0"/>
          </a:p>
        </p:txBody>
      </p:sp>
      <p:sp>
        <p:nvSpPr>
          <p:cNvPr id="3" name="2 Marcador de pie de página"/>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pPr algn="ctr"/>
            <a:endParaRPr lang="es-ES" sz="1000" dirty="0"/>
          </a:p>
        </p:txBody>
      </p:sp>
      <p:sp>
        <p:nvSpPr>
          <p:cNvPr id="7" name="6 Conector recto"/>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8 Conector recto"/>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9 Rectángulo"/>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Conector recto"/>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11 Elipse"/>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22 Marcador de número de diapositiva"/>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pPr algn="r"/>
            <a:fld id="{D4C49B74-5DB2-4B03-B1D2-7F6A3C51C318}" type="slidenum">
              <a:rPr lang="es-ES" smtClean="0"/>
              <a:pPr algn="r"/>
              <a:t>‹Nº›</a:t>
            </a:fld>
            <a:endParaRPr lang="es-ES" sz="1000" dirty="0"/>
          </a:p>
        </p:txBody>
      </p:sp>
    </p:spTree>
  </p:cSld>
  <p:clrMap bg1="lt1" tx1="dk1" bg2="lt2" tx2="dk2" accent1="accent1" accent2="accent2" accent3="accent3" accent4="accent4" accent5="accent5" accent6="accent6" hlink="hlink" folHlink="folHlink"/>
  <p:sldLayoutIdLst>
    <p:sldLayoutId id="2147483657" r:id="rId1"/>
    <p:sldLayoutId id="2147483658" r:id="rId2"/>
    <p:sldLayoutId id="2147483659" r:id="rId3"/>
    <p:sldLayoutId id="2147483660" r:id="rId4"/>
    <p:sldLayoutId id="2147483661" r:id="rId5"/>
    <p:sldLayoutId id="2147483662" r:id="rId6"/>
    <p:sldLayoutId id="2147483663" r:id="rId7"/>
    <p:sldLayoutId id="2147483664" r:id="rId8"/>
    <p:sldLayoutId id="2147483665" r:id="rId9"/>
    <p:sldLayoutId id="2147483666" r:id="rId10"/>
    <p:sldLayoutId id="2147483667"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6">
                <a:lumMod val="0"/>
                <a:lumOff val="100000"/>
              </a:schemeClr>
            </a:gs>
            <a:gs pos="55000">
              <a:schemeClr val="accent6">
                <a:lumMod val="0"/>
                <a:lumOff val="100000"/>
              </a:schemeClr>
            </a:gs>
            <a:gs pos="88000">
              <a:schemeClr val="accent6">
                <a:lumMod val="100000"/>
              </a:schemeClr>
            </a:gs>
          </a:gsLst>
          <a:path path="circle">
            <a:fillToRect l="50000" t="-80000" r="50000" b="180000"/>
          </a:path>
          <a:tileRect/>
        </a:gradFill>
        <a:effectLst/>
      </p:bgPr>
    </p:bg>
    <p:spTree>
      <p:nvGrpSpPr>
        <p:cNvPr id="1" name=""/>
        <p:cNvGrpSpPr/>
        <p:nvPr/>
      </p:nvGrpSpPr>
      <p:grpSpPr>
        <a:xfrm>
          <a:off x="0" y="0"/>
          <a:ext cx="0" cy="0"/>
          <a:chOff x="0" y="0"/>
          <a:chExt cx="0" cy="0"/>
        </a:xfrm>
      </p:grpSpPr>
      <p:grpSp>
        <p:nvGrpSpPr>
          <p:cNvPr id="36" name="Group 35"/>
          <p:cNvGrpSpPr/>
          <p:nvPr/>
        </p:nvGrpSpPr>
        <p:grpSpPr>
          <a:xfrm>
            <a:off x="1" y="228600"/>
            <a:ext cx="1981200" cy="6638628"/>
            <a:chOff x="2487613" y="285750"/>
            <a:chExt cx="2428875" cy="5654676"/>
          </a:xfrm>
        </p:grpSpPr>
        <p:sp>
          <p:nvSpPr>
            <p:cNvPr id="37"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38"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39"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40"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41"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42"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43"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44"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45"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46"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47"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48"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49" name="Group 48"/>
          <p:cNvGrpSpPr/>
          <p:nvPr/>
        </p:nvGrpSpPr>
        <p:grpSpPr>
          <a:xfrm>
            <a:off x="20421" y="285"/>
            <a:ext cx="1952272" cy="6852968"/>
            <a:chOff x="6627813" y="195717"/>
            <a:chExt cx="1952625" cy="5678034"/>
          </a:xfrm>
        </p:grpSpPr>
        <p:sp>
          <p:nvSpPr>
            <p:cNvPr id="50" name="Freeform 27"/>
            <p:cNvSpPr/>
            <p:nvPr/>
          </p:nvSpPr>
          <p:spPr bwMode="auto">
            <a:xfrm>
              <a:off x="6627813" y="195717"/>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51"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52"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53"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54"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55"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56"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57"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58"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59"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60"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61"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62" name="Rectangle 61"/>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1945200" y="624110"/>
            <a:ext cx="6589200" cy="1280890"/>
          </a:xfrm>
          <a:prstGeom prst="rect">
            <a:avLst/>
          </a:prstGeom>
        </p:spPr>
        <p:txBody>
          <a:bodyPr vert="horz" lIns="91440" tIns="45720" rIns="91440" bIns="45720" rtlCol="0" anchor="t">
            <a:normAutofit/>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1942415" y="2133600"/>
            <a:ext cx="6591985" cy="3886200"/>
          </a:xfrm>
          <a:prstGeom prst="rect">
            <a:avLst/>
          </a:prstGeom>
        </p:spPr>
        <p:txBody>
          <a:bodyPr vert="horz" lIns="91440" tIns="45720" rIns="91440" bIns="45720" rtlCol="0">
            <a:normAutofit/>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2"/>
          </p:nvPr>
        </p:nvSpPr>
        <p:spPr>
          <a:xfrm>
            <a:off x="7772400" y="6135089"/>
            <a:ext cx="766380" cy="370171"/>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smtClean="0"/>
              <a:pPr/>
              <a:t>9/24/2025</a:t>
            </a:fld>
            <a:endParaRPr lang="en-US" dirty="0"/>
          </a:p>
        </p:txBody>
      </p:sp>
      <p:sp>
        <p:nvSpPr>
          <p:cNvPr id="5" name="Footer Placeholder 4"/>
          <p:cNvSpPr>
            <a:spLocks noGrp="1"/>
          </p:cNvSpPr>
          <p:nvPr>
            <p:ph type="ftr" sz="quarter" idx="3"/>
          </p:nvPr>
        </p:nvSpPr>
        <p:spPr>
          <a:xfrm>
            <a:off x="1942415" y="6135809"/>
            <a:ext cx="5716488"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11228" y="787783"/>
            <a:ext cx="584978"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smtClean="0"/>
              <a:pPr/>
              <a:t>‹Nº›</a:t>
            </a:fld>
            <a:endParaRPr lang="en-US" dirty="0"/>
          </a:p>
        </p:txBody>
      </p:sp>
    </p:spTree>
    <p:extLst>
      <p:ext uri="{BB962C8B-B14F-4D97-AF65-F5344CB8AC3E}">
        <p14:creationId xmlns:p14="http://schemas.microsoft.com/office/powerpoint/2010/main" val="2646791194"/>
      </p:ext>
    </p:extLst>
  </p:cSld>
  <p:clrMap bg1="lt1" tx1="dk1" bg2="lt2" tx2="dk2" accent1="accent1" accent2="accent2" accent3="accent3" accent4="accent4" accent5="accent5" accent6="accent6" hlink="hlink" folHlink="folHlink"/>
  <p:sldLayoutIdLst>
    <p:sldLayoutId id="2147483669" r:id="rId1"/>
    <p:sldLayoutId id="2147483670" r:id="rId2"/>
    <p:sldLayoutId id="2147483671" r:id="rId3"/>
    <p:sldLayoutId id="2147483672" r:id="rId4"/>
    <p:sldLayoutId id="2147483673" r:id="rId5"/>
    <p:sldLayoutId id="2147483674" r:id="rId6"/>
    <p:sldLayoutId id="2147483675" r:id="rId7"/>
    <p:sldLayoutId id="2147483676" r:id="rId8"/>
    <p:sldLayoutId id="2147483677" r:id="rId9"/>
    <p:sldLayoutId id="2147483678" r:id="rId10"/>
    <p:sldLayoutId id="2147483679" r:id="rId11"/>
    <p:sldLayoutId id="2147483680" r:id="rId12"/>
    <p:sldLayoutId id="2147483681" r:id="rId13"/>
    <p:sldLayoutId id="2147483682" r:id="rId14"/>
    <p:sldLayoutId id="2147483683" r:id="rId15"/>
    <p:sldLayoutId id="2147483684"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19.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ítulo 1"/>
          <p:cNvSpPr>
            <a:spLocks noGrp="1"/>
          </p:cNvSpPr>
          <p:nvPr>
            <p:ph type="ctrTitle"/>
          </p:nvPr>
        </p:nvSpPr>
        <p:spPr>
          <a:xfrm>
            <a:off x="335160" y="2031745"/>
            <a:ext cx="8645502" cy="2262781"/>
          </a:xfrm>
        </p:spPr>
        <p:txBody>
          <a:bodyPr>
            <a:normAutofit fontScale="90000"/>
          </a:bodyPr>
          <a:lstStyle/>
          <a:p>
            <a:pPr algn="ctr"/>
            <a:br>
              <a:rPr lang="es-ES" dirty="0"/>
            </a:br>
            <a:br>
              <a:rPr lang="es-ES" dirty="0"/>
            </a:br>
            <a:r>
              <a:rPr lang="es-ES" dirty="0"/>
              <a:t>Seguridad y Auditoria Informática</a:t>
            </a:r>
          </a:p>
        </p:txBody>
      </p:sp>
      <p:sp>
        <p:nvSpPr>
          <p:cNvPr id="3" name="Subtítulo 2"/>
          <p:cNvSpPr>
            <a:spLocks noGrp="1"/>
          </p:cNvSpPr>
          <p:nvPr>
            <p:ph type="subTitle" idx="1"/>
          </p:nvPr>
        </p:nvSpPr>
        <p:spPr>
          <a:xfrm>
            <a:off x="-106559" y="4120355"/>
            <a:ext cx="8915399" cy="1126283"/>
          </a:xfrm>
        </p:spPr>
        <p:txBody>
          <a:bodyPr/>
          <a:lstStyle/>
          <a:p>
            <a:pPr algn="ctr"/>
            <a:endParaRPr lang="es-ES" dirty="0"/>
          </a:p>
          <a:p>
            <a:pPr algn="ctr"/>
            <a:r>
              <a:rPr lang="es-ES" dirty="0">
                <a:solidFill>
                  <a:schemeClr val="tx1"/>
                </a:solidFill>
              </a:rPr>
              <a:t>Ing. Maria Aparicio</a:t>
            </a:r>
          </a:p>
        </p:txBody>
      </p:sp>
    </p:spTree>
    <p:extLst>
      <p:ext uri="{BB962C8B-B14F-4D97-AF65-F5344CB8AC3E}">
        <p14:creationId xmlns:p14="http://schemas.microsoft.com/office/powerpoint/2010/main" val="39148059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1201"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s-ES" sz="1800" b="0" i="0" u="none" strike="noStrike" cap="none" normalizeH="0" baseline="0">
              <a:ln>
                <a:noFill/>
              </a:ln>
              <a:solidFill>
                <a:schemeClr val="tx1"/>
              </a:solidFill>
              <a:effectLst/>
              <a:latin typeface="Arial" pitchFamily="34" charset="0"/>
              <a:cs typeface="Arial" pitchFamily="34" charset="0"/>
            </a:endParaRPr>
          </a:p>
        </p:txBody>
      </p:sp>
      <p:sp>
        <p:nvSpPr>
          <p:cNvPr id="68609"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s-ES" sz="1800" b="0" i="0" u="none" strike="noStrike" cap="none" normalizeH="0" baseline="0">
              <a:ln>
                <a:noFill/>
              </a:ln>
              <a:solidFill>
                <a:schemeClr val="tx1"/>
              </a:solidFill>
              <a:effectLst/>
              <a:latin typeface="Arial" pitchFamily="34" charset="0"/>
              <a:cs typeface="Arial" pitchFamily="34" charset="0"/>
            </a:endParaRPr>
          </a:p>
        </p:txBody>
      </p:sp>
      <p:sp>
        <p:nvSpPr>
          <p:cNvPr id="15" name="Subtitle 1"/>
          <p:cNvSpPr txBox="1">
            <a:spLocks/>
          </p:cNvSpPr>
          <p:nvPr/>
        </p:nvSpPr>
        <p:spPr>
          <a:xfrm>
            <a:off x="214282" y="116632"/>
            <a:ext cx="8678198" cy="500066"/>
          </a:xfrm>
          <a:prstGeom prst="rect">
            <a:avLst/>
          </a:prstGeom>
        </p:spPr>
        <p:txBody>
          <a:bodyPr>
            <a:normAutofit/>
          </a:bodyPr>
          <a:lstStyle/>
          <a:p>
            <a:pPr marL="0" marR="0" lvl="0" indent="0" algn="l" defTabSz="914400" eaLnBrk="1" fontAlgn="auto" latinLnBrk="0" hangingPunct="1">
              <a:lnSpc>
                <a:spcPct val="100000"/>
              </a:lnSpc>
              <a:spcBef>
                <a:spcPts val="0"/>
              </a:spcBef>
              <a:spcAft>
                <a:spcPts val="0"/>
              </a:spcAft>
              <a:buClrTx/>
              <a:buSzTx/>
              <a:buFontTx/>
              <a:buNone/>
              <a:tabLst/>
              <a:defRPr/>
            </a:pPr>
            <a:r>
              <a:rPr lang="es-ES" sz="2400" b="1" kern="0" noProof="0" dirty="0">
                <a:solidFill>
                  <a:sysClr val="windowText" lastClr="000000"/>
                </a:solidFill>
                <a:latin typeface="Arial" pitchFamily="34" charset="0"/>
                <a:cs typeface="Arial" pitchFamily="34" charset="0"/>
              </a:rPr>
              <a:t>Vulnerabilidades Comunes en Aplicaciones Web</a:t>
            </a:r>
            <a:endParaRPr kumimoji="0" lang="es-ES" sz="2400" b="0" i="0" u="none" strike="noStrike" kern="0" cap="none" spc="0" normalizeH="0" baseline="0" noProof="0" dirty="0">
              <a:ln>
                <a:noFill/>
              </a:ln>
              <a:solidFill>
                <a:sysClr val="windowText" lastClr="000000"/>
              </a:solidFill>
              <a:effectLst/>
              <a:uLnTx/>
              <a:uFillTx/>
              <a:latin typeface="Arial" pitchFamily="34" charset="0"/>
              <a:cs typeface="Arial" pitchFamily="34" charset="0"/>
            </a:endParaRPr>
          </a:p>
        </p:txBody>
      </p:sp>
      <p:sp>
        <p:nvSpPr>
          <p:cNvPr id="7" name="Rectangle 1"/>
          <p:cNvSpPr>
            <a:spLocks noChangeArrowheads="1"/>
          </p:cNvSpPr>
          <p:nvPr/>
        </p:nvSpPr>
        <p:spPr bwMode="auto">
          <a:xfrm>
            <a:off x="158365" y="1196752"/>
            <a:ext cx="8606190" cy="264687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lvl="0" algn="just">
              <a:spcAft>
                <a:spcPts val="1200"/>
              </a:spcAft>
            </a:pPr>
            <a:r>
              <a:rPr lang="es-ES" b="1" dirty="0">
                <a:latin typeface="Arial" panose="020B0604020202020204" pitchFamily="34" charset="0"/>
                <a:cs typeface="Arial" panose="020B0604020202020204" pitchFamily="34" charset="0"/>
              </a:rPr>
              <a:t>1. SQL </a:t>
            </a:r>
            <a:r>
              <a:rPr lang="es-ES" b="1" dirty="0" err="1">
                <a:latin typeface="Arial" panose="020B0604020202020204" pitchFamily="34" charset="0"/>
                <a:cs typeface="Arial" panose="020B0604020202020204" pitchFamily="34" charset="0"/>
              </a:rPr>
              <a:t>Injection</a:t>
            </a:r>
            <a:r>
              <a:rPr lang="es-ES" b="1" dirty="0">
                <a:latin typeface="Arial" panose="020B0604020202020204" pitchFamily="34" charset="0"/>
                <a:cs typeface="Arial" panose="020B0604020202020204" pitchFamily="34" charset="0"/>
              </a:rPr>
              <a:t> (Inyección SQL): </a:t>
            </a:r>
            <a:r>
              <a:rPr lang="es-ES" dirty="0">
                <a:latin typeface="Arial" panose="020B0604020202020204" pitchFamily="34" charset="0"/>
                <a:cs typeface="Arial" panose="020B0604020202020204" pitchFamily="34" charset="0"/>
              </a:rPr>
              <a:t>Esta vulnerabilidad ocurre cuando un atacante puede inyectar código SQL malicioso en una aplicación web que interactúa con una base de datos. El atacante puede utilizar esta vulnerabilidad para acceder a datos sensibles, modificar datos o incluso tomar el control de la base de datos.</a:t>
            </a:r>
          </a:p>
          <a:p>
            <a:pPr lvl="0" algn="just">
              <a:spcAft>
                <a:spcPts val="1200"/>
              </a:spcAft>
            </a:pPr>
            <a:r>
              <a:rPr lang="es-ES" dirty="0">
                <a:latin typeface="Arial" panose="020B0604020202020204" pitchFamily="34" charset="0"/>
                <a:cs typeface="Arial" panose="020B0604020202020204" pitchFamily="34" charset="0"/>
              </a:rPr>
              <a:t>Ejemplo: Un atacante puede inyectar código SQL malicioso en un formulario de inicio de sesión para evitar la autenticación y acceder a la cuenta de un usuario.</a:t>
            </a:r>
          </a:p>
          <a:p>
            <a:pPr lvl="0" algn="just">
              <a:spcAft>
                <a:spcPts val="1200"/>
              </a:spcAft>
            </a:pPr>
            <a:r>
              <a:rPr lang="es-ES" dirty="0">
                <a:latin typeface="Arial" panose="020B0604020202020204" pitchFamily="34" charset="0"/>
                <a:cs typeface="Arial" panose="020B0604020202020204" pitchFamily="34" charset="0"/>
              </a:rPr>
              <a:t>Solución: Utilizar consultas preparadas o parámetros en lugar de concatenar cadenas de texto para construir consultas SQL.</a:t>
            </a:r>
          </a:p>
        </p:txBody>
      </p:sp>
      <p:sp>
        <p:nvSpPr>
          <p:cNvPr id="4" name="CuadroTexto 3">
            <a:extLst>
              <a:ext uri="{FF2B5EF4-FFF2-40B4-BE49-F238E27FC236}">
                <a16:creationId xmlns:a16="http://schemas.microsoft.com/office/drawing/2014/main" id="{71F57668-ADA5-4F2D-A278-C03D979F5F8B}"/>
              </a:ext>
            </a:extLst>
          </p:cNvPr>
          <p:cNvSpPr txBox="1"/>
          <p:nvPr/>
        </p:nvSpPr>
        <p:spPr>
          <a:xfrm>
            <a:off x="214282" y="764946"/>
            <a:ext cx="8494356" cy="369332"/>
          </a:xfrm>
          <a:prstGeom prst="rect">
            <a:avLst/>
          </a:prstGeom>
          <a:noFill/>
        </p:spPr>
        <p:txBody>
          <a:bodyPr wrap="square" rtlCol="0">
            <a:spAutoFit/>
          </a:bodyPr>
          <a:lstStyle/>
          <a:p>
            <a:r>
              <a:rPr lang="es-ES" dirty="0">
                <a:latin typeface="Arial" panose="020B0604020202020204" pitchFamily="34" charset="0"/>
                <a:cs typeface="Arial" panose="020B0604020202020204" pitchFamily="34" charset="0"/>
              </a:rPr>
              <a:t>Se presentan algunas de las vulnerabilidades más comunes en aplicaciones web:</a:t>
            </a:r>
            <a:endParaRPr lang="es-ES" dirty="0"/>
          </a:p>
        </p:txBody>
      </p:sp>
      <p:sp>
        <p:nvSpPr>
          <p:cNvPr id="2" name="CuadroTexto 1">
            <a:extLst>
              <a:ext uri="{FF2B5EF4-FFF2-40B4-BE49-F238E27FC236}">
                <a16:creationId xmlns:a16="http://schemas.microsoft.com/office/drawing/2014/main" id="{E90B777F-40D5-4BD8-B697-9A60CF1878DE}"/>
              </a:ext>
            </a:extLst>
          </p:cNvPr>
          <p:cNvSpPr txBox="1"/>
          <p:nvPr/>
        </p:nvSpPr>
        <p:spPr>
          <a:xfrm>
            <a:off x="147330" y="3861048"/>
            <a:ext cx="8561308" cy="2585323"/>
          </a:xfrm>
          <a:prstGeom prst="rect">
            <a:avLst/>
          </a:prstGeom>
          <a:noFill/>
        </p:spPr>
        <p:txBody>
          <a:bodyPr wrap="square" rtlCol="0">
            <a:spAutoFit/>
          </a:bodyPr>
          <a:lstStyle/>
          <a:p>
            <a:pPr algn="just"/>
            <a:r>
              <a:rPr lang="es-ES" b="1" dirty="0">
                <a:latin typeface="Arial" panose="020B0604020202020204" pitchFamily="34" charset="0"/>
                <a:cs typeface="Arial" panose="020B0604020202020204" pitchFamily="34" charset="0"/>
              </a:rPr>
              <a:t>2. Cross-</a:t>
            </a:r>
            <a:r>
              <a:rPr lang="es-ES" b="1" dirty="0" err="1">
                <a:latin typeface="Arial" panose="020B0604020202020204" pitchFamily="34" charset="0"/>
                <a:cs typeface="Arial" panose="020B0604020202020204" pitchFamily="34" charset="0"/>
              </a:rPr>
              <a:t>Site</a:t>
            </a:r>
            <a:r>
              <a:rPr lang="es-ES" b="1" dirty="0">
                <a:latin typeface="Arial" panose="020B0604020202020204" pitchFamily="34" charset="0"/>
                <a:cs typeface="Arial" panose="020B0604020202020204" pitchFamily="34" charset="0"/>
              </a:rPr>
              <a:t> Scripting (XSS): </a:t>
            </a:r>
            <a:r>
              <a:rPr lang="es-ES" dirty="0">
                <a:latin typeface="Arial" panose="020B0604020202020204" pitchFamily="34" charset="0"/>
                <a:cs typeface="Arial" panose="020B0604020202020204" pitchFamily="34" charset="0"/>
              </a:rPr>
              <a:t>Esta vulnerabilidad ocurre cuando un atacante puede inyectar código JavaScript malicioso en una página web que es ejecutado por el navegador del usuario. El atacante puede utilizar esta vulnerabilidad para robar sesiones de usuario, redirigir al usuario a sitios maliciosos o realizar acciones maliciosas en nombre del usuario.</a:t>
            </a:r>
          </a:p>
          <a:p>
            <a:pPr algn="just"/>
            <a:r>
              <a:rPr lang="es-ES" dirty="0">
                <a:latin typeface="Arial" panose="020B0604020202020204" pitchFamily="34" charset="0"/>
                <a:cs typeface="Arial" panose="020B0604020202020204" pitchFamily="34" charset="0"/>
              </a:rPr>
              <a:t>Ejemplo: Un atacante puede inyectar código JavaScript malicioso en un comentario de un blog para robar la sesión de un usuario que visita la página.</a:t>
            </a:r>
          </a:p>
          <a:p>
            <a:pPr algn="just"/>
            <a:r>
              <a:rPr lang="es-ES" dirty="0">
                <a:latin typeface="Arial" panose="020B0604020202020204" pitchFamily="34" charset="0"/>
                <a:cs typeface="Arial" panose="020B0604020202020204" pitchFamily="34" charset="0"/>
              </a:rPr>
              <a:t>Solución: Utilizar validación de entrada y escapar caracteres especiales en la salida para evitar la inyección de código malicioso.</a:t>
            </a:r>
            <a:endParaRPr lang="es-AR"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63536011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1201"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s-ES" sz="1800" b="0" i="0" u="none" strike="noStrike" cap="none" normalizeH="0" baseline="0">
              <a:ln>
                <a:noFill/>
              </a:ln>
              <a:solidFill>
                <a:schemeClr val="tx1"/>
              </a:solidFill>
              <a:effectLst/>
              <a:latin typeface="Arial" pitchFamily="34" charset="0"/>
              <a:cs typeface="Arial" pitchFamily="34" charset="0"/>
            </a:endParaRPr>
          </a:p>
        </p:txBody>
      </p:sp>
      <p:sp>
        <p:nvSpPr>
          <p:cNvPr id="68609"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s-ES" sz="1800" b="0" i="0" u="none" strike="noStrike" cap="none" normalizeH="0" baseline="0">
              <a:ln>
                <a:noFill/>
              </a:ln>
              <a:solidFill>
                <a:schemeClr val="tx1"/>
              </a:solidFill>
              <a:effectLst/>
              <a:latin typeface="Arial" pitchFamily="34" charset="0"/>
              <a:cs typeface="Arial" pitchFamily="34" charset="0"/>
            </a:endParaRPr>
          </a:p>
        </p:txBody>
      </p:sp>
      <p:sp>
        <p:nvSpPr>
          <p:cNvPr id="15" name="Subtitle 1"/>
          <p:cNvSpPr txBox="1">
            <a:spLocks/>
          </p:cNvSpPr>
          <p:nvPr/>
        </p:nvSpPr>
        <p:spPr>
          <a:xfrm>
            <a:off x="214282" y="116632"/>
            <a:ext cx="8678198" cy="500066"/>
          </a:xfrm>
          <a:prstGeom prst="rect">
            <a:avLst/>
          </a:prstGeom>
        </p:spPr>
        <p:txBody>
          <a:bodyPr>
            <a:normAutofit/>
          </a:bodyPr>
          <a:lstStyle/>
          <a:p>
            <a:pPr marL="0" marR="0" lvl="0" indent="0" algn="l" defTabSz="914400" eaLnBrk="1" fontAlgn="auto" latinLnBrk="0" hangingPunct="1">
              <a:lnSpc>
                <a:spcPct val="100000"/>
              </a:lnSpc>
              <a:spcBef>
                <a:spcPts val="0"/>
              </a:spcBef>
              <a:spcAft>
                <a:spcPts val="0"/>
              </a:spcAft>
              <a:buClrTx/>
              <a:buSzTx/>
              <a:buFontTx/>
              <a:buNone/>
              <a:tabLst/>
              <a:defRPr/>
            </a:pPr>
            <a:r>
              <a:rPr lang="es-ES" sz="2400" b="1" kern="0" noProof="0" dirty="0">
                <a:solidFill>
                  <a:sysClr val="windowText" lastClr="000000"/>
                </a:solidFill>
                <a:latin typeface="Arial" pitchFamily="34" charset="0"/>
                <a:cs typeface="Arial" pitchFamily="34" charset="0"/>
              </a:rPr>
              <a:t>Vulnerabilidades Comunes en Aplicaciones Web</a:t>
            </a:r>
            <a:endParaRPr kumimoji="0" lang="es-ES" sz="2400" b="0" i="0" u="none" strike="noStrike" kern="0" cap="none" spc="0" normalizeH="0" baseline="0" noProof="0" dirty="0">
              <a:ln>
                <a:noFill/>
              </a:ln>
              <a:solidFill>
                <a:sysClr val="windowText" lastClr="000000"/>
              </a:solidFill>
              <a:effectLst/>
              <a:uLnTx/>
              <a:uFillTx/>
              <a:latin typeface="Arial" pitchFamily="34" charset="0"/>
              <a:cs typeface="Arial" pitchFamily="34" charset="0"/>
            </a:endParaRPr>
          </a:p>
        </p:txBody>
      </p:sp>
      <p:sp>
        <p:nvSpPr>
          <p:cNvPr id="7" name="Rectangle 1"/>
          <p:cNvSpPr>
            <a:spLocks noChangeArrowheads="1"/>
          </p:cNvSpPr>
          <p:nvPr/>
        </p:nvSpPr>
        <p:spPr bwMode="auto">
          <a:xfrm>
            <a:off x="158365" y="1212140"/>
            <a:ext cx="8606190" cy="261610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lvl="0" algn="just">
              <a:spcAft>
                <a:spcPts val="1200"/>
              </a:spcAft>
            </a:pPr>
            <a:r>
              <a:rPr lang="es-ES" b="1" dirty="0">
                <a:latin typeface="Arial" panose="020B0604020202020204" pitchFamily="34" charset="0"/>
                <a:cs typeface="Arial" panose="020B0604020202020204" pitchFamily="34" charset="0"/>
              </a:rPr>
              <a:t>3. Cross-</a:t>
            </a:r>
            <a:r>
              <a:rPr lang="es-ES" b="1" dirty="0" err="1">
                <a:latin typeface="Arial" panose="020B0604020202020204" pitchFamily="34" charset="0"/>
                <a:cs typeface="Arial" panose="020B0604020202020204" pitchFamily="34" charset="0"/>
              </a:rPr>
              <a:t>Site</a:t>
            </a:r>
            <a:r>
              <a:rPr lang="es-ES" b="1" dirty="0">
                <a:latin typeface="Arial" panose="020B0604020202020204" pitchFamily="34" charset="0"/>
                <a:cs typeface="Arial" panose="020B0604020202020204" pitchFamily="34" charset="0"/>
              </a:rPr>
              <a:t> </a:t>
            </a:r>
            <a:r>
              <a:rPr lang="es-ES" b="1" dirty="0" err="1">
                <a:latin typeface="Arial" panose="020B0604020202020204" pitchFamily="34" charset="0"/>
                <a:cs typeface="Arial" panose="020B0604020202020204" pitchFamily="34" charset="0"/>
              </a:rPr>
              <a:t>Request</a:t>
            </a:r>
            <a:r>
              <a:rPr lang="es-ES" b="1" dirty="0">
                <a:latin typeface="Arial" panose="020B0604020202020204" pitchFamily="34" charset="0"/>
                <a:cs typeface="Arial" panose="020B0604020202020204" pitchFamily="34" charset="0"/>
              </a:rPr>
              <a:t> </a:t>
            </a:r>
            <a:r>
              <a:rPr lang="es-ES" b="1" dirty="0" err="1">
                <a:latin typeface="Arial" panose="020B0604020202020204" pitchFamily="34" charset="0"/>
                <a:cs typeface="Arial" panose="020B0604020202020204" pitchFamily="34" charset="0"/>
              </a:rPr>
              <a:t>Forgery</a:t>
            </a:r>
            <a:r>
              <a:rPr lang="es-ES" b="1" dirty="0">
                <a:latin typeface="Arial" panose="020B0604020202020204" pitchFamily="34" charset="0"/>
                <a:cs typeface="Arial" panose="020B0604020202020204" pitchFamily="34" charset="0"/>
              </a:rPr>
              <a:t> (CSRF): </a:t>
            </a:r>
            <a:r>
              <a:rPr lang="es-ES" dirty="0">
                <a:latin typeface="Arial" panose="020B0604020202020204" pitchFamily="34" charset="0"/>
                <a:cs typeface="Arial" panose="020B0604020202020204" pitchFamily="34" charset="0"/>
              </a:rPr>
              <a:t>Esta vulnerabilidad ocurre cuando un atacante puede engañar a un usuario para que realice una acción no deseada en una aplicación web. El atacante puede utilizar esta vulnerabilidad para realizar acciones maliciosas en nombre del usuario.</a:t>
            </a:r>
          </a:p>
          <a:p>
            <a:pPr lvl="0" algn="just">
              <a:spcAft>
                <a:spcPts val="1200"/>
              </a:spcAft>
            </a:pPr>
            <a:r>
              <a:rPr lang="es-ES" dirty="0">
                <a:latin typeface="Arial" panose="020B0604020202020204" pitchFamily="34" charset="0"/>
                <a:cs typeface="Arial" panose="020B0604020202020204" pitchFamily="34" charset="0"/>
              </a:rPr>
              <a:t>Ejemplo: Un atacante puede crear un enlace malicioso que, cuando es </a:t>
            </a:r>
            <a:r>
              <a:rPr lang="es-ES" dirty="0" err="1">
                <a:latin typeface="Arial" panose="020B0604020202020204" pitchFamily="34" charset="0"/>
                <a:cs typeface="Arial" panose="020B0604020202020204" pitchFamily="34" charset="0"/>
              </a:rPr>
              <a:t>clickeado</a:t>
            </a:r>
            <a:r>
              <a:rPr lang="es-ES" dirty="0">
                <a:latin typeface="Arial" panose="020B0604020202020204" pitchFamily="34" charset="0"/>
                <a:cs typeface="Arial" panose="020B0604020202020204" pitchFamily="34" charset="0"/>
              </a:rPr>
              <a:t> por un usuario, realiza una transferencia de dinero desde la cuenta del usuario.</a:t>
            </a:r>
          </a:p>
          <a:p>
            <a:pPr lvl="0" algn="just">
              <a:spcAft>
                <a:spcPts val="1200"/>
              </a:spcAft>
            </a:pPr>
            <a:r>
              <a:rPr lang="es-ES" dirty="0">
                <a:latin typeface="Arial" panose="020B0604020202020204" pitchFamily="34" charset="0"/>
                <a:cs typeface="Arial" panose="020B0604020202020204" pitchFamily="34" charset="0"/>
              </a:rPr>
              <a:t>Solución: Utilizar tokens de seguridad o cabeceras de solicitud para verificar la autenticidad de las solicitudes.</a:t>
            </a:r>
          </a:p>
        </p:txBody>
      </p:sp>
      <p:sp>
        <p:nvSpPr>
          <p:cNvPr id="4" name="CuadroTexto 3">
            <a:extLst>
              <a:ext uri="{FF2B5EF4-FFF2-40B4-BE49-F238E27FC236}">
                <a16:creationId xmlns:a16="http://schemas.microsoft.com/office/drawing/2014/main" id="{71F57668-ADA5-4F2D-A278-C03D979F5F8B}"/>
              </a:ext>
            </a:extLst>
          </p:cNvPr>
          <p:cNvSpPr txBox="1"/>
          <p:nvPr/>
        </p:nvSpPr>
        <p:spPr>
          <a:xfrm>
            <a:off x="214282" y="764946"/>
            <a:ext cx="8494356" cy="369332"/>
          </a:xfrm>
          <a:prstGeom prst="rect">
            <a:avLst/>
          </a:prstGeom>
          <a:noFill/>
        </p:spPr>
        <p:txBody>
          <a:bodyPr wrap="square" rtlCol="0">
            <a:spAutoFit/>
          </a:bodyPr>
          <a:lstStyle/>
          <a:p>
            <a:r>
              <a:rPr lang="es-ES" dirty="0">
                <a:latin typeface="Arial" panose="020B0604020202020204" pitchFamily="34" charset="0"/>
                <a:cs typeface="Arial" panose="020B0604020202020204" pitchFamily="34" charset="0"/>
              </a:rPr>
              <a:t>Se presentan algunas de las vulnerabilidades más comunes en aplicaciones web:</a:t>
            </a:r>
            <a:endParaRPr lang="es-ES" dirty="0"/>
          </a:p>
        </p:txBody>
      </p:sp>
      <p:sp>
        <p:nvSpPr>
          <p:cNvPr id="2" name="CuadroTexto 1">
            <a:extLst>
              <a:ext uri="{FF2B5EF4-FFF2-40B4-BE49-F238E27FC236}">
                <a16:creationId xmlns:a16="http://schemas.microsoft.com/office/drawing/2014/main" id="{E90B777F-40D5-4BD8-B697-9A60CF1878DE}"/>
              </a:ext>
            </a:extLst>
          </p:cNvPr>
          <p:cNvSpPr txBox="1"/>
          <p:nvPr/>
        </p:nvSpPr>
        <p:spPr>
          <a:xfrm>
            <a:off x="147330" y="3908082"/>
            <a:ext cx="8561308" cy="2339102"/>
          </a:xfrm>
          <a:prstGeom prst="rect">
            <a:avLst/>
          </a:prstGeom>
          <a:noFill/>
        </p:spPr>
        <p:txBody>
          <a:bodyPr wrap="square" rtlCol="0">
            <a:spAutoFit/>
          </a:bodyPr>
          <a:lstStyle/>
          <a:p>
            <a:pPr algn="just">
              <a:spcAft>
                <a:spcPts val="1200"/>
              </a:spcAft>
            </a:pPr>
            <a:r>
              <a:rPr lang="es-ES" b="1" dirty="0">
                <a:latin typeface="Arial" panose="020B0604020202020204" pitchFamily="34" charset="0"/>
                <a:cs typeface="Arial" panose="020B0604020202020204" pitchFamily="34" charset="0"/>
              </a:rPr>
              <a:t>4. File </a:t>
            </a:r>
            <a:r>
              <a:rPr lang="es-ES" b="1" dirty="0" err="1">
                <a:latin typeface="Arial" panose="020B0604020202020204" pitchFamily="34" charset="0"/>
                <a:cs typeface="Arial" panose="020B0604020202020204" pitchFamily="34" charset="0"/>
              </a:rPr>
              <a:t>Inclusion</a:t>
            </a:r>
            <a:r>
              <a:rPr lang="es-ES" b="1" dirty="0">
                <a:latin typeface="Arial" panose="020B0604020202020204" pitchFamily="34" charset="0"/>
                <a:cs typeface="Arial" panose="020B0604020202020204" pitchFamily="34" charset="0"/>
              </a:rPr>
              <a:t> </a:t>
            </a:r>
            <a:r>
              <a:rPr lang="es-ES" b="1" dirty="0" err="1">
                <a:latin typeface="Arial" panose="020B0604020202020204" pitchFamily="34" charset="0"/>
                <a:cs typeface="Arial" panose="020B0604020202020204" pitchFamily="34" charset="0"/>
              </a:rPr>
              <a:t>Vulnerability</a:t>
            </a:r>
            <a:r>
              <a:rPr lang="es-ES" b="1" dirty="0">
                <a:latin typeface="Arial" panose="020B0604020202020204" pitchFamily="34" charset="0"/>
                <a:cs typeface="Arial" panose="020B0604020202020204" pitchFamily="34" charset="0"/>
              </a:rPr>
              <a:t>: </a:t>
            </a:r>
            <a:r>
              <a:rPr lang="es-ES" dirty="0">
                <a:latin typeface="Arial" panose="020B0604020202020204" pitchFamily="34" charset="0"/>
                <a:cs typeface="Arial" panose="020B0604020202020204" pitchFamily="34" charset="0"/>
              </a:rPr>
              <a:t>Esta vulnerabilidad ocurre cuando un atacante puede incluir archivos arbitrarios en una aplicación web, lo que puede permitir la ejecución de código malicioso.</a:t>
            </a:r>
          </a:p>
          <a:p>
            <a:pPr algn="just">
              <a:spcAft>
                <a:spcPts val="1200"/>
              </a:spcAft>
            </a:pPr>
            <a:r>
              <a:rPr lang="es-ES" dirty="0">
                <a:latin typeface="Arial" panose="020B0604020202020204" pitchFamily="34" charset="0"/>
                <a:cs typeface="Arial" panose="020B0604020202020204" pitchFamily="34" charset="0"/>
              </a:rPr>
              <a:t>Ejemplo: Un atacante puede incluir un archivo malicioso en una aplicación web que ejecuta código PHP malicioso.</a:t>
            </a:r>
          </a:p>
          <a:p>
            <a:pPr algn="just"/>
            <a:r>
              <a:rPr lang="es-ES" dirty="0">
                <a:latin typeface="Arial" panose="020B0604020202020204" pitchFamily="34" charset="0"/>
                <a:cs typeface="Arial" panose="020B0604020202020204" pitchFamily="34" charset="0"/>
              </a:rPr>
              <a:t>Solución: Utilizar validación de entrada y limitar la inclusión de archivos a un conjunto específico de archivos autorizados.</a:t>
            </a:r>
            <a:endParaRPr lang="es-AR"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08970953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1201"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s-ES" sz="1800" b="0" i="0" u="none" strike="noStrike" cap="none" normalizeH="0" baseline="0">
              <a:ln>
                <a:noFill/>
              </a:ln>
              <a:solidFill>
                <a:schemeClr val="tx1"/>
              </a:solidFill>
              <a:effectLst/>
              <a:latin typeface="Arial" pitchFamily="34" charset="0"/>
              <a:cs typeface="Arial" pitchFamily="34" charset="0"/>
            </a:endParaRPr>
          </a:p>
        </p:txBody>
      </p:sp>
      <p:sp>
        <p:nvSpPr>
          <p:cNvPr id="68609"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s-ES" sz="1800" b="0" i="0" u="none" strike="noStrike" cap="none" normalizeH="0" baseline="0">
              <a:ln>
                <a:noFill/>
              </a:ln>
              <a:solidFill>
                <a:schemeClr val="tx1"/>
              </a:solidFill>
              <a:effectLst/>
              <a:latin typeface="Arial" pitchFamily="34" charset="0"/>
              <a:cs typeface="Arial" pitchFamily="34" charset="0"/>
            </a:endParaRPr>
          </a:p>
        </p:txBody>
      </p:sp>
      <p:sp>
        <p:nvSpPr>
          <p:cNvPr id="15" name="Subtitle 1"/>
          <p:cNvSpPr txBox="1">
            <a:spLocks/>
          </p:cNvSpPr>
          <p:nvPr/>
        </p:nvSpPr>
        <p:spPr>
          <a:xfrm>
            <a:off x="214282" y="116632"/>
            <a:ext cx="8678198" cy="500066"/>
          </a:xfrm>
          <a:prstGeom prst="rect">
            <a:avLst/>
          </a:prstGeom>
        </p:spPr>
        <p:txBody>
          <a:bodyPr>
            <a:normAutofit/>
          </a:bodyPr>
          <a:lstStyle/>
          <a:p>
            <a:pPr marL="0" marR="0" lvl="0" indent="0" algn="l" defTabSz="914400" eaLnBrk="1" fontAlgn="auto" latinLnBrk="0" hangingPunct="1">
              <a:lnSpc>
                <a:spcPct val="100000"/>
              </a:lnSpc>
              <a:spcBef>
                <a:spcPts val="0"/>
              </a:spcBef>
              <a:spcAft>
                <a:spcPts val="0"/>
              </a:spcAft>
              <a:buClrTx/>
              <a:buSzTx/>
              <a:buFontTx/>
              <a:buNone/>
              <a:tabLst/>
              <a:defRPr/>
            </a:pPr>
            <a:r>
              <a:rPr lang="es-AR" sz="2400" b="1" i="0" dirty="0">
                <a:solidFill>
                  <a:srgbClr val="101112"/>
                </a:solidFill>
                <a:effectLst/>
                <a:latin typeface="Optimistic AI VF"/>
              </a:rPr>
              <a:t>Diferentes Tipos de Firewall </a:t>
            </a:r>
            <a:endParaRPr kumimoji="0" lang="es-ES" sz="2400" b="0" i="0" u="none" strike="noStrike" kern="0" cap="none" spc="0" normalizeH="0" baseline="0" noProof="0" dirty="0">
              <a:ln>
                <a:noFill/>
              </a:ln>
              <a:solidFill>
                <a:sysClr val="windowText" lastClr="000000"/>
              </a:solidFill>
              <a:effectLst/>
              <a:uLnTx/>
              <a:uFillTx/>
              <a:latin typeface="Arial" pitchFamily="34" charset="0"/>
              <a:cs typeface="Arial" pitchFamily="34" charset="0"/>
            </a:endParaRPr>
          </a:p>
        </p:txBody>
      </p:sp>
      <p:sp>
        <p:nvSpPr>
          <p:cNvPr id="7" name="Rectangle 1"/>
          <p:cNvSpPr>
            <a:spLocks noChangeArrowheads="1"/>
          </p:cNvSpPr>
          <p:nvPr/>
        </p:nvSpPr>
        <p:spPr bwMode="auto">
          <a:xfrm>
            <a:off x="191978" y="1797165"/>
            <a:ext cx="8606190" cy="120032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lvl="0" algn="just">
              <a:spcAft>
                <a:spcPts val="1200"/>
              </a:spcAft>
            </a:pPr>
            <a:r>
              <a:rPr lang="es-ES" dirty="0">
                <a:latin typeface="Arial" panose="020B0604020202020204" pitchFamily="34" charset="0"/>
                <a:cs typeface="Arial" panose="020B0604020202020204" pitchFamily="34" charset="0"/>
              </a:rPr>
              <a:t>Un </a:t>
            </a:r>
            <a:r>
              <a:rPr lang="es-ES" b="1" dirty="0">
                <a:latin typeface="Arial" panose="020B0604020202020204" pitchFamily="34" charset="0"/>
                <a:cs typeface="Arial" panose="020B0604020202020204" pitchFamily="34" charset="0"/>
              </a:rPr>
              <a:t>firewall</a:t>
            </a:r>
            <a:r>
              <a:rPr lang="es-ES" dirty="0">
                <a:latin typeface="Arial" panose="020B0604020202020204" pitchFamily="34" charset="0"/>
                <a:cs typeface="Arial" panose="020B0604020202020204" pitchFamily="34" charset="0"/>
              </a:rPr>
              <a:t> (cortafuegos) es un sistema de seguridad de red que monitorea y controla el tráfico entrante y saliente según reglas de seguridad preestablecidas. Su objetivo es crear una barrera entre redes de confianza y no confianza (por ejemplo, entre una red corporativa e Internet).</a:t>
            </a:r>
          </a:p>
        </p:txBody>
      </p:sp>
      <p:sp>
        <p:nvSpPr>
          <p:cNvPr id="4" name="CuadroTexto 3">
            <a:extLst>
              <a:ext uri="{FF2B5EF4-FFF2-40B4-BE49-F238E27FC236}">
                <a16:creationId xmlns:a16="http://schemas.microsoft.com/office/drawing/2014/main" id="{71F57668-ADA5-4F2D-A278-C03D979F5F8B}"/>
              </a:ext>
            </a:extLst>
          </p:cNvPr>
          <p:cNvSpPr txBox="1"/>
          <p:nvPr/>
        </p:nvSpPr>
        <p:spPr>
          <a:xfrm>
            <a:off x="214282" y="764946"/>
            <a:ext cx="8494356" cy="923330"/>
          </a:xfrm>
          <a:prstGeom prst="rect">
            <a:avLst/>
          </a:prstGeom>
          <a:noFill/>
        </p:spPr>
        <p:txBody>
          <a:bodyPr wrap="square" rtlCol="0">
            <a:spAutoFit/>
          </a:bodyPr>
          <a:lstStyle/>
          <a:p>
            <a:r>
              <a:rPr lang="es-ES" dirty="0">
                <a:latin typeface="Arial" panose="020B0604020202020204" pitchFamily="34" charset="0"/>
                <a:cs typeface="Arial" panose="020B0604020202020204" pitchFamily="34" charset="0"/>
              </a:rPr>
              <a:t>Los firewalls son una parte fundamental de la seguridad en la web, ya que ayudan a proteger las redes y los sistemas de computadoras de accesos no autorizados y ataques maliciosos.</a:t>
            </a:r>
            <a:endParaRPr lang="es-ES" dirty="0"/>
          </a:p>
        </p:txBody>
      </p:sp>
      <p:sp>
        <p:nvSpPr>
          <p:cNvPr id="2" name="CuadroTexto 1">
            <a:extLst>
              <a:ext uri="{FF2B5EF4-FFF2-40B4-BE49-F238E27FC236}">
                <a16:creationId xmlns:a16="http://schemas.microsoft.com/office/drawing/2014/main" id="{E90B777F-40D5-4BD8-B697-9A60CF1878DE}"/>
              </a:ext>
            </a:extLst>
          </p:cNvPr>
          <p:cNvSpPr txBox="1"/>
          <p:nvPr/>
        </p:nvSpPr>
        <p:spPr>
          <a:xfrm>
            <a:off x="196810" y="3577796"/>
            <a:ext cx="8561308" cy="1200329"/>
          </a:xfrm>
          <a:prstGeom prst="rect">
            <a:avLst/>
          </a:prstGeom>
          <a:noFill/>
        </p:spPr>
        <p:txBody>
          <a:bodyPr wrap="square" rtlCol="0">
            <a:spAutoFit/>
          </a:bodyPr>
          <a:lstStyle/>
          <a:p>
            <a:pPr algn="just">
              <a:spcAft>
                <a:spcPts val="1200"/>
              </a:spcAft>
            </a:pPr>
            <a:r>
              <a:rPr lang="es-ES" b="1" dirty="0">
                <a:latin typeface="Arial" panose="020B0604020202020204" pitchFamily="34" charset="0"/>
                <a:cs typeface="Arial" panose="020B0604020202020204" pitchFamily="34" charset="0"/>
              </a:rPr>
              <a:t>1. Firewall de Red (Network Firewall)</a:t>
            </a:r>
            <a:r>
              <a:rPr lang="es-ES" dirty="0">
                <a:latin typeface="Arial" panose="020B0604020202020204" pitchFamily="34" charset="0"/>
                <a:cs typeface="Arial" panose="020B0604020202020204" pitchFamily="34" charset="0"/>
              </a:rPr>
              <a:t>: Un firewall de red es un dispositivo o software que controla el tráfico de red entrante y saliente en función de reglas de seguridad predefinidas. Puede bloquear o permitir el tráfico en función de la dirección IP, el puerto y el protocolo.</a:t>
            </a:r>
            <a:endParaRPr lang="es-AR" dirty="0">
              <a:latin typeface="Arial" panose="020B0604020202020204" pitchFamily="34" charset="0"/>
              <a:cs typeface="Arial" panose="020B0604020202020204" pitchFamily="34" charset="0"/>
            </a:endParaRPr>
          </a:p>
        </p:txBody>
      </p:sp>
      <p:sp>
        <p:nvSpPr>
          <p:cNvPr id="3" name="CuadroTexto 2">
            <a:extLst>
              <a:ext uri="{FF2B5EF4-FFF2-40B4-BE49-F238E27FC236}">
                <a16:creationId xmlns:a16="http://schemas.microsoft.com/office/drawing/2014/main" id="{730C3EAD-270A-4A05-8A14-3ED21645AF34}"/>
              </a:ext>
            </a:extLst>
          </p:cNvPr>
          <p:cNvSpPr txBox="1"/>
          <p:nvPr/>
        </p:nvSpPr>
        <p:spPr>
          <a:xfrm>
            <a:off x="191978" y="3131947"/>
            <a:ext cx="1988686" cy="369332"/>
          </a:xfrm>
          <a:prstGeom prst="rect">
            <a:avLst/>
          </a:prstGeom>
          <a:noFill/>
        </p:spPr>
        <p:txBody>
          <a:bodyPr wrap="none" rtlCol="0">
            <a:spAutoFit/>
          </a:bodyPr>
          <a:lstStyle/>
          <a:p>
            <a:r>
              <a:rPr lang="es-ES" b="1" dirty="0">
                <a:latin typeface="Arial" panose="020B0604020202020204" pitchFamily="34" charset="0"/>
                <a:cs typeface="Arial" panose="020B0604020202020204" pitchFamily="34" charset="0"/>
              </a:rPr>
              <a:t>Tipos de firewall</a:t>
            </a:r>
            <a:endParaRPr lang="es-AR" b="1" dirty="0">
              <a:latin typeface="Arial" panose="020B0604020202020204" pitchFamily="34" charset="0"/>
              <a:cs typeface="Arial" panose="020B0604020202020204" pitchFamily="34" charset="0"/>
            </a:endParaRPr>
          </a:p>
        </p:txBody>
      </p:sp>
      <p:sp>
        <p:nvSpPr>
          <p:cNvPr id="5" name="CuadroTexto 4">
            <a:extLst>
              <a:ext uri="{FF2B5EF4-FFF2-40B4-BE49-F238E27FC236}">
                <a16:creationId xmlns:a16="http://schemas.microsoft.com/office/drawing/2014/main" id="{D445C6E0-122F-46E6-91FA-736B1C999130}"/>
              </a:ext>
            </a:extLst>
          </p:cNvPr>
          <p:cNvSpPr txBox="1"/>
          <p:nvPr/>
        </p:nvSpPr>
        <p:spPr>
          <a:xfrm>
            <a:off x="157058" y="4892725"/>
            <a:ext cx="8313102" cy="1200329"/>
          </a:xfrm>
          <a:prstGeom prst="rect">
            <a:avLst/>
          </a:prstGeom>
          <a:noFill/>
        </p:spPr>
        <p:txBody>
          <a:bodyPr wrap="square" rtlCol="0">
            <a:spAutoFit/>
          </a:bodyPr>
          <a:lstStyle/>
          <a:p>
            <a:pPr algn="just"/>
            <a:r>
              <a:rPr lang="es-ES" b="1" dirty="0">
                <a:latin typeface="Arial" panose="020B0604020202020204" pitchFamily="34" charset="0"/>
                <a:cs typeface="Arial" panose="020B0604020202020204" pitchFamily="34" charset="0"/>
              </a:rPr>
              <a:t>2. Firewall de Aplicación (</a:t>
            </a:r>
            <a:r>
              <a:rPr lang="es-ES" b="1" dirty="0" err="1">
                <a:latin typeface="Arial" panose="020B0604020202020204" pitchFamily="34" charset="0"/>
                <a:cs typeface="Arial" panose="020B0604020202020204" pitchFamily="34" charset="0"/>
              </a:rPr>
              <a:t>Application</a:t>
            </a:r>
            <a:r>
              <a:rPr lang="es-ES" b="1" dirty="0">
                <a:latin typeface="Arial" panose="020B0604020202020204" pitchFamily="34" charset="0"/>
                <a:cs typeface="Arial" panose="020B0604020202020204" pitchFamily="34" charset="0"/>
              </a:rPr>
              <a:t> Firewall)</a:t>
            </a:r>
            <a:r>
              <a:rPr lang="es-ES" dirty="0">
                <a:latin typeface="Arial" panose="020B0604020202020204" pitchFamily="34" charset="0"/>
                <a:cs typeface="Arial" panose="020B0604020202020204" pitchFamily="34" charset="0"/>
              </a:rPr>
              <a:t>: Un firewall de aplicación es un dispositivo o software que controla el tráfico de red en función de la aplicación o servicio que se está utilizando. Puede bloquear o permitir el tráfico en función de la aplicación, el usuario y el contenido.</a:t>
            </a:r>
            <a:endParaRPr lang="es-AR"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63304570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1201"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s-ES" sz="1800" b="0" i="0" u="none" strike="noStrike" cap="none" normalizeH="0" baseline="0">
              <a:ln>
                <a:noFill/>
              </a:ln>
              <a:solidFill>
                <a:schemeClr val="tx1"/>
              </a:solidFill>
              <a:effectLst/>
              <a:latin typeface="Arial" pitchFamily="34" charset="0"/>
              <a:cs typeface="Arial" pitchFamily="34" charset="0"/>
            </a:endParaRPr>
          </a:p>
        </p:txBody>
      </p:sp>
      <p:sp>
        <p:nvSpPr>
          <p:cNvPr id="68609"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s-ES" sz="1800" b="0" i="0" u="none" strike="noStrike" cap="none" normalizeH="0" baseline="0">
              <a:ln>
                <a:noFill/>
              </a:ln>
              <a:solidFill>
                <a:schemeClr val="tx1"/>
              </a:solidFill>
              <a:effectLst/>
              <a:latin typeface="Arial" pitchFamily="34" charset="0"/>
              <a:cs typeface="Arial" pitchFamily="34" charset="0"/>
            </a:endParaRPr>
          </a:p>
        </p:txBody>
      </p:sp>
      <p:sp>
        <p:nvSpPr>
          <p:cNvPr id="15" name="Subtitle 1"/>
          <p:cNvSpPr txBox="1">
            <a:spLocks/>
          </p:cNvSpPr>
          <p:nvPr/>
        </p:nvSpPr>
        <p:spPr>
          <a:xfrm>
            <a:off x="214282" y="116632"/>
            <a:ext cx="8678198" cy="500066"/>
          </a:xfrm>
          <a:prstGeom prst="rect">
            <a:avLst/>
          </a:prstGeom>
        </p:spPr>
        <p:txBody>
          <a:bodyPr>
            <a:normAutofit/>
          </a:bodyPr>
          <a:lstStyle/>
          <a:p>
            <a:pPr marL="0" marR="0" lvl="0" indent="0" algn="l" defTabSz="914400" eaLnBrk="1" fontAlgn="auto" latinLnBrk="0" hangingPunct="1">
              <a:lnSpc>
                <a:spcPct val="100000"/>
              </a:lnSpc>
              <a:spcBef>
                <a:spcPts val="0"/>
              </a:spcBef>
              <a:spcAft>
                <a:spcPts val="0"/>
              </a:spcAft>
              <a:buClrTx/>
              <a:buSzTx/>
              <a:buFontTx/>
              <a:buNone/>
              <a:tabLst/>
              <a:defRPr/>
            </a:pPr>
            <a:r>
              <a:rPr lang="es-AR" sz="2400" b="1" i="0" dirty="0">
                <a:solidFill>
                  <a:srgbClr val="101112"/>
                </a:solidFill>
                <a:effectLst/>
                <a:latin typeface="Optimistic AI VF"/>
              </a:rPr>
              <a:t>Diferentes Tipos de Firewall </a:t>
            </a:r>
            <a:endParaRPr kumimoji="0" lang="es-ES" sz="2400" b="0" i="0" u="none" strike="noStrike" kern="0" cap="none" spc="0" normalizeH="0" baseline="0" noProof="0" dirty="0">
              <a:ln>
                <a:noFill/>
              </a:ln>
              <a:solidFill>
                <a:sysClr val="windowText" lastClr="000000"/>
              </a:solidFill>
              <a:effectLst/>
              <a:uLnTx/>
              <a:uFillTx/>
              <a:latin typeface="Arial" pitchFamily="34" charset="0"/>
              <a:cs typeface="Arial" pitchFamily="34" charset="0"/>
            </a:endParaRPr>
          </a:p>
        </p:txBody>
      </p:sp>
      <p:sp>
        <p:nvSpPr>
          <p:cNvPr id="2" name="CuadroTexto 1">
            <a:extLst>
              <a:ext uri="{FF2B5EF4-FFF2-40B4-BE49-F238E27FC236}">
                <a16:creationId xmlns:a16="http://schemas.microsoft.com/office/drawing/2014/main" id="{E90B777F-40D5-4BD8-B697-9A60CF1878DE}"/>
              </a:ext>
            </a:extLst>
          </p:cNvPr>
          <p:cNvSpPr txBox="1"/>
          <p:nvPr/>
        </p:nvSpPr>
        <p:spPr>
          <a:xfrm>
            <a:off x="214282" y="1268760"/>
            <a:ext cx="8561308" cy="1477328"/>
          </a:xfrm>
          <a:prstGeom prst="rect">
            <a:avLst/>
          </a:prstGeom>
          <a:noFill/>
        </p:spPr>
        <p:txBody>
          <a:bodyPr wrap="square" rtlCol="0">
            <a:spAutoFit/>
          </a:bodyPr>
          <a:lstStyle/>
          <a:p>
            <a:pPr algn="just">
              <a:spcAft>
                <a:spcPts val="1200"/>
              </a:spcAft>
            </a:pPr>
            <a:r>
              <a:rPr lang="es-ES" b="1" dirty="0">
                <a:latin typeface="Arial" panose="020B0604020202020204" pitchFamily="34" charset="0"/>
                <a:cs typeface="Arial" panose="020B0604020202020204" pitchFamily="34" charset="0"/>
              </a:rPr>
              <a:t>3. Firewall de Próxima Generación (Next-</a:t>
            </a:r>
            <a:r>
              <a:rPr lang="es-ES" b="1" dirty="0" err="1">
                <a:latin typeface="Arial" panose="020B0604020202020204" pitchFamily="34" charset="0"/>
                <a:cs typeface="Arial" panose="020B0604020202020204" pitchFamily="34" charset="0"/>
              </a:rPr>
              <a:t>Generation</a:t>
            </a:r>
            <a:r>
              <a:rPr lang="es-ES" b="1" dirty="0">
                <a:latin typeface="Arial" panose="020B0604020202020204" pitchFamily="34" charset="0"/>
                <a:cs typeface="Arial" panose="020B0604020202020204" pitchFamily="34" charset="0"/>
              </a:rPr>
              <a:t> Firewall)</a:t>
            </a:r>
            <a:r>
              <a:rPr lang="es-ES" dirty="0">
                <a:latin typeface="Arial" panose="020B0604020202020204" pitchFamily="34" charset="0"/>
                <a:cs typeface="Arial" panose="020B0604020202020204" pitchFamily="34" charset="0"/>
              </a:rPr>
              <a:t>: Un firewall de próxima generación es un dispositivo o software que combina las características de un firewall de red y un firewall de aplicación. Puede bloquear o permitir el tráfico en función de la dirección IP, el puerto, el protocolo, la aplicación y el contenido.</a:t>
            </a:r>
            <a:endParaRPr lang="es-AR" dirty="0">
              <a:latin typeface="Arial" panose="020B0604020202020204" pitchFamily="34" charset="0"/>
              <a:cs typeface="Arial" panose="020B0604020202020204" pitchFamily="34" charset="0"/>
            </a:endParaRPr>
          </a:p>
        </p:txBody>
      </p:sp>
      <p:sp>
        <p:nvSpPr>
          <p:cNvPr id="3" name="CuadroTexto 2">
            <a:extLst>
              <a:ext uri="{FF2B5EF4-FFF2-40B4-BE49-F238E27FC236}">
                <a16:creationId xmlns:a16="http://schemas.microsoft.com/office/drawing/2014/main" id="{730C3EAD-270A-4A05-8A14-3ED21645AF34}"/>
              </a:ext>
            </a:extLst>
          </p:cNvPr>
          <p:cNvSpPr txBox="1"/>
          <p:nvPr/>
        </p:nvSpPr>
        <p:spPr>
          <a:xfrm>
            <a:off x="209450" y="822911"/>
            <a:ext cx="1988686" cy="369332"/>
          </a:xfrm>
          <a:prstGeom prst="rect">
            <a:avLst/>
          </a:prstGeom>
          <a:noFill/>
        </p:spPr>
        <p:txBody>
          <a:bodyPr wrap="none" rtlCol="0">
            <a:spAutoFit/>
          </a:bodyPr>
          <a:lstStyle/>
          <a:p>
            <a:r>
              <a:rPr lang="es-ES" b="1" dirty="0">
                <a:latin typeface="Arial" panose="020B0604020202020204" pitchFamily="34" charset="0"/>
                <a:cs typeface="Arial" panose="020B0604020202020204" pitchFamily="34" charset="0"/>
              </a:rPr>
              <a:t>Tipos de firewall</a:t>
            </a:r>
            <a:endParaRPr lang="es-AR" b="1" dirty="0">
              <a:latin typeface="Arial" panose="020B0604020202020204" pitchFamily="34" charset="0"/>
              <a:cs typeface="Arial" panose="020B0604020202020204" pitchFamily="34" charset="0"/>
            </a:endParaRPr>
          </a:p>
        </p:txBody>
      </p:sp>
      <p:sp>
        <p:nvSpPr>
          <p:cNvPr id="5" name="CuadroTexto 4">
            <a:extLst>
              <a:ext uri="{FF2B5EF4-FFF2-40B4-BE49-F238E27FC236}">
                <a16:creationId xmlns:a16="http://schemas.microsoft.com/office/drawing/2014/main" id="{D445C6E0-122F-46E6-91FA-736B1C999130}"/>
              </a:ext>
            </a:extLst>
          </p:cNvPr>
          <p:cNvSpPr txBox="1"/>
          <p:nvPr/>
        </p:nvSpPr>
        <p:spPr>
          <a:xfrm>
            <a:off x="209450" y="2911584"/>
            <a:ext cx="8467006" cy="923330"/>
          </a:xfrm>
          <a:prstGeom prst="rect">
            <a:avLst/>
          </a:prstGeom>
          <a:noFill/>
        </p:spPr>
        <p:txBody>
          <a:bodyPr wrap="square" rtlCol="0">
            <a:spAutoFit/>
          </a:bodyPr>
          <a:lstStyle/>
          <a:p>
            <a:pPr algn="just"/>
            <a:r>
              <a:rPr lang="es-ES" b="1" dirty="0">
                <a:latin typeface="Arial" panose="020B0604020202020204" pitchFamily="34" charset="0"/>
                <a:cs typeface="Arial" panose="020B0604020202020204" pitchFamily="34" charset="0"/>
              </a:rPr>
              <a:t>4. Firewall de Hardware</a:t>
            </a:r>
            <a:r>
              <a:rPr lang="es-ES" dirty="0">
                <a:latin typeface="Arial" panose="020B0604020202020204" pitchFamily="34" charset="0"/>
                <a:cs typeface="Arial" panose="020B0604020202020204" pitchFamily="34" charset="0"/>
              </a:rPr>
              <a:t>: Un firewall de hardware es un dispositivo físico que se instala en la red para controlar el tráfico de red. Puede ser un dispositivo dedicado o un </a:t>
            </a:r>
            <a:r>
              <a:rPr lang="es-ES" dirty="0" err="1">
                <a:latin typeface="Arial" panose="020B0604020202020204" pitchFamily="34" charset="0"/>
                <a:cs typeface="Arial" panose="020B0604020202020204" pitchFamily="34" charset="0"/>
              </a:rPr>
              <a:t>router</a:t>
            </a:r>
            <a:r>
              <a:rPr lang="es-ES" dirty="0">
                <a:latin typeface="Arial" panose="020B0604020202020204" pitchFamily="34" charset="0"/>
                <a:cs typeface="Arial" panose="020B0604020202020204" pitchFamily="34" charset="0"/>
              </a:rPr>
              <a:t> con características de firewall.</a:t>
            </a:r>
            <a:endParaRPr lang="es-AR" dirty="0">
              <a:latin typeface="Arial" panose="020B0604020202020204" pitchFamily="34" charset="0"/>
              <a:cs typeface="Arial" panose="020B0604020202020204" pitchFamily="34" charset="0"/>
            </a:endParaRPr>
          </a:p>
        </p:txBody>
      </p:sp>
      <p:sp>
        <p:nvSpPr>
          <p:cNvPr id="6" name="CuadroTexto 5">
            <a:extLst>
              <a:ext uri="{FF2B5EF4-FFF2-40B4-BE49-F238E27FC236}">
                <a16:creationId xmlns:a16="http://schemas.microsoft.com/office/drawing/2014/main" id="{FD41E54E-344D-45F0-B71D-A12B4CEC3711}"/>
              </a:ext>
            </a:extLst>
          </p:cNvPr>
          <p:cNvSpPr txBox="1"/>
          <p:nvPr/>
        </p:nvSpPr>
        <p:spPr>
          <a:xfrm>
            <a:off x="323529" y="4111913"/>
            <a:ext cx="8561308" cy="923330"/>
          </a:xfrm>
          <a:prstGeom prst="rect">
            <a:avLst/>
          </a:prstGeom>
          <a:noFill/>
        </p:spPr>
        <p:txBody>
          <a:bodyPr wrap="square" rtlCol="0">
            <a:spAutoFit/>
          </a:bodyPr>
          <a:lstStyle/>
          <a:p>
            <a:pPr algn="just"/>
            <a:r>
              <a:rPr lang="es-ES" b="1" dirty="0">
                <a:latin typeface="Arial" panose="020B0604020202020204" pitchFamily="34" charset="0"/>
                <a:cs typeface="Arial" panose="020B0604020202020204" pitchFamily="34" charset="0"/>
              </a:rPr>
              <a:t>5. Firewall de Software</a:t>
            </a:r>
            <a:r>
              <a:rPr lang="es-ES" dirty="0">
                <a:latin typeface="Arial" panose="020B0604020202020204" pitchFamily="34" charset="0"/>
                <a:cs typeface="Arial" panose="020B0604020202020204" pitchFamily="34" charset="0"/>
              </a:rPr>
              <a:t>: Un firewall de software es un programa que se instala en un sistema operativo para controlar el tráfico de red. Puede ser un firewall integrado en el sistema operativo o un producto de terceros.</a:t>
            </a:r>
            <a:endParaRPr lang="es-AR"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70464589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1201"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s-ES" sz="1800" b="0" i="0" u="none" strike="noStrike" cap="none" normalizeH="0" baseline="0">
              <a:ln>
                <a:noFill/>
              </a:ln>
              <a:solidFill>
                <a:schemeClr val="tx1"/>
              </a:solidFill>
              <a:effectLst/>
              <a:latin typeface="Arial" pitchFamily="34" charset="0"/>
              <a:cs typeface="Arial" pitchFamily="34" charset="0"/>
            </a:endParaRPr>
          </a:p>
        </p:txBody>
      </p:sp>
      <p:sp>
        <p:nvSpPr>
          <p:cNvPr id="68609"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s-ES" sz="1800" b="0" i="0" u="none" strike="noStrike" cap="none" normalizeH="0" baseline="0">
              <a:ln>
                <a:noFill/>
              </a:ln>
              <a:solidFill>
                <a:schemeClr val="tx1"/>
              </a:solidFill>
              <a:effectLst/>
              <a:latin typeface="Arial" pitchFamily="34" charset="0"/>
              <a:cs typeface="Arial" pitchFamily="34" charset="0"/>
            </a:endParaRPr>
          </a:p>
        </p:txBody>
      </p:sp>
      <p:sp>
        <p:nvSpPr>
          <p:cNvPr id="15" name="Subtitle 1"/>
          <p:cNvSpPr txBox="1">
            <a:spLocks/>
          </p:cNvSpPr>
          <p:nvPr/>
        </p:nvSpPr>
        <p:spPr>
          <a:xfrm>
            <a:off x="214282" y="116632"/>
            <a:ext cx="8678198" cy="500066"/>
          </a:xfrm>
          <a:prstGeom prst="rect">
            <a:avLst/>
          </a:prstGeom>
        </p:spPr>
        <p:txBody>
          <a:bodyPr>
            <a:normAutofit/>
          </a:bodyPr>
          <a:lstStyle/>
          <a:p>
            <a:pPr marL="0" marR="0" lvl="0" indent="0" algn="l" defTabSz="914400" eaLnBrk="1" fontAlgn="auto" latinLnBrk="0" hangingPunct="1">
              <a:lnSpc>
                <a:spcPct val="100000"/>
              </a:lnSpc>
              <a:spcBef>
                <a:spcPts val="0"/>
              </a:spcBef>
              <a:spcAft>
                <a:spcPts val="0"/>
              </a:spcAft>
              <a:buClrTx/>
              <a:buSzTx/>
              <a:buFontTx/>
              <a:buNone/>
              <a:tabLst/>
              <a:defRPr/>
            </a:pPr>
            <a:r>
              <a:rPr lang="es-ES" sz="2400" b="1" i="0" dirty="0">
                <a:solidFill>
                  <a:srgbClr val="101112"/>
                </a:solidFill>
                <a:effectLst/>
                <a:latin typeface="Optimistic AI VF"/>
              </a:rPr>
              <a:t>Relación </a:t>
            </a:r>
            <a:r>
              <a:rPr lang="es-AR" sz="2400" b="1" i="0" dirty="0">
                <a:solidFill>
                  <a:srgbClr val="101112"/>
                </a:solidFill>
                <a:effectLst/>
                <a:latin typeface="Optimistic AI VF"/>
              </a:rPr>
              <a:t>de Firewall </a:t>
            </a:r>
            <a:r>
              <a:rPr lang="es-ES" sz="2400" b="1" i="0" dirty="0">
                <a:solidFill>
                  <a:srgbClr val="101112"/>
                </a:solidFill>
                <a:effectLst/>
                <a:latin typeface="Optimistic AI VF"/>
              </a:rPr>
              <a:t>con la Seguridad en la Web</a:t>
            </a:r>
            <a:endParaRPr kumimoji="0" lang="es-ES" sz="2400" b="0" i="0" u="none" strike="noStrike" kern="0" cap="none" spc="0" normalizeH="0" baseline="0" noProof="0" dirty="0">
              <a:ln>
                <a:noFill/>
              </a:ln>
              <a:solidFill>
                <a:sysClr val="windowText" lastClr="000000"/>
              </a:solidFill>
              <a:effectLst/>
              <a:uLnTx/>
              <a:uFillTx/>
              <a:latin typeface="Arial" pitchFamily="34" charset="0"/>
              <a:cs typeface="Arial" pitchFamily="34" charset="0"/>
            </a:endParaRPr>
          </a:p>
        </p:txBody>
      </p:sp>
      <p:sp>
        <p:nvSpPr>
          <p:cNvPr id="4" name="CuadroTexto 3">
            <a:extLst>
              <a:ext uri="{FF2B5EF4-FFF2-40B4-BE49-F238E27FC236}">
                <a16:creationId xmlns:a16="http://schemas.microsoft.com/office/drawing/2014/main" id="{71F57668-ADA5-4F2D-A278-C03D979F5F8B}"/>
              </a:ext>
            </a:extLst>
          </p:cNvPr>
          <p:cNvSpPr txBox="1"/>
          <p:nvPr/>
        </p:nvSpPr>
        <p:spPr>
          <a:xfrm>
            <a:off x="214282" y="764946"/>
            <a:ext cx="8606190" cy="3939540"/>
          </a:xfrm>
          <a:prstGeom prst="rect">
            <a:avLst/>
          </a:prstGeom>
          <a:noFill/>
        </p:spPr>
        <p:txBody>
          <a:bodyPr wrap="square" rtlCol="0">
            <a:spAutoFit/>
          </a:bodyPr>
          <a:lstStyle/>
          <a:p>
            <a:pPr algn="just"/>
            <a:r>
              <a:rPr lang="es-ES" dirty="0">
                <a:latin typeface="Arial" panose="020B0604020202020204" pitchFamily="34" charset="0"/>
                <a:cs typeface="Arial" panose="020B0604020202020204" pitchFamily="34" charset="0"/>
              </a:rPr>
              <a:t>Los firewalls son una parte importante de la seguridad en la web porque ayudan a:</a:t>
            </a:r>
          </a:p>
          <a:p>
            <a:pPr marL="342900" indent="-342900" algn="just">
              <a:spcBef>
                <a:spcPts val="1200"/>
              </a:spcBef>
              <a:spcAft>
                <a:spcPts val="1200"/>
              </a:spcAft>
              <a:buFont typeface="+mj-lt"/>
              <a:buAutoNum type="arabicPeriod"/>
            </a:pPr>
            <a:r>
              <a:rPr lang="es-ES" b="1" dirty="0">
                <a:latin typeface="Arial" panose="020B0604020202020204" pitchFamily="34" charset="0"/>
                <a:cs typeface="Arial" panose="020B0604020202020204" pitchFamily="34" charset="0"/>
              </a:rPr>
              <a:t>Bloquear Accesos No Autorizados</a:t>
            </a:r>
            <a:r>
              <a:rPr lang="es-ES" dirty="0">
                <a:latin typeface="Arial" panose="020B0604020202020204" pitchFamily="34" charset="0"/>
                <a:cs typeface="Arial" panose="020B0604020202020204" pitchFamily="34" charset="0"/>
              </a:rPr>
              <a:t>: Los firewalls pueden bloquear accesos no autorizados a la red y a los sistemas de computadoras.</a:t>
            </a:r>
          </a:p>
          <a:p>
            <a:pPr marL="342900" indent="-342900" algn="just">
              <a:spcBef>
                <a:spcPts val="1200"/>
              </a:spcBef>
              <a:spcAft>
                <a:spcPts val="1200"/>
              </a:spcAft>
              <a:buFont typeface="+mj-lt"/>
              <a:buAutoNum type="arabicPeriod"/>
            </a:pPr>
            <a:r>
              <a:rPr lang="es-ES" b="1" dirty="0">
                <a:latin typeface="Arial" panose="020B0604020202020204" pitchFamily="34" charset="0"/>
                <a:cs typeface="Arial" panose="020B0604020202020204" pitchFamily="34" charset="0"/>
              </a:rPr>
              <a:t>Prevenir Ataques Maliciosos</a:t>
            </a:r>
            <a:r>
              <a:rPr lang="es-ES" dirty="0">
                <a:latin typeface="Arial" panose="020B0604020202020204" pitchFamily="34" charset="0"/>
                <a:cs typeface="Arial" panose="020B0604020202020204" pitchFamily="34" charset="0"/>
              </a:rPr>
              <a:t>: Los firewalls pueden prevenir ataques maliciosos como ataques de denegación de servicio (DoS) y ataques de malware.</a:t>
            </a:r>
          </a:p>
          <a:p>
            <a:pPr marL="342900" indent="-342900" algn="just">
              <a:spcBef>
                <a:spcPts val="1200"/>
              </a:spcBef>
              <a:spcAft>
                <a:spcPts val="1200"/>
              </a:spcAft>
              <a:buFont typeface="+mj-lt"/>
              <a:buAutoNum type="arabicPeriod"/>
            </a:pPr>
            <a:r>
              <a:rPr lang="es-ES" b="1" dirty="0">
                <a:latin typeface="Arial" panose="020B0604020202020204" pitchFamily="34" charset="0"/>
                <a:cs typeface="Arial" panose="020B0604020202020204" pitchFamily="34" charset="0"/>
              </a:rPr>
              <a:t>Controlar el Tráfico de Red</a:t>
            </a:r>
            <a:r>
              <a:rPr lang="es-ES" dirty="0">
                <a:latin typeface="Arial" panose="020B0604020202020204" pitchFamily="34" charset="0"/>
                <a:cs typeface="Arial" panose="020B0604020202020204" pitchFamily="34" charset="0"/>
              </a:rPr>
              <a:t>: Los firewalls pueden controlar el tráfico de red y bloquear el tráfico no deseado.</a:t>
            </a:r>
          </a:p>
          <a:p>
            <a:pPr marL="342900" indent="-342900" algn="just">
              <a:spcBef>
                <a:spcPts val="1200"/>
              </a:spcBef>
              <a:spcAft>
                <a:spcPts val="1200"/>
              </a:spcAft>
              <a:buFont typeface="+mj-lt"/>
              <a:buAutoNum type="arabicPeriod"/>
            </a:pPr>
            <a:r>
              <a:rPr lang="es-ES" b="1" dirty="0">
                <a:latin typeface="Arial" panose="020B0604020202020204" pitchFamily="34" charset="0"/>
                <a:cs typeface="Arial" panose="020B0604020202020204" pitchFamily="34" charset="0"/>
              </a:rPr>
              <a:t>Proteger la Privacidad</a:t>
            </a:r>
            <a:r>
              <a:rPr lang="es-ES" dirty="0">
                <a:latin typeface="Arial" panose="020B0604020202020204" pitchFamily="34" charset="0"/>
                <a:cs typeface="Arial" panose="020B0604020202020204" pitchFamily="34" charset="0"/>
              </a:rPr>
              <a:t>: Los firewalls pueden proteger la privacidad de los usuarios al bloquear el acceso a sitios web y servicios no autorizados.</a:t>
            </a:r>
            <a:endParaRPr lang="es-ES" dirty="0"/>
          </a:p>
        </p:txBody>
      </p:sp>
    </p:spTree>
    <p:extLst>
      <p:ext uri="{BB962C8B-B14F-4D97-AF65-F5344CB8AC3E}">
        <p14:creationId xmlns:p14="http://schemas.microsoft.com/office/powerpoint/2010/main" val="369494848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1201"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s-ES" sz="1800" b="0" i="0" u="none" strike="noStrike" cap="none" normalizeH="0" baseline="0">
              <a:ln>
                <a:noFill/>
              </a:ln>
              <a:solidFill>
                <a:schemeClr val="tx1"/>
              </a:solidFill>
              <a:effectLst/>
              <a:latin typeface="Arial" pitchFamily="34" charset="0"/>
              <a:cs typeface="Arial" pitchFamily="34" charset="0"/>
            </a:endParaRPr>
          </a:p>
        </p:txBody>
      </p:sp>
      <p:sp>
        <p:nvSpPr>
          <p:cNvPr id="68609"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s-ES" sz="1800" b="0" i="0" u="none" strike="noStrike" cap="none" normalizeH="0" baseline="0">
              <a:ln>
                <a:noFill/>
              </a:ln>
              <a:solidFill>
                <a:schemeClr val="tx1"/>
              </a:solidFill>
              <a:effectLst/>
              <a:latin typeface="Arial" pitchFamily="34" charset="0"/>
              <a:cs typeface="Arial" pitchFamily="34" charset="0"/>
            </a:endParaRPr>
          </a:p>
        </p:txBody>
      </p:sp>
      <p:sp>
        <p:nvSpPr>
          <p:cNvPr id="15" name="Subtitle 1"/>
          <p:cNvSpPr txBox="1">
            <a:spLocks/>
          </p:cNvSpPr>
          <p:nvPr/>
        </p:nvSpPr>
        <p:spPr>
          <a:xfrm>
            <a:off x="214282" y="336646"/>
            <a:ext cx="8678198" cy="500066"/>
          </a:xfrm>
          <a:prstGeom prst="rect">
            <a:avLst/>
          </a:prstGeom>
        </p:spPr>
        <p:txBody>
          <a:bodyPr>
            <a:normAutofit/>
          </a:bodyPr>
          <a:lstStyle/>
          <a:p>
            <a:pPr marL="0" marR="0" lvl="0" indent="0" algn="l" defTabSz="914400" eaLnBrk="1" fontAlgn="auto" latinLnBrk="0" hangingPunct="1">
              <a:lnSpc>
                <a:spcPct val="100000"/>
              </a:lnSpc>
              <a:spcBef>
                <a:spcPts val="0"/>
              </a:spcBef>
              <a:spcAft>
                <a:spcPts val="0"/>
              </a:spcAft>
              <a:buClrTx/>
              <a:buSzTx/>
              <a:buFontTx/>
              <a:buNone/>
              <a:tabLst/>
              <a:defRPr/>
            </a:pPr>
            <a:r>
              <a:rPr lang="es-ES" sz="2400" b="1" kern="0" noProof="0" dirty="0">
                <a:solidFill>
                  <a:sysClr val="windowText" lastClr="000000"/>
                </a:solidFill>
                <a:latin typeface="Arial" pitchFamily="34" charset="0"/>
                <a:cs typeface="Arial" pitchFamily="34" charset="0"/>
              </a:rPr>
              <a:t>Seguridad en la Web – Virus o Códigos Maliciosos </a:t>
            </a:r>
            <a:endParaRPr kumimoji="0" lang="es-ES" sz="2400" b="0" i="0" u="none" strike="noStrike" kern="0" cap="none" spc="0" normalizeH="0" baseline="0" noProof="0" dirty="0">
              <a:ln>
                <a:noFill/>
              </a:ln>
              <a:solidFill>
                <a:sysClr val="windowText" lastClr="000000"/>
              </a:solidFill>
              <a:effectLst/>
              <a:uLnTx/>
              <a:uFillTx/>
              <a:latin typeface="Arial" pitchFamily="34" charset="0"/>
              <a:cs typeface="Arial" pitchFamily="34" charset="0"/>
            </a:endParaRPr>
          </a:p>
        </p:txBody>
      </p:sp>
      <p:sp>
        <p:nvSpPr>
          <p:cNvPr id="7" name="Rectangle 1"/>
          <p:cNvSpPr>
            <a:spLocks noChangeArrowheads="1"/>
          </p:cNvSpPr>
          <p:nvPr/>
        </p:nvSpPr>
        <p:spPr bwMode="auto">
          <a:xfrm>
            <a:off x="432981" y="1002667"/>
            <a:ext cx="7920880" cy="541686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just">
              <a:spcBef>
                <a:spcPts val="600"/>
              </a:spcBef>
              <a:spcAft>
                <a:spcPts val="600"/>
              </a:spcAft>
            </a:pPr>
            <a:r>
              <a:rPr lang="es-ES" b="1" dirty="0" err="1">
                <a:latin typeface="Arial" panose="020B0604020202020204" pitchFamily="34" charset="0"/>
                <a:cs typeface="Arial" panose="020B0604020202020204" pitchFamily="34" charset="0"/>
              </a:rPr>
              <a:t>Phishing</a:t>
            </a:r>
            <a:r>
              <a:rPr lang="es-ES" b="1" dirty="0">
                <a:latin typeface="Arial" panose="020B0604020202020204" pitchFamily="34" charset="0"/>
                <a:cs typeface="Arial" panose="020B0604020202020204" pitchFamily="34" charset="0"/>
              </a:rPr>
              <a:t>:</a:t>
            </a:r>
            <a:r>
              <a:rPr lang="es-ES" dirty="0">
                <a:latin typeface="Arial" panose="020B0604020202020204" pitchFamily="34" charset="0"/>
                <a:cs typeface="Arial" panose="020B0604020202020204" pitchFamily="34" charset="0"/>
              </a:rPr>
              <a:t>  Es una modalidad de estafa con el objetivo de intentar obtener de un usuario sus  datos, claves, cuentas bancarias, números de tarjeta de crédito, identidades, etc., haciéndose pasar por una  entidad bancaria o institución de confianza. </a:t>
            </a:r>
          </a:p>
          <a:p>
            <a:pPr algn="just">
              <a:spcBef>
                <a:spcPts val="600"/>
              </a:spcBef>
              <a:spcAft>
                <a:spcPts val="600"/>
              </a:spcAft>
            </a:pPr>
            <a:r>
              <a:rPr lang="es-ES" dirty="0">
                <a:latin typeface="Arial" panose="020B0604020202020204" pitchFamily="34" charset="0"/>
                <a:cs typeface="Arial" panose="020B0604020202020204" pitchFamily="34" charset="0"/>
              </a:rPr>
              <a:t>El procedimiento consiste en aprovechar el Cross‐</a:t>
            </a:r>
            <a:r>
              <a:rPr lang="es-ES" dirty="0" err="1">
                <a:latin typeface="Arial" panose="020B0604020202020204" pitchFamily="34" charset="0"/>
                <a:cs typeface="Arial" panose="020B0604020202020204" pitchFamily="34" charset="0"/>
              </a:rPr>
              <a:t>Site</a:t>
            </a:r>
            <a:r>
              <a:rPr lang="es-ES" dirty="0">
                <a:latin typeface="Arial" panose="020B0604020202020204" pitchFamily="34" charset="0"/>
                <a:cs typeface="Arial" panose="020B0604020202020204" pitchFamily="34" charset="0"/>
              </a:rPr>
              <a:t> Scripting (XSS), </a:t>
            </a:r>
            <a:r>
              <a:rPr lang="es-ES" dirty="0" err="1">
                <a:latin typeface="Arial" panose="020B0604020202020204" pitchFamily="34" charset="0"/>
                <a:cs typeface="Arial" panose="020B0604020202020204" pitchFamily="34" charset="0"/>
              </a:rPr>
              <a:t>paramodificar</a:t>
            </a:r>
            <a:r>
              <a:rPr lang="es-ES" dirty="0">
                <a:latin typeface="Arial" panose="020B0604020202020204" pitchFamily="34" charset="0"/>
                <a:cs typeface="Arial" panose="020B0604020202020204" pitchFamily="34" charset="0"/>
              </a:rPr>
              <a:t> el contenido de la Web que el usuario visualiza en su navegador.</a:t>
            </a:r>
          </a:p>
          <a:p>
            <a:pPr algn="just">
              <a:spcBef>
                <a:spcPts val="600"/>
              </a:spcBef>
              <a:spcAft>
                <a:spcPts val="600"/>
              </a:spcAft>
            </a:pPr>
            <a:r>
              <a:rPr lang="es-ES" dirty="0">
                <a:latin typeface="Arial" panose="020B0604020202020204" pitchFamily="34" charset="0"/>
                <a:cs typeface="Arial" panose="020B0604020202020204" pitchFamily="34" charset="0"/>
              </a:rPr>
              <a:t> El usuario recibe un email de un banco, entidad financiera o tienda  de Internet en el que se le explica que por motivos de seguridad, mantenimiento, mejora en el servicio,  confirmación  de  identidad  o  cualquier  otro,  debe  actualizar  los  datos  de  su  cuenta.  </a:t>
            </a:r>
          </a:p>
          <a:p>
            <a:pPr algn="just">
              <a:spcBef>
                <a:spcPts val="600"/>
              </a:spcBef>
              <a:spcAft>
                <a:spcPts val="600"/>
              </a:spcAft>
            </a:pPr>
            <a:r>
              <a:rPr lang="es-ES" dirty="0">
                <a:latin typeface="Arial" panose="020B0604020202020204" pitchFamily="34" charset="0"/>
                <a:cs typeface="Arial" panose="020B0604020202020204" pitchFamily="34" charset="0"/>
              </a:rPr>
              <a:t>El  mensaje  imita  exactamente el diseño (logotipo, firma, etc.) utilizado por la entidad para comunicarse con sus </a:t>
            </a:r>
            <a:r>
              <a:rPr lang="es-ES" dirty="0" err="1">
                <a:latin typeface="Arial" panose="020B0604020202020204" pitchFamily="34" charset="0"/>
                <a:cs typeface="Arial" panose="020B0604020202020204" pitchFamily="34" charset="0"/>
              </a:rPr>
              <a:t>clientes,el</a:t>
            </a:r>
            <a:r>
              <a:rPr lang="es-ES" dirty="0">
                <a:latin typeface="Arial" panose="020B0604020202020204" pitchFamily="34" charset="0"/>
                <a:cs typeface="Arial" panose="020B0604020202020204" pitchFamily="34" charset="0"/>
              </a:rPr>
              <a:t>  mensaje puede integrar un formulario para enviar los datos requeridos, aunque lo más habitual es que  incluya un enlace a una página donde actualizar la información personal.</a:t>
            </a:r>
          </a:p>
          <a:p>
            <a:pPr algn="just">
              <a:spcBef>
                <a:spcPts val="600"/>
              </a:spcBef>
              <a:spcAft>
                <a:spcPts val="600"/>
              </a:spcAft>
            </a:pPr>
            <a:r>
              <a:rPr lang="es-ES" dirty="0">
                <a:latin typeface="Arial" panose="020B0604020202020204" pitchFamily="34" charset="0"/>
                <a:cs typeface="Arial" panose="020B0604020202020204" pitchFamily="34" charset="0"/>
              </a:rPr>
              <a:t>Esta página es exactamente igual que la  legítima de la entidad (copiando el código fuente HTML) y su dirección (URL) es parecida e incluso  puede ser idéntica gracias a un fallo de algunos navegadores. </a:t>
            </a:r>
          </a:p>
        </p:txBody>
      </p:sp>
    </p:spTree>
    <p:extLst>
      <p:ext uri="{BB962C8B-B14F-4D97-AF65-F5344CB8AC3E}">
        <p14:creationId xmlns:p14="http://schemas.microsoft.com/office/powerpoint/2010/main" val="284570298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1201"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s-ES" sz="1800" b="0" i="0" u="none" strike="noStrike" cap="none" normalizeH="0" baseline="0">
              <a:ln>
                <a:noFill/>
              </a:ln>
              <a:solidFill>
                <a:schemeClr val="tx1"/>
              </a:solidFill>
              <a:effectLst/>
              <a:latin typeface="Arial" pitchFamily="34" charset="0"/>
              <a:cs typeface="Arial" pitchFamily="34" charset="0"/>
            </a:endParaRPr>
          </a:p>
        </p:txBody>
      </p:sp>
      <p:sp>
        <p:nvSpPr>
          <p:cNvPr id="68609"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s-ES" sz="1800" b="0" i="0" u="none" strike="noStrike" cap="none" normalizeH="0" baseline="0">
              <a:ln>
                <a:noFill/>
              </a:ln>
              <a:solidFill>
                <a:schemeClr val="tx1"/>
              </a:solidFill>
              <a:effectLst/>
              <a:latin typeface="Arial" pitchFamily="34" charset="0"/>
              <a:cs typeface="Arial" pitchFamily="34" charset="0"/>
            </a:endParaRPr>
          </a:p>
        </p:txBody>
      </p:sp>
      <p:sp>
        <p:nvSpPr>
          <p:cNvPr id="15" name="Subtitle 1"/>
          <p:cNvSpPr txBox="1">
            <a:spLocks/>
          </p:cNvSpPr>
          <p:nvPr/>
        </p:nvSpPr>
        <p:spPr>
          <a:xfrm>
            <a:off x="214282" y="336646"/>
            <a:ext cx="8678198" cy="500066"/>
          </a:xfrm>
          <a:prstGeom prst="rect">
            <a:avLst/>
          </a:prstGeom>
        </p:spPr>
        <p:txBody>
          <a:bodyPr>
            <a:normAutofit/>
          </a:bodyPr>
          <a:lstStyle/>
          <a:p>
            <a:pPr marL="0" marR="0" lvl="0" indent="0" algn="l" defTabSz="914400" eaLnBrk="1" fontAlgn="auto" latinLnBrk="0" hangingPunct="1">
              <a:lnSpc>
                <a:spcPct val="100000"/>
              </a:lnSpc>
              <a:spcBef>
                <a:spcPts val="0"/>
              </a:spcBef>
              <a:spcAft>
                <a:spcPts val="0"/>
              </a:spcAft>
              <a:buClrTx/>
              <a:buSzTx/>
              <a:buFontTx/>
              <a:buNone/>
              <a:tabLst/>
              <a:defRPr/>
            </a:pPr>
            <a:r>
              <a:rPr lang="es-ES" sz="2400" b="1" kern="0" noProof="0" dirty="0">
                <a:solidFill>
                  <a:sysClr val="windowText" lastClr="000000"/>
                </a:solidFill>
                <a:latin typeface="Arial" pitchFamily="34" charset="0"/>
                <a:cs typeface="Arial" pitchFamily="34" charset="0"/>
              </a:rPr>
              <a:t>Seguridad en la Web – Ejemplo de </a:t>
            </a:r>
            <a:r>
              <a:rPr lang="es-ES" sz="2400" b="1" kern="0" noProof="0" dirty="0" err="1">
                <a:solidFill>
                  <a:sysClr val="windowText" lastClr="000000"/>
                </a:solidFill>
                <a:latin typeface="Arial" pitchFamily="34" charset="0"/>
                <a:cs typeface="Arial" pitchFamily="34" charset="0"/>
              </a:rPr>
              <a:t>Phishing</a:t>
            </a:r>
            <a:endParaRPr kumimoji="0" lang="es-ES" sz="2400" b="0" i="0" u="none" strike="noStrike" kern="0" cap="none" spc="0" normalizeH="0" baseline="0" noProof="0" dirty="0">
              <a:ln>
                <a:noFill/>
              </a:ln>
              <a:solidFill>
                <a:sysClr val="windowText" lastClr="000000"/>
              </a:solidFill>
              <a:effectLst/>
              <a:uLnTx/>
              <a:uFillTx/>
              <a:latin typeface="Arial" pitchFamily="34" charset="0"/>
              <a:cs typeface="Arial" pitchFamily="34" charset="0"/>
            </a:endParaRPr>
          </a:p>
        </p:txBody>
      </p:sp>
      <p:pic>
        <p:nvPicPr>
          <p:cNvPr id="5" name="Imagen 4"/>
          <p:cNvPicPr>
            <a:picLocks noChangeAspect="1"/>
          </p:cNvPicPr>
          <p:nvPr/>
        </p:nvPicPr>
        <p:blipFill rotWithShape="1">
          <a:blip r:embed="rId3">
            <a:extLst>
              <a:ext uri="{28A0092B-C50C-407E-A947-70E740481C1C}">
                <a14:useLocalDpi xmlns:a14="http://schemas.microsoft.com/office/drawing/2010/main" val="0"/>
              </a:ext>
            </a:extLst>
          </a:blip>
          <a:srcRect r="17504"/>
          <a:stretch/>
        </p:blipFill>
        <p:spPr>
          <a:xfrm>
            <a:off x="361734" y="1198508"/>
            <a:ext cx="8337636" cy="5182820"/>
          </a:xfrm>
          <a:prstGeom prst="rect">
            <a:avLst/>
          </a:prstGeom>
        </p:spPr>
      </p:pic>
    </p:spTree>
    <p:extLst>
      <p:ext uri="{BB962C8B-B14F-4D97-AF65-F5344CB8AC3E}">
        <p14:creationId xmlns:p14="http://schemas.microsoft.com/office/powerpoint/2010/main" val="52565293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1201"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s-ES" sz="1800" b="0" i="0" u="none" strike="noStrike" cap="none" normalizeH="0" baseline="0">
              <a:ln>
                <a:noFill/>
              </a:ln>
              <a:solidFill>
                <a:schemeClr val="tx1"/>
              </a:solidFill>
              <a:effectLst/>
              <a:latin typeface="Arial" pitchFamily="34" charset="0"/>
              <a:cs typeface="Arial" pitchFamily="34" charset="0"/>
            </a:endParaRPr>
          </a:p>
        </p:txBody>
      </p:sp>
      <p:sp>
        <p:nvSpPr>
          <p:cNvPr id="68609"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s-ES" sz="1800" b="0" i="0" u="none" strike="noStrike" cap="none" normalizeH="0" baseline="0">
              <a:ln>
                <a:noFill/>
              </a:ln>
              <a:solidFill>
                <a:schemeClr val="tx1"/>
              </a:solidFill>
              <a:effectLst/>
              <a:latin typeface="Arial" pitchFamily="34" charset="0"/>
              <a:cs typeface="Arial" pitchFamily="34" charset="0"/>
            </a:endParaRPr>
          </a:p>
        </p:txBody>
      </p:sp>
      <p:sp>
        <p:nvSpPr>
          <p:cNvPr id="15" name="Subtitle 1"/>
          <p:cNvSpPr txBox="1">
            <a:spLocks/>
          </p:cNvSpPr>
          <p:nvPr/>
        </p:nvSpPr>
        <p:spPr>
          <a:xfrm>
            <a:off x="214282" y="336646"/>
            <a:ext cx="8678198" cy="500066"/>
          </a:xfrm>
          <a:prstGeom prst="rect">
            <a:avLst/>
          </a:prstGeom>
        </p:spPr>
        <p:txBody>
          <a:bodyPr>
            <a:normAutofit/>
          </a:bodyPr>
          <a:lstStyle/>
          <a:p>
            <a:pPr marL="0" marR="0" lvl="0" indent="0" algn="l" defTabSz="914400" eaLnBrk="1" fontAlgn="auto" latinLnBrk="0" hangingPunct="1">
              <a:lnSpc>
                <a:spcPct val="100000"/>
              </a:lnSpc>
              <a:spcBef>
                <a:spcPts val="0"/>
              </a:spcBef>
              <a:spcAft>
                <a:spcPts val="0"/>
              </a:spcAft>
              <a:buClrTx/>
              <a:buSzTx/>
              <a:buFontTx/>
              <a:buNone/>
              <a:tabLst/>
              <a:defRPr/>
            </a:pPr>
            <a:r>
              <a:rPr lang="es-ES" sz="2400" b="1" kern="0" noProof="0" dirty="0">
                <a:solidFill>
                  <a:sysClr val="windowText" lastClr="000000"/>
                </a:solidFill>
                <a:latin typeface="Arial" pitchFamily="34" charset="0"/>
                <a:cs typeface="Arial" pitchFamily="34" charset="0"/>
              </a:rPr>
              <a:t>Seguridad en la Web – Ejemplo de </a:t>
            </a:r>
            <a:r>
              <a:rPr lang="es-ES" sz="2400" b="1" kern="0" noProof="0" dirty="0" err="1">
                <a:solidFill>
                  <a:sysClr val="windowText" lastClr="000000"/>
                </a:solidFill>
                <a:latin typeface="Arial" pitchFamily="34" charset="0"/>
                <a:cs typeface="Arial" pitchFamily="34" charset="0"/>
              </a:rPr>
              <a:t>Phishing</a:t>
            </a:r>
            <a:endParaRPr kumimoji="0" lang="es-ES" sz="2400" b="0" i="0" u="none" strike="noStrike" kern="0" cap="none" spc="0" normalizeH="0" baseline="0" noProof="0" dirty="0">
              <a:ln>
                <a:noFill/>
              </a:ln>
              <a:solidFill>
                <a:sysClr val="windowText" lastClr="000000"/>
              </a:solidFill>
              <a:effectLst/>
              <a:uLnTx/>
              <a:uFillTx/>
              <a:latin typeface="Arial" pitchFamily="34" charset="0"/>
              <a:cs typeface="Arial" pitchFamily="34" charset="0"/>
            </a:endParaRPr>
          </a:p>
        </p:txBody>
      </p:sp>
      <p:pic>
        <p:nvPicPr>
          <p:cNvPr id="2" name="Imagen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13990" y="980728"/>
            <a:ext cx="8390458" cy="4486291"/>
          </a:xfrm>
          <a:prstGeom prst="rect">
            <a:avLst/>
          </a:prstGeom>
        </p:spPr>
      </p:pic>
      <p:sp>
        <p:nvSpPr>
          <p:cNvPr id="3" name="CuadroTexto 2"/>
          <p:cNvSpPr txBox="1"/>
          <p:nvPr/>
        </p:nvSpPr>
        <p:spPr>
          <a:xfrm>
            <a:off x="467544" y="5805264"/>
            <a:ext cx="6377067" cy="646331"/>
          </a:xfrm>
          <a:prstGeom prst="rect">
            <a:avLst/>
          </a:prstGeom>
          <a:noFill/>
        </p:spPr>
        <p:txBody>
          <a:bodyPr wrap="none" rtlCol="0">
            <a:spAutoFit/>
          </a:bodyPr>
          <a:lstStyle/>
          <a:p>
            <a:r>
              <a:rPr lang="es-AR" dirty="0">
                <a:latin typeface="Arial" panose="020B0604020202020204" pitchFamily="34" charset="0"/>
                <a:cs typeface="Arial" panose="020B0604020202020204" pitchFamily="34" charset="0"/>
              </a:rPr>
              <a:t>La dirección es falsa. La víctima no percibe esta situación.</a:t>
            </a:r>
          </a:p>
          <a:p>
            <a:r>
              <a:rPr lang="es-AR" dirty="0">
                <a:latin typeface="Arial" panose="020B0604020202020204" pitchFamily="34" charset="0"/>
                <a:cs typeface="Arial" panose="020B0604020202020204" pitchFamily="34" charset="0"/>
              </a:rPr>
              <a:t>Ingresa usuario y contraseña en la pagina falsa.</a:t>
            </a:r>
          </a:p>
        </p:txBody>
      </p:sp>
    </p:spTree>
    <p:extLst>
      <p:ext uri="{BB962C8B-B14F-4D97-AF65-F5344CB8AC3E}">
        <p14:creationId xmlns:p14="http://schemas.microsoft.com/office/powerpoint/2010/main" val="167903528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1201"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s-ES" sz="1800" b="0" i="0" u="none" strike="noStrike" cap="none" normalizeH="0" baseline="0">
              <a:ln>
                <a:noFill/>
              </a:ln>
              <a:solidFill>
                <a:schemeClr val="tx1"/>
              </a:solidFill>
              <a:effectLst/>
              <a:latin typeface="Arial" pitchFamily="34" charset="0"/>
              <a:cs typeface="Arial" pitchFamily="34" charset="0"/>
            </a:endParaRPr>
          </a:p>
        </p:txBody>
      </p:sp>
      <p:sp>
        <p:nvSpPr>
          <p:cNvPr id="68609"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s-ES" sz="1800" b="0" i="0" u="none" strike="noStrike" cap="none" normalizeH="0" baseline="0">
              <a:ln>
                <a:noFill/>
              </a:ln>
              <a:solidFill>
                <a:schemeClr val="tx1"/>
              </a:solidFill>
              <a:effectLst/>
              <a:latin typeface="Arial" pitchFamily="34" charset="0"/>
              <a:cs typeface="Arial" pitchFamily="34" charset="0"/>
            </a:endParaRPr>
          </a:p>
        </p:txBody>
      </p:sp>
      <p:sp>
        <p:nvSpPr>
          <p:cNvPr id="15" name="Subtitle 1"/>
          <p:cNvSpPr txBox="1">
            <a:spLocks/>
          </p:cNvSpPr>
          <p:nvPr/>
        </p:nvSpPr>
        <p:spPr>
          <a:xfrm>
            <a:off x="214282" y="336646"/>
            <a:ext cx="8678198" cy="500066"/>
          </a:xfrm>
          <a:prstGeom prst="rect">
            <a:avLst/>
          </a:prstGeom>
        </p:spPr>
        <p:txBody>
          <a:bodyPr>
            <a:normAutofit/>
          </a:bodyPr>
          <a:lstStyle/>
          <a:p>
            <a:pPr marL="0" marR="0" lvl="0" indent="0" algn="l" defTabSz="914400" eaLnBrk="1" fontAlgn="auto" latinLnBrk="0" hangingPunct="1">
              <a:lnSpc>
                <a:spcPct val="100000"/>
              </a:lnSpc>
              <a:spcBef>
                <a:spcPts val="0"/>
              </a:spcBef>
              <a:spcAft>
                <a:spcPts val="0"/>
              </a:spcAft>
              <a:buClrTx/>
              <a:buSzTx/>
              <a:buFontTx/>
              <a:buNone/>
              <a:tabLst/>
              <a:defRPr/>
            </a:pPr>
            <a:r>
              <a:rPr lang="es-ES" sz="2400" b="1" kern="0" noProof="0" dirty="0">
                <a:solidFill>
                  <a:sysClr val="windowText" lastClr="000000"/>
                </a:solidFill>
                <a:latin typeface="Arial" pitchFamily="34" charset="0"/>
                <a:cs typeface="Arial" pitchFamily="34" charset="0"/>
              </a:rPr>
              <a:t>Seguridad en la Web – Ejemplo de </a:t>
            </a:r>
            <a:r>
              <a:rPr lang="es-ES" sz="2400" b="1" kern="0" noProof="0" dirty="0" err="1">
                <a:solidFill>
                  <a:sysClr val="windowText" lastClr="000000"/>
                </a:solidFill>
                <a:latin typeface="Arial" pitchFamily="34" charset="0"/>
                <a:cs typeface="Arial" pitchFamily="34" charset="0"/>
              </a:rPr>
              <a:t>Phishing</a:t>
            </a:r>
            <a:endParaRPr kumimoji="0" lang="es-ES" sz="2400" b="0" i="0" u="none" strike="noStrike" kern="0" cap="none" spc="0" normalizeH="0" baseline="0" noProof="0" dirty="0">
              <a:ln>
                <a:noFill/>
              </a:ln>
              <a:solidFill>
                <a:sysClr val="windowText" lastClr="000000"/>
              </a:solidFill>
              <a:effectLst/>
              <a:uLnTx/>
              <a:uFillTx/>
              <a:latin typeface="Arial" pitchFamily="34" charset="0"/>
              <a:cs typeface="Arial" pitchFamily="34" charset="0"/>
            </a:endParaRPr>
          </a:p>
        </p:txBody>
      </p:sp>
      <p:pic>
        <p:nvPicPr>
          <p:cNvPr id="3" name="Imagen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32048" y="1058388"/>
            <a:ext cx="8460432" cy="4555617"/>
          </a:xfrm>
          <a:prstGeom prst="rect">
            <a:avLst/>
          </a:prstGeom>
        </p:spPr>
      </p:pic>
      <p:sp>
        <p:nvSpPr>
          <p:cNvPr id="2" name="CuadroTexto 1"/>
          <p:cNvSpPr txBox="1"/>
          <p:nvPr/>
        </p:nvSpPr>
        <p:spPr>
          <a:xfrm>
            <a:off x="323528" y="5877272"/>
            <a:ext cx="7776864" cy="646331"/>
          </a:xfrm>
          <a:prstGeom prst="rect">
            <a:avLst/>
          </a:prstGeom>
          <a:noFill/>
        </p:spPr>
        <p:txBody>
          <a:bodyPr wrap="square" rtlCol="0">
            <a:spAutoFit/>
          </a:bodyPr>
          <a:lstStyle/>
          <a:p>
            <a:r>
              <a:rPr lang="es-AR" dirty="0">
                <a:latin typeface="Arial" panose="020B0604020202020204" pitchFamily="34" charset="0"/>
                <a:cs typeface="Arial" panose="020B0604020202020204" pitchFamily="34" charset="0"/>
              </a:rPr>
              <a:t>A la víctima se le solicita el ingreso de todos los números de su </a:t>
            </a:r>
          </a:p>
          <a:p>
            <a:r>
              <a:rPr lang="es-AR" dirty="0">
                <a:latin typeface="Arial" panose="020B0604020202020204" pitchFamily="34" charset="0"/>
                <a:cs typeface="Arial" panose="020B0604020202020204" pitchFamily="34" charset="0"/>
              </a:rPr>
              <a:t>tarjeta de coordenadas.</a:t>
            </a:r>
          </a:p>
        </p:txBody>
      </p:sp>
    </p:spTree>
    <p:extLst>
      <p:ext uri="{BB962C8B-B14F-4D97-AF65-F5344CB8AC3E}">
        <p14:creationId xmlns:p14="http://schemas.microsoft.com/office/powerpoint/2010/main" val="220806564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1201"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s-ES" sz="1800" b="0" i="0" u="none" strike="noStrike" cap="none" normalizeH="0" baseline="0">
              <a:ln>
                <a:noFill/>
              </a:ln>
              <a:solidFill>
                <a:schemeClr val="tx1"/>
              </a:solidFill>
              <a:effectLst/>
              <a:latin typeface="Arial" pitchFamily="34" charset="0"/>
              <a:cs typeface="Arial" pitchFamily="34" charset="0"/>
            </a:endParaRPr>
          </a:p>
        </p:txBody>
      </p:sp>
      <p:sp>
        <p:nvSpPr>
          <p:cNvPr id="68609"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s-ES" sz="1800" b="0" i="0" u="none" strike="noStrike" cap="none" normalizeH="0" baseline="0">
              <a:ln>
                <a:noFill/>
              </a:ln>
              <a:solidFill>
                <a:schemeClr val="tx1"/>
              </a:solidFill>
              <a:effectLst/>
              <a:latin typeface="Arial" pitchFamily="34" charset="0"/>
              <a:cs typeface="Arial" pitchFamily="34" charset="0"/>
            </a:endParaRPr>
          </a:p>
        </p:txBody>
      </p:sp>
      <p:sp>
        <p:nvSpPr>
          <p:cNvPr id="15" name="Subtitle 1"/>
          <p:cNvSpPr txBox="1">
            <a:spLocks/>
          </p:cNvSpPr>
          <p:nvPr/>
        </p:nvSpPr>
        <p:spPr>
          <a:xfrm>
            <a:off x="179512" y="613132"/>
            <a:ext cx="8139579" cy="500066"/>
          </a:xfrm>
          <a:prstGeom prst="rect">
            <a:avLst/>
          </a:prstGeom>
        </p:spPr>
        <p:txBody>
          <a:bodyPr>
            <a:normAutofit/>
          </a:bodyPr>
          <a:lstStyle/>
          <a:p>
            <a:pPr marL="0" marR="0" lvl="0" indent="0" algn="l" defTabSz="914400" eaLnBrk="1" fontAlgn="auto" latinLnBrk="0" hangingPunct="1">
              <a:lnSpc>
                <a:spcPct val="100000"/>
              </a:lnSpc>
              <a:spcBef>
                <a:spcPts val="0"/>
              </a:spcBef>
              <a:spcAft>
                <a:spcPts val="0"/>
              </a:spcAft>
              <a:buClrTx/>
              <a:buSzTx/>
              <a:buFontTx/>
              <a:buNone/>
              <a:tabLst/>
              <a:defRPr/>
            </a:pPr>
            <a:r>
              <a:rPr lang="es-ES" sz="2400" b="1" kern="0" noProof="0" dirty="0">
                <a:solidFill>
                  <a:sysClr val="windowText" lastClr="000000"/>
                </a:solidFill>
                <a:latin typeface="Arial" pitchFamily="34" charset="0"/>
                <a:cs typeface="Arial" pitchFamily="34" charset="0"/>
              </a:rPr>
              <a:t>Seguridad en la Web – </a:t>
            </a:r>
            <a:r>
              <a:rPr lang="es-ES" sz="2400" b="1" kern="0" noProof="0" dirty="0" err="1">
                <a:solidFill>
                  <a:sysClr val="windowText" lastClr="000000"/>
                </a:solidFill>
                <a:latin typeface="Arial" pitchFamily="34" charset="0"/>
                <a:cs typeface="Arial" pitchFamily="34" charset="0"/>
              </a:rPr>
              <a:t>Man</a:t>
            </a:r>
            <a:r>
              <a:rPr lang="es-ES" sz="2400" b="1" kern="0" noProof="0" dirty="0">
                <a:solidFill>
                  <a:sysClr val="windowText" lastClr="000000"/>
                </a:solidFill>
                <a:latin typeface="Arial" pitchFamily="34" charset="0"/>
                <a:cs typeface="Arial" pitchFamily="34" charset="0"/>
              </a:rPr>
              <a:t> in </a:t>
            </a:r>
            <a:r>
              <a:rPr lang="es-ES" sz="2400" b="1" kern="0" noProof="0" dirty="0" err="1">
                <a:solidFill>
                  <a:sysClr val="windowText" lastClr="000000"/>
                </a:solidFill>
                <a:latin typeface="Arial" pitchFamily="34" charset="0"/>
                <a:cs typeface="Arial" pitchFamily="34" charset="0"/>
              </a:rPr>
              <a:t>the</a:t>
            </a:r>
            <a:r>
              <a:rPr lang="es-ES" sz="2400" b="1" kern="0" noProof="0" dirty="0">
                <a:solidFill>
                  <a:sysClr val="windowText" lastClr="000000"/>
                </a:solidFill>
                <a:latin typeface="Arial" pitchFamily="34" charset="0"/>
                <a:cs typeface="Arial" pitchFamily="34" charset="0"/>
              </a:rPr>
              <a:t> </a:t>
            </a:r>
            <a:r>
              <a:rPr lang="es-ES" sz="2400" b="1" kern="0" dirty="0">
                <a:solidFill>
                  <a:sysClr val="windowText" lastClr="000000"/>
                </a:solidFill>
                <a:latin typeface="Arial" pitchFamily="34" charset="0"/>
                <a:cs typeface="Arial" pitchFamily="34" charset="0"/>
              </a:rPr>
              <a:t>M</a:t>
            </a:r>
            <a:r>
              <a:rPr lang="es-ES" sz="2400" b="1" kern="0" noProof="0" dirty="0" err="1">
                <a:solidFill>
                  <a:sysClr val="windowText" lastClr="000000"/>
                </a:solidFill>
                <a:latin typeface="Arial" pitchFamily="34" charset="0"/>
                <a:cs typeface="Arial" pitchFamily="34" charset="0"/>
              </a:rPr>
              <a:t>iddle</a:t>
            </a:r>
            <a:endParaRPr kumimoji="0" lang="es-ES" sz="2400" b="0" i="0" u="none" strike="noStrike" kern="0" cap="none" spc="0" normalizeH="0" baseline="0" noProof="0" dirty="0">
              <a:ln>
                <a:noFill/>
              </a:ln>
              <a:solidFill>
                <a:sysClr val="windowText" lastClr="000000"/>
              </a:solidFill>
              <a:effectLst/>
              <a:uLnTx/>
              <a:uFillTx/>
              <a:latin typeface="Arial" pitchFamily="34" charset="0"/>
              <a:cs typeface="Arial" pitchFamily="34" charset="0"/>
            </a:endParaRPr>
          </a:p>
        </p:txBody>
      </p:sp>
      <p:sp>
        <p:nvSpPr>
          <p:cNvPr id="7" name="Rectangle 1"/>
          <p:cNvSpPr>
            <a:spLocks noChangeArrowheads="1"/>
          </p:cNvSpPr>
          <p:nvPr/>
        </p:nvSpPr>
        <p:spPr bwMode="auto">
          <a:xfrm>
            <a:off x="611560" y="1412776"/>
            <a:ext cx="7920880" cy="483209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just">
              <a:spcBef>
                <a:spcPts val="600"/>
              </a:spcBef>
              <a:spcAft>
                <a:spcPts val="600"/>
              </a:spcAft>
            </a:pPr>
            <a:r>
              <a:rPr lang="es-ES" dirty="0">
                <a:latin typeface="Arial" panose="020B0604020202020204" pitchFamily="34" charset="0"/>
                <a:cs typeface="Arial" panose="020B0604020202020204" pitchFamily="34" charset="0"/>
              </a:rPr>
              <a:t>Durante la comunicación entre la computadora de un usuario y el servidor web, el </a:t>
            </a:r>
            <a:r>
              <a:rPr lang="es-ES" dirty="0" err="1">
                <a:latin typeface="Arial" panose="020B0604020202020204" pitchFamily="34" charset="0"/>
                <a:cs typeface="Arial" panose="020B0604020202020204" pitchFamily="34" charset="0"/>
              </a:rPr>
              <a:t>ciber</a:t>
            </a:r>
            <a:r>
              <a:rPr lang="es-ES" dirty="0">
                <a:latin typeface="Arial" panose="020B0604020202020204" pitchFamily="34" charset="0"/>
                <a:cs typeface="Arial" panose="020B0604020202020204" pitchFamily="34" charset="0"/>
              </a:rPr>
              <a:t> delincuente se coloca en medio interceptando la comunicación para extraer los datos.</a:t>
            </a:r>
          </a:p>
          <a:p>
            <a:pPr algn="just">
              <a:spcBef>
                <a:spcPts val="600"/>
              </a:spcBef>
              <a:spcAft>
                <a:spcPts val="600"/>
              </a:spcAft>
            </a:pPr>
            <a:r>
              <a:rPr lang="es-ES" dirty="0">
                <a:latin typeface="Arial" panose="020B0604020202020204" pitchFamily="34" charset="0"/>
                <a:cs typeface="Arial" panose="020B0604020202020204" pitchFamily="34" charset="0"/>
              </a:rPr>
              <a:t>El programa malicioso se integra en el sistema operativo de la víctima e instala la extensión del navegador. Cuando la víctima inicia el navegador y carga la página, la extensión verifica si su dirección coincide con el valor en la lista de sitios web objetivo del estafador (en su mayoría son los sitios web que están conectados con transacciones financieras). Si la página cargada coincide con el valor de la lista, la extensión intercepta o cambia los datos que el usuario ha ingresado en los formularios web del sitio y que fueron enviados al servidor. Eso permite al estafador interceptar contraseñas o cambiar los datos de la transacción.</a:t>
            </a:r>
          </a:p>
          <a:p>
            <a:pPr algn="just">
              <a:spcBef>
                <a:spcPts val="600"/>
              </a:spcBef>
              <a:spcAft>
                <a:spcPts val="600"/>
              </a:spcAft>
            </a:pPr>
            <a:r>
              <a:rPr lang="es-ES" dirty="0">
                <a:latin typeface="Arial" panose="020B0604020202020204" pitchFamily="34" charset="0"/>
                <a:cs typeface="Arial" panose="020B0604020202020204" pitchFamily="34" charset="0"/>
              </a:rPr>
              <a:t>A diferencia del </a:t>
            </a:r>
            <a:r>
              <a:rPr lang="es-ES" dirty="0" err="1">
                <a:latin typeface="Arial" panose="020B0604020202020204" pitchFamily="34" charset="0"/>
                <a:cs typeface="Arial" panose="020B0604020202020204" pitchFamily="34" charset="0"/>
              </a:rPr>
              <a:t>phishing</a:t>
            </a:r>
            <a:r>
              <a:rPr lang="es-ES" dirty="0">
                <a:latin typeface="Arial" panose="020B0604020202020204" pitchFamily="34" charset="0"/>
                <a:cs typeface="Arial" panose="020B0604020202020204" pitchFamily="34" charset="0"/>
              </a:rPr>
              <a:t>, en un ataque </a:t>
            </a:r>
            <a:r>
              <a:rPr lang="es-ES" dirty="0" err="1">
                <a:latin typeface="Arial" panose="020B0604020202020204" pitchFamily="34" charset="0"/>
                <a:cs typeface="Arial" panose="020B0604020202020204" pitchFamily="34" charset="0"/>
              </a:rPr>
              <a:t>Man</a:t>
            </a:r>
            <a:r>
              <a:rPr lang="es-ES" dirty="0">
                <a:latin typeface="Arial" panose="020B0604020202020204" pitchFamily="34" charset="0"/>
                <a:cs typeface="Arial" panose="020B0604020202020204" pitchFamily="34" charset="0"/>
              </a:rPr>
              <a:t>-in-</a:t>
            </a:r>
            <a:r>
              <a:rPr lang="es-ES" dirty="0" err="1">
                <a:latin typeface="Arial" panose="020B0604020202020204" pitchFamily="34" charset="0"/>
                <a:cs typeface="Arial" panose="020B0604020202020204" pitchFamily="34" charset="0"/>
              </a:rPr>
              <a:t>the</a:t>
            </a:r>
            <a:r>
              <a:rPr lang="es-ES" dirty="0">
                <a:latin typeface="Arial" panose="020B0604020202020204" pitchFamily="34" charset="0"/>
                <a:cs typeface="Arial" panose="020B0604020202020204" pitchFamily="34" charset="0"/>
              </a:rPr>
              <a:t>-</a:t>
            </a:r>
            <a:r>
              <a:rPr lang="es-ES" dirty="0" err="1">
                <a:latin typeface="Arial" panose="020B0604020202020204" pitchFamily="34" charset="0"/>
                <a:cs typeface="Arial" panose="020B0604020202020204" pitchFamily="34" charset="0"/>
              </a:rPr>
              <a:t>Middle</a:t>
            </a:r>
            <a:r>
              <a:rPr lang="es-ES" dirty="0">
                <a:latin typeface="Arial" panose="020B0604020202020204" pitchFamily="34" charset="0"/>
                <a:cs typeface="Arial" panose="020B0604020202020204" pitchFamily="34" charset="0"/>
              </a:rPr>
              <a:t> el destino de la comunicación es legítimo. Pero la información pasa por un punto intermedio no cifrado en el que se capturan toda la información que los </a:t>
            </a:r>
            <a:r>
              <a:rPr lang="es-ES" dirty="0" err="1">
                <a:latin typeface="Arial" panose="020B0604020202020204" pitchFamily="34" charset="0"/>
                <a:cs typeface="Arial" panose="020B0604020202020204" pitchFamily="34" charset="0"/>
              </a:rPr>
              <a:t>ciber</a:t>
            </a:r>
            <a:r>
              <a:rPr lang="es-ES" dirty="0">
                <a:latin typeface="Arial" panose="020B0604020202020204" pitchFamily="34" charset="0"/>
                <a:cs typeface="Arial" panose="020B0604020202020204" pitchFamily="34" charset="0"/>
              </a:rPr>
              <a:t> delincuentes necesitan para acceder a los datos.</a:t>
            </a:r>
          </a:p>
        </p:txBody>
      </p:sp>
    </p:spTree>
    <p:extLst>
      <p:ext uri="{BB962C8B-B14F-4D97-AF65-F5344CB8AC3E}">
        <p14:creationId xmlns:p14="http://schemas.microsoft.com/office/powerpoint/2010/main" val="22833521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1201"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s-ES" sz="1800" b="0" i="0" u="none" strike="noStrike" cap="none" normalizeH="0" baseline="0">
              <a:ln>
                <a:noFill/>
              </a:ln>
              <a:solidFill>
                <a:schemeClr val="tx1"/>
              </a:solidFill>
              <a:effectLst/>
              <a:latin typeface="Arial" pitchFamily="34" charset="0"/>
              <a:cs typeface="Arial" pitchFamily="34" charset="0"/>
            </a:endParaRPr>
          </a:p>
        </p:txBody>
      </p:sp>
      <p:sp>
        <p:nvSpPr>
          <p:cNvPr id="68609"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s-ES" sz="1800" b="0" i="0" u="none" strike="noStrike" cap="none" normalizeH="0" baseline="0">
              <a:ln>
                <a:noFill/>
              </a:ln>
              <a:solidFill>
                <a:schemeClr val="tx1"/>
              </a:solidFill>
              <a:effectLst/>
              <a:latin typeface="Arial" pitchFamily="34" charset="0"/>
              <a:cs typeface="Arial" pitchFamily="34" charset="0"/>
            </a:endParaRPr>
          </a:p>
        </p:txBody>
      </p:sp>
      <p:sp>
        <p:nvSpPr>
          <p:cNvPr id="15" name="Subtitle 1"/>
          <p:cNvSpPr txBox="1">
            <a:spLocks/>
          </p:cNvSpPr>
          <p:nvPr/>
        </p:nvSpPr>
        <p:spPr>
          <a:xfrm>
            <a:off x="214282" y="116632"/>
            <a:ext cx="8678198" cy="500066"/>
          </a:xfrm>
          <a:prstGeom prst="rect">
            <a:avLst/>
          </a:prstGeom>
        </p:spPr>
        <p:txBody>
          <a:bodyPr>
            <a:normAutofit/>
          </a:bodyPr>
          <a:lstStyle/>
          <a:p>
            <a:pPr marL="0" marR="0" lvl="0" indent="0" algn="l" defTabSz="914400" eaLnBrk="1" fontAlgn="auto" latinLnBrk="0" hangingPunct="1">
              <a:lnSpc>
                <a:spcPct val="100000"/>
              </a:lnSpc>
              <a:spcBef>
                <a:spcPts val="0"/>
              </a:spcBef>
              <a:spcAft>
                <a:spcPts val="0"/>
              </a:spcAft>
              <a:buClrTx/>
              <a:buSzTx/>
              <a:buFontTx/>
              <a:buNone/>
              <a:tabLst/>
              <a:defRPr/>
            </a:pPr>
            <a:r>
              <a:rPr lang="es-ES" sz="2400" b="1" kern="0" noProof="0" dirty="0">
                <a:solidFill>
                  <a:sysClr val="windowText" lastClr="000000"/>
                </a:solidFill>
                <a:latin typeface="Arial" pitchFamily="34" charset="0"/>
                <a:cs typeface="Arial" pitchFamily="34" charset="0"/>
              </a:rPr>
              <a:t>Arquitectura Cliente-Servidor</a:t>
            </a:r>
            <a:endParaRPr kumimoji="0" lang="es-ES" sz="2400" b="0" i="0" u="none" strike="noStrike" kern="0" cap="none" spc="0" normalizeH="0" baseline="0" noProof="0" dirty="0">
              <a:ln>
                <a:noFill/>
              </a:ln>
              <a:solidFill>
                <a:sysClr val="windowText" lastClr="000000"/>
              </a:solidFill>
              <a:effectLst/>
              <a:uLnTx/>
              <a:uFillTx/>
              <a:latin typeface="Arial" pitchFamily="34" charset="0"/>
              <a:cs typeface="Arial" pitchFamily="34" charset="0"/>
            </a:endParaRPr>
          </a:p>
        </p:txBody>
      </p:sp>
      <p:sp>
        <p:nvSpPr>
          <p:cNvPr id="7" name="Rectangle 1"/>
          <p:cNvSpPr>
            <a:spLocks noChangeArrowheads="1"/>
          </p:cNvSpPr>
          <p:nvPr/>
        </p:nvSpPr>
        <p:spPr bwMode="auto">
          <a:xfrm>
            <a:off x="179512" y="548680"/>
            <a:ext cx="8606190" cy="175432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lvl="0" algn="just">
              <a:spcAft>
                <a:spcPts val="1200"/>
              </a:spcAft>
            </a:pPr>
            <a:r>
              <a:rPr lang="es-ES" dirty="0">
                <a:latin typeface="Arial" panose="020B0604020202020204" pitchFamily="34" charset="0"/>
                <a:cs typeface="Arial" panose="020B0604020202020204" pitchFamily="34" charset="0"/>
              </a:rPr>
              <a:t>Es un modelo informático que divide las tareas entre un cliente, que solicita servicios y datos, y un servidor, que los proporciona. Esta comunicación ocurre a través de una red, usualmente internet, donde el cliente, interactúa con un servidor que alberga aplicaciones, bases de datos y otros recursos. El servidor centraliza la información, gestiona la carga de trabajo y atiende múltiples clientes, lo que permite la escalabilidad y una gestión eficiente de los recursos. </a:t>
            </a:r>
          </a:p>
        </p:txBody>
      </p:sp>
      <p:sp>
        <p:nvSpPr>
          <p:cNvPr id="2" name="CuadroTexto 1">
            <a:extLst>
              <a:ext uri="{FF2B5EF4-FFF2-40B4-BE49-F238E27FC236}">
                <a16:creationId xmlns:a16="http://schemas.microsoft.com/office/drawing/2014/main" id="{85C75501-03AD-4B73-9403-A1C15B3560B8}"/>
              </a:ext>
            </a:extLst>
          </p:cNvPr>
          <p:cNvSpPr txBox="1"/>
          <p:nvPr/>
        </p:nvSpPr>
        <p:spPr>
          <a:xfrm>
            <a:off x="188530" y="2276872"/>
            <a:ext cx="8606190" cy="2031325"/>
          </a:xfrm>
          <a:prstGeom prst="rect">
            <a:avLst/>
          </a:prstGeom>
          <a:noFill/>
        </p:spPr>
        <p:txBody>
          <a:bodyPr wrap="square" rtlCol="0">
            <a:spAutoFit/>
          </a:bodyPr>
          <a:lstStyle/>
          <a:p>
            <a:r>
              <a:rPr lang="es-ES" dirty="0">
                <a:latin typeface="Arial" panose="020B0604020202020204" pitchFamily="34" charset="0"/>
                <a:cs typeface="Arial" panose="020B0604020202020204" pitchFamily="34" charset="0"/>
              </a:rPr>
              <a:t>En la web, este modelo es exactamente así:</a:t>
            </a:r>
          </a:p>
          <a:p>
            <a:endParaRPr lang="es-ES"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s-ES" b="1" dirty="0">
                <a:latin typeface="Arial" panose="020B0604020202020204" pitchFamily="34" charset="0"/>
                <a:cs typeface="Arial" panose="020B0604020202020204" pitchFamily="34" charset="0"/>
              </a:rPr>
              <a:t>Cliente</a:t>
            </a:r>
            <a:r>
              <a:rPr lang="es-ES" dirty="0">
                <a:latin typeface="Arial" panose="020B0604020202020204" pitchFamily="34" charset="0"/>
                <a:cs typeface="Arial" panose="020B0604020202020204" pitchFamily="34" charset="0"/>
              </a:rPr>
              <a:t>: navegador web (Chrome, Firefox, etc.), una app móvil o cualquier programa que “pide” información.</a:t>
            </a:r>
          </a:p>
          <a:p>
            <a:pPr marL="285750" indent="-285750">
              <a:buFont typeface="Arial" panose="020B0604020202020204" pitchFamily="34" charset="0"/>
              <a:buChar char="•"/>
            </a:pPr>
            <a:r>
              <a:rPr lang="es-ES" b="1" dirty="0">
                <a:latin typeface="Arial" panose="020B0604020202020204" pitchFamily="34" charset="0"/>
                <a:cs typeface="Arial" panose="020B0604020202020204" pitchFamily="34" charset="0"/>
              </a:rPr>
              <a:t>Servidor</a:t>
            </a:r>
            <a:r>
              <a:rPr lang="es-ES" dirty="0">
                <a:latin typeface="Arial" panose="020B0604020202020204" pitchFamily="34" charset="0"/>
                <a:cs typeface="Arial" panose="020B0604020202020204" pitchFamily="34" charset="0"/>
              </a:rPr>
              <a:t>: una computadora remota (en un centro de datos o en la nube) que almacena páginas web, bases de datos y lógica de negocio, y responde a las solicitudes.</a:t>
            </a:r>
            <a:endParaRPr lang="es-AR" dirty="0">
              <a:latin typeface="Arial" panose="020B0604020202020204" pitchFamily="34" charset="0"/>
              <a:cs typeface="Arial" panose="020B0604020202020204" pitchFamily="34" charset="0"/>
            </a:endParaRPr>
          </a:p>
        </p:txBody>
      </p:sp>
      <p:sp>
        <p:nvSpPr>
          <p:cNvPr id="3" name="CuadroTexto 2">
            <a:extLst>
              <a:ext uri="{FF2B5EF4-FFF2-40B4-BE49-F238E27FC236}">
                <a16:creationId xmlns:a16="http://schemas.microsoft.com/office/drawing/2014/main" id="{0041B403-01F6-4883-8AF1-8F264E3C05D5}"/>
              </a:ext>
            </a:extLst>
          </p:cNvPr>
          <p:cNvSpPr txBox="1"/>
          <p:nvPr/>
        </p:nvSpPr>
        <p:spPr>
          <a:xfrm>
            <a:off x="213394" y="4360460"/>
            <a:ext cx="7240957" cy="1846659"/>
          </a:xfrm>
          <a:prstGeom prst="rect">
            <a:avLst/>
          </a:prstGeom>
          <a:noFill/>
        </p:spPr>
        <p:txBody>
          <a:bodyPr wrap="none" rtlCol="0">
            <a:spAutoFit/>
          </a:bodyPr>
          <a:lstStyle/>
          <a:p>
            <a:r>
              <a:rPr lang="es-ES" sz="1600" dirty="0">
                <a:latin typeface="Arial" panose="020B0604020202020204" pitchFamily="34" charset="0"/>
                <a:cs typeface="Arial" panose="020B0604020202020204" pitchFamily="34" charset="0"/>
              </a:rPr>
              <a:t>Ejemplo simple:</a:t>
            </a:r>
          </a:p>
          <a:p>
            <a:r>
              <a:rPr lang="es-ES" sz="1600" dirty="0">
                <a:latin typeface="Arial" panose="020B0604020202020204" pitchFamily="34" charset="0"/>
                <a:cs typeface="Arial" panose="020B0604020202020204" pitchFamily="34" charset="0"/>
              </a:rPr>
              <a:t>Cuando se escribe https://www.google.com en el navegador: </a:t>
            </a:r>
          </a:p>
          <a:p>
            <a:endParaRPr lang="es-ES" sz="1600" dirty="0">
              <a:latin typeface="Arial" panose="020B0604020202020204" pitchFamily="34" charset="0"/>
              <a:cs typeface="Arial" panose="020B0604020202020204" pitchFamily="34" charset="0"/>
            </a:endParaRPr>
          </a:p>
          <a:p>
            <a:pPr marL="342900" indent="-342900">
              <a:buFont typeface="+mj-lt"/>
              <a:buAutoNum type="arabicPeriod"/>
            </a:pPr>
            <a:r>
              <a:rPr lang="es-ES" sz="1600" dirty="0">
                <a:latin typeface="Arial" panose="020B0604020202020204" pitchFamily="34" charset="0"/>
                <a:cs typeface="Arial" panose="020B0604020202020204" pitchFamily="34" charset="0"/>
              </a:rPr>
              <a:t>El navegador (cliente) envía una solicitud HTTP al servidor de Google.</a:t>
            </a:r>
          </a:p>
          <a:p>
            <a:pPr marL="342900" indent="-342900">
              <a:buFont typeface="+mj-lt"/>
              <a:buAutoNum type="arabicPeriod"/>
            </a:pPr>
            <a:r>
              <a:rPr lang="es-ES" sz="1600" dirty="0">
                <a:latin typeface="Arial" panose="020B0604020202020204" pitchFamily="34" charset="0"/>
                <a:cs typeface="Arial" panose="020B0604020202020204" pitchFamily="34" charset="0"/>
              </a:rPr>
              <a:t>El servidor de Google procesa esa solicitud.</a:t>
            </a:r>
          </a:p>
          <a:p>
            <a:pPr marL="342900" indent="-342900">
              <a:buFont typeface="+mj-lt"/>
              <a:buAutoNum type="arabicPeriod"/>
            </a:pPr>
            <a:r>
              <a:rPr lang="es-ES" sz="1600" dirty="0">
                <a:latin typeface="Arial" panose="020B0604020202020204" pitchFamily="34" charset="0"/>
                <a:cs typeface="Arial" panose="020B0604020202020204" pitchFamily="34" charset="0"/>
              </a:rPr>
              <a:t>Devuelve una respuesta HTTP con el código HTML de la página de inicio.</a:t>
            </a:r>
          </a:p>
          <a:p>
            <a:pPr marL="342900" indent="-342900">
              <a:buFont typeface="+mj-lt"/>
              <a:buAutoNum type="arabicPeriod"/>
            </a:pPr>
            <a:r>
              <a:rPr lang="es-ES" sz="1600" dirty="0">
                <a:latin typeface="Arial" panose="020B0604020202020204" pitchFamily="34" charset="0"/>
                <a:cs typeface="Arial" panose="020B0604020202020204" pitchFamily="34" charset="0"/>
              </a:rPr>
              <a:t>El navegador interpreta ese HTML y muestra la página.</a:t>
            </a:r>
            <a:endParaRPr lang="es-AR" sz="1600" dirty="0">
              <a:latin typeface="Arial" panose="020B0604020202020204" pitchFamily="34" charset="0"/>
              <a:cs typeface="Arial" panose="020B0604020202020204" pitchFamily="34" charset="0"/>
            </a:endParaRPr>
          </a:p>
        </p:txBody>
      </p:sp>
      <p:sp>
        <p:nvSpPr>
          <p:cNvPr id="4" name="CuadroTexto 3">
            <a:extLst>
              <a:ext uri="{FF2B5EF4-FFF2-40B4-BE49-F238E27FC236}">
                <a16:creationId xmlns:a16="http://schemas.microsoft.com/office/drawing/2014/main" id="{71F57668-ADA5-4F2D-A278-C03D979F5F8B}"/>
              </a:ext>
            </a:extLst>
          </p:cNvPr>
          <p:cNvSpPr txBox="1"/>
          <p:nvPr/>
        </p:nvSpPr>
        <p:spPr>
          <a:xfrm>
            <a:off x="254108" y="6259383"/>
            <a:ext cx="7301999" cy="646331"/>
          </a:xfrm>
          <a:prstGeom prst="rect">
            <a:avLst/>
          </a:prstGeom>
          <a:noFill/>
        </p:spPr>
        <p:txBody>
          <a:bodyPr wrap="none" rtlCol="0">
            <a:spAutoFit/>
          </a:bodyPr>
          <a:lstStyle/>
          <a:p>
            <a:r>
              <a:rPr lang="es-ES" dirty="0">
                <a:latin typeface="Arial" panose="020B0604020202020204" pitchFamily="34" charset="0"/>
                <a:cs typeface="Arial" panose="020B0604020202020204" pitchFamily="34" charset="0"/>
              </a:rPr>
              <a:t>Este intercambio ocurre miles de millones de veces al día en Internet.</a:t>
            </a:r>
          </a:p>
          <a:p>
            <a:endParaRPr lang="es-ES" dirty="0"/>
          </a:p>
        </p:txBody>
      </p:sp>
    </p:spTree>
    <p:extLst>
      <p:ext uri="{BB962C8B-B14F-4D97-AF65-F5344CB8AC3E}">
        <p14:creationId xmlns:p14="http://schemas.microsoft.com/office/powerpoint/2010/main" val="23457081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1201"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s-ES" sz="1800" b="0" i="0" u="none" strike="noStrike" cap="none" normalizeH="0" baseline="0">
              <a:ln>
                <a:noFill/>
              </a:ln>
              <a:solidFill>
                <a:schemeClr val="tx1"/>
              </a:solidFill>
              <a:effectLst/>
              <a:latin typeface="Arial" pitchFamily="34" charset="0"/>
              <a:cs typeface="Arial" pitchFamily="34" charset="0"/>
            </a:endParaRPr>
          </a:p>
        </p:txBody>
      </p:sp>
      <p:sp>
        <p:nvSpPr>
          <p:cNvPr id="68609"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s-ES" sz="1800" b="0" i="0" u="none" strike="noStrike" cap="none" normalizeH="0" baseline="0">
              <a:ln>
                <a:noFill/>
              </a:ln>
              <a:solidFill>
                <a:schemeClr val="tx1"/>
              </a:solidFill>
              <a:effectLst/>
              <a:latin typeface="Arial" pitchFamily="34" charset="0"/>
              <a:cs typeface="Arial" pitchFamily="34" charset="0"/>
            </a:endParaRPr>
          </a:p>
        </p:txBody>
      </p:sp>
      <p:sp>
        <p:nvSpPr>
          <p:cNvPr id="15" name="Subtitle 1"/>
          <p:cNvSpPr txBox="1">
            <a:spLocks/>
          </p:cNvSpPr>
          <p:nvPr/>
        </p:nvSpPr>
        <p:spPr>
          <a:xfrm>
            <a:off x="583831" y="345569"/>
            <a:ext cx="8139579" cy="500066"/>
          </a:xfrm>
          <a:prstGeom prst="rect">
            <a:avLst/>
          </a:prstGeom>
        </p:spPr>
        <p:txBody>
          <a:bodyPr>
            <a:normAutofit/>
          </a:bodyPr>
          <a:lstStyle/>
          <a:p>
            <a:pPr marL="0" marR="0" lvl="0" indent="0" algn="l" defTabSz="914400" eaLnBrk="1" fontAlgn="auto" latinLnBrk="0" hangingPunct="1">
              <a:lnSpc>
                <a:spcPct val="100000"/>
              </a:lnSpc>
              <a:spcBef>
                <a:spcPts val="0"/>
              </a:spcBef>
              <a:spcAft>
                <a:spcPts val="0"/>
              </a:spcAft>
              <a:buClrTx/>
              <a:buSzTx/>
              <a:buFontTx/>
              <a:buNone/>
              <a:tabLst/>
              <a:defRPr/>
            </a:pPr>
            <a:r>
              <a:rPr lang="es-ES" sz="2400" b="1" kern="0" noProof="0" dirty="0">
                <a:solidFill>
                  <a:sysClr val="windowText" lastClr="000000"/>
                </a:solidFill>
                <a:latin typeface="Arial" pitchFamily="34" charset="0"/>
                <a:cs typeface="Arial" pitchFamily="34" charset="0"/>
              </a:rPr>
              <a:t>Seguridad en la Web – </a:t>
            </a:r>
            <a:r>
              <a:rPr lang="es-ES" sz="2400" b="1" kern="0" noProof="0" dirty="0" err="1">
                <a:solidFill>
                  <a:sysClr val="windowText" lastClr="000000"/>
                </a:solidFill>
                <a:latin typeface="Arial" pitchFamily="34" charset="0"/>
                <a:cs typeface="Arial" pitchFamily="34" charset="0"/>
              </a:rPr>
              <a:t>Man</a:t>
            </a:r>
            <a:r>
              <a:rPr lang="es-ES" sz="2400" b="1" kern="0" noProof="0" dirty="0">
                <a:solidFill>
                  <a:sysClr val="windowText" lastClr="000000"/>
                </a:solidFill>
                <a:latin typeface="Arial" pitchFamily="34" charset="0"/>
                <a:cs typeface="Arial" pitchFamily="34" charset="0"/>
              </a:rPr>
              <a:t> in </a:t>
            </a:r>
            <a:r>
              <a:rPr lang="es-ES" sz="2400" b="1" kern="0" noProof="0" dirty="0" err="1">
                <a:solidFill>
                  <a:sysClr val="windowText" lastClr="000000"/>
                </a:solidFill>
                <a:latin typeface="Arial" pitchFamily="34" charset="0"/>
                <a:cs typeface="Arial" pitchFamily="34" charset="0"/>
              </a:rPr>
              <a:t>the</a:t>
            </a:r>
            <a:r>
              <a:rPr lang="es-ES" sz="2400" b="1" kern="0" noProof="0" dirty="0">
                <a:solidFill>
                  <a:sysClr val="windowText" lastClr="000000"/>
                </a:solidFill>
                <a:latin typeface="Arial" pitchFamily="34" charset="0"/>
                <a:cs typeface="Arial" pitchFamily="34" charset="0"/>
              </a:rPr>
              <a:t> </a:t>
            </a:r>
            <a:r>
              <a:rPr lang="es-ES" sz="2400" b="1" kern="0" dirty="0">
                <a:solidFill>
                  <a:sysClr val="windowText" lastClr="000000"/>
                </a:solidFill>
                <a:latin typeface="Arial" pitchFamily="34" charset="0"/>
                <a:cs typeface="Arial" pitchFamily="34" charset="0"/>
              </a:rPr>
              <a:t>M</a:t>
            </a:r>
            <a:r>
              <a:rPr lang="es-ES" sz="2400" b="1" kern="0" noProof="0" dirty="0" err="1">
                <a:solidFill>
                  <a:sysClr val="windowText" lastClr="000000"/>
                </a:solidFill>
                <a:latin typeface="Arial" pitchFamily="34" charset="0"/>
                <a:cs typeface="Arial" pitchFamily="34" charset="0"/>
              </a:rPr>
              <a:t>iddle</a:t>
            </a:r>
            <a:endParaRPr kumimoji="0" lang="es-ES" sz="2400" b="0" i="0" u="none" strike="noStrike" kern="0" cap="none" spc="0" normalizeH="0" baseline="0" noProof="0" dirty="0">
              <a:ln>
                <a:noFill/>
              </a:ln>
              <a:solidFill>
                <a:sysClr val="windowText" lastClr="000000"/>
              </a:solidFill>
              <a:effectLst/>
              <a:uLnTx/>
              <a:uFillTx/>
              <a:latin typeface="Arial" pitchFamily="34" charset="0"/>
              <a:cs typeface="Arial" pitchFamily="34" charset="0"/>
            </a:endParaRPr>
          </a:p>
        </p:txBody>
      </p:sp>
      <p:sp>
        <p:nvSpPr>
          <p:cNvPr id="7" name="Rectangle 1"/>
          <p:cNvSpPr>
            <a:spLocks noChangeArrowheads="1"/>
          </p:cNvSpPr>
          <p:nvPr/>
        </p:nvSpPr>
        <p:spPr bwMode="auto">
          <a:xfrm>
            <a:off x="611560" y="1464600"/>
            <a:ext cx="7920880" cy="92333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just">
              <a:spcBef>
                <a:spcPts val="600"/>
              </a:spcBef>
              <a:spcAft>
                <a:spcPts val="600"/>
              </a:spcAft>
            </a:pPr>
            <a:r>
              <a:rPr lang="es-ES" dirty="0">
                <a:latin typeface="Arial" panose="020B0604020202020204" pitchFamily="34" charset="0"/>
                <a:cs typeface="Arial" panose="020B0604020202020204" pitchFamily="34" charset="0"/>
              </a:rPr>
              <a:t>Una forma de protegerse del </a:t>
            </a:r>
            <a:r>
              <a:rPr lang="es-ES" dirty="0" err="1">
                <a:latin typeface="Arial" panose="020B0604020202020204" pitchFamily="34" charset="0"/>
                <a:cs typeface="Arial" panose="020B0604020202020204" pitchFamily="34" charset="0"/>
              </a:rPr>
              <a:t>Man</a:t>
            </a:r>
            <a:r>
              <a:rPr lang="es-ES" dirty="0">
                <a:latin typeface="Arial" panose="020B0604020202020204" pitchFamily="34" charset="0"/>
                <a:cs typeface="Arial" panose="020B0604020202020204" pitchFamily="34" charset="0"/>
              </a:rPr>
              <a:t>-in-</a:t>
            </a:r>
            <a:r>
              <a:rPr lang="es-ES" dirty="0" err="1">
                <a:latin typeface="Arial" panose="020B0604020202020204" pitchFamily="34" charset="0"/>
                <a:cs typeface="Arial" panose="020B0604020202020204" pitchFamily="34" charset="0"/>
              </a:rPr>
              <a:t>the</a:t>
            </a:r>
            <a:r>
              <a:rPr lang="es-ES" dirty="0">
                <a:latin typeface="Arial" panose="020B0604020202020204" pitchFamily="34" charset="0"/>
                <a:cs typeface="Arial" panose="020B0604020202020204" pitchFamily="34" charset="0"/>
              </a:rPr>
              <a:t>-</a:t>
            </a:r>
            <a:r>
              <a:rPr lang="es-ES" dirty="0" err="1">
                <a:latin typeface="Arial" panose="020B0604020202020204" pitchFamily="34" charset="0"/>
                <a:cs typeface="Arial" panose="020B0604020202020204" pitchFamily="34" charset="0"/>
              </a:rPr>
              <a:t>Middle</a:t>
            </a:r>
            <a:r>
              <a:rPr lang="es-ES" dirty="0">
                <a:latin typeface="Arial" panose="020B0604020202020204" pitchFamily="34" charset="0"/>
                <a:cs typeface="Arial" panose="020B0604020202020204" pitchFamily="34" charset="0"/>
              </a:rPr>
              <a:t> es no usar el </a:t>
            </a:r>
            <a:r>
              <a:rPr lang="es-ES" dirty="0" err="1">
                <a:latin typeface="Arial" panose="020B0604020202020204" pitchFamily="34" charset="0"/>
                <a:cs typeface="Arial" panose="020B0604020202020204" pitchFamily="34" charset="0"/>
              </a:rPr>
              <a:t>Wi</a:t>
            </a:r>
            <a:r>
              <a:rPr lang="es-ES" dirty="0">
                <a:latin typeface="Arial" panose="020B0604020202020204" pitchFamily="34" charset="0"/>
                <a:cs typeface="Arial" panose="020B0604020202020204" pitchFamily="34" charset="0"/>
              </a:rPr>
              <a:t>-Fi libre y en la caso de las aplicaciones para teléfonos celulares nunca instalar aquellas que no provengan del sitio oficial.</a:t>
            </a:r>
          </a:p>
        </p:txBody>
      </p:sp>
      <p:pic>
        <p:nvPicPr>
          <p:cNvPr id="2" name="Imagen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822132" y="3015819"/>
            <a:ext cx="5356860" cy="2796540"/>
          </a:xfrm>
          <a:prstGeom prst="rect">
            <a:avLst/>
          </a:prstGeom>
        </p:spPr>
      </p:pic>
    </p:spTree>
    <p:extLst>
      <p:ext uri="{BB962C8B-B14F-4D97-AF65-F5344CB8AC3E}">
        <p14:creationId xmlns:p14="http://schemas.microsoft.com/office/powerpoint/2010/main" val="161185094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1201"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s-ES" sz="1800" b="0" i="0" u="none" strike="noStrike" cap="none" normalizeH="0" baseline="0">
              <a:ln>
                <a:noFill/>
              </a:ln>
              <a:solidFill>
                <a:schemeClr val="tx1"/>
              </a:solidFill>
              <a:effectLst/>
              <a:latin typeface="Arial" pitchFamily="34" charset="0"/>
              <a:cs typeface="Arial" pitchFamily="34" charset="0"/>
            </a:endParaRPr>
          </a:p>
        </p:txBody>
      </p:sp>
      <p:sp>
        <p:nvSpPr>
          <p:cNvPr id="68609"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s-ES" sz="1800" b="0" i="0" u="none" strike="noStrike" cap="none" normalizeH="0" baseline="0">
              <a:ln>
                <a:noFill/>
              </a:ln>
              <a:solidFill>
                <a:schemeClr val="tx1"/>
              </a:solidFill>
              <a:effectLst/>
              <a:latin typeface="Arial" pitchFamily="34" charset="0"/>
              <a:cs typeface="Arial" pitchFamily="34" charset="0"/>
            </a:endParaRPr>
          </a:p>
        </p:txBody>
      </p:sp>
      <p:sp>
        <p:nvSpPr>
          <p:cNvPr id="15" name="Subtitle 1"/>
          <p:cNvSpPr txBox="1">
            <a:spLocks/>
          </p:cNvSpPr>
          <p:nvPr/>
        </p:nvSpPr>
        <p:spPr>
          <a:xfrm>
            <a:off x="214282" y="116632"/>
            <a:ext cx="8678198" cy="500066"/>
          </a:xfrm>
          <a:prstGeom prst="rect">
            <a:avLst/>
          </a:prstGeom>
        </p:spPr>
        <p:txBody>
          <a:bodyPr>
            <a:normAutofit/>
          </a:bodyPr>
          <a:lstStyle/>
          <a:p>
            <a:pPr marL="0" marR="0" lvl="0" indent="0" algn="l" defTabSz="914400" eaLnBrk="1" fontAlgn="auto" latinLnBrk="0" hangingPunct="1">
              <a:lnSpc>
                <a:spcPct val="100000"/>
              </a:lnSpc>
              <a:spcBef>
                <a:spcPts val="0"/>
              </a:spcBef>
              <a:spcAft>
                <a:spcPts val="0"/>
              </a:spcAft>
              <a:buClrTx/>
              <a:buSzTx/>
              <a:buFontTx/>
              <a:buNone/>
              <a:tabLst/>
              <a:defRPr/>
            </a:pPr>
            <a:r>
              <a:rPr lang="es-ES" sz="2400" b="1" kern="0" noProof="0" dirty="0">
                <a:solidFill>
                  <a:sysClr val="windowText" lastClr="000000"/>
                </a:solidFill>
                <a:latin typeface="Arial" pitchFamily="34" charset="0"/>
                <a:cs typeface="Arial" pitchFamily="34" charset="0"/>
              </a:rPr>
              <a:t>Componentes clave de la arquitectura web moderna</a:t>
            </a:r>
            <a:endParaRPr kumimoji="0" lang="es-ES" sz="2400" b="0" i="0" u="none" strike="noStrike" kern="0" cap="none" spc="0" normalizeH="0" baseline="0" noProof="0" dirty="0">
              <a:ln>
                <a:noFill/>
              </a:ln>
              <a:solidFill>
                <a:sysClr val="windowText" lastClr="000000"/>
              </a:solidFill>
              <a:effectLst/>
              <a:uLnTx/>
              <a:uFillTx/>
              <a:latin typeface="Arial" pitchFamily="34" charset="0"/>
              <a:cs typeface="Arial" pitchFamily="34" charset="0"/>
            </a:endParaRPr>
          </a:p>
        </p:txBody>
      </p:sp>
      <p:graphicFrame>
        <p:nvGraphicFramePr>
          <p:cNvPr id="5" name="Tabla 5">
            <a:extLst>
              <a:ext uri="{FF2B5EF4-FFF2-40B4-BE49-F238E27FC236}">
                <a16:creationId xmlns:a16="http://schemas.microsoft.com/office/drawing/2014/main" id="{A6A05354-2A43-4F06-AF44-96CBD5FB59C4}"/>
              </a:ext>
            </a:extLst>
          </p:cNvPr>
          <p:cNvGraphicFramePr>
            <a:graphicFrameLocks noGrp="1"/>
          </p:cNvGraphicFramePr>
          <p:nvPr>
            <p:extLst>
              <p:ext uri="{D42A27DB-BD31-4B8C-83A1-F6EECF244321}">
                <p14:modId xmlns:p14="http://schemas.microsoft.com/office/powerpoint/2010/main" val="2127302311"/>
              </p:ext>
            </p:extLst>
          </p:nvPr>
        </p:nvGraphicFramePr>
        <p:xfrm>
          <a:off x="247922" y="871200"/>
          <a:ext cx="8428534" cy="4394200"/>
        </p:xfrm>
        <a:graphic>
          <a:graphicData uri="http://schemas.openxmlformats.org/drawingml/2006/table">
            <a:tbl>
              <a:tblPr firstRow="1" bandRow="1"/>
              <a:tblGrid>
                <a:gridCol w="2092214">
                  <a:extLst>
                    <a:ext uri="{9D8B030D-6E8A-4147-A177-3AD203B41FA5}">
                      <a16:colId xmlns:a16="http://schemas.microsoft.com/office/drawing/2014/main" val="543198376"/>
                    </a:ext>
                  </a:extLst>
                </a:gridCol>
                <a:gridCol w="4176080">
                  <a:extLst>
                    <a:ext uri="{9D8B030D-6E8A-4147-A177-3AD203B41FA5}">
                      <a16:colId xmlns:a16="http://schemas.microsoft.com/office/drawing/2014/main" val="2685837569"/>
                    </a:ext>
                  </a:extLst>
                </a:gridCol>
                <a:gridCol w="2160240">
                  <a:extLst>
                    <a:ext uri="{9D8B030D-6E8A-4147-A177-3AD203B41FA5}">
                      <a16:colId xmlns:a16="http://schemas.microsoft.com/office/drawing/2014/main" val="3025343922"/>
                    </a:ext>
                  </a:extLst>
                </a:gridCol>
              </a:tblGrid>
              <a:tr h="370840">
                <a:tc>
                  <a:txBody>
                    <a:bodyPr/>
                    <a:lstStyle/>
                    <a:p>
                      <a:pPr algn="ctr"/>
                      <a:r>
                        <a:rPr lang="es-ES" sz="1800" b="1" kern="1200" dirty="0">
                          <a:solidFill>
                            <a:schemeClr val="tx1"/>
                          </a:solidFill>
                          <a:latin typeface="Arial" panose="020B0604020202020204" pitchFamily="34" charset="0"/>
                          <a:ea typeface="+mn-ea"/>
                          <a:cs typeface="Arial" panose="020B0604020202020204" pitchFamily="34" charset="0"/>
                        </a:rPr>
                        <a:t>Componente</a:t>
                      </a:r>
                      <a:endParaRPr lang="es-AR" sz="1800" b="1" kern="1200" dirty="0">
                        <a:solidFill>
                          <a:schemeClr val="tx1"/>
                        </a:solidFill>
                        <a:latin typeface="Arial" panose="020B0604020202020204" pitchFamily="34" charset="0"/>
                        <a:ea typeface="+mn-ea"/>
                        <a:cs typeface="Arial" panose="020B0604020202020204" pitchFamily="34" charset="0"/>
                      </a:endParaRPr>
                    </a:p>
                  </a:txBody>
                  <a:tcPr/>
                </a:tc>
                <a:tc>
                  <a:txBody>
                    <a:bodyPr/>
                    <a:lstStyle/>
                    <a:p>
                      <a:pPr algn="ctr"/>
                      <a:r>
                        <a:rPr lang="es-ES" sz="1800" b="1" kern="1200" dirty="0">
                          <a:solidFill>
                            <a:schemeClr val="tx1"/>
                          </a:solidFill>
                          <a:latin typeface="Arial" panose="020B0604020202020204" pitchFamily="34" charset="0"/>
                          <a:ea typeface="+mn-ea"/>
                          <a:cs typeface="Arial" panose="020B0604020202020204" pitchFamily="34" charset="0"/>
                        </a:rPr>
                        <a:t>Función</a:t>
                      </a:r>
                      <a:endParaRPr lang="es-AR" sz="1800" b="1" kern="1200" dirty="0">
                        <a:solidFill>
                          <a:schemeClr val="tx1"/>
                        </a:solidFill>
                        <a:latin typeface="Arial" panose="020B0604020202020204" pitchFamily="34" charset="0"/>
                        <a:ea typeface="+mn-ea"/>
                        <a:cs typeface="Arial" panose="020B0604020202020204" pitchFamily="34" charset="0"/>
                      </a:endParaRPr>
                    </a:p>
                  </a:txBody>
                  <a:tcPr/>
                </a:tc>
                <a:tc>
                  <a:txBody>
                    <a:bodyPr/>
                    <a:lstStyle/>
                    <a:p>
                      <a:pPr algn="ctr"/>
                      <a:r>
                        <a:rPr lang="es-ES" sz="1800" b="1" kern="1200" dirty="0">
                          <a:solidFill>
                            <a:schemeClr val="tx1"/>
                          </a:solidFill>
                          <a:latin typeface="Arial" panose="020B0604020202020204" pitchFamily="34" charset="0"/>
                          <a:ea typeface="+mn-ea"/>
                          <a:cs typeface="Arial" panose="020B0604020202020204" pitchFamily="34" charset="0"/>
                        </a:rPr>
                        <a:t>Ejemplos</a:t>
                      </a:r>
                      <a:endParaRPr lang="es-AR" sz="1800" b="1" kern="1200" dirty="0">
                        <a:solidFill>
                          <a:schemeClr val="tx1"/>
                        </a:solidFill>
                        <a:latin typeface="Arial" panose="020B0604020202020204" pitchFamily="34" charset="0"/>
                        <a:ea typeface="+mn-ea"/>
                        <a:cs typeface="Arial" panose="020B0604020202020204" pitchFamily="34" charset="0"/>
                      </a:endParaRPr>
                    </a:p>
                  </a:txBody>
                  <a:tcPr/>
                </a:tc>
                <a:extLst>
                  <a:ext uri="{0D108BD9-81ED-4DB2-BD59-A6C34878D82A}">
                    <a16:rowId xmlns:a16="http://schemas.microsoft.com/office/drawing/2014/main" val="76455006"/>
                  </a:ext>
                </a:extLst>
              </a:tr>
              <a:tr h="370840">
                <a:tc>
                  <a:txBody>
                    <a:bodyPr/>
                    <a:lstStyle/>
                    <a:p>
                      <a:r>
                        <a:rPr lang="es-AR" sz="1800" kern="1200" dirty="0">
                          <a:solidFill>
                            <a:schemeClr val="tx1"/>
                          </a:solidFill>
                          <a:latin typeface="Arial" panose="020B0604020202020204" pitchFamily="34" charset="0"/>
                          <a:ea typeface="+mn-ea"/>
                          <a:cs typeface="Arial" panose="020B0604020202020204" pitchFamily="34" charset="0"/>
                        </a:rPr>
                        <a:t>Cliente (</a:t>
                      </a:r>
                      <a:r>
                        <a:rPr lang="es-AR" sz="1800" kern="1200" dirty="0" err="1">
                          <a:solidFill>
                            <a:schemeClr val="tx1"/>
                          </a:solidFill>
                          <a:latin typeface="Arial" panose="020B0604020202020204" pitchFamily="34" charset="0"/>
                          <a:ea typeface="+mn-ea"/>
                          <a:cs typeface="Arial" panose="020B0604020202020204" pitchFamily="34" charset="0"/>
                        </a:rPr>
                        <a:t>Frontend</a:t>
                      </a:r>
                      <a:r>
                        <a:rPr lang="es-AR" sz="1800" kern="1200" dirty="0">
                          <a:solidFill>
                            <a:schemeClr val="tx1"/>
                          </a:solidFill>
                          <a:latin typeface="Arial" panose="020B0604020202020204" pitchFamily="34" charset="0"/>
                          <a:ea typeface="+mn-ea"/>
                          <a:cs typeface="Arial" panose="020B0604020202020204" pitchFamily="34" charset="0"/>
                        </a:rPr>
                        <a:t>)</a:t>
                      </a:r>
                    </a:p>
                  </a:txBody>
                  <a:tcPr/>
                </a:tc>
                <a:tc>
                  <a:txBody>
                    <a:bodyPr/>
                    <a:lstStyle/>
                    <a:p>
                      <a:r>
                        <a:rPr lang="es-ES" sz="1800" kern="1200" dirty="0">
                          <a:solidFill>
                            <a:schemeClr val="tx1"/>
                          </a:solidFill>
                          <a:latin typeface="Arial" panose="020B0604020202020204" pitchFamily="34" charset="0"/>
                          <a:ea typeface="+mn-ea"/>
                          <a:cs typeface="Arial" panose="020B0604020202020204" pitchFamily="34" charset="0"/>
                        </a:rPr>
                        <a:t>Interfaz con el usuario; muestra contenido y envía acciones al servidor.</a:t>
                      </a:r>
                      <a:endParaRPr lang="es-AR" sz="1800" kern="1200" dirty="0">
                        <a:solidFill>
                          <a:schemeClr val="tx1"/>
                        </a:solidFill>
                        <a:latin typeface="Arial" panose="020B0604020202020204" pitchFamily="34" charset="0"/>
                        <a:ea typeface="+mn-ea"/>
                        <a:cs typeface="Arial" panose="020B0604020202020204" pitchFamily="34" charset="0"/>
                      </a:endParaRPr>
                    </a:p>
                  </a:txBody>
                  <a:tcPr/>
                </a:tc>
                <a:tc>
                  <a:txBody>
                    <a:bodyPr/>
                    <a:lstStyle/>
                    <a:p>
                      <a:r>
                        <a:rPr lang="es-AR" sz="1800" kern="1200" dirty="0">
                          <a:solidFill>
                            <a:schemeClr val="tx1"/>
                          </a:solidFill>
                          <a:latin typeface="Arial" panose="020B0604020202020204" pitchFamily="34" charset="0"/>
                          <a:ea typeface="+mn-ea"/>
                          <a:cs typeface="Arial" panose="020B0604020202020204" pitchFamily="34" charset="0"/>
                        </a:rPr>
                        <a:t>Navegador, app móvil, SPA (</a:t>
                      </a:r>
                      <a:r>
                        <a:rPr lang="es-AR" sz="1800" kern="1200" dirty="0" err="1">
                          <a:solidFill>
                            <a:schemeClr val="tx1"/>
                          </a:solidFill>
                          <a:latin typeface="Arial" panose="020B0604020202020204" pitchFamily="34" charset="0"/>
                          <a:ea typeface="+mn-ea"/>
                          <a:cs typeface="Arial" panose="020B0604020202020204" pitchFamily="34" charset="0"/>
                        </a:rPr>
                        <a:t>React</a:t>
                      </a:r>
                      <a:r>
                        <a:rPr lang="es-AR" sz="1800" kern="1200" dirty="0">
                          <a:solidFill>
                            <a:schemeClr val="tx1"/>
                          </a:solidFill>
                          <a:latin typeface="Arial" panose="020B0604020202020204" pitchFamily="34" charset="0"/>
                          <a:ea typeface="+mn-ea"/>
                          <a:cs typeface="Arial" panose="020B0604020202020204" pitchFamily="34" charset="0"/>
                        </a:rPr>
                        <a:t>, Angular)</a:t>
                      </a:r>
                    </a:p>
                  </a:txBody>
                  <a:tcPr/>
                </a:tc>
                <a:extLst>
                  <a:ext uri="{0D108BD9-81ED-4DB2-BD59-A6C34878D82A}">
                    <a16:rowId xmlns:a16="http://schemas.microsoft.com/office/drawing/2014/main" val="3718289186"/>
                  </a:ext>
                </a:extLst>
              </a:tr>
              <a:tr h="370840">
                <a:tc>
                  <a:txBody>
                    <a:bodyPr/>
                    <a:lstStyle/>
                    <a:p>
                      <a:r>
                        <a:rPr lang="es-AR" sz="1800" kern="1200" dirty="0">
                          <a:solidFill>
                            <a:schemeClr val="tx1"/>
                          </a:solidFill>
                          <a:latin typeface="Arial" panose="020B0604020202020204" pitchFamily="34" charset="0"/>
                          <a:ea typeface="+mn-ea"/>
                          <a:cs typeface="Arial" panose="020B0604020202020204" pitchFamily="34" charset="0"/>
                        </a:rPr>
                        <a:t>Servidor Web</a:t>
                      </a:r>
                    </a:p>
                  </a:txBody>
                  <a:tcPr/>
                </a:tc>
                <a:tc>
                  <a:txBody>
                    <a:bodyPr/>
                    <a:lstStyle/>
                    <a:p>
                      <a:r>
                        <a:rPr lang="es-ES" sz="1800" kern="1200" dirty="0">
                          <a:solidFill>
                            <a:schemeClr val="tx1"/>
                          </a:solidFill>
                          <a:latin typeface="Arial" panose="020B0604020202020204" pitchFamily="34" charset="0"/>
                          <a:ea typeface="+mn-ea"/>
                          <a:cs typeface="Arial" panose="020B0604020202020204" pitchFamily="34" charset="0"/>
                        </a:rPr>
                        <a:t>Recibe solicitudes HTTP y sirve archivos estáticos o redirige a la app.</a:t>
                      </a:r>
                      <a:endParaRPr lang="es-AR" sz="1800" kern="1200" dirty="0">
                        <a:solidFill>
                          <a:schemeClr val="tx1"/>
                        </a:solidFill>
                        <a:latin typeface="Arial" panose="020B0604020202020204" pitchFamily="34" charset="0"/>
                        <a:ea typeface="+mn-ea"/>
                        <a:cs typeface="Arial" panose="020B0604020202020204" pitchFamily="34" charset="0"/>
                      </a:endParaRPr>
                    </a:p>
                  </a:txBody>
                  <a:tcPr/>
                </a:tc>
                <a:tc>
                  <a:txBody>
                    <a:bodyPr/>
                    <a:lstStyle/>
                    <a:p>
                      <a:r>
                        <a:rPr lang="es-AR" sz="1800" kern="1200" dirty="0">
                          <a:solidFill>
                            <a:schemeClr val="tx1"/>
                          </a:solidFill>
                          <a:latin typeface="Arial" panose="020B0604020202020204" pitchFamily="34" charset="0"/>
                          <a:ea typeface="+mn-ea"/>
                          <a:cs typeface="Arial" panose="020B0604020202020204" pitchFamily="34" charset="0"/>
                        </a:rPr>
                        <a:t>Apache, </a:t>
                      </a:r>
                      <a:r>
                        <a:rPr lang="es-AR" sz="1800" kern="1200" dirty="0" err="1">
                          <a:solidFill>
                            <a:schemeClr val="tx1"/>
                          </a:solidFill>
                          <a:latin typeface="Arial" panose="020B0604020202020204" pitchFamily="34" charset="0"/>
                          <a:ea typeface="+mn-ea"/>
                          <a:cs typeface="Arial" panose="020B0604020202020204" pitchFamily="34" charset="0"/>
                        </a:rPr>
                        <a:t>Nginx</a:t>
                      </a:r>
                      <a:endParaRPr lang="es-AR" sz="1800" kern="1200" dirty="0">
                        <a:solidFill>
                          <a:schemeClr val="tx1"/>
                        </a:solidFill>
                        <a:latin typeface="Arial" panose="020B0604020202020204" pitchFamily="34" charset="0"/>
                        <a:ea typeface="+mn-ea"/>
                        <a:cs typeface="Arial" panose="020B0604020202020204" pitchFamily="34" charset="0"/>
                      </a:endParaRPr>
                    </a:p>
                  </a:txBody>
                  <a:tcPr/>
                </a:tc>
                <a:extLst>
                  <a:ext uri="{0D108BD9-81ED-4DB2-BD59-A6C34878D82A}">
                    <a16:rowId xmlns:a16="http://schemas.microsoft.com/office/drawing/2014/main" val="1877523219"/>
                  </a:ext>
                </a:extLst>
              </a:tr>
              <a:tr h="370840">
                <a:tc>
                  <a:txBody>
                    <a:bodyPr/>
                    <a:lstStyle/>
                    <a:p>
                      <a:r>
                        <a:rPr lang="es-AR" sz="1800" kern="1200" dirty="0">
                          <a:solidFill>
                            <a:schemeClr val="tx1"/>
                          </a:solidFill>
                          <a:latin typeface="Arial" panose="020B0604020202020204" pitchFamily="34" charset="0"/>
                          <a:ea typeface="+mn-ea"/>
                          <a:cs typeface="Arial" panose="020B0604020202020204" pitchFamily="34" charset="0"/>
                        </a:rPr>
                        <a:t>Aplicación </a:t>
                      </a:r>
                      <a:r>
                        <a:rPr lang="es-AR" sz="1800" kern="1200" dirty="0" err="1">
                          <a:solidFill>
                            <a:schemeClr val="tx1"/>
                          </a:solidFill>
                          <a:latin typeface="Arial" panose="020B0604020202020204" pitchFamily="34" charset="0"/>
                          <a:ea typeface="+mn-ea"/>
                          <a:cs typeface="Arial" panose="020B0604020202020204" pitchFamily="34" charset="0"/>
                        </a:rPr>
                        <a:t>Backend</a:t>
                      </a:r>
                      <a:endParaRPr lang="es-AR" sz="1800" kern="1200" dirty="0">
                        <a:solidFill>
                          <a:schemeClr val="tx1"/>
                        </a:solidFill>
                        <a:latin typeface="Arial" panose="020B0604020202020204" pitchFamily="34" charset="0"/>
                        <a:ea typeface="+mn-ea"/>
                        <a:cs typeface="Arial" panose="020B0604020202020204" pitchFamily="34" charset="0"/>
                      </a:endParaRPr>
                    </a:p>
                  </a:txBody>
                  <a:tcPr/>
                </a:tc>
                <a:tc>
                  <a:txBody>
                    <a:bodyPr/>
                    <a:lstStyle/>
                    <a:p>
                      <a:r>
                        <a:rPr lang="es-ES" sz="1800" kern="1200" dirty="0">
                          <a:solidFill>
                            <a:schemeClr val="tx1"/>
                          </a:solidFill>
                          <a:latin typeface="Arial" panose="020B0604020202020204" pitchFamily="34" charset="0"/>
                          <a:ea typeface="+mn-ea"/>
                          <a:cs typeface="Arial" panose="020B0604020202020204" pitchFamily="34" charset="0"/>
                        </a:rPr>
                        <a:t>Lógica del negocio: autenticación, cálculos, interacción con la base de datos.</a:t>
                      </a:r>
                      <a:endParaRPr lang="es-AR" sz="1800" kern="1200" dirty="0">
                        <a:solidFill>
                          <a:schemeClr val="tx1"/>
                        </a:solidFill>
                        <a:latin typeface="Arial" panose="020B0604020202020204" pitchFamily="34" charset="0"/>
                        <a:ea typeface="+mn-ea"/>
                        <a:cs typeface="Arial" panose="020B0604020202020204" pitchFamily="34" charset="0"/>
                      </a:endParaRPr>
                    </a:p>
                  </a:txBody>
                  <a:tcPr/>
                </a:tc>
                <a:tc>
                  <a:txBody>
                    <a:bodyPr/>
                    <a:lstStyle/>
                    <a:p>
                      <a:r>
                        <a:rPr lang="es-AR" sz="1800" kern="1200" dirty="0">
                          <a:solidFill>
                            <a:schemeClr val="tx1"/>
                          </a:solidFill>
                          <a:latin typeface="Arial" panose="020B0604020202020204" pitchFamily="34" charset="0"/>
                          <a:ea typeface="+mn-ea"/>
                          <a:cs typeface="Arial" panose="020B0604020202020204" pitchFamily="34" charset="0"/>
                        </a:rPr>
                        <a:t>Node.js, Python (Django/</a:t>
                      </a:r>
                      <a:r>
                        <a:rPr lang="es-AR" sz="1800" kern="1200" dirty="0" err="1">
                          <a:solidFill>
                            <a:schemeClr val="tx1"/>
                          </a:solidFill>
                          <a:latin typeface="Arial" panose="020B0604020202020204" pitchFamily="34" charset="0"/>
                          <a:ea typeface="+mn-ea"/>
                          <a:cs typeface="Arial" panose="020B0604020202020204" pitchFamily="34" charset="0"/>
                        </a:rPr>
                        <a:t>Flask</a:t>
                      </a:r>
                      <a:r>
                        <a:rPr lang="es-AR" sz="1800" kern="1200" dirty="0">
                          <a:solidFill>
                            <a:schemeClr val="tx1"/>
                          </a:solidFill>
                          <a:latin typeface="Arial" panose="020B0604020202020204" pitchFamily="34" charset="0"/>
                          <a:ea typeface="+mn-ea"/>
                          <a:cs typeface="Arial" panose="020B0604020202020204" pitchFamily="34" charset="0"/>
                        </a:rPr>
                        <a:t>), PHP, Java</a:t>
                      </a:r>
                    </a:p>
                  </a:txBody>
                  <a:tcPr/>
                </a:tc>
                <a:extLst>
                  <a:ext uri="{0D108BD9-81ED-4DB2-BD59-A6C34878D82A}">
                    <a16:rowId xmlns:a16="http://schemas.microsoft.com/office/drawing/2014/main" val="2049159326"/>
                  </a:ext>
                </a:extLst>
              </a:tr>
              <a:tr h="370840">
                <a:tc>
                  <a:txBody>
                    <a:bodyPr/>
                    <a:lstStyle/>
                    <a:p>
                      <a:r>
                        <a:rPr lang="es-AR" sz="1800" kern="1200" dirty="0">
                          <a:solidFill>
                            <a:schemeClr val="tx1"/>
                          </a:solidFill>
                          <a:latin typeface="Arial" panose="020B0604020202020204" pitchFamily="34" charset="0"/>
                          <a:ea typeface="+mn-ea"/>
                          <a:cs typeface="Arial" panose="020B0604020202020204" pitchFamily="34" charset="0"/>
                        </a:rPr>
                        <a:t>Base de Datos</a:t>
                      </a:r>
                    </a:p>
                  </a:txBody>
                  <a:tcPr/>
                </a:tc>
                <a:tc>
                  <a:txBody>
                    <a:bodyPr/>
                    <a:lstStyle/>
                    <a:p>
                      <a:r>
                        <a:rPr lang="es-ES" sz="1800" kern="1200" dirty="0">
                          <a:solidFill>
                            <a:schemeClr val="tx1"/>
                          </a:solidFill>
                          <a:latin typeface="Arial" panose="020B0604020202020204" pitchFamily="34" charset="0"/>
                          <a:ea typeface="+mn-ea"/>
                          <a:cs typeface="Arial" panose="020B0604020202020204" pitchFamily="34" charset="0"/>
                        </a:rPr>
                        <a:t>Almacena información persistente (usuarios, productos, mensajes, etc.).</a:t>
                      </a:r>
                      <a:endParaRPr lang="es-AR" sz="1800" kern="1200" dirty="0">
                        <a:solidFill>
                          <a:schemeClr val="tx1"/>
                        </a:solidFill>
                        <a:latin typeface="Arial" panose="020B0604020202020204" pitchFamily="34" charset="0"/>
                        <a:ea typeface="+mn-ea"/>
                        <a:cs typeface="Arial" panose="020B0604020202020204" pitchFamily="34" charset="0"/>
                      </a:endParaRPr>
                    </a:p>
                  </a:txBody>
                  <a:tcPr/>
                </a:tc>
                <a:tc>
                  <a:txBody>
                    <a:bodyPr/>
                    <a:lstStyle/>
                    <a:p>
                      <a:r>
                        <a:rPr lang="es-AR" sz="1800" kern="1200" dirty="0">
                          <a:solidFill>
                            <a:schemeClr val="tx1"/>
                          </a:solidFill>
                          <a:latin typeface="Arial" panose="020B0604020202020204" pitchFamily="34" charset="0"/>
                          <a:ea typeface="+mn-ea"/>
                          <a:cs typeface="Arial" panose="020B0604020202020204" pitchFamily="34" charset="0"/>
                        </a:rPr>
                        <a:t>MySQL, PostgreSQL, MongoDB</a:t>
                      </a:r>
                    </a:p>
                  </a:txBody>
                  <a:tcPr/>
                </a:tc>
                <a:extLst>
                  <a:ext uri="{0D108BD9-81ED-4DB2-BD59-A6C34878D82A}">
                    <a16:rowId xmlns:a16="http://schemas.microsoft.com/office/drawing/2014/main" val="3548710452"/>
                  </a:ext>
                </a:extLst>
              </a:tr>
              <a:tr h="370840">
                <a:tc>
                  <a:txBody>
                    <a:bodyPr/>
                    <a:lstStyle/>
                    <a:p>
                      <a:r>
                        <a:rPr lang="es-AR" sz="1800" kern="1200" dirty="0">
                          <a:solidFill>
                            <a:schemeClr val="tx1"/>
                          </a:solidFill>
                          <a:latin typeface="Arial" panose="020B0604020202020204" pitchFamily="34" charset="0"/>
                          <a:ea typeface="+mn-ea"/>
                          <a:cs typeface="Arial" panose="020B0604020202020204" pitchFamily="34" charset="0"/>
                        </a:rPr>
                        <a:t>Red / Internet</a:t>
                      </a:r>
                    </a:p>
                  </a:txBody>
                  <a:tcPr/>
                </a:tc>
                <a:tc>
                  <a:txBody>
                    <a:bodyPr/>
                    <a:lstStyle/>
                    <a:p>
                      <a:r>
                        <a:rPr lang="es-ES" sz="1800" kern="1200" dirty="0">
                          <a:solidFill>
                            <a:schemeClr val="tx1"/>
                          </a:solidFill>
                          <a:latin typeface="Arial" panose="020B0604020202020204" pitchFamily="34" charset="0"/>
                          <a:ea typeface="+mn-ea"/>
                          <a:cs typeface="Arial" panose="020B0604020202020204" pitchFamily="34" charset="0"/>
                        </a:rPr>
                        <a:t>Medio por el cual viajan las solicitudes y respuestas.</a:t>
                      </a:r>
                      <a:endParaRPr lang="es-AR" sz="1800" kern="1200" dirty="0">
                        <a:solidFill>
                          <a:schemeClr val="tx1"/>
                        </a:solidFill>
                        <a:latin typeface="Arial" panose="020B0604020202020204" pitchFamily="34" charset="0"/>
                        <a:ea typeface="+mn-ea"/>
                        <a:cs typeface="Arial" panose="020B0604020202020204" pitchFamily="34" charset="0"/>
                      </a:endParaRPr>
                    </a:p>
                  </a:txBody>
                  <a:tcPr/>
                </a:tc>
                <a:tc>
                  <a:txBody>
                    <a:bodyPr/>
                    <a:lstStyle/>
                    <a:p>
                      <a:r>
                        <a:rPr lang="es-AR" sz="1800" kern="1200" dirty="0" err="1">
                          <a:solidFill>
                            <a:schemeClr val="tx1"/>
                          </a:solidFill>
                          <a:latin typeface="Arial" panose="020B0604020202020204" pitchFamily="34" charset="0"/>
                          <a:ea typeface="+mn-ea"/>
                          <a:cs typeface="Arial" panose="020B0604020202020204" pitchFamily="34" charset="0"/>
                        </a:rPr>
                        <a:t>Wi</a:t>
                      </a:r>
                      <a:r>
                        <a:rPr lang="es-AR" sz="1800" kern="1200" dirty="0">
                          <a:solidFill>
                            <a:schemeClr val="tx1"/>
                          </a:solidFill>
                          <a:latin typeface="Arial" panose="020B0604020202020204" pitchFamily="34" charset="0"/>
                          <a:ea typeface="+mn-ea"/>
                          <a:cs typeface="Arial" panose="020B0604020202020204" pitchFamily="34" charset="0"/>
                        </a:rPr>
                        <a:t>-Fi, fibra óptica, redes móviles</a:t>
                      </a:r>
                    </a:p>
                  </a:txBody>
                  <a:tcPr/>
                </a:tc>
                <a:extLst>
                  <a:ext uri="{0D108BD9-81ED-4DB2-BD59-A6C34878D82A}">
                    <a16:rowId xmlns:a16="http://schemas.microsoft.com/office/drawing/2014/main" val="3800380637"/>
                  </a:ext>
                </a:extLst>
              </a:tr>
            </a:tbl>
          </a:graphicData>
        </a:graphic>
      </p:graphicFrame>
      <p:sp>
        <p:nvSpPr>
          <p:cNvPr id="6" name="CuadroTexto 5">
            <a:extLst>
              <a:ext uri="{FF2B5EF4-FFF2-40B4-BE49-F238E27FC236}">
                <a16:creationId xmlns:a16="http://schemas.microsoft.com/office/drawing/2014/main" id="{31E495AF-F869-4C6D-B38C-7C9972AAA5A9}"/>
              </a:ext>
            </a:extLst>
          </p:cNvPr>
          <p:cNvSpPr txBox="1"/>
          <p:nvPr/>
        </p:nvSpPr>
        <p:spPr>
          <a:xfrm>
            <a:off x="230866" y="5589240"/>
            <a:ext cx="8428534" cy="646331"/>
          </a:xfrm>
          <a:prstGeom prst="rect">
            <a:avLst/>
          </a:prstGeom>
          <a:noFill/>
        </p:spPr>
        <p:txBody>
          <a:bodyPr wrap="square" rtlCol="0">
            <a:spAutoFit/>
          </a:bodyPr>
          <a:lstStyle/>
          <a:p>
            <a:r>
              <a:rPr lang="es-ES" dirty="0">
                <a:latin typeface="Arial" panose="020B0604020202020204" pitchFamily="34" charset="0"/>
                <a:cs typeface="Arial" panose="020B0604020202020204" pitchFamily="34" charset="0"/>
              </a:rPr>
              <a:t>Ninguno de estos componentes es 100% confiable por sí solo, especialmente el cliente y la red. </a:t>
            </a:r>
            <a:endParaRPr lang="es-AR"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92584286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1201"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s-ES" sz="1800" b="0" i="0" u="none" strike="noStrike" cap="none" normalizeH="0" baseline="0">
              <a:ln>
                <a:noFill/>
              </a:ln>
              <a:solidFill>
                <a:schemeClr val="tx1"/>
              </a:solidFill>
              <a:effectLst/>
              <a:latin typeface="Arial" pitchFamily="34" charset="0"/>
              <a:cs typeface="Arial" pitchFamily="34" charset="0"/>
            </a:endParaRPr>
          </a:p>
        </p:txBody>
      </p:sp>
      <p:sp>
        <p:nvSpPr>
          <p:cNvPr id="68609"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s-ES" sz="1800" b="0" i="0" u="none" strike="noStrike" cap="none" normalizeH="0" baseline="0">
              <a:ln>
                <a:noFill/>
              </a:ln>
              <a:solidFill>
                <a:schemeClr val="tx1"/>
              </a:solidFill>
              <a:effectLst/>
              <a:latin typeface="Arial" pitchFamily="34" charset="0"/>
              <a:cs typeface="Arial" pitchFamily="34" charset="0"/>
            </a:endParaRPr>
          </a:p>
        </p:txBody>
      </p:sp>
      <p:sp>
        <p:nvSpPr>
          <p:cNvPr id="15" name="Subtitle 1"/>
          <p:cNvSpPr txBox="1">
            <a:spLocks/>
          </p:cNvSpPr>
          <p:nvPr/>
        </p:nvSpPr>
        <p:spPr>
          <a:xfrm>
            <a:off x="214282" y="116632"/>
            <a:ext cx="8678198" cy="500066"/>
          </a:xfrm>
          <a:prstGeom prst="rect">
            <a:avLst/>
          </a:prstGeom>
        </p:spPr>
        <p:txBody>
          <a:bodyPr>
            <a:normAutofit/>
          </a:bodyPr>
          <a:lstStyle/>
          <a:p>
            <a:pPr marL="0" marR="0" lvl="0" indent="0" algn="l" defTabSz="914400" eaLnBrk="1" fontAlgn="auto" latinLnBrk="0" hangingPunct="1">
              <a:lnSpc>
                <a:spcPct val="100000"/>
              </a:lnSpc>
              <a:spcBef>
                <a:spcPts val="0"/>
              </a:spcBef>
              <a:spcAft>
                <a:spcPts val="0"/>
              </a:spcAft>
              <a:buClrTx/>
              <a:buSzTx/>
              <a:buFontTx/>
              <a:buNone/>
              <a:tabLst/>
              <a:defRPr/>
            </a:pPr>
            <a:r>
              <a:rPr lang="es-ES" sz="2400" b="1" kern="0" noProof="0" dirty="0">
                <a:solidFill>
                  <a:sysClr val="windowText" lastClr="000000"/>
                </a:solidFill>
                <a:latin typeface="Arial" pitchFamily="34" charset="0"/>
                <a:cs typeface="Arial" pitchFamily="34" charset="0"/>
              </a:rPr>
              <a:t>¿Por qué el cliente NO es confiable?</a:t>
            </a:r>
            <a:endParaRPr kumimoji="0" lang="es-ES" sz="2400" b="0" i="0" u="none" strike="noStrike" kern="0" cap="none" spc="0" normalizeH="0" baseline="0" noProof="0" dirty="0">
              <a:ln>
                <a:noFill/>
              </a:ln>
              <a:solidFill>
                <a:sysClr val="windowText" lastClr="000000"/>
              </a:solidFill>
              <a:effectLst/>
              <a:uLnTx/>
              <a:uFillTx/>
              <a:latin typeface="Arial" pitchFamily="34" charset="0"/>
              <a:cs typeface="Arial" pitchFamily="34" charset="0"/>
            </a:endParaRPr>
          </a:p>
        </p:txBody>
      </p:sp>
      <p:sp>
        <p:nvSpPr>
          <p:cNvPr id="7" name="Rectangle 1"/>
          <p:cNvSpPr>
            <a:spLocks noChangeArrowheads="1"/>
          </p:cNvSpPr>
          <p:nvPr/>
        </p:nvSpPr>
        <p:spPr bwMode="auto">
          <a:xfrm>
            <a:off x="286290" y="710114"/>
            <a:ext cx="8606190" cy="264687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lvl="0" algn="just">
              <a:spcAft>
                <a:spcPts val="1200"/>
              </a:spcAft>
            </a:pPr>
            <a:r>
              <a:rPr lang="es-ES" dirty="0">
                <a:latin typeface="Arial" panose="020B0604020202020204" pitchFamily="34" charset="0"/>
                <a:cs typeface="Arial" panose="020B0604020202020204" pitchFamily="34" charset="0"/>
              </a:rPr>
              <a:t>Regla de oro: Nunca confiar en el cliente. </a:t>
            </a:r>
          </a:p>
          <a:p>
            <a:pPr lvl="0" algn="just">
              <a:spcAft>
                <a:spcPts val="1200"/>
              </a:spcAft>
            </a:pPr>
            <a:r>
              <a:rPr lang="es-ES" dirty="0">
                <a:latin typeface="Arial" panose="020B0604020202020204" pitchFamily="34" charset="0"/>
                <a:cs typeface="Arial" panose="020B0604020202020204" pitchFamily="34" charset="0"/>
              </a:rPr>
              <a:t>¿Por qué? Porque el atacante controla el cliente.</a:t>
            </a:r>
          </a:p>
          <a:p>
            <a:pPr marL="285750" lvl="0" indent="-285750" algn="just">
              <a:spcAft>
                <a:spcPts val="1200"/>
              </a:spcAft>
              <a:buFont typeface="Arial" panose="020B0604020202020204" pitchFamily="34" charset="0"/>
              <a:buChar char="•"/>
            </a:pPr>
            <a:r>
              <a:rPr lang="es-ES" dirty="0">
                <a:latin typeface="Arial" panose="020B0604020202020204" pitchFamily="34" charset="0"/>
                <a:cs typeface="Arial" panose="020B0604020202020204" pitchFamily="34" charset="0"/>
              </a:rPr>
              <a:t>Puede modificar el HTML, CSS o JavaScript de la página usando las herramientas de desarrollador del navegador.</a:t>
            </a:r>
          </a:p>
          <a:p>
            <a:pPr marL="285750" lvl="0" indent="-285750" algn="just">
              <a:spcAft>
                <a:spcPts val="1200"/>
              </a:spcAft>
              <a:buFont typeface="Arial" panose="020B0604020202020204" pitchFamily="34" charset="0"/>
              <a:buChar char="•"/>
            </a:pPr>
            <a:r>
              <a:rPr lang="es-ES" dirty="0">
                <a:latin typeface="Arial" panose="020B0604020202020204" pitchFamily="34" charset="0"/>
                <a:cs typeface="Arial" panose="020B0604020202020204" pitchFamily="34" charset="0"/>
              </a:rPr>
              <a:t>Puede enviar solicitudes falsas directamente al servidor usando herramientas como </a:t>
            </a:r>
            <a:r>
              <a:rPr lang="es-ES" dirty="0" err="1">
                <a:latin typeface="Arial" panose="020B0604020202020204" pitchFamily="34" charset="0"/>
                <a:cs typeface="Arial" panose="020B0604020202020204" pitchFamily="34" charset="0"/>
              </a:rPr>
              <a:t>Postman</a:t>
            </a:r>
            <a:r>
              <a:rPr lang="es-ES" dirty="0">
                <a:latin typeface="Arial" panose="020B0604020202020204" pitchFamily="34" charset="0"/>
                <a:cs typeface="Arial" panose="020B0604020202020204" pitchFamily="34" charset="0"/>
              </a:rPr>
              <a:t> o scripts en Python.</a:t>
            </a:r>
          </a:p>
          <a:p>
            <a:pPr marL="285750" lvl="0" indent="-285750" algn="just">
              <a:spcAft>
                <a:spcPts val="1200"/>
              </a:spcAft>
              <a:buFont typeface="Arial" panose="020B0604020202020204" pitchFamily="34" charset="0"/>
              <a:buChar char="•"/>
            </a:pPr>
            <a:r>
              <a:rPr lang="es-ES" dirty="0">
                <a:latin typeface="Arial" panose="020B0604020202020204" pitchFamily="34" charset="0"/>
                <a:cs typeface="Arial" panose="020B0604020202020204" pitchFamily="34" charset="0"/>
              </a:rPr>
              <a:t>Puede desactivar validaciones puetas en JavaScript. </a:t>
            </a:r>
          </a:p>
        </p:txBody>
      </p:sp>
      <p:sp>
        <p:nvSpPr>
          <p:cNvPr id="4" name="CuadroTexto 3">
            <a:extLst>
              <a:ext uri="{FF2B5EF4-FFF2-40B4-BE49-F238E27FC236}">
                <a16:creationId xmlns:a16="http://schemas.microsoft.com/office/drawing/2014/main" id="{71F57668-ADA5-4F2D-A278-C03D979F5F8B}"/>
              </a:ext>
            </a:extLst>
          </p:cNvPr>
          <p:cNvSpPr txBox="1"/>
          <p:nvPr/>
        </p:nvSpPr>
        <p:spPr>
          <a:xfrm>
            <a:off x="398124" y="3896145"/>
            <a:ext cx="8494356" cy="646331"/>
          </a:xfrm>
          <a:prstGeom prst="rect">
            <a:avLst/>
          </a:prstGeom>
          <a:noFill/>
        </p:spPr>
        <p:txBody>
          <a:bodyPr wrap="square" rtlCol="0">
            <a:spAutoFit/>
          </a:bodyPr>
          <a:lstStyle/>
          <a:p>
            <a:r>
              <a:rPr lang="es-ES" dirty="0">
                <a:latin typeface="Arial" panose="020B0604020202020204" pitchFamily="34" charset="0"/>
                <a:cs typeface="Arial" panose="020B0604020202020204" pitchFamily="34" charset="0"/>
              </a:rPr>
              <a:t>Conclusión: Toda validación, autorización y control </a:t>
            </a:r>
            <a:r>
              <a:rPr lang="es-ES" b="1" dirty="0">
                <a:latin typeface="Arial" panose="020B0604020202020204" pitchFamily="34" charset="0"/>
                <a:cs typeface="Arial" panose="020B0604020202020204" pitchFamily="34" charset="0"/>
              </a:rPr>
              <a:t>debe repetirse en el servidor</a:t>
            </a:r>
            <a:r>
              <a:rPr lang="es-ES" dirty="0">
                <a:latin typeface="Arial" panose="020B0604020202020204" pitchFamily="34" charset="0"/>
                <a:cs typeface="Arial" panose="020B0604020202020204" pitchFamily="34" charset="0"/>
              </a:rPr>
              <a:t>, sin importar lo que el cliente diga.</a:t>
            </a:r>
            <a:endParaRPr lang="es-ES" dirty="0"/>
          </a:p>
        </p:txBody>
      </p:sp>
    </p:spTree>
    <p:extLst>
      <p:ext uri="{BB962C8B-B14F-4D97-AF65-F5344CB8AC3E}">
        <p14:creationId xmlns:p14="http://schemas.microsoft.com/office/powerpoint/2010/main" val="16304636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1201"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s-ES" sz="1800" b="0" i="0" u="none" strike="noStrike" cap="none" normalizeH="0" baseline="0">
              <a:ln>
                <a:noFill/>
              </a:ln>
              <a:solidFill>
                <a:schemeClr val="tx1"/>
              </a:solidFill>
              <a:effectLst/>
              <a:latin typeface="Arial" pitchFamily="34" charset="0"/>
              <a:cs typeface="Arial" pitchFamily="34" charset="0"/>
            </a:endParaRPr>
          </a:p>
        </p:txBody>
      </p:sp>
      <p:sp>
        <p:nvSpPr>
          <p:cNvPr id="68609"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s-ES" sz="1800" b="0" i="0" u="none" strike="noStrike" cap="none" normalizeH="0" baseline="0">
              <a:ln>
                <a:noFill/>
              </a:ln>
              <a:solidFill>
                <a:schemeClr val="tx1"/>
              </a:solidFill>
              <a:effectLst/>
              <a:latin typeface="Arial" pitchFamily="34" charset="0"/>
              <a:cs typeface="Arial" pitchFamily="34" charset="0"/>
            </a:endParaRPr>
          </a:p>
        </p:txBody>
      </p:sp>
      <p:sp>
        <p:nvSpPr>
          <p:cNvPr id="15" name="Subtitle 1"/>
          <p:cNvSpPr txBox="1">
            <a:spLocks/>
          </p:cNvSpPr>
          <p:nvPr/>
        </p:nvSpPr>
        <p:spPr>
          <a:xfrm>
            <a:off x="214282" y="116632"/>
            <a:ext cx="8678198" cy="500066"/>
          </a:xfrm>
          <a:prstGeom prst="rect">
            <a:avLst/>
          </a:prstGeom>
        </p:spPr>
        <p:txBody>
          <a:bodyPr>
            <a:normAutofit/>
          </a:bodyPr>
          <a:lstStyle/>
          <a:p>
            <a:pPr>
              <a:defRPr/>
            </a:pPr>
            <a:r>
              <a:rPr lang="es-ES" sz="2400" b="1" kern="0" dirty="0">
                <a:solidFill>
                  <a:sysClr val="windowText" lastClr="000000"/>
                </a:solidFill>
                <a:latin typeface="Arial" pitchFamily="34" charset="0"/>
                <a:cs typeface="Arial" pitchFamily="34" charset="0"/>
              </a:rPr>
              <a:t>Por</a:t>
            </a:r>
            <a:r>
              <a:rPr lang="es-ES" sz="2400" dirty="0">
                <a:latin typeface="Arial" panose="020B0604020202020204" pitchFamily="34" charset="0"/>
                <a:cs typeface="Arial" panose="020B0604020202020204" pitchFamily="34" charset="0"/>
              </a:rPr>
              <a:t> </a:t>
            </a:r>
            <a:r>
              <a:rPr lang="es-ES" sz="2400" b="1" kern="0" dirty="0">
                <a:solidFill>
                  <a:sysClr val="windowText" lastClr="000000"/>
                </a:solidFill>
                <a:latin typeface="Arial" pitchFamily="34" charset="0"/>
                <a:cs typeface="Arial" pitchFamily="34" charset="0"/>
              </a:rPr>
              <a:t>qué</a:t>
            </a:r>
            <a:r>
              <a:rPr lang="es-ES" sz="2400" dirty="0">
                <a:latin typeface="Arial" panose="020B0604020202020204" pitchFamily="34" charset="0"/>
                <a:cs typeface="Arial" panose="020B0604020202020204" pitchFamily="34" charset="0"/>
              </a:rPr>
              <a:t> </a:t>
            </a:r>
            <a:r>
              <a:rPr lang="es-ES" sz="2400" b="1" kern="0" dirty="0">
                <a:solidFill>
                  <a:sysClr val="windowText" lastClr="000000"/>
                </a:solidFill>
                <a:latin typeface="Arial" pitchFamily="34" charset="0"/>
                <a:cs typeface="Arial" pitchFamily="34" charset="0"/>
              </a:rPr>
              <a:t>la red NO es segura?</a:t>
            </a:r>
          </a:p>
        </p:txBody>
      </p:sp>
      <p:sp>
        <p:nvSpPr>
          <p:cNvPr id="5" name="CuadroTexto 4">
            <a:extLst>
              <a:ext uri="{FF2B5EF4-FFF2-40B4-BE49-F238E27FC236}">
                <a16:creationId xmlns:a16="http://schemas.microsoft.com/office/drawing/2014/main" id="{BB1A1DF5-45AB-42D2-AD97-89B7827B4F9F}"/>
              </a:ext>
            </a:extLst>
          </p:cNvPr>
          <p:cNvSpPr txBox="1"/>
          <p:nvPr/>
        </p:nvSpPr>
        <p:spPr>
          <a:xfrm>
            <a:off x="214282" y="766365"/>
            <a:ext cx="8390166" cy="1908215"/>
          </a:xfrm>
          <a:prstGeom prst="rect">
            <a:avLst/>
          </a:prstGeom>
          <a:noFill/>
        </p:spPr>
        <p:txBody>
          <a:bodyPr wrap="square" rtlCol="0">
            <a:spAutoFit/>
          </a:bodyPr>
          <a:lstStyle/>
          <a:p>
            <a:pPr algn="just"/>
            <a:r>
              <a:rPr lang="es-ES" dirty="0">
                <a:latin typeface="Arial" panose="020B0604020202020204" pitchFamily="34" charset="0"/>
                <a:cs typeface="Arial" panose="020B0604020202020204" pitchFamily="34" charset="0"/>
              </a:rPr>
              <a:t>Internet es una red pública. Los datos viajan por muchos </a:t>
            </a:r>
            <a:r>
              <a:rPr lang="es-ES" dirty="0" err="1">
                <a:latin typeface="Arial" panose="020B0604020202020204" pitchFamily="34" charset="0"/>
                <a:cs typeface="Arial" panose="020B0604020202020204" pitchFamily="34" charset="0"/>
              </a:rPr>
              <a:t>routers</a:t>
            </a:r>
            <a:r>
              <a:rPr lang="es-ES" dirty="0">
                <a:latin typeface="Arial" panose="020B0604020202020204" pitchFamily="34" charset="0"/>
                <a:cs typeface="Arial" panose="020B0604020202020204" pitchFamily="34" charset="0"/>
              </a:rPr>
              <a:t>, servidores y cables que </a:t>
            </a:r>
            <a:r>
              <a:rPr lang="es-ES" b="1" dirty="0">
                <a:latin typeface="Arial" panose="020B0604020202020204" pitchFamily="34" charset="0"/>
                <a:cs typeface="Arial" panose="020B0604020202020204" pitchFamily="34" charset="0"/>
              </a:rPr>
              <a:t>no están bajo control</a:t>
            </a:r>
            <a:r>
              <a:rPr lang="es-ES" dirty="0">
                <a:latin typeface="Arial" panose="020B0604020202020204" pitchFamily="34" charset="0"/>
                <a:cs typeface="Arial" panose="020B0604020202020204" pitchFamily="34" charset="0"/>
              </a:rPr>
              <a:t>.</a:t>
            </a:r>
          </a:p>
          <a:p>
            <a:pPr algn="just"/>
            <a:endParaRPr lang="es-ES" dirty="0">
              <a:latin typeface="Arial" panose="020B0604020202020204" pitchFamily="34" charset="0"/>
              <a:cs typeface="Arial" panose="020B0604020202020204" pitchFamily="34" charset="0"/>
            </a:endParaRPr>
          </a:p>
          <a:p>
            <a:pPr marL="285750" indent="-285750" algn="just">
              <a:spcAft>
                <a:spcPts val="1200"/>
              </a:spcAft>
              <a:buFont typeface="Arial" panose="020B0604020202020204" pitchFamily="34" charset="0"/>
              <a:buChar char="•"/>
            </a:pPr>
            <a:r>
              <a:rPr lang="es-ES" dirty="0">
                <a:latin typeface="Arial" panose="020B0604020202020204" pitchFamily="34" charset="0"/>
                <a:cs typeface="Arial" panose="020B0604020202020204" pitchFamily="34" charset="0"/>
              </a:rPr>
              <a:t>Sin protección, cualquiera en la misma red (por ejemplo, en un café con </a:t>
            </a:r>
            <a:r>
              <a:rPr lang="es-ES" dirty="0" err="1">
                <a:latin typeface="Arial" panose="020B0604020202020204" pitchFamily="34" charset="0"/>
                <a:cs typeface="Arial" panose="020B0604020202020204" pitchFamily="34" charset="0"/>
              </a:rPr>
              <a:t>Wi</a:t>
            </a:r>
            <a:r>
              <a:rPr lang="es-ES" dirty="0">
                <a:latin typeface="Arial" panose="020B0604020202020204" pitchFamily="34" charset="0"/>
                <a:cs typeface="Arial" panose="020B0604020202020204" pitchFamily="34" charset="0"/>
              </a:rPr>
              <a:t>-Fi público) puede interceptar tus datos (ataque </a:t>
            </a:r>
            <a:r>
              <a:rPr lang="es-ES" dirty="0" err="1">
                <a:latin typeface="Arial" panose="020B0604020202020204" pitchFamily="34" charset="0"/>
                <a:cs typeface="Arial" panose="020B0604020202020204" pitchFamily="34" charset="0"/>
              </a:rPr>
              <a:t>man</a:t>
            </a:r>
            <a:r>
              <a:rPr lang="es-ES" dirty="0">
                <a:latin typeface="Arial" panose="020B0604020202020204" pitchFamily="34" charset="0"/>
                <a:cs typeface="Arial" panose="020B0604020202020204" pitchFamily="34" charset="0"/>
              </a:rPr>
              <a:t>-</a:t>
            </a:r>
            <a:r>
              <a:rPr lang="es-ES" dirty="0" err="1">
                <a:latin typeface="Arial" panose="020B0604020202020204" pitchFamily="34" charset="0"/>
                <a:cs typeface="Arial" panose="020B0604020202020204" pitchFamily="34" charset="0"/>
              </a:rPr>
              <a:t>in-the-middle</a:t>
            </a:r>
            <a:r>
              <a:rPr lang="es-ES" dirty="0">
                <a:latin typeface="Arial" panose="020B0604020202020204" pitchFamily="34" charset="0"/>
                <a:cs typeface="Arial" panose="020B0604020202020204" pitchFamily="34" charset="0"/>
              </a:rPr>
              <a:t>).</a:t>
            </a:r>
          </a:p>
          <a:p>
            <a:pPr marL="285750" indent="-285750" algn="just">
              <a:spcAft>
                <a:spcPts val="1200"/>
              </a:spcAft>
              <a:buFont typeface="Arial" panose="020B0604020202020204" pitchFamily="34" charset="0"/>
              <a:buChar char="•"/>
            </a:pPr>
            <a:r>
              <a:rPr lang="es-ES" dirty="0">
                <a:latin typeface="Arial" panose="020B0604020202020204" pitchFamily="34" charset="0"/>
                <a:cs typeface="Arial" panose="020B0604020202020204" pitchFamily="34" charset="0"/>
              </a:rPr>
              <a:t>Pueden ver tus contraseñas, mensajes, números de tarjeta, etc.</a:t>
            </a:r>
            <a:endParaRPr lang="es-AR" dirty="0">
              <a:latin typeface="Arial" panose="020B0604020202020204" pitchFamily="34" charset="0"/>
              <a:cs typeface="Arial" panose="020B0604020202020204" pitchFamily="34" charset="0"/>
            </a:endParaRPr>
          </a:p>
        </p:txBody>
      </p:sp>
      <p:sp>
        <p:nvSpPr>
          <p:cNvPr id="6" name="CuadroTexto 5">
            <a:extLst>
              <a:ext uri="{FF2B5EF4-FFF2-40B4-BE49-F238E27FC236}">
                <a16:creationId xmlns:a16="http://schemas.microsoft.com/office/drawing/2014/main" id="{516E09AE-2DF0-4328-A7CA-23CA75372CC2}"/>
              </a:ext>
            </a:extLst>
          </p:cNvPr>
          <p:cNvSpPr txBox="1"/>
          <p:nvPr/>
        </p:nvSpPr>
        <p:spPr>
          <a:xfrm>
            <a:off x="216685" y="2859982"/>
            <a:ext cx="8206510" cy="2062103"/>
          </a:xfrm>
          <a:prstGeom prst="rect">
            <a:avLst/>
          </a:prstGeom>
          <a:noFill/>
        </p:spPr>
        <p:txBody>
          <a:bodyPr wrap="square" rtlCol="0">
            <a:spAutoFit/>
          </a:bodyPr>
          <a:lstStyle/>
          <a:p>
            <a:r>
              <a:rPr lang="es-ES" dirty="0">
                <a:latin typeface="Arial" panose="020B0604020202020204" pitchFamily="34" charset="0"/>
                <a:cs typeface="Arial" panose="020B0604020202020204" pitchFamily="34" charset="0"/>
              </a:rPr>
              <a:t>Solución: HTTPS (HTTP sobre TLS/SSL) </a:t>
            </a:r>
          </a:p>
          <a:p>
            <a:endParaRPr lang="es-ES" dirty="0">
              <a:latin typeface="Arial" panose="020B0604020202020204" pitchFamily="34" charset="0"/>
              <a:cs typeface="Arial" panose="020B0604020202020204" pitchFamily="34" charset="0"/>
            </a:endParaRPr>
          </a:p>
          <a:p>
            <a:pPr marL="285750" indent="-285750">
              <a:spcAft>
                <a:spcPts val="1200"/>
              </a:spcAft>
              <a:buFont typeface="Arial" panose="020B0604020202020204" pitchFamily="34" charset="0"/>
              <a:buChar char="•"/>
            </a:pPr>
            <a:r>
              <a:rPr lang="es-ES" dirty="0">
                <a:latin typeface="Arial" panose="020B0604020202020204" pitchFamily="34" charset="0"/>
                <a:cs typeface="Arial" panose="020B0604020202020204" pitchFamily="34" charset="0"/>
              </a:rPr>
              <a:t>Cifrar toda la comunicación entre cliente y servidor.</a:t>
            </a:r>
          </a:p>
          <a:p>
            <a:pPr marL="285750" indent="-285750">
              <a:spcAft>
                <a:spcPts val="1200"/>
              </a:spcAft>
              <a:buFont typeface="Arial" panose="020B0604020202020204" pitchFamily="34" charset="0"/>
              <a:buChar char="•"/>
            </a:pPr>
            <a:r>
              <a:rPr lang="es-ES" dirty="0">
                <a:latin typeface="Arial" panose="020B0604020202020204" pitchFamily="34" charset="0"/>
                <a:cs typeface="Arial" panose="020B0604020202020204" pitchFamily="34" charset="0"/>
              </a:rPr>
              <a:t>Garantizar que los datos no puedan leerse ni modificarse en tránsito.</a:t>
            </a:r>
          </a:p>
          <a:p>
            <a:pPr marL="285750" indent="-285750">
              <a:spcAft>
                <a:spcPts val="1200"/>
              </a:spcAft>
              <a:buFont typeface="Arial" panose="020B0604020202020204" pitchFamily="34" charset="0"/>
              <a:buChar char="•"/>
            </a:pPr>
            <a:r>
              <a:rPr lang="es-ES" dirty="0">
                <a:latin typeface="Arial" panose="020B0604020202020204" pitchFamily="34" charset="0"/>
                <a:cs typeface="Arial" panose="020B0604020202020204" pitchFamily="34" charset="0"/>
              </a:rPr>
              <a:t>Verificar que se esta hablando con el servidor legítimo (gracias a los certificados digitales).</a:t>
            </a:r>
            <a:endParaRPr lang="es-AR" dirty="0">
              <a:latin typeface="Arial" panose="020B0604020202020204" pitchFamily="34" charset="0"/>
              <a:cs typeface="Arial" panose="020B0604020202020204" pitchFamily="34" charset="0"/>
            </a:endParaRPr>
          </a:p>
        </p:txBody>
      </p:sp>
      <p:sp>
        <p:nvSpPr>
          <p:cNvPr id="2" name="CuadroTexto 1">
            <a:extLst>
              <a:ext uri="{FF2B5EF4-FFF2-40B4-BE49-F238E27FC236}">
                <a16:creationId xmlns:a16="http://schemas.microsoft.com/office/drawing/2014/main" id="{C1B74B6E-9D89-4594-8416-83F988DFC6CC}"/>
              </a:ext>
            </a:extLst>
          </p:cNvPr>
          <p:cNvSpPr txBox="1"/>
          <p:nvPr/>
        </p:nvSpPr>
        <p:spPr>
          <a:xfrm>
            <a:off x="391482" y="5445304"/>
            <a:ext cx="8206511" cy="646331"/>
          </a:xfrm>
          <a:prstGeom prst="rect">
            <a:avLst/>
          </a:prstGeom>
          <a:noFill/>
        </p:spPr>
        <p:txBody>
          <a:bodyPr wrap="square" rtlCol="0">
            <a:spAutoFit/>
          </a:bodyPr>
          <a:lstStyle/>
          <a:p>
            <a:r>
              <a:rPr lang="es-ES" dirty="0">
                <a:latin typeface="Arial" panose="020B0604020202020204" pitchFamily="34" charset="0"/>
                <a:cs typeface="Arial" panose="020B0604020202020204" pitchFamily="34" charset="0"/>
              </a:rPr>
              <a:t>Si una página web no tiene el candado en la barra de direcciones, nunca se debe ingresar datos sensibles. </a:t>
            </a:r>
            <a:endParaRPr lang="es-AR"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76611523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1201"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s-ES" sz="1800" b="0" i="0" u="none" strike="noStrike" cap="none" normalizeH="0" baseline="0">
              <a:ln>
                <a:noFill/>
              </a:ln>
              <a:solidFill>
                <a:schemeClr val="tx1"/>
              </a:solidFill>
              <a:effectLst/>
              <a:latin typeface="Arial" pitchFamily="34" charset="0"/>
              <a:cs typeface="Arial" pitchFamily="34" charset="0"/>
            </a:endParaRPr>
          </a:p>
        </p:txBody>
      </p:sp>
      <p:sp>
        <p:nvSpPr>
          <p:cNvPr id="68609"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s-ES" sz="1800" b="0" i="0" u="none" strike="noStrike" cap="none" normalizeH="0" baseline="0">
              <a:ln>
                <a:noFill/>
              </a:ln>
              <a:solidFill>
                <a:schemeClr val="tx1"/>
              </a:solidFill>
              <a:effectLst/>
              <a:latin typeface="Arial" pitchFamily="34" charset="0"/>
              <a:cs typeface="Arial" pitchFamily="34" charset="0"/>
            </a:endParaRPr>
          </a:p>
        </p:txBody>
      </p:sp>
      <p:sp>
        <p:nvSpPr>
          <p:cNvPr id="15" name="Subtitle 1"/>
          <p:cNvSpPr txBox="1">
            <a:spLocks/>
          </p:cNvSpPr>
          <p:nvPr/>
        </p:nvSpPr>
        <p:spPr>
          <a:xfrm>
            <a:off x="214282" y="116632"/>
            <a:ext cx="8678198" cy="500066"/>
          </a:xfrm>
          <a:prstGeom prst="rect">
            <a:avLst/>
          </a:prstGeom>
        </p:spPr>
        <p:txBody>
          <a:bodyPr>
            <a:normAutofit/>
          </a:bodyPr>
          <a:lstStyle/>
          <a:p>
            <a:pPr>
              <a:defRPr/>
            </a:pPr>
            <a:r>
              <a:rPr lang="es-ES" sz="2400" b="1" kern="0" dirty="0">
                <a:solidFill>
                  <a:sysClr val="windowText" lastClr="000000"/>
                </a:solidFill>
                <a:latin typeface="Arial" pitchFamily="34" charset="0"/>
                <a:cs typeface="Arial" pitchFamily="34" charset="0"/>
              </a:rPr>
              <a:t>El modelo de seguridad basado en capas</a:t>
            </a:r>
          </a:p>
        </p:txBody>
      </p:sp>
      <p:sp>
        <p:nvSpPr>
          <p:cNvPr id="5" name="CuadroTexto 4">
            <a:extLst>
              <a:ext uri="{FF2B5EF4-FFF2-40B4-BE49-F238E27FC236}">
                <a16:creationId xmlns:a16="http://schemas.microsoft.com/office/drawing/2014/main" id="{BB1A1DF5-45AB-42D2-AD97-89B7827B4F9F}"/>
              </a:ext>
            </a:extLst>
          </p:cNvPr>
          <p:cNvSpPr txBox="1"/>
          <p:nvPr/>
        </p:nvSpPr>
        <p:spPr>
          <a:xfrm>
            <a:off x="214282" y="2703330"/>
            <a:ext cx="5464102" cy="369332"/>
          </a:xfrm>
          <a:prstGeom prst="rect">
            <a:avLst/>
          </a:prstGeom>
          <a:noFill/>
        </p:spPr>
        <p:txBody>
          <a:bodyPr wrap="square" rtlCol="0">
            <a:spAutoFit/>
          </a:bodyPr>
          <a:lstStyle/>
          <a:p>
            <a:pPr algn="just"/>
            <a:r>
              <a:rPr lang="es-ES" dirty="0">
                <a:latin typeface="Arial" panose="020B0604020202020204" pitchFamily="34" charset="0"/>
                <a:cs typeface="Arial" panose="020B0604020202020204" pitchFamily="34" charset="0"/>
              </a:rPr>
              <a:t>Capas de seguridad en una aplicación web típica</a:t>
            </a:r>
          </a:p>
        </p:txBody>
      </p:sp>
      <p:graphicFrame>
        <p:nvGraphicFramePr>
          <p:cNvPr id="3" name="Tabla 3">
            <a:extLst>
              <a:ext uri="{FF2B5EF4-FFF2-40B4-BE49-F238E27FC236}">
                <a16:creationId xmlns:a16="http://schemas.microsoft.com/office/drawing/2014/main" id="{971AAF6C-E90B-4EDC-B255-17373F2280F0}"/>
              </a:ext>
            </a:extLst>
          </p:cNvPr>
          <p:cNvGraphicFramePr>
            <a:graphicFrameLocks noGrp="1"/>
          </p:cNvGraphicFramePr>
          <p:nvPr>
            <p:extLst>
              <p:ext uri="{D42A27DB-BD31-4B8C-83A1-F6EECF244321}">
                <p14:modId xmlns:p14="http://schemas.microsoft.com/office/powerpoint/2010/main" val="4168857166"/>
              </p:ext>
            </p:extLst>
          </p:nvPr>
        </p:nvGraphicFramePr>
        <p:xfrm>
          <a:off x="314650" y="3212976"/>
          <a:ext cx="8280918" cy="3510280"/>
        </p:xfrm>
        <a:graphic>
          <a:graphicData uri="http://schemas.openxmlformats.org/drawingml/2006/table">
            <a:tbl>
              <a:tblPr firstRow="1" bandRow="1"/>
              <a:tblGrid>
                <a:gridCol w="1449038">
                  <a:extLst>
                    <a:ext uri="{9D8B030D-6E8A-4147-A177-3AD203B41FA5}">
                      <a16:colId xmlns:a16="http://schemas.microsoft.com/office/drawing/2014/main" val="1180030910"/>
                    </a:ext>
                  </a:extLst>
                </a:gridCol>
                <a:gridCol w="3816424">
                  <a:extLst>
                    <a:ext uri="{9D8B030D-6E8A-4147-A177-3AD203B41FA5}">
                      <a16:colId xmlns:a16="http://schemas.microsoft.com/office/drawing/2014/main" val="3027820033"/>
                    </a:ext>
                  </a:extLst>
                </a:gridCol>
                <a:gridCol w="3015456">
                  <a:extLst>
                    <a:ext uri="{9D8B030D-6E8A-4147-A177-3AD203B41FA5}">
                      <a16:colId xmlns:a16="http://schemas.microsoft.com/office/drawing/2014/main" val="3222109139"/>
                    </a:ext>
                  </a:extLst>
                </a:gridCol>
              </a:tblGrid>
              <a:tr h="370840">
                <a:tc>
                  <a:txBody>
                    <a:bodyPr/>
                    <a:lstStyle/>
                    <a:p>
                      <a:r>
                        <a:rPr lang="es-ES" sz="1600" b="1" kern="1200" dirty="0">
                          <a:solidFill>
                            <a:schemeClr val="tx1"/>
                          </a:solidFill>
                          <a:latin typeface="Arial" panose="020B0604020202020204" pitchFamily="34" charset="0"/>
                          <a:ea typeface="+mn-ea"/>
                          <a:cs typeface="Arial" panose="020B0604020202020204" pitchFamily="34" charset="0"/>
                        </a:rPr>
                        <a:t>Capa</a:t>
                      </a:r>
                      <a:endParaRPr lang="es-AR" sz="1600" b="1" kern="1200" dirty="0">
                        <a:solidFill>
                          <a:schemeClr val="tx1"/>
                        </a:solidFill>
                        <a:latin typeface="Arial" panose="020B0604020202020204" pitchFamily="34" charset="0"/>
                        <a:ea typeface="+mn-ea"/>
                        <a:cs typeface="Arial" panose="020B0604020202020204" pitchFamily="34" charset="0"/>
                      </a:endParaRPr>
                    </a:p>
                  </a:txBody>
                  <a:tcPr/>
                </a:tc>
                <a:tc>
                  <a:txBody>
                    <a:bodyPr/>
                    <a:lstStyle/>
                    <a:p>
                      <a:r>
                        <a:rPr lang="es-ES" sz="1600" b="1" kern="1200" dirty="0">
                          <a:solidFill>
                            <a:schemeClr val="tx1"/>
                          </a:solidFill>
                          <a:latin typeface="Arial" panose="020B0604020202020204" pitchFamily="34" charset="0"/>
                          <a:ea typeface="+mn-ea"/>
                          <a:cs typeface="Arial" panose="020B0604020202020204" pitchFamily="34" charset="0"/>
                        </a:rPr>
                        <a:t>¿Que protege?</a:t>
                      </a:r>
                      <a:endParaRPr lang="es-AR" sz="1600" b="1" kern="1200" dirty="0">
                        <a:solidFill>
                          <a:schemeClr val="tx1"/>
                        </a:solidFill>
                        <a:latin typeface="Arial" panose="020B0604020202020204" pitchFamily="34" charset="0"/>
                        <a:ea typeface="+mn-ea"/>
                        <a:cs typeface="Arial" panose="020B0604020202020204" pitchFamily="34" charset="0"/>
                      </a:endParaRPr>
                    </a:p>
                  </a:txBody>
                  <a:tcPr/>
                </a:tc>
                <a:tc>
                  <a:txBody>
                    <a:bodyPr/>
                    <a:lstStyle/>
                    <a:p>
                      <a:r>
                        <a:rPr lang="es-ES" sz="1600" b="1" kern="1200" dirty="0">
                          <a:solidFill>
                            <a:schemeClr val="tx1"/>
                          </a:solidFill>
                          <a:latin typeface="Arial" panose="020B0604020202020204" pitchFamily="34" charset="0"/>
                          <a:ea typeface="+mn-ea"/>
                          <a:cs typeface="Arial" panose="020B0604020202020204" pitchFamily="34" charset="0"/>
                        </a:rPr>
                        <a:t>Ejemplo de controles</a:t>
                      </a:r>
                      <a:endParaRPr lang="es-AR" sz="1600" b="1" kern="1200" dirty="0">
                        <a:solidFill>
                          <a:schemeClr val="tx1"/>
                        </a:solidFill>
                        <a:latin typeface="Arial" panose="020B0604020202020204" pitchFamily="34" charset="0"/>
                        <a:ea typeface="+mn-ea"/>
                        <a:cs typeface="Arial" panose="020B0604020202020204" pitchFamily="34" charset="0"/>
                      </a:endParaRPr>
                    </a:p>
                  </a:txBody>
                  <a:tcPr/>
                </a:tc>
                <a:extLst>
                  <a:ext uri="{0D108BD9-81ED-4DB2-BD59-A6C34878D82A}">
                    <a16:rowId xmlns:a16="http://schemas.microsoft.com/office/drawing/2014/main" val="1520896267"/>
                  </a:ext>
                </a:extLst>
              </a:tr>
              <a:tr h="370840">
                <a:tc>
                  <a:txBody>
                    <a:bodyPr/>
                    <a:lstStyle/>
                    <a:p>
                      <a:pPr marL="0" indent="0">
                        <a:buNone/>
                      </a:pPr>
                      <a:r>
                        <a:rPr lang="es-ES" sz="1600" kern="1200" dirty="0">
                          <a:solidFill>
                            <a:schemeClr val="tx1"/>
                          </a:solidFill>
                          <a:latin typeface="Arial" panose="020B0604020202020204" pitchFamily="34" charset="0"/>
                          <a:ea typeface="+mn-ea"/>
                          <a:cs typeface="Arial" panose="020B0604020202020204" pitchFamily="34" charset="0"/>
                        </a:rPr>
                        <a:t>1. Red</a:t>
                      </a:r>
                      <a:endParaRPr lang="es-AR" sz="1600" kern="1200" dirty="0">
                        <a:solidFill>
                          <a:schemeClr val="tx1"/>
                        </a:solidFill>
                        <a:latin typeface="Arial" panose="020B0604020202020204" pitchFamily="34" charset="0"/>
                        <a:ea typeface="+mn-ea"/>
                        <a:cs typeface="Arial" panose="020B0604020202020204" pitchFamily="34" charset="0"/>
                      </a:endParaRPr>
                    </a:p>
                  </a:txBody>
                  <a:tcPr/>
                </a:tc>
                <a:tc>
                  <a:txBody>
                    <a:bodyPr/>
                    <a:lstStyle/>
                    <a:p>
                      <a:r>
                        <a:rPr lang="es-ES" sz="1600" kern="1200" dirty="0">
                          <a:solidFill>
                            <a:schemeClr val="tx1"/>
                          </a:solidFill>
                          <a:latin typeface="Arial" panose="020B0604020202020204" pitchFamily="34" charset="0"/>
                          <a:ea typeface="+mn-ea"/>
                          <a:cs typeface="Arial" panose="020B0604020202020204" pitchFamily="34" charset="0"/>
                        </a:rPr>
                        <a:t>El tráfico que entra/sale del sistema</a:t>
                      </a:r>
                      <a:endParaRPr lang="es-AR" sz="1600" kern="1200" dirty="0">
                        <a:solidFill>
                          <a:schemeClr val="tx1"/>
                        </a:solidFill>
                        <a:latin typeface="Arial" panose="020B0604020202020204" pitchFamily="34" charset="0"/>
                        <a:ea typeface="+mn-ea"/>
                        <a:cs typeface="Arial" panose="020B0604020202020204" pitchFamily="34" charset="0"/>
                      </a:endParaRPr>
                    </a:p>
                  </a:txBody>
                  <a:tcPr/>
                </a:tc>
                <a:tc>
                  <a:txBody>
                    <a:bodyPr/>
                    <a:lstStyle/>
                    <a:p>
                      <a:r>
                        <a:rPr lang="es-ES" sz="1600" kern="1200" dirty="0">
                          <a:solidFill>
                            <a:schemeClr val="tx1"/>
                          </a:solidFill>
                          <a:latin typeface="Arial" panose="020B0604020202020204" pitchFamily="34" charset="0"/>
                          <a:ea typeface="+mn-ea"/>
                          <a:cs typeface="Arial" panose="020B0604020202020204" pitchFamily="34" charset="0"/>
                        </a:rPr>
                        <a:t>Firewall, segmentación de red, </a:t>
                      </a:r>
                      <a:r>
                        <a:rPr lang="es-ES" sz="1600" kern="1200" dirty="0" err="1">
                          <a:solidFill>
                            <a:schemeClr val="tx1"/>
                          </a:solidFill>
                          <a:latin typeface="Arial" panose="020B0604020202020204" pitchFamily="34" charset="0"/>
                          <a:ea typeface="+mn-ea"/>
                          <a:cs typeface="Arial" panose="020B0604020202020204" pitchFamily="34" charset="0"/>
                        </a:rPr>
                        <a:t>DDoS</a:t>
                      </a:r>
                      <a:r>
                        <a:rPr lang="es-ES" sz="1600" kern="1200" dirty="0">
                          <a:solidFill>
                            <a:schemeClr val="tx1"/>
                          </a:solidFill>
                          <a:latin typeface="Arial" panose="020B0604020202020204" pitchFamily="34" charset="0"/>
                          <a:ea typeface="+mn-ea"/>
                          <a:cs typeface="Arial" panose="020B0604020202020204" pitchFamily="34" charset="0"/>
                        </a:rPr>
                        <a:t> </a:t>
                      </a:r>
                      <a:r>
                        <a:rPr lang="es-ES" sz="1600" kern="1200" dirty="0" err="1">
                          <a:solidFill>
                            <a:schemeClr val="tx1"/>
                          </a:solidFill>
                          <a:latin typeface="Arial" panose="020B0604020202020204" pitchFamily="34" charset="0"/>
                          <a:ea typeface="+mn-ea"/>
                          <a:cs typeface="Arial" panose="020B0604020202020204" pitchFamily="34" charset="0"/>
                        </a:rPr>
                        <a:t>protection</a:t>
                      </a:r>
                      <a:endParaRPr lang="es-AR" sz="1600" kern="1200" dirty="0">
                        <a:solidFill>
                          <a:schemeClr val="tx1"/>
                        </a:solidFill>
                        <a:latin typeface="Arial" panose="020B0604020202020204" pitchFamily="34" charset="0"/>
                        <a:ea typeface="+mn-ea"/>
                        <a:cs typeface="Arial" panose="020B0604020202020204" pitchFamily="34" charset="0"/>
                      </a:endParaRPr>
                    </a:p>
                  </a:txBody>
                  <a:tcPr/>
                </a:tc>
                <a:extLst>
                  <a:ext uri="{0D108BD9-81ED-4DB2-BD59-A6C34878D82A}">
                    <a16:rowId xmlns:a16="http://schemas.microsoft.com/office/drawing/2014/main" val="646539864"/>
                  </a:ext>
                </a:extLst>
              </a:tr>
              <a:tr h="370840">
                <a:tc>
                  <a:txBody>
                    <a:bodyPr/>
                    <a:lstStyle/>
                    <a:p>
                      <a:r>
                        <a:rPr lang="es-ES" sz="1600" kern="1200" dirty="0">
                          <a:solidFill>
                            <a:schemeClr val="tx1"/>
                          </a:solidFill>
                          <a:latin typeface="Arial" panose="020B0604020202020204" pitchFamily="34" charset="0"/>
                          <a:ea typeface="+mn-ea"/>
                          <a:cs typeface="Arial" panose="020B0604020202020204" pitchFamily="34" charset="0"/>
                        </a:rPr>
                        <a:t>2. Transporte</a:t>
                      </a:r>
                      <a:endParaRPr lang="es-AR" sz="1600" kern="1200" dirty="0">
                        <a:solidFill>
                          <a:schemeClr val="tx1"/>
                        </a:solidFill>
                        <a:latin typeface="Arial" panose="020B0604020202020204" pitchFamily="34" charset="0"/>
                        <a:ea typeface="+mn-ea"/>
                        <a:cs typeface="Arial" panose="020B0604020202020204" pitchFamily="34" charset="0"/>
                      </a:endParaRPr>
                    </a:p>
                  </a:txBody>
                  <a:tcPr/>
                </a:tc>
                <a:tc>
                  <a:txBody>
                    <a:bodyPr/>
                    <a:lstStyle/>
                    <a:p>
                      <a:r>
                        <a:rPr lang="es-ES" sz="1600" kern="1200" dirty="0">
                          <a:solidFill>
                            <a:schemeClr val="tx1"/>
                          </a:solidFill>
                          <a:latin typeface="Arial" panose="020B0604020202020204" pitchFamily="34" charset="0"/>
                          <a:ea typeface="+mn-ea"/>
                          <a:cs typeface="Arial" panose="020B0604020202020204" pitchFamily="34" charset="0"/>
                        </a:rPr>
                        <a:t>La comunicación entre cliente y servidor</a:t>
                      </a:r>
                      <a:endParaRPr lang="es-AR" sz="1600" kern="1200" dirty="0">
                        <a:solidFill>
                          <a:schemeClr val="tx1"/>
                        </a:solidFill>
                        <a:latin typeface="Arial" panose="020B0604020202020204" pitchFamily="34" charset="0"/>
                        <a:ea typeface="+mn-ea"/>
                        <a:cs typeface="Arial" panose="020B0604020202020204" pitchFamily="34" charset="0"/>
                      </a:endParaRPr>
                    </a:p>
                  </a:txBody>
                  <a:tcPr/>
                </a:tc>
                <a:tc>
                  <a:txBody>
                    <a:bodyPr/>
                    <a:lstStyle/>
                    <a:p>
                      <a:r>
                        <a:rPr lang="pt-BR" sz="1600" kern="1200" dirty="0">
                          <a:solidFill>
                            <a:schemeClr val="tx1"/>
                          </a:solidFill>
                          <a:latin typeface="Arial" panose="020B0604020202020204" pitchFamily="34" charset="0"/>
                          <a:ea typeface="+mn-ea"/>
                          <a:cs typeface="Arial" panose="020B0604020202020204" pitchFamily="34" charset="0"/>
                        </a:rPr>
                        <a:t>HTTPS (TLS 1.2/1.3), HSTS, certificados válidos</a:t>
                      </a:r>
                      <a:endParaRPr lang="es-AR" sz="1600" kern="1200" dirty="0">
                        <a:solidFill>
                          <a:schemeClr val="tx1"/>
                        </a:solidFill>
                        <a:latin typeface="Arial" panose="020B0604020202020204" pitchFamily="34" charset="0"/>
                        <a:ea typeface="+mn-ea"/>
                        <a:cs typeface="Arial" panose="020B0604020202020204" pitchFamily="34" charset="0"/>
                      </a:endParaRPr>
                    </a:p>
                  </a:txBody>
                  <a:tcPr/>
                </a:tc>
                <a:extLst>
                  <a:ext uri="{0D108BD9-81ED-4DB2-BD59-A6C34878D82A}">
                    <a16:rowId xmlns:a16="http://schemas.microsoft.com/office/drawing/2014/main" val="2182367335"/>
                  </a:ext>
                </a:extLst>
              </a:tr>
              <a:tr h="370840">
                <a:tc>
                  <a:txBody>
                    <a:bodyPr/>
                    <a:lstStyle/>
                    <a:p>
                      <a:r>
                        <a:rPr lang="es-ES" sz="1600" kern="1200" dirty="0">
                          <a:solidFill>
                            <a:schemeClr val="tx1"/>
                          </a:solidFill>
                          <a:latin typeface="Arial" panose="020B0604020202020204" pitchFamily="34" charset="0"/>
                          <a:ea typeface="+mn-ea"/>
                          <a:cs typeface="Arial" panose="020B0604020202020204" pitchFamily="34" charset="0"/>
                        </a:rPr>
                        <a:t>3. Aplicación</a:t>
                      </a:r>
                      <a:endParaRPr lang="es-AR" sz="1600" kern="1200" dirty="0">
                        <a:solidFill>
                          <a:schemeClr val="tx1"/>
                        </a:solidFill>
                        <a:latin typeface="Arial" panose="020B0604020202020204" pitchFamily="34" charset="0"/>
                        <a:ea typeface="+mn-ea"/>
                        <a:cs typeface="Arial" panose="020B0604020202020204" pitchFamily="34" charset="0"/>
                      </a:endParaRPr>
                    </a:p>
                  </a:txBody>
                  <a:tcPr/>
                </a:tc>
                <a:tc>
                  <a:txBody>
                    <a:bodyPr/>
                    <a:lstStyle/>
                    <a:p>
                      <a:r>
                        <a:rPr lang="es-ES" sz="1600" kern="1200" dirty="0">
                          <a:solidFill>
                            <a:schemeClr val="tx1"/>
                          </a:solidFill>
                          <a:latin typeface="Arial" panose="020B0604020202020204" pitchFamily="34" charset="0"/>
                          <a:ea typeface="+mn-ea"/>
                          <a:cs typeface="Arial" panose="020B0604020202020204" pitchFamily="34" charset="0"/>
                        </a:rPr>
                        <a:t>La lógica y los datos de la app</a:t>
                      </a:r>
                      <a:endParaRPr lang="es-AR" sz="1600" kern="1200" dirty="0">
                        <a:solidFill>
                          <a:schemeClr val="tx1"/>
                        </a:solidFill>
                        <a:latin typeface="Arial" panose="020B0604020202020204" pitchFamily="34" charset="0"/>
                        <a:ea typeface="+mn-ea"/>
                        <a:cs typeface="Arial" panose="020B0604020202020204" pitchFamily="34" charset="0"/>
                      </a:endParaRPr>
                    </a:p>
                  </a:txBody>
                  <a:tcPr/>
                </a:tc>
                <a:tc>
                  <a:txBody>
                    <a:bodyPr/>
                    <a:lstStyle/>
                    <a:p>
                      <a:r>
                        <a:rPr lang="es-ES" sz="1600" kern="1200" dirty="0">
                          <a:solidFill>
                            <a:schemeClr val="tx1"/>
                          </a:solidFill>
                          <a:latin typeface="Arial" panose="020B0604020202020204" pitchFamily="34" charset="0"/>
                          <a:ea typeface="+mn-ea"/>
                          <a:cs typeface="Arial" panose="020B0604020202020204" pitchFamily="34" charset="0"/>
                        </a:rPr>
                        <a:t>Validación de entradas, autenticación, autorización</a:t>
                      </a:r>
                      <a:endParaRPr lang="es-AR" sz="1600" kern="1200" dirty="0">
                        <a:solidFill>
                          <a:schemeClr val="tx1"/>
                        </a:solidFill>
                        <a:latin typeface="Arial" panose="020B0604020202020204" pitchFamily="34" charset="0"/>
                        <a:ea typeface="+mn-ea"/>
                        <a:cs typeface="Arial" panose="020B0604020202020204" pitchFamily="34" charset="0"/>
                      </a:endParaRPr>
                    </a:p>
                  </a:txBody>
                  <a:tcPr/>
                </a:tc>
                <a:extLst>
                  <a:ext uri="{0D108BD9-81ED-4DB2-BD59-A6C34878D82A}">
                    <a16:rowId xmlns:a16="http://schemas.microsoft.com/office/drawing/2014/main" val="3111308290"/>
                  </a:ext>
                </a:extLst>
              </a:tr>
              <a:tr h="370840">
                <a:tc>
                  <a:txBody>
                    <a:bodyPr/>
                    <a:lstStyle/>
                    <a:p>
                      <a:r>
                        <a:rPr lang="es-ES" sz="1600" kern="1200" dirty="0">
                          <a:solidFill>
                            <a:schemeClr val="tx1"/>
                          </a:solidFill>
                          <a:latin typeface="Arial" panose="020B0604020202020204" pitchFamily="34" charset="0"/>
                          <a:ea typeface="+mn-ea"/>
                          <a:cs typeface="Arial" panose="020B0604020202020204" pitchFamily="34" charset="0"/>
                        </a:rPr>
                        <a:t>4. Datos</a:t>
                      </a:r>
                      <a:endParaRPr lang="es-AR" sz="1600" kern="1200" dirty="0">
                        <a:solidFill>
                          <a:schemeClr val="tx1"/>
                        </a:solidFill>
                        <a:latin typeface="Arial" panose="020B0604020202020204" pitchFamily="34" charset="0"/>
                        <a:ea typeface="+mn-ea"/>
                        <a:cs typeface="Arial" panose="020B0604020202020204" pitchFamily="34" charset="0"/>
                      </a:endParaRPr>
                    </a:p>
                  </a:txBody>
                  <a:tcPr/>
                </a:tc>
                <a:tc>
                  <a:txBody>
                    <a:bodyPr/>
                    <a:lstStyle/>
                    <a:p>
                      <a:r>
                        <a:rPr lang="es-AR" sz="1600" kern="1200" dirty="0">
                          <a:solidFill>
                            <a:schemeClr val="tx1"/>
                          </a:solidFill>
                          <a:latin typeface="Arial" panose="020B0604020202020204" pitchFamily="34" charset="0"/>
                          <a:ea typeface="+mn-ea"/>
                          <a:cs typeface="Arial" panose="020B0604020202020204" pitchFamily="34" charset="0"/>
                        </a:rPr>
                        <a:t>La información almacenada</a:t>
                      </a:r>
                    </a:p>
                  </a:txBody>
                  <a:tcPr/>
                </a:tc>
                <a:tc>
                  <a:txBody>
                    <a:bodyPr/>
                    <a:lstStyle/>
                    <a:p>
                      <a:r>
                        <a:rPr lang="es-ES" sz="1600" kern="1200" dirty="0">
                          <a:solidFill>
                            <a:schemeClr val="tx1"/>
                          </a:solidFill>
                          <a:latin typeface="Arial" panose="020B0604020202020204" pitchFamily="34" charset="0"/>
                          <a:ea typeface="+mn-ea"/>
                          <a:cs typeface="Arial" panose="020B0604020202020204" pitchFamily="34" charset="0"/>
                        </a:rPr>
                        <a:t>Cifrado en reposo, </a:t>
                      </a:r>
                      <a:r>
                        <a:rPr lang="es-ES" sz="1600" kern="1200" dirty="0" err="1">
                          <a:solidFill>
                            <a:schemeClr val="tx1"/>
                          </a:solidFill>
                          <a:latin typeface="Arial" panose="020B0604020202020204" pitchFamily="34" charset="0"/>
                          <a:ea typeface="+mn-ea"/>
                          <a:cs typeface="Arial" panose="020B0604020202020204" pitchFamily="34" charset="0"/>
                        </a:rPr>
                        <a:t>hashing</a:t>
                      </a:r>
                      <a:r>
                        <a:rPr lang="es-ES" sz="1600" kern="1200" dirty="0">
                          <a:solidFill>
                            <a:schemeClr val="tx1"/>
                          </a:solidFill>
                          <a:latin typeface="Arial" panose="020B0604020202020204" pitchFamily="34" charset="0"/>
                          <a:ea typeface="+mn-ea"/>
                          <a:cs typeface="Arial" panose="020B0604020202020204" pitchFamily="34" charset="0"/>
                        </a:rPr>
                        <a:t> de contraseñas, copias de seguridad</a:t>
                      </a:r>
                      <a:endParaRPr lang="es-AR" sz="1600" kern="1200" dirty="0">
                        <a:solidFill>
                          <a:schemeClr val="tx1"/>
                        </a:solidFill>
                        <a:latin typeface="Arial" panose="020B0604020202020204" pitchFamily="34" charset="0"/>
                        <a:ea typeface="+mn-ea"/>
                        <a:cs typeface="Arial" panose="020B0604020202020204" pitchFamily="34" charset="0"/>
                      </a:endParaRPr>
                    </a:p>
                  </a:txBody>
                  <a:tcPr/>
                </a:tc>
                <a:extLst>
                  <a:ext uri="{0D108BD9-81ED-4DB2-BD59-A6C34878D82A}">
                    <a16:rowId xmlns:a16="http://schemas.microsoft.com/office/drawing/2014/main" val="343187051"/>
                  </a:ext>
                </a:extLst>
              </a:tr>
              <a:tr h="370840">
                <a:tc>
                  <a:txBody>
                    <a:bodyPr/>
                    <a:lstStyle/>
                    <a:p>
                      <a:r>
                        <a:rPr lang="es-ES" sz="1600" kern="1200" dirty="0">
                          <a:solidFill>
                            <a:schemeClr val="tx1"/>
                          </a:solidFill>
                          <a:latin typeface="Arial" panose="020B0604020202020204" pitchFamily="34" charset="0"/>
                          <a:ea typeface="+mn-ea"/>
                          <a:cs typeface="Arial" panose="020B0604020202020204" pitchFamily="34" charset="0"/>
                        </a:rPr>
                        <a:t>5. Usuario</a:t>
                      </a:r>
                      <a:endParaRPr lang="es-AR" sz="1600" kern="1200" dirty="0">
                        <a:solidFill>
                          <a:schemeClr val="tx1"/>
                        </a:solidFill>
                        <a:latin typeface="Arial" panose="020B0604020202020204" pitchFamily="34" charset="0"/>
                        <a:ea typeface="+mn-ea"/>
                        <a:cs typeface="Arial" panose="020B0604020202020204" pitchFamily="34" charset="0"/>
                      </a:endParaRPr>
                    </a:p>
                  </a:txBody>
                  <a:tcPr/>
                </a:tc>
                <a:tc>
                  <a:txBody>
                    <a:bodyPr/>
                    <a:lstStyle/>
                    <a:p>
                      <a:r>
                        <a:rPr lang="es-AR" sz="1600" kern="1200" dirty="0">
                          <a:solidFill>
                            <a:schemeClr val="tx1"/>
                          </a:solidFill>
                          <a:latin typeface="Arial" panose="020B0604020202020204" pitchFamily="34" charset="0"/>
                          <a:ea typeface="+mn-ea"/>
                          <a:cs typeface="Arial" panose="020B0604020202020204" pitchFamily="34" charset="0"/>
                        </a:rPr>
                        <a:t>El comportamiento humano</a:t>
                      </a:r>
                    </a:p>
                  </a:txBody>
                  <a:tcPr/>
                </a:tc>
                <a:tc>
                  <a:txBody>
                    <a:bodyPr/>
                    <a:lstStyle/>
                    <a:p>
                      <a:r>
                        <a:rPr lang="es-ES" sz="1600" kern="1200" dirty="0">
                          <a:solidFill>
                            <a:schemeClr val="tx1"/>
                          </a:solidFill>
                          <a:latin typeface="Arial" panose="020B0604020202020204" pitchFamily="34" charset="0"/>
                          <a:ea typeface="+mn-ea"/>
                          <a:cs typeface="Arial" panose="020B0604020202020204" pitchFamily="34" charset="0"/>
                        </a:rPr>
                        <a:t>Educación en phishing, MFA, políticas de contraseñas</a:t>
                      </a:r>
                      <a:endParaRPr lang="es-AR" sz="1600" kern="1200" dirty="0">
                        <a:solidFill>
                          <a:schemeClr val="tx1"/>
                        </a:solidFill>
                        <a:latin typeface="Arial" panose="020B0604020202020204" pitchFamily="34" charset="0"/>
                        <a:ea typeface="+mn-ea"/>
                        <a:cs typeface="Arial" panose="020B0604020202020204" pitchFamily="34" charset="0"/>
                      </a:endParaRPr>
                    </a:p>
                  </a:txBody>
                  <a:tcPr/>
                </a:tc>
                <a:extLst>
                  <a:ext uri="{0D108BD9-81ED-4DB2-BD59-A6C34878D82A}">
                    <a16:rowId xmlns:a16="http://schemas.microsoft.com/office/drawing/2014/main" val="1981569272"/>
                  </a:ext>
                </a:extLst>
              </a:tr>
            </a:tbl>
          </a:graphicData>
        </a:graphic>
      </p:graphicFrame>
      <p:sp>
        <p:nvSpPr>
          <p:cNvPr id="4" name="CuadroTexto 3">
            <a:extLst>
              <a:ext uri="{FF2B5EF4-FFF2-40B4-BE49-F238E27FC236}">
                <a16:creationId xmlns:a16="http://schemas.microsoft.com/office/drawing/2014/main" id="{37CDF794-EE70-4690-AB02-B97CC7C9A495}"/>
              </a:ext>
            </a:extLst>
          </p:cNvPr>
          <p:cNvSpPr txBox="1"/>
          <p:nvPr/>
        </p:nvSpPr>
        <p:spPr>
          <a:xfrm>
            <a:off x="251520" y="573832"/>
            <a:ext cx="7327647" cy="2062103"/>
          </a:xfrm>
          <a:prstGeom prst="rect">
            <a:avLst/>
          </a:prstGeom>
          <a:noFill/>
        </p:spPr>
        <p:txBody>
          <a:bodyPr wrap="none" rtlCol="0">
            <a:spAutoFit/>
          </a:bodyPr>
          <a:lstStyle/>
          <a:p>
            <a:r>
              <a:rPr lang="es-ES" sz="1600" dirty="0">
                <a:latin typeface="Arial" panose="020B0604020202020204" pitchFamily="34" charset="0"/>
                <a:cs typeface="Arial" panose="020B0604020202020204" pitchFamily="34" charset="0"/>
              </a:rPr>
              <a:t>Seguridad para proteger una casa:</a:t>
            </a:r>
          </a:p>
          <a:p>
            <a:pPr marL="742950" lvl="1" indent="-285750">
              <a:buFont typeface="Arial" panose="020B0604020202020204" pitchFamily="34" charset="0"/>
              <a:buChar char="•"/>
            </a:pPr>
            <a:r>
              <a:rPr lang="es-ES" sz="1600" dirty="0">
                <a:latin typeface="Arial" panose="020B0604020202020204" pitchFamily="34" charset="0"/>
                <a:cs typeface="Arial" panose="020B0604020202020204" pitchFamily="34" charset="0"/>
              </a:rPr>
              <a:t>Una cerca (capa 1).</a:t>
            </a:r>
          </a:p>
          <a:p>
            <a:pPr marL="742950" lvl="1" indent="-285750">
              <a:buFont typeface="Arial" panose="020B0604020202020204" pitchFamily="34" charset="0"/>
              <a:buChar char="•"/>
            </a:pPr>
            <a:r>
              <a:rPr lang="es-ES" sz="1600" dirty="0">
                <a:latin typeface="Arial" panose="020B0604020202020204" pitchFamily="34" charset="0"/>
                <a:cs typeface="Arial" panose="020B0604020202020204" pitchFamily="34" charset="0"/>
              </a:rPr>
              <a:t>Una puerta con cerradura (capa 2).</a:t>
            </a:r>
          </a:p>
          <a:p>
            <a:pPr marL="742950" lvl="1" indent="-285750">
              <a:buFont typeface="Arial" panose="020B0604020202020204" pitchFamily="34" charset="0"/>
              <a:buChar char="•"/>
            </a:pPr>
            <a:r>
              <a:rPr lang="es-ES" sz="1600" dirty="0">
                <a:latin typeface="Arial" panose="020B0604020202020204" pitchFamily="34" charset="0"/>
                <a:cs typeface="Arial" panose="020B0604020202020204" pitchFamily="34" charset="0"/>
              </a:rPr>
              <a:t>Una alarma (capa 3).</a:t>
            </a:r>
          </a:p>
          <a:p>
            <a:pPr marL="742950" lvl="1" indent="-285750">
              <a:buFont typeface="Arial" panose="020B0604020202020204" pitchFamily="34" charset="0"/>
              <a:buChar char="•"/>
            </a:pPr>
            <a:r>
              <a:rPr lang="es-ES" sz="1600" dirty="0">
                <a:latin typeface="Arial" panose="020B0604020202020204" pitchFamily="34" charset="0"/>
                <a:cs typeface="Arial" panose="020B0604020202020204" pitchFamily="34" charset="0"/>
              </a:rPr>
              <a:t>Un perro guardián (capa 4).</a:t>
            </a:r>
          </a:p>
          <a:p>
            <a:pPr lvl="1"/>
            <a:endParaRPr lang="es-ES" sz="1600" dirty="0">
              <a:latin typeface="Arial" panose="020B0604020202020204" pitchFamily="34" charset="0"/>
              <a:cs typeface="Arial" panose="020B0604020202020204" pitchFamily="34" charset="0"/>
            </a:endParaRPr>
          </a:p>
          <a:p>
            <a:r>
              <a:rPr lang="es-ES" sz="1600" dirty="0">
                <a:latin typeface="Arial" panose="020B0604020202020204" pitchFamily="34" charset="0"/>
                <a:cs typeface="Arial" panose="020B0604020202020204" pitchFamily="34" charset="0"/>
              </a:rPr>
              <a:t>Si un ladrón salta la cerca, aún debe abrir la puerta, evitar la alarma y al perro.</a:t>
            </a:r>
          </a:p>
          <a:p>
            <a:r>
              <a:rPr lang="es-ES" sz="1600" dirty="0">
                <a:latin typeface="Arial" panose="020B0604020202020204" pitchFamily="34" charset="0"/>
                <a:cs typeface="Arial" panose="020B0604020202020204" pitchFamily="34" charset="0"/>
              </a:rPr>
              <a:t>Ninguna capa es perfecta, pero juntas hacen muy difícil el ataque.</a:t>
            </a:r>
            <a:endParaRPr lang="es-AR" sz="16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987955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1201"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s-ES" sz="1800" b="0" i="0" u="none" strike="noStrike" cap="none" normalizeH="0" baseline="0">
              <a:ln>
                <a:noFill/>
              </a:ln>
              <a:solidFill>
                <a:schemeClr val="tx1"/>
              </a:solidFill>
              <a:effectLst/>
              <a:latin typeface="Arial" pitchFamily="34" charset="0"/>
              <a:cs typeface="Arial" pitchFamily="34" charset="0"/>
            </a:endParaRPr>
          </a:p>
        </p:txBody>
      </p:sp>
      <p:sp>
        <p:nvSpPr>
          <p:cNvPr id="68609"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s-ES" sz="1800" b="0" i="0" u="none" strike="noStrike" cap="none" normalizeH="0" baseline="0">
              <a:ln>
                <a:noFill/>
              </a:ln>
              <a:solidFill>
                <a:schemeClr val="tx1"/>
              </a:solidFill>
              <a:effectLst/>
              <a:latin typeface="Arial" pitchFamily="34" charset="0"/>
              <a:cs typeface="Arial" pitchFamily="34" charset="0"/>
            </a:endParaRPr>
          </a:p>
        </p:txBody>
      </p:sp>
      <p:sp>
        <p:nvSpPr>
          <p:cNvPr id="15" name="Subtitle 1"/>
          <p:cNvSpPr txBox="1">
            <a:spLocks/>
          </p:cNvSpPr>
          <p:nvPr/>
        </p:nvSpPr>
        <p:spPr>
          <a:xfrm>
            <a:off x="214282" y="116632"/>
            <a:ext cx="8678198" cy="500066"/>
          </a:xfrm>
          <a:prstGeom prst="rect">
            <a:avLst/>
          </a:prstGeom>
        </p:spPr>
        <p:txBody>
          <a:bodyPr>
            <a:normAutofit/>
          </a:bodyPr>
          <a:lstStyle/>
          <a:p>
            <a:pPr>
              <a:defRPr/>
            </a:pPr>
            <a:r>
              <a:rPr lang="es-ES" sz="2400" b="1" kern="0" dirty="0">
                <a:solidFill>
                  <a:sysClr val="windowText" lastClr="000000"/>
                </a:solidFill>
                <a:latin typeface="Arial" pitchFamily="34" charset="0"/>
                <a:cs typeface="Arial" pitchFamily="34" charset="0"/>
              </a:rPr>
              <a:t>Principios de Diseño Seguro</a:t>
            </a:r>
          </a:p>
        </p:txBody>
      </p:sp>
      <p:sp>
        <p:nvSpPr>
          <p:cNvPr id="5" name="CuadroTexto 4">
            <a:extLst>
              <a:ext uri="{FF2B5EF4-FFF2-40B4-BE49-F238E27FC236}">
                <a16:creationId xmlns:a16="http://schemas.microsoft.com/office/drawing/2014/main" id="{BB1A1DF5-45AB-42D2-AD97-89B7827B4F9F}"/>
              </a:ext>
            </a:extLst>
          </p:cNvPr>
          <p:cNvSpPr txBox="1"/>
          <p:nvPr/>
        </p:nvSpPr>
        <p:spPr>
          <a:xfrm>
            <a:off x="214282" y="633462"/>
            <a:ext cx="8390166" cy="923330"/>
          </a:xfrm>
          <a:prstGeom prst="rect">
            <a:avLst/>
          </a:prstGeom>
          <a:noFill/>
        </p:spPr>
        <p:txBody>
          <a:bodyPr wrap="square" rtlCol="0">
            <a:spAutoFit/>
          </a:bodyPr>
          <a:lstStyle/>
          <a:p>
            <a:pPr algn="just"/>
            <a:r>
              <a:rPr lang="es-ES" dirty="0">
                <a:latin typeface="Arial" panose="020B0604020202020204" pitchFamily="34" charset="0"/>
                <a:cs typeface="Arial" panose="020B0604020202020204" pitchFamily="34" charset="0"/>
              </a:rPr>
              <a:t>Los principios de diseño seguro son directrices fundamentales que guían la construcción de sistemas resilientes. Son independientes de tecnologías específicas y aplicables a cualquier capa del </a:t>
            </a:r>
            <a:r>
              <a:rPr lang="es-ES" dirty="0" err="1">
                <a:latin typeface="Arial" panose="020B0604020202020204" pitchFamily="34" charset="0"/>
                <a:cs typeface="Arial" panose="020B0604020202020204" pitchFamily="34" charset="0"/>
              </a:rPr>
              <a:t>stack</a:t>
            </a:r>
            <a:r>
              <a:rPr lang="es-ES" dirty="0">
                <a:latin typeface="Arial" panose="020B0604020202020204" pitchFamily="34" charset="0"/>
                <a:cs typeface="Arial" panose="020B0604020202020204" pitchFamily="34" charset="0"/>
              </a:rPr>
              <a:t> web.</a:t>
            </a:r>
          </a:p>
        </p:txBody>
      </p:sp>
      <p:sp>
        <p:nvSpPr>
          <p:cNvPr id="6" name="CuadroTexto 5">
            <a:extLst>
              <a:ext uri="{FF2B5EF4-FFF2-40B4-BE49-F238E27FC236}">
                <a16:creationId xmlns:a16="http://schemas.microsoft.com/office/drawing/2014/main" id="{516E09AE-2DF0-4328-A7CA-23CA75372CC2}"/>
              </a:ext>
            </a:extLst>
          </p:cNvPr>
          <p:cNvSpPr txBox="1"/>
          <p:nvPr/>
        </p:nvSpPr>
        <p:spPr>
          <a:xfrm>
            <a:off x="214282" y="1628800"/>
            <a:ext cx="8390166" cy="2031325"/>
          </a:xfrm>
          <a:prstGeom prst="rect">
            <a:avLst/>
          </a:prstGeom>
          <a:noFill/>
        </p:spPr>
        <p:txBody>
          <a:bodyPr wrap="square" rtlCol="0">
            <a:spAutoFit/>
          </a:bodyPr>
          <a:lstStyle/>
          <a:p>
            <a:pPr algn="just"/>
            <a:r>
              <a:rPr lang="es-ES" b="1" dirty="0">
                <a:latin typeface="Arial" panose="020B0604020202020204" pitchFamily="34" charset="0"/>
                <a:cs typeface="Arial" panose="020B0604020202020204" pitchFamily="34" charset="0"/>
              </a:rPr>
              <a:t>1. Principio de menor privilegio (</a:t>
            </a:r>
            <a:r>
              <a:rPr lang="es-ES" b="1" dirty="0" err="1">
                <a:latin typeface="Arial" panose="020B0604020202020204" pitchFamily="34" charset="0"/>
                <a:cs typeface="Arial" panose="020B0604020202020204" pitchFamily="34" charset="0"/>
              </a:rPr>
              <a:t>PoLP</a:t>
            </a:r>
            <a:r>
              <a:rPr lang="es-ES" b="1" dirty="0">
                <a:latin typeface="Arial" panose="020B0604020202020204" pitchFamily="34" charset="0"/>
                <a:cs typeface="Arial" panose="020B0604020202020204" pitchFamily="34" charset="0"/>
              </a:rPr>
              <a:t>)</a:t>
            </a:r>
          </a:p>
          <a:p>
            <a:pPr algn="just"/>
            <a:r>
              <a:rPr lang="es-ES" dirty="0">
                <a:latin typeface="Arial" panose="020B0604020202020204" pitchFamily="34" charset="0"/>
                <a:cs typeface="Arial" panose="020B0604020202020204" pitchFamily="34" charset="0"/>
              </a:rPr>
              <a:t>"Cada módulo debe operar con los mínimos privilegios necesarios para cumplir su función." </a:t>
            </a:r>
          </a:p>
          <a:p>
            <a:pPr marL="742950" lvl="1" indent="-285750" algn="just">
              <a:buFont typeface="Arial" panose="020B0604020202020204" pitchFamily="34" charset="0"/>
              <a:buChar char="•"/>
            </a:pPr>
            <a:r>
              <a:rPr lang="es-ES" dirty="0">
                <a:latin typeface="Arial" panose="020B0604020202020204" pitchFamily="34" charset="0"/>
                <a:cs typeface="Arial" panose="020B0604020202020204" pitchFamily="34" charset="0"/>
              </a:rPr>
              <a:t>Aplicación web: una API no debe ejecutarse con permisos de administrador de base de datos.</a:t>
            </a:r>
          </a:p>
          <a:p>
            <a:pPr marL="742950" lvl="1" indent="-285750" algn="just">
              <a:buFont typeface="Arial" panose="020B0604020202020204" pitchFamily="34" charset="0"/>
              <a:buChar char="•"/>
            </a:pPr>
            <a:r>
              <a:rPr lang="es-ES" dirty="0">
                <a:latin typeface="Arial" panose="020B0604020202020204" pitchFamily="34" charset="0"/>
                <a:cs typeface="Arial" panose="020B0604020202020204" pitchFamily="34" charset="0"/>
              </a:rPr>
              <a:t>Ejemplo: usar cuentas de base de datos con acceso solo a tablas específicas, no con rol de </a:t>
            </a:r>
            <a:r>
              <a:rPr lang="es-ES" dirty="0" err="1">
                <a:latin typeface="Arial" panose="020B0604020202020204" pitchFamily="34" charset="0"/>
                <a:cs typeface="Arial" panose="020B0604020202020204" pitchFamily="34" charset="0"/>
              </a:rPr>
              <a:t>admin</a:t>
            </a:r>
            <a:r>
              <a:rPr lang="es-ES" dirty="0">
                <a:latin typeface="Arial" panose="020B0604020202020204" pitchFamily="34" charset="0"/>
                <a:cs typeface="Arial" panose="020B0604020202020204" pitchFamily="34" charset="0"/>
              </a:rPr>
              <a:t>.</a:t>
            </a:r>
          </a:p>
        </p:txBody>
      </p:sp>
      <p:sp>
        <p:nvSpPr>
          <p:cNvPr id="3" name="CuadroTexto 2">
            <a:extLst>
              <a:ext uri="{FF2B5EF4-FFF2-40B4-BE49-F238E27FC236}">
                <a16:creationId xmlns:a16="http://schemas.microsoft.com/office/drawing/2014/main" id="{651B3B83-E5C3-4DC5-B0A1-5691C3935E74}"/>
              </a:ext>
            </a:extLst>
          </p:cNvPr>
          <p:cNvSpPr txBox="1"/>
          <p:nvPr/>
        </p:nvSpPr>
        <p:spPr>
          <a:xfrm>
            <a:off x="288613" y="3663022"/>
            <a:ext cx="8350363" cy="2862322"/>
          </a:xfrm>
          <a:prstGeom prst="rect">
            <a:avLst/>
          </a:prstGeom>
          <a:noFill/>
        </p:spPr>
        <p:txBody>
          <a:bodyPr wrap="none" rtlCol="0">
            <a:spAutoFit/>
          </a:bodyPr>
          <a:lstStyle/>
          <a:p>
            <a:r>
              <a:rPr lang="es-ES" b="1" dirty="0">
                <a:latin typeface="Arial" panose="020B0604020202020204" pitchFamily="34" charset="0"/>
                <a:cs typeface="Arial" panose="020B0604020202020204" pitchFamily="34" charset="0"/>
              </a:rPr>
              <a:t>2. Defensa en profundidad (Defense in Depth)</a:t>
            </a:r>
          </a:p>
          <a:p>
            <a:r>
              <a:rPr lang="es-ES" dirty="0">
                <a:latin typeface="Arial" panose="020B0604020202020204" pitchFamily="34" charset="0"/>
                <a:cs typeface="Arial" panose="020B0604020202020204" pitchFamily="34" charset="0"/>
              </a:rPr>
              <a:t>"No confiar en un solo mecanismo de seguridad; implementar múltiples capas." </a:t>
            </a:r>
          </a:p>
          <a:p>
            <a:endParaRPr lang="es-ES" dirty="0">
              <a:latin typeface="Arial" panose="020B0604020202020204" pitchFamily="34" charset="0"/>
              <a:cs typeface="Arial" panose="020B0604020202020204" pitchFamily="34" charset="0"/>
            </a:endParaRPr>
          </a:p>
          <a:p>
            <a:pPr marL="800100" lvl="1" indent="-342900">
              <a:buFont typeface="+mj-lt"/>
              <a:buAutoNum type="arabicPeriod"/>
            </a:pPr>
            <a:r>
              <a:rPr lang="es-ES" dirty="0">
                <a:latin typeface="Arial" panose="020B0604020202020204" pitchFamily="34" charset="0"/>
                <a:cs typeface="Arial" panose="020B0604020202020204" pitchFamily="34" charset="0"/>
              </a:rPr>
              <a:t>Capas típicas en una aplicación web:</a:t>
            </a:r>
          </a:p>
          <a:p>
            <a:pPr marL="800100" lvl="1" indent="-342900">
              <a:buFont typeface="+mj-lt"/>
              <a:buAutoNum type="arabicPeriod"/>
            </a:pPr>
            <a:r>
              <a:rPr lang="es-ES" dirty="0">
                <a:latin typeface="Arial" panose="020B0604020202020204" pitchFamily="34" charset="0"/>
                <a:cs typeface="Arial" panose="020B0604020202020204" pitchFamily="34" charset="0"/>
              </a:rPr>
              <a:t>Firewall de red</a:t>
            </a:r>
          </a:p>
          <a:p>
            <a:pPr marL="800100" lvl="1" indent="-342900">
              <a:buFont typeface="+mj-lt"/>
              <a:buAutoNum type="arabicPeriod"/>
            </a:pPr>
            <a:r>
              <a:rPr lang="es-ES" dirty="0">
                <a:latin typeface="Arial" panose="020B0604020202020204" pitchFamily="34" charset="0"/>
                <a:cs typeface="Arial" panose="020B0604020202020204" pitchFamily="34" charset="0"/>
              </a:rPr>
              <a:t>WAF (Web </a:t>
            </a:r>
            <a:r>
              <a:rPr lang="es-ES" dirty="0" err="1">
                <a:latin typeface="Arial" panose="020B0604020202020204" pitchFamily="34" charset="0"/>
                <a:cs typeface="Arial" panose="020B0604020202020204" pitchFamily="34" charset="0"/>
              </a:rPr>
              <a:t>Application</a:t>
            </a:r>
            <a:r>
              <a:rPr lang="es-ES" dirty="0">
                <a:latin typeface="Arial" panose="020B0604020202020204" pitchFamily="34" charset="0"/>
                <a:cs typeface="Arial" panose="020B0604020202020204" pitchFamily="34" charset="0"/>
              </a:rPr>
              <a:t> Firewall)</a:t>
            </a:r>
          </a:p>
          <a:p>
            <a:pPr marL="800100" lvl="1" indent="-342900" algn="just">
              <a:buFont typeface="+mj-lt"/>
              <a:buAutoNum type="arabicPeriod"/>
            </a:pPr>
            <a:r>
              <a:rPr lang="es-ES" dirty="0">
                <a:latin typeface="Arial" panose="020B0604020202020204" pitchFamily="34" charset="0"/>
                <a:cs typeface="Arial" panose="020B0604020202020204" pitchFamily="34" charset="0"/>
              </a:rPr>
              <a:t>Autenticación fuerte</a:t>
            </a:r>
          </a:p>
          <a:p>
            <a:pPr marL="800100" lvl="1" indent="-342900">
              <a:buFont typeface="+mj-lt"/>
              <a:buAutoNum type="arabicPeriod"/>
            </a:pPr>
            <a:r>
              <a:rPr lang="es-ES" dirty="0">
                <a:latin typeface="Arial" panose="020B0604020202020204" pitchFamily="34" charset="0"/>
                <a:cs typeface="Arial" panose="020B0604020202020204" pitchFamily="34" charset="0"/>
              </a:rPr>
              <a:t>Validación de entradas</a:t>
            </a:r>
          </a:p>
          <a:p>
            <a:pPr marL="800100" lvl="1" indent="-342900">
              <a:buFont typeface="+mj-lt"/>
              <a:buAutoNum type="arabicPeriod"/>
            </a:pPr>
            <a:r>
              <a:rPr lang="es-ES" dirty="0">
                <a:latin typeface="Arial" panose="020B0604020202020204" pitchFamily="34" charset="0"/>
                <a:cs typeface="Arial" panose="020B0604020202020204" pitchFamily="34" charset="0"/>
              </a:rPr>
              <a:t>Cifrado de datos en tránsito y en reposo</a:t>
            </a:r>
          </a:p>
          <a:p>
            <a:pPr marL="800100" lvl="1" indent="-342900">
              <a:buFont typeface="+mj-lt"/>
              <a:buAutoNum type="arabicPeriod"/>
            </a:pPr>
            <a:r>
              <a:rPr lang="es-ES" dirty="0">
                <a:latin typeface="Arial" panose="020B0604020202020204" pitchFamily="34" charset="0"/>
                <a:cs typeface="Arial" panose="020B0604020202020204" pitchFamily="34" charset="0"/>
              </a:rPr>
              <a:t>Monitoreo y </a:t>
            </a:r>
            <a:r>
              <a:rPr lang="es-ES" dirty="0" err="1">
                <a:latin typeface="Arial" panose="020B0604020202020204" pitchFamily="34" charset="0"/>
                <a:cs typeface="Arial" panose="020B0604020202020204" pitchFamily="34" charset="0"/>
              </a:rPr>
              <a:t>logging</a:t>
            </a:r>
            <a:endParaRPr lang="es-AR" dirty="0"/>
          </a:p>
        </p:txBody>
      </p:sp>
    </p:spTree>
    <p:extLst>
      <p:ext uri="{BB962C8B-B14F-4D97-AF65-F5344CB8AC3E}">
        <p14:creationId xmlns:p14="http://schemas.microsoft.com/office/powerpoint/2010/main" val="146554644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1201"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s-ES" sz="1800" b="0" i="0" u="none" strike="noStrike" cap="none" normalizeH="0" baseline="0">
              <a:ln>
                <a:noFill/>
              </a:ln>
              <a:solidFill>
                <a:schemeClr val="tx1"/>
              </a:solidFill>
              <a:effectLst/>
              <a:latin typeface="Arial" pitchFamily="34" charset="0"/>
              <a:cs typeface="Arial" pitchFamily="34" charset="0"/>
            </a:endParaRPr>
          </a:p>
        </p:txBody>
      </p:sp>
      <p:sp>
        <p:nvSpPr>
          <p:cNvPr id="68609"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s-ES" sz="1800" b="0" i="0" u="none" strike="noStrike" cap="none" normalizeH="0" baseline="0">
              <a:ln>
                <a:noFill/>
              </a:ln>
              <a:solidFill>
                <a:schemeClr val="tx1"/>
              </a:solidFill>
              <a:effectLst/>
              <a:latin typeface="Arial" pitchFamily="34" charset="0"/>
              <a:cs typeface="Arial" pitchFamily="34" charset="0"/>
            </a:endParaRPr>
          </a:p>
        </p:txBody>
      </p:sp>
      <p:sp>
        <p:nvSpPr>
          <p:cNvPr id="15" name="Subtitle 1"/>
          <p:cNvSpPr txBox="1">
            <a:spLocks/>
          </p:cNvSpPr>
          <p:nvPr/>
        </p:nvSpPr>
        <p:spPr>
          <a:xfrm>
            <a:off x="214282" y="116632"/>
            <a:ext cx="8678198" cy="500066"/>
          </a:xfrm>
          <a:prstGeom prst="rect">
            <a:avLst/>
          </a:prstGeom>
        </p:spPr>
        <p:txBody>
          <a:bodyPr>
            <a:normAutofit/>
          </a:bodyPr>
          <a:lstStyle/>
          <a:p>
            <a:pPr>
              <a:defRPr/>
            </a:pPr>
            <a:r>
              <a:rPr lang="es-ES" sz="2400" b="1" kern="0" dirty="0">
                <a:solidFill>
                  <a:sysClr val="windowText" lastClr="000000"/>
                </a:solidFill>
                <a:latin typeface="Arial" pitchFamily="34" charset="0"/>
                <a:cs typeface="Arial" pitchFamily="34" charset="0"/>
              </a:rPr>
              <a:t>Principios de Diseño Seguro</a:t>
            </a:r>
          </a:p>
        </p:txBody>
      </p:sp>
      <p:sp>
        <p:nvSpPr>
          <p:cNvPr id="5" name="CuadroTexto 4">
            <a:extLst>
              <a:ext uri="{FF2B5EF4-FFF2-40B4-BE49-F238E27FC236}">
                <a16:creationId xmlns:a16="http://schemas.microsoft.com/office/drawing/2014/main" id="{BB1A1DF5-45AB-42D2-AD97-89B7827B4F9F}"/>
              </a:ext>
            </a:extLst>
          </p:cNvPr>
          <p:cNvSpPr txBox="1"/>
          <p:nvPr/>
        </p:nvSpPr>
        <p:spPr>
          <a:xfrm>
            <a:off x="214282" y="877649"/>
            <a:ext cx="8390166" cy="1831271"/>
          </a:xfrm>
          <a:prstGeom prst="rect">
            <a:avLst/>
          </a:prstGeom>
          <a:noFill/>
        </p:spPr>
        <p:txBody>
          <a:bodyPr wrap="square" rtlCol="0">
            <a:spAutoFit/>
          </a:bodyPr>
          <a:lstStyle/>
          <a:p>
            <a:pPr algn="just">
              <a:spcAft>
                <a:spcPts val="600"/>
              </a:spcAft>
            </a:pPr>
            <a:r>
              <a:rPr lang="es-ES" b="1" dirty="0">
                <a:latin typeface="Arial" panose="020B0604020202020204" pitchFamily="34" charset="0"/>
                <a:cs typeface="Arial" panose="020B0604020202020204" pitchFamily="34" charset="0"/>
              </a:rPr>
              <a:t>3. Fallo seguro (</a:t>
            </a:r>
            <a:r>
              <a:rPr lang="es-ES" b="1" dirty="0" err="1">
                <a:latin typeface="Arial" panose="020B0604020202020204" pitchFamily="34" charset="0"/>
                <a:cs typeface="Arial" panose="020B0604020202020204" pitchFamily="34" charset="0"/>
              </a:rPr>
              <a:t>Fail</a:t>
            </a:r>
            <a:r>
              <a:rPr lang="es-ES" b="1" dirty="0">
                <a:latin typeface="Arial" panose="020B0604020202020204" pitchFamily="34" charset="0"/>
                <a:cs typeface="Arial" panose="020B0604020202020204" pitchFamily="34" charset="0"/>
              </a:rPr>
              <a:t> </a:t>
            </a:r>
            <a:r>
              <a:rPr lang="es-ES" b="1" dirty="0" err="1">
                <a:latin typeface="Arial" panose="020B0604020202020204" pitchFamily="34" charset="0"/>
                <a:cs typeface="Arial" panose="020B0604020202020204" pitchFamily="34" charset="0"/>
              </a:rPr>
              <a:t>Securely</a:t>
            </a:r>
            <a:r>
              <a:rPr lang="es-ES" b="1" dirty="0">
                <a:latin typeface="Arial" panose="020B0604020202020204" pitchFamily="34" charset="0"/>
                <a:cs typeface="Arial" panose="020B0604020202020204" pitchFamily="34" charset="0"/>
              </a:rPr>
              <a:t>)</a:t>
            </a:r>
          </a:p>
          <a:p>
            <a:pPr algn="just"/>
            <a:r>
              <a:rPr lang="es-ES" dirty="0">
                <a:latin typeface="Arial" panose="020B0604020202020204" pitchFamily="34" charset="0"/>
                <a:cs typeface="Arial" panose="020B0604020202020204" pitchFamily="34" charset="0"/>
              </a:rPr>
              <a:t>"Si un sistema falla, debe hacerlo en un estado seguro, no exponiendo información ni privilegios." </a:t>
            </a:r>
          </a:p>
          <a:p>
            <a:pPr algn="just"/>
            <a:endParaRPr lang="es-ES" dirty="0">
              <a:latin typeface="Arial" panose="020B0604020202020204" pitchFamily="34" charset="0"/>
              <a:cs typeface="Arial" panose="020B0604020202020204" pitchFamily="34" charset="0"/>
            </a:endParaRPr>
          </a:p>
          <a:p>
            <a:pPr algn="just"/>
            <a:r>
              <a:rPr lang="es-ES" dirty="0">
                <a:latin typeface="Arial" panose="020B0604020202020204" pitchFamily="34" charset="0"/>
                <a:cs typeface="Arial" panose="020B0604020202020204" pitchFamily="34" charset="0"/>
              </a:rPr>
              <a:t>Ejemplo: ante un error de base de datos, no devolver trazas de pila al cliente; mostrar un mensaje genérico.</a:t>
            </a:r>
          </a:p>
        </p:txBody>
      </p:sp>
      <p:sp>
        <p:nvSpPr>
          <p:cNvPr id="6" name="CuadroTexto 5">
            <a:extLst>
              <a:ext uri="{FF2B5EF4-FFF2-40B4-BE49-F238E27FC236}">
                <a16:creationId xmlns:a16="http://schemas.microsoft.com/office/drawing/2014/main" id="{516E09AE-2DF0-4328-A7CA-23CA75372CC2}"/>
              </a:ext>
            </a:extLst>
          </p:cNvPr>
          <p:cNvSpPr txBox="1"/>
          <p:nvPr/>
        </p:nvSpPr>
        <p:spPr>
          <a:xfrm>
            <a:off x="215066" y="2924944"/>
            <a:ext cx="8390166" cy="2185214"/>
          </a:xfrm>
          <a:prstGeom prst="rect">
            <a:avLst/>
          </a:prstGeom>
          <a:noFill/>
        </p:spPr>
        <p:txBody>
          <a:bodyPr wrap="square" rtlCol="0">
            <a:spAutoFit/>
          </a:bodyPr>
          <a:lstStyle/>
          <a:p>
            <a:pPr algn="just">
              <a:spcAft>
                <a:spcPts val="1200"/>
              </a:spcAft>
            </a:pPr>
            <a:r>
              <a:rPr lang="es-ES" b="1" dirty="0">
                <a:latin typeface="Arial" panose="020B0604020202020204" pitchFamily="34" charset="0"/>
                <a:cs typeface="Arial" panose="020B0604020202020204" pitchFamily="34" charset="0"/>
              </a:rPr>
              <a:t>4. Separación de privilegios (</a:t>
            </a:r>
            <a:r>
              <a:rPr lang="es-ES" b="1" dirty="0" err="1">
                <a:latin typeface="Arial" panose="020B0604020202020204" pitchFamily="34" charset="0"/>
                <a:cs typeface="Arial" panose="020B0604020202020204" pitchFamily="34" charset="0"/>
              </a:rPr>
              <a:t>Separation</a:t>
            </a:r>
            <a:r>
              <a:rPr lang="es-ES" b="1" dirty="0">
                <a:latin typeface="Arial" panose="020B0604020202020204" pitchFamily="34" charset="0"/>
                <a:cs typeface="Arial" panose="020B0604020202020204" pitchFamily="34" charset="0"/>
              </a:rPr>
              <a:t> </a:t>
            </a:r>
            <a:r>
              <a:rPr lang="es-ES" b="1" dirty="0" err="1">
                <a:latin typeface="Arial" panose="020B0604020202020204" pitchFamily="34" charset="0"/>
                <a:cs typeface="Arial" panose="020B0604020202020204" pitchFamily="34" charset="0"/>
              </a:rPr>
              <a:t>of</a:t>
            </a:r>
            <a:r>
              <a:rPr lang="es-ES" b="1" dirty="0">
                <a:latin typeface="Arial" panose="020B0604020202020204" pitchFamily="34" charset="0"/>
                <a:cs typeface="Arial" panose="020B0604020202020204" pitchFamily="34" charset="0"/>
              </a:rPr>
              <a:t> </a:t>
            </a:r>
            <a:r>
              <a:rPr lang="es-ES" b="1" dirty="0" err="1">
                <a:latin typeface="Arial" panose="020B0604020202020204" pitchFamily="34" charset="0"/>
                <a:cs typeface="Arial" panose="020B0604020202020204" pitchFamily="34" charset="0"/>
              </a:rPr>
              <a:t>Duties</a:t>
            </a:r>
            <a:r>
              <a:rPr lang="es-ES" b="1" dirty="0">
                <a:latin typeface="Arial" panose="020B0604020202020204" pitchFamily="34" charset="0"/>
                <a:cs typeface="Arial" panose="020B0604020202020204" pitchFamily="34" charset="0"/>
              </a:rPr>
              <a:t>)</a:t>
            </a:r>
          </a:p>
          <a:p>
            <a:pPr algn="just"/>
            <a:r>
              <a:rPr lang="es-ES" dirty="0">
                <a:latin typeface="Arial" panose="020B0604020202020204" pitchFamily="34" charset="0"/>
                <a:cs typeface="Arial" panose="020B0604020202020204" pitchFamily="34" charset="0"/>
              </a:rPr>
              <a:t>"Ninguna acción crítica debe depender de una sola entidad." </a:t>
            </a:r>
          </a:p>
          <a:p>
            <a:pPr algn="just"/>
            <a:endParaRPr lang="es-ES" dirty="0">
              <a:latin typeface="Arial" panose="020B0604020202020204" pitchFamily="34" charset="0"/>
              <a:cs typeface="Arial" panose="020B0604020202020204" pitchFamily="34" charset="0"/>
            </a:endParaRPr>
          </a:p>
          <a:p>
            <a:pPr marL="285750" indent="-285750" algn="just">
              <a:buFont typeface="Arial" panose="020B0604020202020204" pitchFamily="34" charset="0"/>
              <a:buChar char="•"/>
            </a:pPr>
            <a:r>
              <a:rPr lang="es-ES" dirty="0">
                <a:latin typeface="Arial" panose="020B0604020202020204" pitchFamily="34" charset="0"/>
                <a:cs typeface="Arial" panose="020B0604020202020204" pitchFamily="34" charset="0"/>
              </a:rPr>
              <a:t>En desarrollo: el desarrollador no debe poder desplegar en producción sin revisión.</a:t>
            </a:r>
          </a:p>
          <a:p>
            <a:pPr marL="285750" indent="-285750" algn="just">
              <a:buFont typeface="Arial" panose="020B0604020202020204" pitchFamily="34" charset="0"/>
              <a:buChar char="•"/>
            </a:pPr>
            <a:r>
              <a:rPr lang="es-ES" dirty="0">
                <a:latin typeface="Arial" panose="020B0604020202020204" pitchFamily="34" charset="0"/>
                <a:cs typeface="Arial" panose="020B0604020202020204" pitchFamily="34" charset="0"/>
              </a:rPr>
              <a:t>En operaciones: gestión de claves criptográficas separada del equipo de desarrollo.</a:t>
            </a:r>
          </a:p>
        </p:txBody>
      </p:sp>
    </p:spTree>
    <p:extLst>
      <p:ext uri="{BB962C8B-B14F-4D97-AF65-F5344CB8AC3E}">
        <p14:creationId xmlns:p14="http://schemas.microsoft.com/office/powerpoint/2010/main" val="219498419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1201"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s-ES" sz="1800" b="0" i="0" u="none" strike="noStrike" cap="none" normalizeH="0" baseline="0">
              <a:ln>
                <a:noFill/>
              </a:ln>
              <a:solidFill>
                <a:schemeClr val="tx1"/>
              </a:solidFill>
              <a:effectLst/>
              <a:latin typeface="Arial" pitchFamily="34" charset="0"/>
              <a:cs typeface="Arial" pitchFamily="34" charset="0"/>
            </a:endParaRPr>
          </a:p>
        </p:txBody>
      </p:sp>
      <p:sp>
        <p:nvSpPr>
          <p:cNvPr id="68609"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s-ES" sz="1800" b="0" i="0" u="none" strike="noStrike" cap="none" normalizeH="0" baseline="0">
              <a:ln>
                <a:noFill/>
              </a:ln>
              <a:solidFill>
                <a:schemeClr val="tx1"/>
              </a:solidFill>
              <a:effectLst/>
              <a:latin typeface="Arial" pitchFamily="34" charset="0"/>
              <a:cs typeface="Arial" pitchFamily="34" charset="0"/>
            </a:endParaRPr>
          </a:p>
        </p:txBody>
      </p:sp>
      <p:sp>
        <p:nvSpPr>
          <p:cNvPr id="15" name="Subtitle 1"/>
          <p:cNvSpPr txBox="1">
            <a:spLocks/>
          </p:cNvSpPr>
          <p:nvPr/>
        </p:nvSpPr>
        <p:spPr>
          <a:xfrm>
            <a:off x="214282" y="116632"/>
            <a:ext cx="8678198" cy="500066"/>
          </a:xfrm>
          <a:prstGeom prst="rect">
            <a:avLst/>
          </a:prstGeom>
        </p:spPr>
        <p:txBody>
          <a:bodyPr>
            <a:normAutofit/>
          </a:bodyPr>
          <a:lstStyle/>
          <a:p>
            <a:pPr>
              <a:defRPr/>
            </a:pPr>
            <a:r>
              <a:rPr lang="es-ES" sz="2400" b="1" kern="0" dirty="0">
                <a:solidFill>
                  <a:sysClr val="windowText" lastClr="000000"/>
                </a:solidFill>
                <a:latin typeface="Arial" pitchFamily="34" charset="0"/>
                <a:cs typeface="Arial" pitchFamily="34" charset="0"/>
              </a:rPr>
              <a:t>Principios de Diseño Seguro</a:t>
            </a:r>
          </a:p>
        </p:txBody>
      </p:sp>
      <p:sp>
        <p:nvSpPr>
          <p:cNvPr id="5" name="CuadroTexto 4">
            <a:extLst>
              <a:ext uri="{FF2B5EF4-FFF2-40B4-BE49-F238E27FC236}">
                <a16:creationId xmlns:a16="http://schemas.microsoft.com/office/drawing/2014/main" id="{BB1A1DF5-45AB-42D2-AD97-89B7827B4F9F}"/>
              </a:ext>
            </a:extLst>
          </p:cNvPr>
          <p:cNvSpPr txBox="1"/>
          <p:nvPr/>
        </p:nvSpPr>
        <p:spPr>
          <a:xfrm>
            <a:off x="214282" y="877649"/>
            <a:ext cx="8390166" cy="1077218"/>
          </a:xfrm>
          <a:prstGeom prst="rect">
            <a:avLst/>
          </a:prstGeom>
          <a:noFill/>
        </p:spPr>
        <p:txBody>
          <a:bodyPr wrap="square" rtlCol="0">
            <a:spAutoFit/>
          </a:bodyPr>
          <a:lstStyle/>
          <a:p>
            <a:pPr algn="just">
              <a:spcAft>
                <a:spcPts val="600"/>
              </a:spcAft>
            </a:pPr>
            <a:r>
              <a:rPr lang="es-ES" b="1" dirty="0">
                <a:latin typeface="Arial" panose="020B0604020202020204" pitchFamily="34" charset="0"/>
                <a:cs typeface="Arial" panose="020B0604020202020204" pitchFamily="34" charset="0"/>
              </a:rPr>
              <a:t>5. Economía de mecanismos</a:t>
            </a:r>
          </a:p>
          <a:p>
            <a:pPr algn="just">
              <a:spcAft>
                <a:spcPts val="600"/>
              </a:spcAft>
            </a:pPr>
            <a:r>
              <a:rPr lang="es-ES" dirty="0">
                <a:latin typeface="Arial" panose="020B0604020202020204" pitchFamily="34" charset="0"/>
                <a:cs typeface="Arial" panose="020B0604020202020204" pitchFamily="34" charset="0"/>
              </a:rPr>
              <a:t>"Los diseños de seguridad deben ser simples y verificables." </a:t>
            </a:r>
          </a:p>
          <a:p>
            <a:pPr algn="just">
              <a:spcAft>
                <a:spcPts val="600"/>
              </a:spcAft>
            </a:pPr>
            <a:r>
              <a:rPr lang="es-ES" dirty="0">
                <a:latin typeface="Arial" panose="020B0604020202020204" pitchFamily="34" charset="0"/>
                <a:cs typeface="Arial" panose="020B0604020202020204" pitchFamily="34" charset="0"/>
              </a:rPr>
              <a:t>Evitar lógica de seguridad compleja o redundante que sea difícil de auditar.</a:t>
            </a:r>
          </a:p>
        </p:txBody>
      </p:sp>
      <p:sp>
        <p:nvSpPr>
          <p:cNvPr id="6" name="CuadroTexto 5">
            <a:extLst>
              <a:ext uri="{FF2B5EF4-FFF2-40B4-BE49-F238E27FC236}">
                <a16:creationId xmlns:a16="http://schemas.microsoft.com/office/drawing/2014/main" id="{516E09AE-2DF0-4328-A7CA-23CA75372CC2}"/>
              </a:ext>
            </a:extLst>
          </p:cNvPr>
          <p:cNvSpPr txBox="1"/>
          <p:nvPr/>
        </p:nvSpPr>
        <p:spPr>
          <a:xfrm>
            <a:off x="209946" y="2348880"/>
            <a:ext cx="8390166" cy="1508105"/>
          </a:xfrm>
          <a:prstGeom prst="rect">
            <a:avLst/>
          </a:prstGeom>
          <a:noFill/>
        </p:spPr>
        <p:txBody>
          <a:bodyPr wrap="square" rtlCol="0">
            <a:spAutoFit/>
          </a:bodyPr>
          <a:lstStyle/>
          <a:p>
            <a:pPr algn="just">
              <a:spcAft>
                <a:spcPts val="1200"/>
              </a:spcAft>
            </a:pPr>
            <a:r>
              <a:rPr lang="es-ES" b="1" dirty="0">
                <a:latin typeface="Arial" panose="020B0604020202020204" pitchFamily="34" charset="0"/>
                <a:cs typeface="Arial" panose="020B0604020202020204" pitchFamily="34" charset="0"/>
              </a:rPr>
              <a:t>6. No confiar en la seguridad por oscuridad</a:t>
            </a:r>
          </a:p>
          <a:p>
            <a:pPr algn="just">
              <a:spcAft>
                <a:spcPts val="1200"/>
              </a:spcAft>
            </a:pPr>
            <a:r>
              <a:rPr lang="es-ES" dirty="0">
                <a:latin typeface="Arial" panose="020B0604020202020204" pitchFamily="34" charset="0"/>
                <a:cs typeface="Arial" panose="020B0604020202020204" pitchFamily="34" charset="0"/>
              </a:rPr>
              <a:t>"La seguridad no debe depender de que los atacantes desconozcan el sistema." </a:t>
            </a:r>
          </a:p>
          <a:p>
            <a:pPr algn="just">
              <a:spcAft>
                <a:spcPts val="1200"/>
              </a:spcAft>
            </a:pPr>
            <a:r>
              <a:rPr lang="es-ES" dirty="0">
                <a:latin typeface="Arial" panose="020B0604020202020204" pitchFamily="34" charset="0"/>
                <a:cs typeface="Arial" panose="020B0604020202020204" pitchFamily="34" charset="0"/>
              </a:rPr>
              <a:t>Ocultar rutas o versiones de software no es suficiente; se deben aplicar controles reales.</a:t>
            </a:r>
          </a:p>
        </p:txBody>
      </p:sp>
    </p:spTree>
    <p:extLst>
      <p:ext uri="{BB962C8B-B14F-4D97-AF65-F5344CB8AC3E}">
        <p14:creationId xmlns:p14="http://schemas.microsoft.com/office/powerpoint/2010/main" val="262357782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Mirador">
  <a:themeElements>
    <a:clrScheme name="Mirador">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Mirador">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Mirador">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2.xml><?xml version="1.0" encoding="utf-8"?>
<a:theme xmlns:a="http://schemas.openxmlformats.org/drawingml/2006/main" name="Espiral">
  <a:themeElements>
    <a:clrScheme name="Espiral">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Espiral">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Espiral">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ppt/theme/theme3.xml><?xml version="1.0" encoding="utf-8"?>
<a:theme xmlns:a="http://schemas.openxmlformats.org/drawingml/2006/main" name="Custom Theme">
  <a:themeElements>
    <a:clrScheme name="Office Colors">
      <a:dk1>
        <a:sysClr val="windowText" lastClr="000000"/>
      </a:dk1>
      <a:lt1>
        <a:sysClr val="window" lastClr="FFFFFF"/>
      </a:lt1>
      <a:dk2>
        <a:srgbClr val="1F497D"/>
      </a:dk2>
      <a:lt2>
        <a:srgbClr val="FAF3E8"/>
      </a:lt2>
      <a:accent1>
        <a:srgbClr val="5C83B4"/>
      </a:accent1>
      <a:accent2>
        <a:srgbClr val="C0504D"/>
      </a:accent2>
      <a:accent3>
        <a:srgbClr val="9DBB61"/>
      </a:accent3>
      <a:accent4>
        <a:srgbClr val="8066A0"/>
      </a:accent4>
      <a:accent5>
        <a:srgbClr val="4BACC6"/>
      </a:accent5>
      <a:accent6>
        <a:srgbClr val="F59D56"/>
      </a:accent6>
      <a:hlink>
        <a:srgbClr val="0000FF"/>
      </a:hlink>
      <a:folHlink>
        <a:srgbClr val="800080"/>
      </a:folHlink>
    </a:clrScheme>
    <a:fontScheme name="Office Fonts">
      <a:majorFont>
        <a:latin typeface="Calibri"/>
        <a:ea typeface="MS PGothic"/>
        <a:cs typeface=""/>
      </a:majorFont>
      <a:minorFont>
        <a:latin typeface="Calibri"/>
        <a:ea typeface="MS PGothic"/>
        <a:cs typeface=""/>
      </a:minorFont>
    </a:fontScheme>
    <a:fmtScheme name="Office Effects">
      <a:fillStyleLst>
        <a:solidFill>
          <a:schemeClr val="phClr">
            <a:tint val="100000"/>
            <a:shade val="100000"/>
            <a:satMod val="100000"/>
          </a:schemeClr>
        </a:solidFill>
        <a:gradFill rotWithShape="1">
          <a:gsLst>
            <a:gs pos="0">
              <a:schemeClr val="phClr">
                <a:tint val="65000"/>
                <a:shade val="100000"/>
                <a:satMod val="133000"/>
              </a:schemeClr>
            </a:gs>
            <a:gs pos="15000">
              <a:schemeClr val="phClr">
                <a:tint val="50000"/>
                <a:shade val="100000"/>
                <a:satMod val="140000"/>
              </a:schemeClr>
            </a:gs>
            <a:gs pos="100000">
              <a:schemeClr val="phClr">
                <a:tint val="10000"/>
                <a:shade val="100000"/>
                <a:satMod val="135000"/>
              </a:schemeClr>
            </a:gs>
          </a:gsLst>
          <a:lin ang="16200000" scaled="1"/>
        </a:gradFill>
        <a:gradFill rotWithShape="1">
          <a:gsLst>
            <a:gs pos="0">
              <a:schemeClr val="phClr">
                <a:tint val="100000"/>
                <a:shade val="75000"/>
                <a:satMod val="160000"/>
              </a:schemeClr>
            </a:gs>
            <a:gs pos="62000">
              <a:schemeClr val="phClr">
                <a:tint val="100000"/>
                <a:shade val="100000"/>
                <a:satMod val="125000"/>
              </a:schemeClr>
            </a:gs>
            <a:gs pos="100000">
              <a:schemeClr val="phClr">
                <a:tint val="80000"/>
                <a:shade val="100000"/>
                <a:satMod val="140000"/>
              </a:schemeClr>
            </a:gs>
          </a:gsLst>
          <a:lin ang="16200000" scaled="1"/>
        </a:gradFill>
      </a:fillStyleLst>
      <a:lnStyleLst>
        <a:ln w="12700">
          <a:solidFill>
            <a:schemeClr val="phClr"/>
          </a:solidFill>
          <a:prstDash val="solid"/>
        </a:ln>
        <a:ln w="25400">
          <a:solidFill>
            <a:schemeClr val="phClr"/>
          </a:solidFill>
          <a:prstDash val="solid"/>
        </a:ln>
        <a:ln w="38100">
          <a:solidFill>
            <a:schemeClr val="phClr"/>
          </a:solidFill>
          <a:prstDash val="solid"/>
        </a:ln>
      </a:lnStyleLst>
      <a:effectStyleLst>
        <a:effectStyle>
          <a:effectLst>
            <a:outerShdw blurRad="50800" dist="25400" dir="5400000">
              <a:srgbClr val="000000">
                <a:alpha val="43137"/>
              </a:srgbClr>
            </a:outerShdw>
          </a:effectLst>
        </a:effectStyle>
        <a:effectStyle>
          <a:effectLst>
            <a:outerShdw blurRad="50800" dist="38100" dir="5400000">
              <a:srgbClr val="000000">
                <a:alpha val="61176"/>
              </a:srgbClr>
            </a:outerShdw>
          </a:effectLst>
          <a:scene3d>
            <a:camera prst="orthographicFront" fov="0">
              <a:rot lat="0" lon="0" rev="0"/>
            </a:camera>
            <a:lightRig rig="contrasting" dir="t">
              <a:rot lat="0" lon="0" rev="16500000"/>
            </a:lightRig>
          </a:scene3d>
          <a:sp3d contourW="12700" prstMaterial="powder">
            <a:bevelT h="50800"/>
            <a:contourClr>
              <a:schemeClr val="phClr">
                <a:tint val="100000"/>
                <a:shade val="100000"/>
                <a:satMod val="100000"/>
              </a:schemeClr>
            </a:contourClr>
          </a:sp3d>
        </a:effectStyle>
        <a:effectStyle>
          <a:effectLst>
            <a:reflection blurRad="12700" stA="25000" endPos="28000" dist="38100" dir="5400000" sy="-100000" rotWithShape="0"/>
          </a:effectLst>
          <a:scene3d>
            <a:camera prst="orthographicFront" fov="0">
              <a:rot lat="0" lon="0" rev="0"/>
            </a:camera>
            <a:lightRig rig="threePt" dir="t">
              <a:rot lat="0" lon="0" rev="0"/>
            </a:lightRig>
          </a:scene3d>
          <a:sp3d>
            <a:bevelT w="139700" h="38100"/>
            <a:contourClr>
              <a:schemeClr val="phClr">
                <a:tint val="100000"/>
                <a:shade val="100000"/>
                <a:satMod val="100000"/>
              </a:schemeClr>
            </a:contourClr>
          </a:sp3d>
        </a:effectStyle>
      </a:effectStyleLst>
      <a:bgFillStyleLst>
        <a:solidFill>
          <a:schemeClr val="phClr">
            <a:tint val="100000"/>
            <a:shade val="100000"/>
            <a:satMod val="100000"/>
          </a:schemeClr>
        </a:solidFill>
        <a:gradFill rotWithShape="1">
          <a:gsLst>
            <a:gs pos="0">
              <a:schemeClr val="phClr">
                <a:tint val="100000"/>
                <a:shade val="50000"/>
                <a:satMod val="145000"/>
              </a:schemeClr>
            </a:gs>
            <a:gs pos="40000">
              <a:schemeClr val="phClr">
                <a:tint val="100000"/>
                <a:shade val="70000"/>
                <a:satMod val="145000"/>
              </a:schemeClr>
            </a:gs>
            <a:gs pos="100000">
              <a:schemeClr val="phClr">
                <a:tint val="85000"/>
                <a:shade val="100000"/>
                <a:satMod val="155000"/>
              </a:schemeClr>
            </a:gs>
          </a:gsLst>
          <a:lin ang="16200000" scaled="1"/>
        </a:gradFill>
        <a:gradFill rotWithShape="1">
          <a:gsLst>
            <a:gs pos="0">
              <a:schemeClr val="phClr">
                <a:tint val="100000"/>
                <a:shade val="50000"/>
                <a:satMod val="145000"/>
              </a:schemeClr>
            </a:gs>
            <a:gs pos="30000">
              <a:schemeClr val="phClr">
                <a:tint val="100000"/>
                <a:shade val="65000"/>
                <a:satMod val="155000"/>
              </a:schemeClr>
            </a:gs>
            <a:gs pos="100000">
              <a:schemeClr val="phClr">
                <a:tint val="60000"/>
                <a:shade val="100000"/>
                <a:satMod val="170000"/>
              </a:schemeClr>
            </a:gs>
          </a:gsLst>
          <a:lin ang="16200000" scaled="1"/>
        </a:gradFill>
      </a:bgFillStyleLst>
    </a:fmtScheme>
  </a:themeElements>
  <a:objectDefaults/>
  <a:extraClrSchemeLst/>
</a:theme>
</file>

<file path=ppt/theme/theme4.xml><?xml version="1.0" encoding="utf-8"?>
<a:theme xmlns:a="http://schemas.openxmlformats.org/drawingml/2006/main" name="Custom Theme">
  <a:themeElements>
    <a:clrScheme name="Office Colors">
      <a:dk1>
        <a:sysClr val="windowText" lastClr="000000"/>
      </a:dk1>
      <a:lt1>
        <a:sysClr val="window" lastClr="FFFFFF"/>
      </a:lt1>
      <a:dk2>
        <a:srgbClr val="1F497D"/>
      </a:dk2>
      <a:lt2>
        <a:srgbClr val="FAF3E8"/>
      </a:lt2>
      <a:accent1>
        <a:srgbClr val="5C83B4"/>
      </a:accent1>
      <a:accent2>
        <a:srgbClr val="C0504D"/>
      </a:accent2>
      <a:accent3>
        <a:srgbClr val="9DBB61"/>
      </a:accent3>
      <a:accent4>
        <a:srgbClr val="8066A0"/>
      </a:accent4>
      <a:accent5>
        <a:srgbClr val="4BACC6"/>
      </a:accent5>
      <a:accent6>
        <a:srgbClr val="F59D56"/>
      </a:accent6>
      <a:hlink>
        <a:srgbClr val="0000FF"/>
      </a:hlink>
      <a:folHlink>
        <a:srgbClr val="800080"/>
      </a:folHlink>
    </a:clrScheme>
    <a:fontScheme name="Office Fonts">
      <a:majorFont>
        <a:latin typeface="Calibri"/>
        <a:ea typeface="MS PGothic"/>
        <a:cs typeface=""/>
      </a:majorFont>
      <a:minorFont>
        <a:latin typeface="Calibri"/>
        <a:ea typeface="MS PGothic"/>
        <a:cs typeface=""/>
      </a:minorFont>
    </a:fontScheme>
    <a:fmtScheme name="Office Effects">
      <a:fillStyleLst>
        <a:solidFill>
          <a:schemeClr val="phClr">
            <a:tint val="100000"/>
            <a:shade val="100000"/>
            <a:satMod val="100000"/>
          </a:schemeClr>
        </a:solidFill>
        <a:gradFill rotWithShape="1">
          <a:gsLst>
            <a:gs pos="0">
              <a:schemeClr val="phClr">
                <a:tint val="65000"/>
                <a:shade val="100000"/>
                <a:satMod val="133000"/>
              </a:schemeClr>
            </a:gs>
            <a:gs pos="15000">
              <a:schemeClr val="phClr">
                <a:tint val="50000"/>
                <a:shade val="100000"/>
                <a:satMod val="140000"/>
              </a:schemeClr>
            </a:gs>
            <a:gs pos="100000">
              <a:schemeClr val="phClr">
                <a:tint val="10000"/>
                <a:shade val="100000"/>
                <a:satMod val="135000"/>
              </a:schemeClr>
            </a:gs>
          </a:gsLst>
          <a:lin ang="16200000" scaled="1"/>
        </a:gradFill>
        <a:gradFill rotWithShape="1">
          <a:gsLst>
            <a:gs pos="0">
              <a:schemeClr val="phClr">
                <a:tint val="100000"/>
                <a:shade val="75000"/>
                <a:satMod val="160000"/>
              </a:schemeClr>
            </a:gs>
            <a:gs pos="62000">
              <a:schemeClr val="phClr">
                <a:tint val="100000"/>
                <a:shade val="100000"/>
                <a:satMod val="125000"/>
              </a:schemeClr>
            </a:gs>
            <a:gs pos="100000">
              <a:schemeClr val="phClr">
                <a:tint val="80000"/>
                <a:shade val="100000"/>
                <a:satMod val="140000"/>
              </a:schemeClr>
            </a:gs>
          </a:gsLst>
          <a:lin ang="16200000" scaled="1"/>
        </a:gradFill>
      </a:fillStyleLst>
      <a:lnStyleLst>
        <a:ln w="12700">
          <a:solidFill>
            <a:schemeClr val="phClr"/>
          </a:solidFill>
          <a:prstDash val="solid"/>
        </a:ln>
        <a:ln w="25400">
          <a:solidFill>
            <a:schemeClr val="phClr"/>
          </a:solidFill>
          <a:prstDash val="solid"/>
        </a:ln>
        <a:ln w="38100">
          <a:solidFill>
            <a:schemeClr val="phClr"/>
          </a:solidFill>
          <a:prstDash val="solid"/>
        </a:ln>
      </a:lnStyleLst>
      <a:effectStyleLst>
        <a:effectStyle>
          <a:effectLst>
            <a:outerShdw blurRad="50800" dist="25400" dir="5400000">
              <a:srgbClr val="000000">
                <a:alpha val="43137"/>
              </a:srgbClr>
            </a:outerShdw>
          </a:effectLst>
        </a:effectStyle>
        <a:effectStyle>
          <a:effectLst>
            <a:outerShdw blurRad="50800" dist="38100" dir="5400000">
              <a:srgbClr val="000000">
                <a:alpha val="61176"/>
              </a:srgbClr>
            </a:outerShdw>
          </a:effectLst>
          <a:scene3d>
            <a:camera prst="orthographicFront" fov="0">
              <a:rot lat="0" lon="0" rev="0"/>
            </a:camera>
            <a:lightRig rig="contrasting" dir="t">
              <a:rot lat="0" lon="0" rev="16500000"/>
            </a:lightRig>
          </a:scene3d>
          <a:sp3d contourW="12700" prstMaterial="powder">
            <a:bevelT h="50800"/>
            <a:contourClr>
              <a:schemeClr val="phClr">
                <a:tint val="100000"/>
                <a:shade val="100000"/>
                <a:satMod val="100000"/>
              </a:schemeClr>
            </a:contourClr>
          </a:sp3d>
        </a:effectStyle>
        <a:effectStyle>
          <a:effectLst>
            <a:reflection blurRad="12700" stA="25000" endPos="28000" dist="38100" dir="5400000" sy="-100000" rotWithShape="0"/>
          </a:effectLst>
          <a:scene3d>
            <a:camera prst="orthographicFront" fov="0">
              <a:rot lat="0" lon="0" rev="0"/>
            </a:camera>
            <a:lightRig rig="threePt" dir="t">
              <a:rot lat="0" lon="0" rev="0"/>
            </a:lightRig>
          </a:scene3d>
          <a:sp3d>
            <a:bevelT w="139700" h="38100"/>
            <a:contourClr>
              <a:schemeClr val="phClr">
                <a:tint val="100000"/>
                <a:shade val="100000"/>
                <a:satMod val="100000"/>
              </a:schemeClr>
            </a:contourClr>
          </a:sp3d>
        </a:effectStyle>
      </a:effectStyleLst>
      <a:bgFillStyleLst>
        <a:solidFill>
          <a:schemeClr val="phClr">
            <a:tint val="100000"/>
            <a:shade val="100000"/>
            <a:satMod val="100000"/>
          </a:schemeClr>
        </a:solidFill>
        <a:gradFill rotWithShape="1">
          <a:gsLst>
            <a:gs pos="0">
              <a:schemeClr val="phClr">
                <a:tint val="100000"/>
                <a:shade val="50000"/>
                <a:satMod val="145000"/>
              </a:schemeClr>
            </a:gs>
            <a:gs pos="40000">
              <a:schemeClr val="phClr">
                <a:tint val="100000"/>
                <a:shade val="70000"/>
                <a:satMod val="145000"/>
              </a:schemeClr>
            </a:gs>
            <a:gs pos="100000">
              <a:schemeClr val="phClr">
                <a:tint val="85000"/>
                <a:shade val="100000"/>
                <a:satMod val="155000"/>
              </a:schemeClr>
            </a:gs>
          </a:gsLst>
          <a:lin ang="16200000" scaled="1"/>
        </a:gradFill>
        <a:gradFill rotWithShape="1">
          <a:gsLst>
            <a:gs pos="0">
              <a:schemeClr val="phClr">
                <a:tint val="100000"/>
                <a:shade val="50000"/>
                <a:satMod val="145000"/>
              </a:schemeClr>
            </a:gs>
            <a:gs pos="30000">
              <a:schemeClr val="phClr">
                <a:tint val="100000"/>
                <a:shade val="65000"/>
                <a:satMod val="155000"/>
              </a:schemeClr>
            </a:gs>
            <a:gs pos="100000">
              <a:schemeClr val="phClr">
                <a:tint val="60000"/>
                <a:shade val="100000"/>
                <a:satMod val="170000"/>
              </a:schemeClr>
            </a:gs>
          </a:gsLst>
          <a:lin ang="16200000" scaled="1"/>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file>

<file path=customXml/item2.xml><?xml version="1.0" encoding="utf-8"?>
<ct:contentTypeSchema xmlns:ct="http://schemas.microsoft.com/office/2006/metadata/contentType" xmlns:ma="http://schemas.microsoft.com/office/2006/metadata/properties/metaAttributes" ct:_="" ma:_="" ma:contentTypeName="TemplateFile" ma:contentTypeID="0x010100DE95A0C693CEB341887D38A4A2B58B45040072C752107C5A7B47AA91A1EE638E6F1F" ma:contentTypeVersion="24" ma:contentTypeDescription="Create a new document." ma:contentTypeScope="" ma:versionID="0c22a9e4ee5a4d59bacc0eca4cef97cb"/>
</file>

<file path=customXml/item3.xml><?xml version="1.0" encoding="utf-8"?>
<?mso-contentType ?>
<FormTemplates xmlns="http://schemas.microsoft.com/sharepoint/v3/contenttype/forms">
  <Display>DocumentLibraryForm</Display>
  <Edit>AssetEditForm</Edit>
  <New>DocumentLibraryForm</New>
</FormTemplates>
</file>

<file path=customXml/itemProps1.xml><?xml version="1.0" encoding="utf-8"?>
<ds:datastoreItem xmlns:ds="http://schemas.openxmlformats.org/officeDocument/2006/customXml" ds:itemID="{E84655DC-E572-4564-A9C9-0B9D8003F121}">
  <ds:schemaRefs>
    <ds:schemaRef ds:uri="http://schemas.microsoft.com/office/2006/metadata/properties"/>
    <ds:schemaRef ds:uri="http://schemas.microsoft.com/office/infopath/2007/PartnerControls"/>
  </ds:schemaRefs>
</ds:datastoreItem>
</file>

<file path=customXml/itemProps2.xml><?xml version="1.0" encoding="utf-8"?>
<ds:datastoreItem xmlns:ds="http://schemas.openxmlformats.org/officeDocument/2006/customXml" ds:itemID="{68EF03C4-44DE-46A6-83B9-F81098DF0B89}">
  <ds:schemaRefs>
    <ds:schemaRef ds:uri="http://schemas.microsoft.com/office/2006/metadata/contentType"/>
    <ds:schemaRef ds:uri="http://schemas.microsoft.com/office/2006/metadata/properties/metaAttributes"/>
  </ds:schemaRefs>
</ds:datastoreItem>
</file>

<file path=customXml/itemProps3.xml><?xml version="1.0" encoding="utf-8"?>
<ds:datastoreItem xmlns:ds="http://schemas.openxmlformats.org/officeDocument/2006/customXml" ds:itemID="{3722D8BD-807B-4A41-93C9-0E581F3C4C1F}">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Oriel</Template>
  <TotalTime>8418</TotalTime>
  <Words>2538</Words>
  <Application>Microsoft Office PowerPoint</Application>
  <PresentationFormat>Presentación en pantalla (4:3)</PresentationFormat>
  <Paragraphs>187</Paragraphs>
  <Slides>20</Slides>
  <Notes>19</Notes>
  <HiddenSlides>0</HiddenSlides>
  <MMClips>0</MMClips>
  <ScaleCrop>false</ScaleCrop>
  <HeadingPairs>
    <vt:vector size="6" baseType="variant">
      <vt:variant>
        <vt:lpstr>Fuentes usadas</vt:lpstr>
      </vt:variant>
      <vt:variant>
        <vt:i4>8</vt:i4>
      </vt:variant>
      <vt:variant>
        <vt:lpstr>Tema</vt:lpstr>
      </vt:variant>
      <vt:variant>
        <vt:i4>2</vt:i4>
      </vt:variant>
      <vt:variant>
        <vt:lpstr>Títulos de diapositiva</vt:lpstr>
      </vt:variant>
      <vt:variant>
        <vt:i4>20</vt:i4>
      </vt:variant>
    </vt:vector>
  </HeadingPairs>
  <TitlesOfParts>
    <vt:vector size="30" baseType="lpstr">
      <vt:lpstr>Arial</vt:lpstr>
      <vt:lpstr>Calibri</vt:lpstr>
      <vt:lpstr>Century Gothic</vt:lpstr>
      <vt:lpstr>Century Schoolbook</vt:lpstr>
      <vt:lpstr>Optimistic AI VF</vt:lpstr>
      <vt:lpstr>Wingdings</vt:lpstr>
      <vt:lpstr>Wingdings 2</vt:lpstr>
      <vt:lpstr>Wingdings 3</vt:lpstr>
      <vt:lpstr>Mirador</vt:lpstr>
      <vt:lpstr>Espiral</vt:lpstr>
      <vt:lpstr>  Seguridad y Auditoria Informática</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Tecnologias de la Informacion y de la Comunicacion</dc:title>
  <dc:creator>User OEM</dc:creator>
  <cp:lastModifiedBy>Jose Farrel</cp:lastModifiedBy>
  <cp:revision>551</cp:revision>
  <dcterms:created xsi:type="dcterms:W3CDTF">2011-08-28T12:11:05Z</dcterms:created>
  <dcterms:modified xsi:type="dcterms:W3CDTF">2025-09-25T05:16:55Z</dcterms:modified>
  <cp:version/>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TC100738469990</vt:lpwstr>
  </property>
</Properties>
</file>