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974B-3CE5-45E3-A3CE-F9D3B1352725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29B1-6FDD-4373-BD97-7359A20C1C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52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974B-3CE5-45E3-A3CE-F9D3B1352725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29B1-6FDD-4373-BD97-7359A20C1C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1171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974B-3CE5-45E3-A3CE-F9D3B1352725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29B1-6FDD-4373-BD97-7359A20C1C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9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974B-3CE5-45E3-A3CE-F9D3B1352725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29B1-6FDD-4373-BD97-7359A20C1C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800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974B-3CE5-45E3-A3CE-F9D3B1352725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29B1-6FDD-4373-BD97-7359A20C1C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40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974B-3CE5-45E3-A3CE-F9D3B1352725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29B1-6FDD-4373-BD97-7359A20C1C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85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974B-3CE5-45E3-A3CE-F9D3B1352725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29B1-6FDD-4373-BD97-7359A20C1C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998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974B-3CE5-45E3-A3CE-F9D3B1352725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29B1-6FDD-4373-BD97-7359A20C1C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061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974B-3CE5-45E3-A3CE-F9D3B1352725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29B1-6FDD-4373-BD97-7359A20C1C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356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974B-3CE5-45E3-A3CE-F9D3B1352725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29B1-6FDD-4373-BD97-7359A20C1C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62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974B-3CE5-45E3-A3CE-F9D3B1352725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29B1-6FDD-4373-BD97-7359A20C1C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1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3974B-3CE5-45E3-A3CE-F9D3B1352725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029B1-6FDD-4373-BD97-7359A20C1C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598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METODOS ELECTRICOS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788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12" y="1089892"/>
            <a:ext cx="3549862" cy="43351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953" y="1089892"/>
            <a:ext cx="3706071" cy="42459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303" y="1089892"/>
            <a:ext cx="3551232" cy="460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47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8" y="656870"/>
            <a:ext cx="12031481" cy="552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2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7470" cy="354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8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8" y="803564"/>
            <a:ext cx="12134222" cy="546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4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3" y="594531"/>
            <a:ext cx="12127345" cy="597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40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2" y="84880"/>
            <a:ext cx="10446328" cy="668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48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6" y="835159"/>
            <a:ext cx="12099636" cy="547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60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METODOS ELECTRICOS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Eramet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MARQUINA Eduardo</dc:creator>
  <cp:lastModifiedBy>MARQUINA Eduardo</cp:lastModifiedBy>
  <cp:revision>4</cp:revision>
  <dcterms:created xsi:type="dcterms:W3CDTF">2020-09-10T15:14:26Z</dcterms:created>
  <dcterms:modified xsi:type="dcterms:W3CDTF">2020-09-10T15:42:08Z</dcterms:modified>
</cp:coreProperties>
</file>