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F0580B-2D08-467B-8F6D-670496C12A06}" type="datetimeFigureOut">
              <a:rPr lang="es-ES_tradnl" smtClean="0"/>
              <a:pPr/>
              <a:t>16/10/2014</a:t>
            </a:fld>
            <a:endParaRPr lang="es-ES_tradn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695A3E-AFFB-4918-980E-15796D518C1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6000" dirty="0" smtClean="0">
                <a:latin typeface="+mn-lt"/>
              </a:rPr>
              <a:t>Cicatrización </a:t>
            </a:r>
            <a:endParaRPr lang="es-ES_tradnl" sz="6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slidesharecdn.com/cicatrizacionjess-120701194424-phpapp02/95/cicatrizacin-29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814393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.slidesharecdn.com/cicatrizacionjess-120701194424-phpapp02/95/cicatrizacin-30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35824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.slidesharecdn.com/cicatrizacionjess-120701194424-phpapp02/95/cicatrizacin-31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.slidesharecdn.com/cicatrizacionjess-120701194424-phpapp02/95/cicatrizacin-33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.slidesharecdn.com/cicatrizacionjess-120701194424-phpapp02/95/cicatrizacin-34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.slidesharecdn.com/cicatrizacionjess-120701194424-phpapp02/95/cicatrizacin-35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.slidesharecdn.com/cicatrizacionjess-120701194424-phpapp02/95/cicatrizacin-36-728.jpg?cb=1351902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</Words>
  <Application>Microsoft Office PowerPoint</Application>
  <PresentationFormat>Presentación en pantalla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Cicatrización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Cicatrización </dc:title>
  <dc:creator>WinuE</dc:creator>
  <cp:lastModifiedBy>ENF SALA 2</cp:lastModifiedBy>
  <cp:revision>2</cp:revision>
  <dcterms:created xsi:type="dcterms:W3CDTF">2014-10-10T04:21:45Z</dcterms:created>
  <dcterms:modified xsi:type="dcterms:W3CDTF">2014-10-17T02:22:57Z</dcterms:modified>
</cp:coreProperties>
</file>