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15" r:id="rId3"/>
    <p:sldId id="376" r:id="rId4"/>
    <p:sldId id="377" r:id="rId5"/>
    <p:sldId id="393" r:id="rId6"/>
    <p:sldId id="394" r:id="rId7"/>
    <p:sldId id="389" r:id="rId8"/>
    <p:sldId id="395" r:id="rId9"/>
    <p:sldId id="390" r:id="rId10"/>
    <p:sldId id="391" r:id="rId11"/>
    <p:sldId id="396" r:id="rId12"/>
    <p:sldId id="397" r:id="rId13"/>
    <p:sldId id="398" r:id="rId14"/>
    <p:sldId id="399" r:id="rId15"/>
    <p:sldId id="400" r:id="rId16"/>
  </p:sldIdLst>
  <p:sldSz cx="9144000" cy="6858000" type="screen4x3"/>
  <p:notesSz cx="7099300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6C31"/>
    <a:srgbClr val="0099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DF816-57B7-4E10-8D18-617957F975A8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17495-9B6D-4D2D-BDD5-135DB309C2E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5976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03/06/2020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Arq. Redes y Telec. 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Trabajo Práctico 6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¿Por qué es necesario UDP? ¿Por qué no puede un programa de usuario </a:t>
            </a:r>
            <a:r>
              <a:rPr lang="es-MX" dirty="0" smtClean="0"/>
              <a:t>acceder directamente </a:t>
            </a:r>
            <a:r>
              <a:rPr lang="es-MX" dirty="0"/>
              <a:t>a IP?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4.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9471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5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537" y="1538287"/>
            <a:ext cx="74009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9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7" y="1519237"/>
            <a:ext cx="7858125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87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62" y="1844824"/>
            <a:ext cx="7610475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9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537" y="2276872"/>
            <a:ext cx="7400925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5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988840"/>
            <a:ext cx="7419975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67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2800" b="1" dirty="0" smtClean="0"/>
          </a:p>
          <a:p>
            <a:endParaRPr lang="es-AR" sz="2800" b="1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01499"/>
            <a:ext cx="8229600" cy="1143000"/>
          </a:xfr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s-AR" sz="4000" dirty="0" smtClean="0">
                <a:latin typeface="Segoe Script" panose="020B0504020000000003" pitchFamily="34" charset="0"/>
              </a:rPr>
              <a:t>Capa de Transporte: objetivo</a:t>
            </a:r>
            <a:endParaRPr lang="es-AR" sz="4000" dirty="0">
              <a:latin typeface="Segoe Script" panose="020B0504020000000003" pitchFamily="34" charset="0"/>
            </a:endParaRPr>
          </a:p>
        </p:txBody>
      </p:sp>
      <p:sp>
        <p:nvSpPr>
          <p:cNvPr id="4" name="AutoShape 2" descr="Generalidades – Administración y Diseño de Redes Departament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750404" y="1531938"/>
            <a:ext cx="76431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 smtClean="0"/>
              <a:t>Es </a:t>
            </a:r>
            <a:r>
              <a:rPr lang="es-ES" sz="3600" dirty="0"/>
              <a:t>proporcionar un servicio eficiente, confiable y económico a sus usuarios, que son los procesos de la capa de aplicación</a:t>
            </a:r>
            <a:r>
              <a:rPr lang="es-ES_tradnl" sz="3600" dirty="0" smtClean="0"/>
              <a:t>.</a:t>
            </a:r>
            <a:endParaRPr lang="es-ES_tradn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000" dirty="0">
                <a:latin typeface="Segoe Script" panose="020B0504020000000003" pitchFamily="34" charset="0"/>
              </a:rPr>
              <a:t>Funciones</a:t>
            </a:r>
            <a:endParaRPr lang="es-MX" dirty="0"/>
          </a:p>
        </p:txBody>
      </p:sp>
      <p:sp>
        <p:nvSpPr>
          <p:cNvPr id="4" name="Rectángulo redondeado 3"/>
          <p:cNvSpPr/>
          <p:nvPr/>
        </p:nvSpPr>
        <p:spPr>
          <a:xfrm>
            <a:off x="489569" y="1030048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Mejorar QOS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730889" y="2000392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Administración de las conexiones</a:t>
            </a:r>
            <a:endParaRPr lang="es-MX" dirty="0"/>
          </a:p>
        </p:txBody>
      </p:sp>
      <p:sp>
        <p:nvSpPr>
          <p:cNvPr id="6" name="Rectángulo redondeado 5"/>
          <p:cNvSpPr/>
          <p:nvPr/>
        </p:nvSpPr>
        <p:spPr>
          <a:xfrm>
            <a:off x="983373" y="3017654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Direccionamiento de Transporte (Puertos)</a:t>
            </a:r>
            <a:endParaRPr lang="es-MX" dirty="0"/>
          </a:p>
        </p:txBody>
      </p:sp>
      <p:sp>
        <p:nvSpPr>
          <p:cNvPr id="7" name="Rectángulo redondeado 6"/>
          <p:cNvSpPr/>
          <p:nvPr/>
        </p:nvSpPr>
        <p:spPr>
          <a:xfrm>
            <a:off x="1403648" y="4043742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buClr>
                <a:srgbClr val="FFFF00"/>
              </a:buClr>
            </a:pPr>
            <a:r>
              <a:rPr lang="es-AR" dirty="0" err="1"/>
              <a:t>Multiplexión</a:t>
            </a:r>
            <a:endParaRPr lang="es-AR" dirty="0"/>
          </a:p>
        </p:txBody>
      </p:sp>
      <p:sp>
        <p:nvSpPr>
          <p:cNvPr id="8" name="Flecha abajo 7"/>
          <p:cNvSpPr/>
          <p:nvPr/>
        </p:nvSpPr>
        <p:spPr>
          <a:xfrm>
            <a:off x="6084168" y="1599633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Flecha abajo 8"/>
          <p:cNvSpPr/>
          <p:nvPr/>
        </p:nvSpPr>
        <p:spPr>
          <a:xfrm>
            <a:off x="6545603" y="2568788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Flecha abajo 9"/>
          <p:cNvSpPr/>
          <p:nvPr/>
        </p:nvSpPr>
        <p:spPr>
          <a:xfrm>
            <a:off x="6836617" y="3582268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Rectángulo redondeado 10"/>
          <p:cNvSpPr/>
          <p:nvPr/>
        </p:nvSpPr>
        <p:spPr>
          <a:xfrm>
            <a:off x="1907704" y="5069830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buClr>
                <a:srgbClr val="FFFF00"/>
              </a:buClr>
            </a:pPr>
            <a:r>
              <a:rPr lang="es-AR" dirty="0"/>
              <a:t>Recuperación ante caídas de la Subred</a:t>
            </a:r>
          </a:p>
        </p:txBody>
      </p:sp>
      <p:sp>
        <p:nvSpPr>
          <p:cNvPr id="12" name="Flecha abajo 11"/>
          <p:cNvSpPr/>
          <p:nvPr/>
        </p:nvSpPr>
        <p:spPr>
          <a:xfrm>
            <a:off x="7265683" y="4606993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000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1" grpId="1" animBg="1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1.</a:t>
            </a:r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534380" y="1417638"/>
            <a:ext cx="8075240" cy="4765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s-MX" sz="2700" dirty="0"/>
              <a:t>Una forma de hacer control de flujo en la capa de transporte es pedir explícitamente, de extremo a extremo, que no se transmitan más segmentos. 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s-MX" sz="2700" dirty="0"/>
              <a:t>Otra es no aceptar datos de las capas inferiores, con la esperanza de que, al no poder librarse la capa de enlace de sus tramas, hará control de flujo a la estación anterior. 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s-MX" sz="2700" b="1" dirty="0"/>
              <a:t>Discute las desventajas de esta última estrategia.</a:t>
            </a:r>
          </a:p>
        </p:txBody>
      </p:sp>
    </p:spTree>
    <p:extLst>
      <p:ext uri="{BB962C8B-B14F-4D97-AF65-F5344CB8AC3E}">
        <p14:creationId xmlns:p14="http://schemas.microsoft.com/office/powerpoint/2010/main" val="338183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Establecimiento de la conexión</a:t>
            </a:r>
          </a:p>
          <a:p>
            <a:r>
              <a:rPr lang="es-MX" dirty="0" smtClean="0"/>
              <a:t>Mantenimiento de la conexión</a:t>
            </a:r>
          </a:p>
          <a:p>
            <a:r>
              <a:rPr lang="es-MX" dirty="0" smtClean="0"/>
              <a:t>Cierre de la conexión</a:t>
            </a: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Servicio Orientado a la conexión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423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No hacer nada</a:t>
            </a:r>
          </a:p>
          <a:p>
            <a:r>
              <a:rPr lang="es-MX" dirty="0" smtClean="0"/>
              <a:t>Rechazar la aceptación de más segmentos del servicio de red</a:t>
            </a:r>
          </a:p>
          <a:p>
            <a:r>
              <a:rPr lang="es-MX" dirty="0"/>
              <a:t>U</a:t>
            </a:r>
            <a:r>
              <a:rPr lang="es-MX" dirty="0" smtClean="0"/>
              <a:t>sar </a:t>
            </a:r>
            <a:r>
              <a:rPr lang="es-MX" dirty="0"/>
              <a:t>un protocolo fijo de ventana </a:t>
            </a:r>
            <a:r>
              <a:rPr lang="es-MX" dirty="0" smtClean="0"/>
              <a:t>corrediza</a:t>
            </a:r>
          </a:p>
          <a:p>
            <a:r>
              <a:rPr lang="es-MX" dirty="0" smtClean="0"/>
              <a:t>Usar </a:t>
            </a:r>
            <a:r>
              <a:rPr lang="es-MX" dirty="0"/>
              <a:t>un esquema de créditos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La entidad de transporte receptora puede: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639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Con un servicio de red fiable y que garantiza el orden, ¿son estrictamente necesarios </a:t>
            </a:r>
            <a:r>
              <a:rPr lang="es-MX" dirty="0" smtClean="0"/>
              <a:t>los números </a:t>
            </a:r>
            <a:r>
              <a:rPr lang="es-MX" dirty="0"/>
              <a:t>de secuencia de los segmentos? </a:t>
            </a:r>
            <a:r>
              <a:rPr lang="es-MX" b="1" dirty="0"/>
              <a:t>¿Qué capacidad, si hay alguna, se pierde sin ellos?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2.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0284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72" y="1628800"/>
            <a:ext cx="764704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09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 ejemplos de aplicaciones para las que es conveniente el uso de un servicio como el </a:t>
            </a:r>
            <a:r>
              <a:rPr lang="es-MX" dirty="0" smtClean="0"/>
              <a:t>que proporciona </a:t>
            </a:r>
            <a:r>
              <a:rPr lang="es-MX" dirty="0"/>
              <a:t>UDP</a:t>
            </a:r>
            <a:r>
              <a:rPr lang="es-MX" dirty="0" smtClean="0"/>
              <a:t>.</a:t>
            </a:r>
            <a:r>
              <a:rPr lang="es-MX" dirty="0"/>
              <a:t> </a:t>
            </a:r>
            <a:endParaRPr lang="es-MX" dirty="0" smtClean="0"/>
          </a:p>
          <a:p>
            <a:pPr lvl="1"/>
            <a:r>
              <a:rPr lang="es-MX" dirty="0" smtClean="0"/>
              <a:t>DHCP</a:t>
            </a:r>
            <a:endParaRPr lang="es-MX" dirty="0"/>
          </a:p>
          <a:p>
            <a:pPr lvl="1"/>
            <a:r>
              <a:rPr lang="es-MX" dirty="0"/>
              <a:t>DNS: también puede utilizar TCP</a:t>
            </a:r>
          </a:p>
          <a:p>
            <a:pPr lvl="1"/>
            <a:r>
              <a:rPr lang="es-MX" dirty="0"/>
              <a:t>SNMP</a:t>
            </a:r>
          </a:p>
          <a:p>
            <a:pPr lvl="1"/>
            <a:r>
              <a:rPr lang="es-MX" dirty="0"/>
              <a:t>TFTP</a:t>
            </a:r>
          </a:p>
          <a:p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3.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8984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12786</TotalTime>
  <Words>275</Words>
  <Application>Microsoft Office PowerPoint</Application>
  <PresentationFormat>Presentación en pantalla (4:3)</PresentationFormat>
  <Paragraphs>34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Calibri</vt:lpstr>
      <vt:lpstr>Lucida Sans Unicode</vt:lpstr>
      <vt:lpstr>Segoe Script</vt:lpstr>
      <vt:lpstr>Verdana</vt:lpstr>
      <vt:lpstr>Wingdings 2</vt:lpstr>
      <vt:lpstr>Wingdings 3</vt:lpstr>
      <vt:lpstr>Concurrencia</vt:lpstr>
      <vt:lpstr>Arq. Redes y Telec. </vt:lpstr>
      <vt:lpstr>Capa de Transporte: objetivo</vt:lpstr>
      <vt:lpstr>Funciones</vt:lpstr>
      <vt:lpstr>1.</vt:lpstr>
      <vt:lpstr>Servicio Orientado a la conexión</vt:lpstr>
      <vt:lpstr>La entidad de transporte receptora puede:</vt:lpstr>
      <vt:lpstr>2.</vt:lpstr>
      <vt:lpstr>Presentación de PowerPoint</vt:lpstr>
      <vt:lpstr>3.</vt:lpstr>
      <vt:lpstr>4.</vt:lpstr>
      <vt:lpstr>5</vt:lpstr>
      <vt:lpstr>Presentación de PowerPoint</vt:lpstr>
      <vt:lpstr>Presentación de PowerPoint</vt:lpstr>
      <vt:lpstr>Presentación de PowerPoint</vt:lpstr>
      <vt:lpstr>Presentación de PowerPoint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</dc:title>
  <dc:creator>titi</dc:creator>
  <cp:lastModifiedBy>Consuelo Gomez</cp:lastModifiedBy>
  <cp:revision>96</cp:revision>
  <dcterms:created xsi:type="dcterms:W3CDTF">2010-04-04T23:16:09Z</dcterms:created>
  <dcterms:modified xsi:type="dcterms:W3CDTF">2020-06-03T17:45:53Z</dcterms:modified>
</cp:coreProperties>
</file>