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9B"/>
    <a:srgbClr val="00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18" autoAdjust="0"/>
  </p:normalViewPr>
  <p:slideViewPr>
    <p:cSldViewPr>
      <p:cViewPr>
        <p:scale>
          <a:sx n="75" d="100"/>
          <a:sy n="75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4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06C22-53A2-4DD5-B013-B8316B8F119F}" type="doc">
      <dgm:prSet loTypeId="urn:microsoft.com/office/officeart/2005/8/layout/vList2" loCatId="list" qsTypeId="urn:microsoft.com/office/officeart/2005/8/quickstyle/3d8" qsCatId="3D" csTypeId="urn:microsoft.com/office/officeart/2005/8/colors/colorful5" csCatId="colorful" phldr="1"/>
      <dgm:spPr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es-AR"/>
        </a:p>
      </dgm:t>
    </dgm:pt>
    <dgm:pt modelId="{34035BC5-4E2E-480E-B68B-3363E9CFDF18}">
      <dgm:prSet phldrT="[Texto]"/>
      <dgm:spPr>
        <a:solidFill>
          <a:schemeClr val="accent5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s-AR" dirty="0" smtClean="0"/>
            <a:t>APLICACION</a:t>
          </a:r>
          <a:endParaRPr lang="es-AR" dirty="0"/>
        </a:p>
      </dgm:t>
    </dgm:pt>
    <dgm:pt modelId="{04C16FA4-5BC4-4F02-AE5F-04DA511CD008}" type="parTrans" cxnId="{0F122DBA-E2C8-4A86-8A83-F85F9C59059F}">
      <dgm:prSet/>
      <dgm:spPr/>
      <dgm:t>
        <a:bodyPr/>
        <a:lstStyle/>
        <a:p>
          <a:endParaRPr lang="es-AR"/>
        </a:p>
      </dgm:t>
    </dgm:pt>
    <dgm:pt modelId="{F09EDE73-606E-492F-BEDB-0A02F69F3391}" type="sibTrans" cxnId="{0F122DBA-E2C8-4A86-8A83-F85F9C59059F}">
      <dgm:prSet/>
      <dgm:spPr/>
      <dgm:t>
        <a:bodyPr/>
        <a:lstStyle/>
        <a:p>
          <a:endParaRPr lang="es-AR"/>
        </a:p>
      </dgm:t>
    </dgm:pt>
    <dgm:pt modelId="{79715D2E-4A89-4E24-A486-4E82878E1D15}">
      <dgm:prSet phldrT="[Texto]"/>
      <dgm:spPr>
        <a:solidFill>
          <a:schemeClr val="accent5">
            <a:hueOff val="-1655646"/>
            <a:satOff val="6635"/>
            <a:lumOff val="1438"/>
            <a:alpha val="40000"/>
          </a:schemeClr>
        </a:solidFill>
      </dgm:spPr>
      <dgm:t>
        <a:bodyPr/>
        <a:lstStyle/>
        <a:p>
          <a:r>
            <a:rPr lang="es-AR" dirty="0" smtClean="0"/>
            <a:t>PRESENTACION</a:t>
          </a:r>
          <a:endParaRPr lang="es-AR" dirty="0"/>
        </a:p>
      </dgm:t>
    </dgm:pt>
    <dgm:pt modelId="{489C169A-910A-4802-ADC9-C497D50868C8}" type="parTrans" cxnId="{CC7589F5-D8D5-44AF-B3D1-1BA58979E48E}">
      <dgm:prSet/>
      <dgm:spPr/>
      <dgm:t>
        <a:bodyPr/>
        <a:lstStyle/>
        <a:p>
          <a:endParaRPr lang="es-AR"/>
        </a:p>
      </dgm:t>
    </dgm:pt>
    <dgm:pt modelId="{91445D43-9DF9-40EC-919D-331523B114F3}" type="sibTrans" cxnId="{CC7589F5-D8D5-44AF-B3D1-1BA58979E48E}">
      <dgm:prSet/>
      <dgm:spPr/>
      <dgm:t>
        <a:bodyPr/>
        <a:lstStyle/>
        <a:p>
          <a:endParaRPr lang="es-AR"/>
        </a:p>
      </dgm:t>
    </dgm:pt>
    <dgm:pt modelId="{1DEA8438-8B9C-41B5-B817-10FCFC1F1956}">
      <dgm:prSet phldrT="[Texto]"/>
      <dgm:spPr>
        <a:solidFill>
          <a:schemeClr val="accent5">
            <a:hueOff val="-3311292"/>
            <a:satOff val="13270"/>
            <a:lumOff val="2876"/>
            <a:alpha val="40000"/>
          </a:schemeClr>
        </a:solidFill>
      </dgm:spPr>
      <dgm:t>
        <a:bodyPr/>
        <a:lstStyle/>
        <a:p>
          <a:r>
            <a:rPr lang="es-AR" dirty="0" smtClean="0"/>
            <a:t>SESION</a:t>
          </a:r>
          <a:endParaRPr lang="es-AR" dirty="0"/>
        </a:p>
      </dgm:t>
    </dgm:pt>
    <dgm:pt modelId="{F9E38B53-6916-4DF4-B0EE-5FA0EAB87E35}" type="parTrans" cxnId="{E36109A7-AB9F-4CF5-B893-7C0229FA4F96}">
      <dgm:prSet/>
      <dgm:spPr/>
      <dgm:t>
        <a:bodyPr/>
        <a:lstStyle/>
        <a:p>
          <a:endParaRPr lang="es-AR"/>
        </a:p>
      </dgm:t>
    </dgm:pt>
    <dgm:pt modelId="{16AE4742-D2C6-4586-BE5F-B2B01B56C3A0}" type="sibTrans" cxnId="{E36109A7-AB9F-4CF5-B893-7C0229FA4F96}">
      <dgm:prSet/>
      <dgm:spPr/>
      <dgm:t>
        <a:bodyPr/>
        <a:lstStyle/>
        <a:p>
          <a:endParaRPr lang="es-AR"/>
        </a:p>
      </dgm:t>
    </dgm:pt>
    <dgm:pt modelId="{4BFE644B-09B9-41D5-AD29-7DB7BCE630F9}">
      <dgm:prSet phldrT="[Texto]"/>
      <dgm:spPr>
        <a:solidFill>
          <a:schemeClr val="accent5">
            <a:hueOff val="-4966938"/>
            <a:satOff val="19906"/>
            <a:lumOff val="4314"/>
            <a:alpha val="40000"/>
          </a:schemeClr>
        </a:solidFill>
      </dgm:spPr>
      <dgm:t>
        <a:bodyPr/>
        <a:lstStyle/>
        <a:p>
          <a:r>
            <a:rPr lang="es-AR" dirty="0" smtClean="0"/>
            <a:t>TRANSPORTE</a:t>
          </a:r>
          <a:endParaRPr lang="es-AR" dirty="0"/>
        </a:p>
      </dgm:t>
    </dgm:pt>
    <dgm:pt modelId="{E298F55D-925B-4638-8B34-8B98BFEA583C}" type="parTrans" cxnId="{03F95398-B5A1-4AC5-8251-A129F21C4246}">
      <dgm:prSet/>
      <dgm:spPr/>
      <dgm:t>
        <a:bodyPr/>
        <a:lstStyle/>
        <a:p>
          <a:endParaRPr lang="es-AR"/>
        </a:p>
      </dgm:t>
    </dgm:pt>
    <dgm:pt modelId="{1A5D48A0-746B-4BA4-B59A-E4CF9E6CB533}" type="sibTrans" cxnId="{03F95398-B5A1-4AC5-8251-A129F21C4246}">
      <dgm:prSet/>
      <dgm:spPr/>
      <dgm:t>
        <a:bodyPr/>
        <a:lstStyle/>
        <a:p>
          <a:endParaRPr lang="es-AR"/>
        </a:p>
      </dgm:t>
    </dgm:pt>
    <dgm:pt modelId="{D3910C97-58F9-4CE8-94D3-143274640659}">
      <dgm:prSet phldrT="[Texto]"/>
      <dgm:spPr>
        <a:solidFill>
          <a:schemeClr val="accent5">
            <a:hueOff val="-6622584"/>
            <a:satOff val="26541"/>
            <a:lumOff val="5752"/>
            <a:alpha val="40000"/>
          </a:schemeClr>
        </a:solidFill>
      </dgm:spPr>
      <dgm:t>
        <a:bodyPr/>
        <a:lstStyle/>
        <a:p>
          <a:r>
            <a:rPr lang="es-AR" dirty="0" smtClean="0"/>
            <a:t>RED</a:t>
          </a:r>
          <a:endParaRPr lang="es-AR" dirty="0"/>
        </a:p>
      </dgm:t>
    </dgm:pt>
    <dgm:pt modelId="{1CE12A33-7746-4EF8-B3C1-545280ECC790}" type="parTrans" cxnId="{9CFCC5ED-F843-45D1-98C4-83E3CFFE0496}">
      <dgm:prSet/>
      <dgm:spPr/>
      <dgm:t>
        <a:bodyPr/>
        <a:lstStyle/>
        <a:p>
          <a:endParaRPr lang="es-AR"/>
        </a:p>
      </dgm:t>
    </dgm:pt>
    <dgm:pt modelId="{5B630601-B3A6-4225-82C3-7AA74BB6BB14}" type="sibTrans" cxnId="{9CFCC5ED-F843-45D1-98C4-83E3CFFE0496}">
      <dgm:prSet/>
      <dgm:spPr/>
      <dgm:t>
        <a:bodyPr/>
        <a:lstStyle/>
        <a:p>
          <a:endParaRPr lang="es-AR"/>
        </a:p>
      </dgm:t>
    </dgm:pt>
    <dgm:pt modelId="{6F60AB51-5CE0-489E-BCD9-5F2D1DAE1F35}">
      <dgm:prSet phldrT="[Texto]"/>
      <dgm:spPr>
        <a:solidFill>
          <a:schemeClr val="accent5">
            <a:hueOff val="-8278230"/>
            <a:satOff val="33176"/>
            <a:lumOff val="7190"/>
            <a:alpha val="40000"/>
          </a:schemeClr>
        </a:solidFill>
      </dgm:spPr>
      <dgm:t>
        <a:bodyPr/>
        <a:lstStyle/>
        <a:p>
          <a:r>
            <a:rPr lang="es-AR" dirty="0" smtClean="0"/>
            <a:t>ENLACE DE DATOS</a:t>
          </a:r>
          <a:endParaRPr lang="es-AR" dirty="0"/>
        </a:p>
      </dgm:t>
    </dgm:pt>
    <dgm:pt modelId="{77AA37EE-522D-41B6-AC66-FA61D8EDA9FF}" type="parTrans" cxnId="{A3AB1E03-0259-42F9-9B2B-5EA1ED073008}">
      <dgm:prSet/>
      <dgm:spPr/>
      <dgm:t>
        <a:bodyPr/>
        <a:lstStyle/>
        <a:p>
          <a:endParaRPr lang="es-AR"/>
        </a:p>
      </dgm:t>
    </dgm:pt>
    <dgm:pt modelId="{2B85845F-FA94-4CC3-AF3F-14EBC2CC65AB}" type="sibTrans" cxnId="{A3AB1E03-0259-42F9-9B2B-5EA1ED073008}">
      <dgm:prSet/>
      <dgm:spPr/>
      <dgm:t>
        <a:bodyPr/>
        <a:lstStyle/>
        <a:p>
          <a:endParaRPr lang="es-AR"/>
        </a:p>
      </dgm:t>
    </dgm:pt>
    <dgm:pt modelId="{4DBCD3E7-C8F9-4AEB-99ED-51FCA0D4B3AA}">
      <dgm:prSet phldrT="[Texto]"/>
      <dgm:spPr>
        <a:solidFill>
          <a:schemeClr val="accent5">
            <a:hueOff val="-9933876"/>
            <a:satOff val="39811"/>
            <a:lumOff val="8628"/>
            <a:alpha val="40000"/>
          </a:schemeClr>
        </a:solidFill>
      </dgm:spPr>
      <dgm:t>
        <a:bodyPr/>
        <a:lstStyle/>
        <a:p>
          <a:r>
            <a:rPr lang="es-AR" dirty="0" smtClean="0"/>
            <a:t>FISICA</a:t>
          </a:r>
          <a:endParaRPr lang="es-AR" dirty="0"/>
        </a:p>
      </dgm:t>
    </dgm:pt>
    <dgm:pt modelId="{80B7B71B-7EFE-43C8-8F3A-CF11E2CCFBD8}" type="parTrans" cxnId="{920F742F-405E-4C17-A3E9-30E3D03931FA}">
      <dgm:prSet/>
      <dgm:spPr/>
      <dgm:t>
        <a:bodyPr/>
        <a:lstStyle/>
        <a:p>
          <a:endParaRPr lang="es-AR"/>
        </a:p>
      </dgm:t>
    </dgm:pt>
    <dgm:pt modelId="{A0335085-08DD-4B28-A886-35F06FD1680D}" type="sibTrans" cxnId="{920F742F-405E-4C17-A3E9-30E3D03931FA}">
      <dgm:prSet/>
      <dgm:spPr/>
      <dgm:t>
        <a:bodyPr/>
        <a:lstStyle/>
        <a:p>
          <a:endParaRPr lang="es-AR"/>
        </a:p>
      </dgm:t>
    </dgm:pt>
    <dgm:pt modelId="{3F660986-1A3A-4BBD-9BCF-E8E1A7D3BB9B}" type="pres">
      <dgm:prSet presAssocID="{F5B06C22-53A2-4DD5-B013-B8316B8F1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2AC491A-6E25-495A-8AAE-FA832751E1A4}" type="pres">
      <dgm:prSet presAssocID="{34035BC5-4E2E-480E-B68B-3363E9CFDF1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6DE8D8-11E4-4229-B03D-2DD627654754}" type="pres">
      <dgm:prSet presAssocID="{F09EDE73-606E-492F-BEDB-0A02F69F3391}" presName="spacer" presStyleCnt="0"/>
      <dgm:spPr/>
      <dgm:t>
        <a:bodyPr/>
        <a:lstStyle/>
        <a:p>
          <a:endParaRPr lang="es-ES_tradnl"/>
        </a:p>
      </dgm:t>
    </dgm:pt>
    <dgm:pt modelId="{E71450DF-2DDF-4EF2-89FA-59A7D7781383}" type="pres">
      <dgm:prSet presAssocID="{79715D2E-4A89-4E24-A486-4E82878E1D1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73470A9-910B-4541-B731-33434EE15DA9}" type="pres">
      <dgm:prSet presAssocID="{91445D43-9DF9-40EC-919D-331523B114F3}" presName="spacer" presStyleCnt="0"/>
      <dgm:spPr/>
      <dgm:t>
        <a:bodyPr/>
        <a:lstStyle/>
        <a:p>
          <a:endParaRPr lang="es-ES_tradnl"/>
        </a:p>
      </dgm:t>
    </dgm:pt>
    <dgm:pt modelId="{48C8A97D-D906-4ED8-B36E-9C5BC46428F5}" type="pres">
      <dgm:prSet presAssocID="{1DEA8438-8B9C-41B5-B817-10FCFC1F195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E770B4A-E5ED-486D-A47B-128C68EACBF5}" type="pres">
      <dgm:prSet presAssocID="{16AE4742-D2C6-4586-BE5F-B2B01B56C3A0}" presName="spacer" presStyleCnt="0"/>
      <dgm:spPr/>
      <dgm:t>
        <a:bodyPr/>
        <a:lstStyle/>
        <a:p>
          <a:endParaRPr lang="es-ES_tradnl"/>
        </a:p>
      </dgm:t>
    </dgm:pt>
    <dgm:pt modelId="{8D6F4BD3-63FC-4CF1-ABCF-C6C7F33C9B8E}" type="pres">
      <dgm:prSet presAssocID="{4BFE644B-09B9-41D5-AD29-7DB7BCE630F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ECB895-E125-425D-83D2-B62EF7C9E069}" type="pres">
      <dgm:prSet presAssocID="{1A5D48A0-746B-4BA4-B59A-E4CF9E6CB533}" presName="spacer" presStyleCnt="0"/>
      <dgm:spPr/>
      <dgm:t>
        <a:bodyPr/>
        <a:lstStyle/>
        <a:p>
          <a:endParaRPr lang="es-ES_tradnl"/>
        </a:p>
      </dgm:t>
    </dgm:pt>
    <dgm:pt modelId="{400CD02F-52DF-436A-BDF4-8007D7177E00}" type="pres">
      <dgm:prSet presAssocID="{D3910C97-58F9-4CE8-94D3-14327464065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BD763E-9C6C-4804-963D-9CDFA52E0305}" type="pres">
      <dgm:prSet presAssocID="{5B630601-B3A6-4225-82C3-7AA74BB6BB14}" presName="spacer" presStyleCnt="0"/>
      <dgm:spPr/>
      <dgm:t>
        <a:bodyPr/>
        <a:lstStyle/>
        <a:p>
          <a:endParaRPr lang="es-ES_tradnl"/>
        </a:p>
      </dgm:t>
    </dgm:pt>
    <dgm:pt modelId="{D4FF0BE8-9763-4497-AA03-665DE4A59EA0}" type="pres">
      <dgm:prSet presAssocID="{6F60AB51-5CE0-489E-BCD9-5F2D1DAE1F3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FA35A6A-E5D9-49F7-94BB-7EE6C2348270}" type="pres">
      <dgm:prSet presAssocID="{2B85845F-FA94-4CC3-AF3F-14EBC2CC65AB}" presName="spacer" presStyleCnt="0"/>
      <dgm:spPr/>
      <dgm:t>
        <a:bodyPr/>
        <a:lstStyle/>
        <a:p>
          <a:endParaRPr lang="es-ES_tradnl"/>
        </a:p>
      </dgm:t>
    </dgm:pt>
    <dgm:pt modelId="{7269E596-1B5A-458A-8EAA-2C708150C868}" type="pres">
      <dgm:prSet presAssocID="{4DBCD3E7-C8F9-4AEB-99ED-51FCA0D4B3A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AFF45E6-D0DA-E443-A560-663C7FA65295}" type="presOf" srcId="{4BFE644B-09B9-41D5-AD29-7DB7BCE630F9}" destId="{8D6F4BD3-63FC-4CF1-ABCF-C6C7F33C9B8E}" srcOrd="0" destOrd="0" presId="urn:microsoft.com/office/officeart/2005/8/layout/vList2"/>
    <dgm:cxn modelId="{0F122DBA-E2C8-4A86-8A83-F85F9C59059F}" srcId="{F5B06C22-53A2-4DD5-B013-B8316B8F119F}" destId="{34035BC5-4E2E-480E-B68B-3363E9CFDF18}" srcOrd="0" destOrd="0" parTransId="{04C16FA4-5BC4-4F02-AE5F-04DA511CD008}" sibTransId="{F09EDE73-606E-492F-BEDB-0A02F69F3391}"/>
    <dgm:cxn modelId="{03F95398-B5A1-4AC5-8251-A129F21C4246}" srcId="{F5B06C22-53A2-4DD5-B013-B8316B8F119F}" destId="{4BFE644B-09B9-41D5-AD29-7DB7BCE630F9}" srcOrd="3" destOrd="0" parTransId="{E298F55D-925B-4638-8B34-8B98BFEA583C}" sibTransId="{1A5D48A0-746B-4BA4-B59A-E4CF9E6CB533}"/>
    <dgm:cxn modelId="{D5663BA3-7121-D347-A5BC-718302E9B606}" type="presOf" srcId="{D3910C97-58F9-4CE8-94D3-143274640659}" destId="{400CD02F-52DF-436A-BDF4-8007D7177E00}" srcOrd="0" destOrd="0" presId="urn:microsoft.com/office/officeart/2005/8/layout/vList2"/>
    <dgm:cxn modelId="{CC7589F5-D8D5-44AF-B3D1-1BA58979E48E}" srcId="{F5B06C22-53A2-4DD5-B013-B8316B8F119F}" destId="{79715D2E-4A89-4E24-A486-4E82878E1D15}" srcOrd="1" destOrd="0" parTransId="{489C169A-910A-4802-ADC9-C497D50868C8}" sibTransId="{91445D43-9DF9-40EC-919D-331523B114F3}"/>
    <dgm:cxn modelId="{A3AB1E03-0259-42F9-9B2B-5EA1ED073008}" srcId="{F5B06C22-53A2-4DD5-B013-B8316B8F119F}" destId="{6F60AB51-5CE0-489E-BCD9-5F2D1DAE1F35}" srcOrd="5" destOrd="0" parTransId="{77AA37EE-522D-41B6-AC66-FA61D8EDA9FF}" sibTransId="{2B85845F-FA94-4CC3-AF3F-14EBC2CC65AB}"/>
    <dgm:cxn modelId="{9CFCC5ED-F843-45D1-98C4-83E3CFFE0496}" srcId="{F5B06C22-53A2-4DD5-B013-B8316B8F119F}" destId="{D3910C97-58F9-4CE8-94D3-143274640659}" srcOrd="4" destOrd="0" parTransId="{1CE12A33-7746-4EF8-B3C1-545280ECC790}" sibTransId="{5B630601-B3A6-4225-82C3-7AA74BB6BB14}"/>
    <dgm:cxn modelId="{2149AC34-C474-E843-9864-EE88CE3022CE}" type="presOf" srcId="{4DBCD3E7-C8F9-4AEB-99ED-51FCA0D4B3AA}" destId="{7269E596-1B5A-458A-8EAA-2C708150C868}" srcOrd="0" destOrd="0" presId="urn:microsoft.com/office/officeart/2005/8/layout/vList2"/>
    <dgm:cxn modelId="{73A7A5A5-AC49-9444-8E1D-8FF491B1AA43}" type="presOf" srcId="{6F60AB51-5CE0-489E-BCD9-5F2D1DAE1F35}" destId="{D4FF0BE8-9763-4497-AA03-665DE4A59EA0}" srcOrd="0" destOrd="0" presId="urn:microsoft.com/office/officeart/2005/8/layout/vList2"/>
    <dgm:cxn modelId="{E36109A7-AB9F-4CF5-B893-7C0229FA4F96}" srcId="{F5B06C22-53A2-4DD5-B013-B8316B8F119F}" destId="{1DEA8438-8B9C-41B5-B817-10FCFC1F1956}" srcOrd="2" destOrd="0" parTransId="{F9E38B53-6916-4DF4-B0EE-5FA0EAB87E35}" sibTransId="{16AE4742-D2C6-4586-BE5F-B2B01B56C3A0}"/>
    <dgm:cxn modelId="{849FC696-BB77-9A43-AA45-4A7A556C6326}" type="presOf" srcId="{1DEA8438-8B9C-41B5-B817-10FCFC1F1956}" destId="{48C8A97D-D906-4ED8-B36E-9C5BC46428F5}" srcOrd="0" destOrd="0" presId="urn:microsoft.com/office/officeart/2005/8/layout/vList2"/>
    <dgm:cxn modelId="{A977FA93-4F37-FA43-9D20-D7EB64DC1575}" type="presOf" srcId="{79715D2E-4A89-4E24-A486-4E82878E1D15}" destId="{E71450DF-2DDF-4EF2-89FA-59A7D7781383}" srcOrd="0" destOrd="0" presId="urn:microsoft.com/office/officeart/2005/8/layout/vList2"/>
    <dgm:cxn modelId="{9E9FF346-AAA3-C04A-A528-B692318A5CC4}" type="presOf" srcId="{F5B06C22-53A2-4DD5-B013-B8316B8F119F}" destId="{3F660986-1A3A-4BBD-9BCF-E8E1A7D3BB9B}" srcOrd="0" destOrd="0" presId="urn:microsoft.com/office/officeart/2005/8/layout/vList2"/>
    <dgm:cxn modelId="{920F742F-405E-4C17-A3E9-30E3D03931FA}" srcId="{F5B06C22-53A2-4DD5-B013-B8316B8F119F}" destId="{4DBCD3E7-C8F9-4AEB-99ED-51FCA0D4B3AA}" srcOrd="6" destOrd="0" parTransId="{80B7B71B-7EFE-43C8-8F3A-CF11E2CCFBD8}" sibTransId="{A0335085-08DD-4B28-A886-35F06FD1680D}"/>
    <dgm:cxn modelId="{057751C1-7E0A-BF4E-A946-8260FDD0A9E3}" type="presOf" srcId="{34035BC5-4E2E-480E-B68B-3363E9CFDF18}" destId="{32AC491A-6E25-495A-8AAE-FA832751E1A4}" srcOrd="0" destOrd="0" presId="urn:microsoft.com/office/officeart/2005/8/layout/vList2"/>
    <dgm:cxn modelId="{E4C278BF-29FC-F148-A5A2-B6A6FCF75476}" type="presParOf" srcId="{3F660986-1A3A-4BBD-9BCF-E8E1A7D3BB9B}" destId="{32AC491A-6E25-495A-8AAE-FA832751E1A4}" srcOrd="0" destOrd="0" presId="urn:microsoft.com/office/officeart/2005/8/layout/vList2"/>
    <dgm:cxn modelId="{C1218C76-E7C6-C546-AE5A-CED258A2DE5D}" type="presParOf" srcId="{3F660986-1A3A-4BBD-9BCF-E8E1A7D3BB9B}" destId="{7E6DE8D8-11E4-4229-B03D-2DD627654754}" srcOrd="1" destOrd="0" presId="urn:microsoft.com/office/officeart/2005/8/layout/vList2"/>
    <dgm:cxn modelId="{49DD2878-6E3B-BA49-A8A1-2F6291116883}" type="presParOf" srcId="{3F660986-1A3A-4BBD-9BCF-E8E1A7D3BB9B}" destId="{E71450DF-2DDF-4EF2-89FA-59A7D7781383}" srcOrd="2" destOrd="0" presId="urn:microsoft.com/office/officeart/2005/8/layout/vList2"/>
    <dgm:cxn modelId="{5704AB2A-54E0-2F45-80ED-7ECB75B60B83}" type="presParOf" srcId="{3F660986-1A3A-4BBD-9BCF-E8E1A7D3BB9B}" destId="{773470A9-910B-4541-B731-33434EE15DA9}" srcOrd="3" destOrd="0" presId="urn:microsoft.com/office/officeart/2005/8/layout/vList2"/>
    <dgm:cxn modelId="{B4DC0248-1F6D-2142-9291-77B09FF3C449}" type="presParOf" srcId="{3F660986-1A3A-4BBD-9BCF-E8E1A7D3BB9B}" destId="{48C8A97D-D906-4ED8-B36E-9C5BC46428F5}" srcOrd="4" destOrd="0" presId="urn:microsoft.com/office/officeart/2005/8/layout/vList2"/>
    <dgm:cxn modelId="{90B9411C-3E6A-E240-B47D-7976719A8C05}" type="presParOf" srcId="{3F660986-1A3A-4BBD-9BCF-E8E1A7D3BB9B}" destId="{0E770B4A-E5ED-486D-A47B-128C68EACBF5}" srcOrd="5" destOrd="0" presId="urn:microsoft.com/office/officeart/2005/8/layout/vList2"/>
    <dgm:cxn modelId="{FED48A92-BB7B-3A4E-ACDC-C90BC733EE2F}" type="presParOf" srcId="{3F660986-1A3A-4BBD-9BCF-E8E1A7D3BB9B}" destId="{8D6F4BD3-63FC-4CF1-ABCF-C6C7F33C9B8E}" srcOrd="6" destOrd="0" presId="urn:microsoft.com/office/officeart/2005/8/layout/vList2"/>
    <dgm:cxn modelId="{646DFC8E-AF45-5942-A690-D989D3DAFC86}" type="presParOf" srcId="{3F660986-1A3A-4BBD-9BCF-E8E1A7D3BB9B}" destId="{8AECB895-E125-425D-83D2-B62EF7C9E069}" srcOrd="7" destOrd="0" presId="urn:microsoft.com/office/officeart/2005/8/layout/vList2"/>
    <dgm:cxn modelId="{EE1C8F39-765C-704C-BF56-3F822EDCDDF4}" type="presParOf" srcId="{3F660986-1A3A-4BBD-9BCF-E8E1A7D3BB9B}" destId="{400CD02F-52DF-436A-BDF4-8007D7177E00}" srcOrd="8" destOrd="0" presId="urn:microsoft.com/office/officeart/2005/8/layout/vList2"/>
    <dgm:cxn modelId="{7CF12F8A-C5F6-A84A-83EE-C5A3CE44268A}" type="presParOf" srcId="{3F660986-1A3A-4BBD-9BCF-E8E1A7D3BB9B}" destId="{F0BD763E-9C6C-4804-963D-9CDFA52E0305}" srcOrd="9" destOrd="0" presId="urn:microsoft.com/office/officeart/2005/8/layout/vList2"/>
    <dgm:cxn modelId="{922E26F0-B3EA-6F4E-8651-430F5B091008}" type="presParOf" srcId="{3F660986-1A3A-4BBD-9BCF-E8E1A7D3BB9B}" destId="{D4FF0BE8-9763-4497-AA03-665DE4A59EA0}" srcOrd="10" destOrd="0" presId="urn:microsoft.com/office/officeart/2005/8/layout/vList2"/>
    <dgm:cxn modelId="{DC41A817-5790-254F-B888-0B114993872C}" type="presParOf" srcId="{3F660986-1A3A-4BBD-9BCF-E8E1A7D3BB9B}" destId="{EFA35A6A-E5D9-49F7-94BB-7EE6C2348270}" srcOrd="11" destOrd="0" presId="urn:microsoft.com/office/officeart/2005/8/layout/vList2"/>
    <dgm:cxn modelId="{35DB30BD-9EEF-9349-B7EF-2333064581C3}" type="presParOf" srcId="{3F660986-1A3A-4BBD-9BCF-E8E1A7D3BB9B}" destId="{7269E596-1B5A-458A-8EAA-2C708150C868}" srcOrd="12" destOrd="0" presId="urn:microsoft.com/office/officeart/2005/8/layout/vList2"/>
  </dgm:cxnLst>
  <dgm:bg>
    <a:noFill/>
  </dgm:bg>
  <dgm:whole>
    <a:effectLst>
      <a:reflection stA="50000" endPos="75000" dist="127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06C22-53A2-4DD5-B013-B8316B8F119F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34035BC5-4E2E-480E-B68B-3363E9CFDF18}">
      <dgm:prSet phldrT="[Texto]"/>
      <dgm:spPr/>
      <dgm:t>
        <a:bodyPr/>
        <a:lstStyle/>
        <a:p>
          <a:r>
            <a:rPr lang="es-AR" dirty="0" smtClean="0"/>
            <a:t>APLICACION</a:t>
          </a:r>
          <a:endParaRPr lang="es-AR" dirty="0"/>
        </a:p>
      </dgm:t>
    </dgm:pt>
    <dgm:pt modelId="{04C16FA4-5BC4-4F02-AE5F-04DA511CD008}" type="parTrans" cxnId="{0F122DBA-E2C8-4A86-8A83-F85F9C59059F}">
      <dgm:prSet/>
      <dgm:spPr/>
      <dgm:t>
        <a:bodyPr/>
        <a:lstStyle/>
        <a:p>
          <a:endParaRPr lang="es-AR"/>
        </a:p>
      </dgm:t>
    </dgm:pt>
    <dgm:pt modelId="{F09EDE73-606E-492F-BEDB-0A02F69F3391}" type="sibTrans" cxnId="{0F122DBA-E2C8-4A86-8A83-F85F9C59059F}">
      <dgm:prSet/>
      <dgm:spPr/>
      <dgm:t>
        <a:bodyPr/>
        <a:lstStyle/>
        <a:p>
          <a:endParaRPr lang="es-AR"/>
        </a:p>
      </dgm:t>
    </dgm:pt>
    <dgm:pt modelId="{79715D2E-4A89-4E24-A486-4E82878E1D15}">
      <dgm:prSet phldrT="[Texto]"/>
      <dgm:spPr/>
      <dgm:t>
        <a:bodyPr/>
        <a:lstStyle/>
        <a:p>
          <a:r>
            <a:rPr lang="es-AR" dirty="0" smtClean="0"/>
            <a:t>PRESENTACION</a:t>
          </a:r>
          <a:endParaRPr lang="es-AR" dirty="0"/>
        </a:p>
      </dgm:t>
    </dgm:pt>
    <dgm:pt modelId="{489C169A-910A-4802-ADC9-C497D50868C8}" type="parTrans" cxnId="{CC7589F5-D8D5-44AF-B3D1-1BA58979E48E}">
      <dgm:prSet/>
      <dgm:spPr/>
      <dgm:t>
        <a:bodyPr/>
        <a:lstStyle/>
        <a:p>
          <a:endParaRPr lang="es-AR"/>
        </a:p>
      </dgm:t>
    </dgm:pt>
    <dgm:pt modelId="{91445D43-9DF9-40EC-919D-331523B114F3}" type="sibTrans" cxnId="{CC7589F5-D8D5-44AF-B3D1-1BA58979E48E}">
      <dgm:prSet/>
      <dgm:spPr/>
      <dgm:t>
        <a:bodyPr/>
        <a:lstStyle/>
        <a:p>
          <a:endParaRPr lang="es-AR"/>
        </a:p>
      </dgm:t>
    </dgm:pt>
    <dgm:pt modelId="{1DEA8438-8B9C-41B5-B817-10FCFC1F1956}">
      <dgm:prSet phldrT="[Texto]"/>
      <dgm:spPr/>
      <dgm:t>
        <a:bodyPr/>
        <a:lstStyle/>
        <a:p>
          <a:r>
            <a:rPr lang="es-AR" dirty="0" smtClean="0"/>
            <a:t>SESION</a:t>
          </a:r>
          <a:endParaRPr lang="es-AR" dirty="0"/>
        </a:p>
      </dgm:t>
    </dgm:pt>
    <dgm:pt modelId="{F9E38B53-6916-4DF4-B0EE-5FA0EAB87E35}" type="parTrans" cxnId="{E36109A7-AB9F-4CF5-B893-7C0229FA4F96}">
      <dgm:prSet/>
      <dgm:spPr/>
      <dgm:t>
        <a:bodyPr/>
        <a:lstStyle/>
        <a:p>
          <a:endParaRPr lang="es-AR"/>
        </a:p>
      </dgm:t>
    </dgm:pt>
    <dgm:pt modelId="{16AE4742-D2C6-4586-BE5F-B2B01B56C3A0}" type="sibTrans" cxnId="{E36109A7-AB9F-4CF5-B893-7C0229FA4F96}">
      <dgm:prSet/>
      <dgm:spPr/>
      <dgm:t>
        <a:bodyPr/>
        <a:lstStyle/>
        <a:p>
          <a:endParaRPr lang="es-AR"/>
        </a:p>
      </dgm:t>
    </dgm:pt>
    <dgm:pt modelId="{4BFE644B-09B9-41D5-AD29-7DB7BCE630F9}">
      <dgm:prSet phldrT="[Texto]"/>
      <dgm:spPr/>
      <dgm:t>
        <a:bodyPr/>
        <a:lstStyle/>
        <a:p>
          <a:r>
            <a:rPr lang="es-AR" dirty="0" smtClean="0"/>
            <a:t>TRANSPORTE</a:t>
          </a:r>
          <a:endParaRPr lang="es-AR" dirty="0"/>
        </a:p>
      </dgm:t>
    </dgm:pt>
    <dgm:pt modelId="{E298F55D-925B-4638-8B34-8B98BFEA583C}" type="parTrans" cxnId="{03F95398-B5A1-4AC5-8251-A129F21C4246}">
      <dgm:prSet/>
      <dgm:spPr/>
      <dgm:t>
        <a:bodyPr/>
        <a:lstStyle/>
        <a:p>
          <a:endParaRPr lang="es-AR"/>
        </a:p>
      </dgm:t>
    </dgm:pt>
    <dgm:pt modelId="{1A5D48A0-746B-4BA4-B59A-E4CF9E6CB533}" type="sibTrans" cxnId="{03F95398-B5A1-4AC5-8251-A129F21C4246}">
      <dgm:prSet/>
      <dgm:spPr/>
      <dgm:t>
        <a:bodyPr/>
        <a:lstStyle/>
        <a:p>
          <a:endParaRPr lang="es-AR"/>
        </a:p>
      </dgm:t>
    </dgm:pt>
    <dgm:pt modelId="{D3910C97-58F9-4CE8-94D3-143274640659}">
      <dgm:prSet phldrT="[Texto]"/>
      <dgm:spPr/>
      <dgm:t>
        <a:bodyPr/>
        <a:lstStyle/>
        <a:p>
          <a:r>
            <a:rPr lang="es-AR" dirty="0" smtClean="0"/>
            <a:t>RED</a:t>
          </a:r>
          <a:endParaRPr lang="es-AR" dirty="0"/>
        </a:p>
      </dgm:t>
    </dgm:pt>
    <dgm:pt modelId="{1CE12A33-7746-4EF8-B3C1-545280ECC790}" type="parTrans" cxnId="{9CFCC5ED-F843-45D1-98C4-83E3CFFE0496}">
      <dgm:prSet/>
      <dgm:spPr/>
      <dgm:t>
        <a:bodyPr/>
        <a:lstStyle/>
        <a:p>
          <a:endParaRPr lang="es-AR"/>
        </a:p>
      </dgm:t>
    </dgm:pt>
    <dgm:pt modelId="{5B630601-B3A6-4225-82C3-7AA74BB6BB14}" type="sibTrans" cxnId="{9CFCC5ED-F843-45D1-98C4-83E3CFFE0496}">
      <dgm:prSet/>
      <dgm:spPr/>
      <dgm:t>
        <a:bodyPr/>
        <a:lstStyle/>
        <a:p>
          <a:endParaRPr lang="es-AR"/>
        </a:p>
      </dgm:t>
    </dgm:pt>
    <dgm:pt modelId="{6F60AB51-5CE0-489E-BCD9-5F2D1DAE1F35}">
      <dgm:prSet phldrT="[Texto]"/>
      <dgm:spPr/>
      <dgm:t>
        <a:bodyPr/>
        <a:lstStyle/>
        <a:p>
          <a:r>
            <a:rPr lang="es-AR" dirty="0" smtClean="0"/>
            <a:t>ENLACE DE DATOS</a:t>
          </a:r>
          <a:endParaRPr lang="es-AR" dirty="0"/>
        </a:p>
      </dgm:t>
    </dgm:pt>
    <dgm:pt modelId="{77AA37EE-522D-41B6-AC66-FA61D8EDA9FF}" type="parTrans" cxnId="{A3AB1E03-0259-42F9-9B2B-5EA1ED073008}">
      <dgm:prSet/>
      <dgm:spPr/>
      <dgm:t>
        <a:bodyPr/>
        <a:lstStyle/>
        <a:p>
          <a:endParaRPr lang="es-AR"/>
        </a:p>
      </dgm:t>
    </dgm:pt>
    <dgm:pt modelId="{2B85845F-FA94-4CC3-AF3F-14EBC2CC65AB}" type="sibTrans" cxnId="{A3AB1E03-0259-42F9-9B2B-5EA1ED073008}">
      <dgm:prSet/>
      <dgm:spPr/>
      <dgm:t>
        <a:bodyPr/>
        <a:lstStyle/>
        <a:p>
          <a:endParaRPr lang="es-AR"/>
        </a:p>
      </dgm:t>
    </dgm:pt>
    <dgm:pt modelId="{4DBCD3E7-C8F9-4AEB-99ED-51FCA0D4B3AA}">
      <dgm:prSet phldrT="[Texto]"/>
      <dgm:spPr/>
      <dgm:t>
        <a:bodyPr/>
        <a:lstStyle/>
        <a:p>
          <a:r>
            <a:rPr lang="es-AR" dirty="0" smtClean="0"/>
            <a:t>FISICA</a:t>
          </a:r>
          <a:endParaRPr lang="es-AR" dirty="0"/>
        </a:p>
      </dgm:t>
    </dgm:pt>
    <dgm:pt modelId="{80B7B71B-7EFE-43C8-8F3A-CF11E2CCFBD8}" type="parTrans" cxnId="{920F742F-405E-4C17-A3E9-30E3D03931FA}">
      <dgm:prSet/>
      <dgm:spPr/>
      <dgm:t>
        <a:bodyPr/>
        <a:lstStyle/>
        <a:p>
          <a:endParaRPr lang="es-AR"/>
        </a:p>
      </dgm:t>
    </dgm:pt>
    <dgm:pt modelId="{A0335085-08DD-4B28-A886-35F06FD1680D}" type="sibTrans" cxnId="{920F742F-405E-4C17-A3E9-30E3D03931FA}">
      <dgm:prSet/>
      <dgm:spPr/>
      <dgm:t>
        <a:bodyPr/>
        <a:lstStyle/>
        <a:p>
          <a:endParaRPr lang="es-AR"/>
        </a:p>
      </dgm:t>
    </dgm:pt>
    <dgm:pt modelId="{3A06CADA-184F-4DA4-81D3-AF821F89FF82}" type="pres">
      <dgm:prSet presAssocID="{F5B06C22-53A2-4DD5-B013-B8316B8F11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3E1292B-0DBE-44DE-8855-5498A56DCEA4}" type="pres">
      <dgm:prSet presAssocID="{4DBCD3E7-C8F9-4AEB-99ED-51FCA0D4B3AA}" presName="boxAndChildren" presStyleCnt="0"/>
      <dgm:spPr/>
    </dgm:pt>
    <dgm:pt modelId="{48E1E880-E9A7-4CDC-897A-B8CFE0CCA25F}" type="pres">
      <dgm:prSet presAssocID="{4DBCD3E7-C8F9-4AEB-99ED-51FCA0D4B3AA}" presName="parentTextBox" presStyleLbl="node1" presStyleIdx="0" presStyleCnt="7"/>
      <dgm:spPr/>
      <dgm:t>
        <a:bodyPr/>
        <a:lstStyle/>
        <a:p>
          <a:endParaRPr lang="es-ES_tradnl"/>
        </a:p>
      </dgm:t>
    </dgm:pt>
    <dgm:pt modelId="{3222517B-E06E-42C4-8652-B9C3FA668EB9}" type="pres">
      <dgm:prSet presAssocID="{2B85845F-FA94-4CC3-AF3F-14EBC2CC65AB}" presName="sp" presStyleCnt="0"/>
      <dgm:spPr/>
    </dgm:pt>
    <dgm:pt modelId="{F41C6DEB-E050-4812-8159-47C07C736266}" type="pres">
      <dgm:prSet presAssocID="{6F60AB51-5CE0-489E-BCD9-5F2D1DAE1F35}" presName="arrowAndChildren" presStyleCnt="0"/>
      <dgm:spPr/>
    </dgm:pt>
    <dgm:pt modelId="{357E3528-07E6-4117-B807-9F6745BA4AF3}" type="pres">
      <dgm:prSet presAssocID="{6F60AB51-5CE0-489E-BCD9-5F2D1DAE1F35}" presName="parentTextArrow" presStyleLbl="node1" presStyleIdx="1" presStyleCnt="7"/>
      <dgm:spPr/>
      <dgm:t>
        <a:bodyPr/>
        <a:lstStyle/>
        <a:p>
          <a:endParaRPr lang="es-ES_tradnl"/>
        </a:p>
      </dgm:t>
    </dgm:pt>
    <dgm:pt modelId="{0CE59536-0E88-4700-B212-CDBD979962F9}" type="pres">
      <dgm:prSet presAssocID="{5B630601-B3A6-4225-82C3-7AA74BB6BB14}" presName="sp" presStyleCnt="0"/>
      <dgm:spPr/>
    </dgm:pt>
    <dgm:pt modelId="{FD7E3F26-B4E2-4F37-83D6-9FA6A4F8C7D6}" type="pres">
      <dgm:prSet presAssocID="{D3910C97-58F9-4CE8-94D3-143274640659}" presName="arrowAndChildren" presStyleCnt="0"/>
      <dgm:spPr/>
    </dgm:pt>
    <dgm:pt modelId="{CDEB5DA2-268F-4F6D-AACA-7A6546C34707}" type="pres">
      <dgm:prSet presAssocID="{D3910C97-58F9-4CE8-94D3-143274640659}" presName="parentTextArrow" presStyleLbl="node1" presStyleIdx="2" presStyleCnt="7"/>
      <dgm:spPr/>
      <dgm:t>
        <a:bodyPr/>
        <a:lstStyle/>
        <a:p>
          <a:endParaRPr lang="es-ES_tradnl"/>
        </a:p>
      </dgm:t>
    </dgm:pt>
    <dgm:pt modelId="{387AF6C1-A651-4BBC-8A13-65D1C1E313C9}" type="pres">
      <dgm:prSet presAssocID="{1A5D48A0-746B-4BA4-B59A-E4CF9E6CB533}" presName="sp" presStyleCnt="0"/>
      <dgm:spPr/>
    </dgm:pt>
    <dgm:pt modelId="{39EB2830-1BD4-4A82-8F5C-6A15B2D34731}" type="pres">
      <dgm:prSet presAssocID="{4BFE644B-09B9-41D5-AD29-7DB7BCE630F9}" presName="arrowAndChildren" presStyleCnt="0"/>
      <dgm:spPr/>
    </dgm:pt>
    <dgm:pt modelId="{480C16C0-B0DD-41DD-8E75-616F0FECC214}" type="pres">
      <dgm:prSet presAssocID="{4BFE644B-09B9-41D5-AD29-7DB7BCE630F9}" presName="parentTextArrow" presStyleLbl="node1" presStyleIdx="3" presStyleCnt="7"/>
      <dgm:spPr/>
      <dgm:t>
        <a:bodyPr/>
        <a:lstStyle/>
        <a:p>
          <a:endParaRPr lang="es-ES_tradnl"/>
        </a:p>
      </dgm:t>
    </dgm:pt>
    <dgm:pt modelId="{F2D81911-F162-46DD-B4E4-F558EEBE4853}" type="pres">
      <dgm:prSet presAssocID="{16AE4742-D2C6-4586-BE5F-B2B01B56C3A0}" presName="sp" presStyleCnt="0"/>
      <dgm:spPr/>
    </dgm:pt>
    <dgm:pt modelId="{321445BE-6D2E-4244-9FF0-7DEF9A1E9099}" type="pres">
      <dgm:prSet presAssocID="{1DEA8438-8B9C-41B5-B817-10FCFC1F1956}" presName="arrowAndChildren" presStyleCnt="0"/>
      <dgm:spPr/>
    </dgm:pt>
    <dgm:pt modelId="{1F1781E7-BF01-4049-A92C-0FB1F89EF9A6}" type="pres">
      <dgm:prSet presAssocID="{1DEA8438-8B9C-41B5-B817-10FCFC1F1956}" presName="parentTextArrow" presStyleLbl="node1" presStyleIdx="4" presStyleCnt="7"/>
      <dgm:spPr/>
      <dgm:t>
        <a:bodyPr/>
        <a:lstStyle/>
        <a:p>
          <a:endParaRPr lang="es-ES_tradnl"/>
        </a:p>
      </dgm:t>
    </dgm:pt>
    <dgm:pt modelId="{54E13349-21E8-4F5B-973E-FB54EAF16DB9}" type="pres">
      <dgm:prSet presAssocID="{91445D43-9DF9-40EC-919D-331523B114F3}" presName="sp" presStyleCnt="0"/>
      <dgm:spPr/>
    </dgm:pt>
    <dgm:pt modelId="{6682FBAD-BC97-4482-A502-AAEA446FDB2D}" type="pres">
      <dgm:prSet presAssocID="{79715D2E-4A89-4E24-A486-4E82878E1D15}" presName="arrowAndChildren" presStyleCnt="0"/>
      <dgm:spPr/>
    </dgm:pt>
    <dgm:pt modelId="{58BB7AA5-5377-49E4-B924-1C8F5777586E}" type="pres">
      <dgm:prSet presAssocID="{79715D2E-4A89-4E24-A486-4E82878E1D15}" presName="parentTextArrow" presStyleLbl="node1" presStyleIdx="5" presStyleCnt="7"/>
      <dgm:spPr/>
      <dgm:t>
        <a:bodyPr/>
        <a:lstStyle/>
        <a:p>
          <a:endParaRPr lang="es-ES_tradnl"/>
        </a:p>
      </dgm:t>
    </dgm:pt>
    <dgm:pt modelId="{B3F4A82C-BB2D-4AF6-BC83-8201B57A2364}" type="pres">
      <dgm:prSet presAssocID="{F09EDE73-606E-492F-BEDB-0A02F69F3391}" presName="sp" presStyleCnt="0"/>
      <dgm:spPr/>
    </dgm:pt>
    <dgm:pt modelId="{0CA63B9C-2CFF-4A01-8D83-BFA4DB7F6A14}" type="pres">
      <dgm:prSet presAssocID="{34035BC5-4E2E-480E-B68B-3363E9CFDF18}" presName="arrowAndChildren" presStyleCnt="0"/>
      <dgm:spPr/>
    </dgm:pt>
    <dgm:pt modelId="{9AB23DD5-C38B-4498-BEEA-DDE1400E557C}" type="pres">
      <dgm:prSet presAssocID="{34035BC5-4E2E-480E-B68B-3363E9CFDF18}" presName="parentTextArrow" presStyleLbl="node1" presStyleIdx="6" presStyleCnt="7"/>
      <dgm:spPr/>
      <dgm:t>
        <a:bodyPr/>
        <a:lstStyle/>
        <a:p>
          <a:endParaRPr lang="es-ES_tradnl"/>
        </a:p>
      </dgm:t>
    </dgm:pt>
  </dgm:ptLst>
  <dgm:cxnLst>
    <dgm:cxn modelId="{6926B53F-0E3C-EC42-BA7F-597A33878ED1}" type="presOf" srcId="{F5B06C22-53A2-4DD5-B013-B8316B8F119F}" destId="{3A06CADA-184F-4DA4-81D3-AF821F89FF82}" srcOrd="0" destOrd="0" presId="urn:microsoft.com/office/officeart/2005/8/layout/process4"/>
    <dgm:cxn modelId="{7E40AE72-6D6C-EF4C-8CF8-2C53949F8E30}" type="presOf" srcId="{4BFE644B-09B9-41D5-AD29-7DB7BCE630F9}" destId="{480C16C0-B0DD-41DD-8E75-616F0FECC214}" srcOrd="0" destOrd="0" presId="urn:microsoft.com/office/officeart/2005/8/layout/process4"/>
    <dgm:cxn modelId="{79305E6D-A3A8-5046-B0CD-414043F501C6}" type="presOf" srcId="{34035BC5-4E2E-480E-B68B-3363E9CFDF18}" destId="{9AB23DD5-C38B-4498-BEEA-DDE1400E557C}" srcOrd="0" destOrd="0" presId="urn:microsoft.com/office/officeart/2005/8/layout/process4"/>
    <dgm:cxn modelId="{0F122DBA-E2C8-4A86-8A83-F85F9C59059F}" srcId="{F5B06C22-53A2-4DD5-B013-B8316B8F119F}" destId="{34035BC5-4E2E-480E-B68B-3363E9CFDF18}" srcOrd="0" destOrd="0" parTransId="{04C16FA4-5BC4-4F02-AE5F-04DA511CD008}" sibTransId="{F09EDE73-606E-492F-BEDB-0A02F69F3391}"/>
    <dgm:cxn modelId="{3E83A5DE-7C00-C047-9B07-F20C49958F9F}" type="presOf" srcId="{79715D2E-4A89-4E24-A486-4E82878E1D15}" destId="{58BB7AA5-5377-49E4-B924-1C8F5777586E}" srcOrd="0" destOrd="0" presId="urn:microsoft.com/office/officeart/2005/8/layout/process4"/>
    <dgm:cxn modelId="{DFDBC4E9-3B78-CB45-80A0-5424F3094760}" type="presOf" srcId="{4DBCD3E7-C8F9-4AEB-99ED-51FCA0D4B3AA}" destId="{48E1E880-E9A7-4CDC-897A-B8CFE0CCA25F}" srcOrd="0" destOrd="0" presId="urn:microsoft.com/office/officeart/2005/8/layout/process4"/>
    <dgm:cxn modelId="{5D962D49-8DEC-B546-8C0F-C6186DD9E329}" type="presOf" srcId="{1DEA8438-8B9C-41B5-B817-10FCFC1F1956}" destId="{1F1781E7-BF01-4049-A92C-0FB1F89EF9A6}" srcOrd="0" destOrd="0" presId="urn:microsoft.com/office/officeart/2005/8/layout/process4"/>
    <dgm:cxn modelId="{A3AB1E03-0259-42F9-9B2B-5EA1ED073008}" srcId="{F5B06C22-53A2-4DD5-B013-B8316B8F119F}" destId="{6F60AB51-5CE0-489E-BCD9-5F2D1DAE1F35}" srcOrd="5" destOrd="0" parTransId="{77AA37EE-522D-41B6-AC66-FA61D8EDA9FF}" sibTransId="{2B85845F-FA94-4CC3-AF3F-14EBC2CC65AB}"/>
    <dgm:cxn modelId="{CC7589F5-D8D5-44AF-B3D1-1BA58979E48E}" srcId="{F5B06C22-53A2-4DD5-B013-B8316B8F119F}" destId="{79715D2E-4A89-4E24-A486-4E82878E1D15}" srcOrd="1" destOrd="0" parTransId="{489C169A-910A-4802-ADC9-C497D50868C8}" sibTransId="{91445D43-9DF9-40EC-919D-331523B114F3}"/>
    <dgm:cxn modelId="{E36109A7-AB9F-4CF5-B893-7C0229FA4F96}" srcId="{F5B06C22-53A2-4DD5-B013-B8316B8F119F}" destId="{1DEA8438-8B9C-41B5-B817-10FCFC1F1956}" srcOrd="2" destOrd="0" parTransId="{F9E38B53-6916-4DF4-B0EE-5FA0EAB87E35}" sibTransId="{16AE4742-D2C6-4586-BE5F-B2B01B56C3A0}"/>
    <dgm:cxn modelId="{03F95398-B5A1-4AC5-8251-A129F21C4246}" srcId="{F5B06C22-53A2-4DD5-B013-B8316B8F119F}" destId="{4BFE644B-09B9-41D5-AD29-7DB7BCE630F9}" srcOrd="3" destOrd="0" parTransId="{E298F55D-925B-4638-8B34-8B98BFEA583C}" sibTransId="{1A5D48A0-746B-4BA4-B59A-E4CF9E6CB533}"/>
    <dgm:cxn modelId="{28562190-B76D-044C-8173-DAEB38D70F4F}" type="presOf" srcId="{6F60AB51-5CE0-489E-BCD9-5F2D1DAE1F35}" destId="{357E3528-07E6-4117-B807-9F6745BA4AF3}" srcOrd="0" destOrd="0" presId="urn:microsoft.com/office/officeart/2005/8/layout/process4"/>
    <dgm:cxn modelId="{9CFCC5ED-F843-45D1-98C4-83E3CFFE0496}" srcId="{F5B06C22-53A2-4DD5-B013-B8316B8F119F}" destId="{D3910C97-58F9-4CE8-94D3-143274640659}" srcOrd="4" destOrd="0" parTransId="{1CE12A33-7746-4EF8-B3C1-545280ECC790}" sibTransId="{5B630601-B3A6-4225-82C3-7AA74BB6BB14}"/>
    <dgm:cxn modelId="{C499A828-AB23-0B43-9859-C0C75B0D7FCF}" type="presOf" srcId="{D3910C97-58F9-4CE8-94D3-143274640659}" destId="{CDEB5DA2-268F-4F6D-AACA-7A6546C34707}" srcOrd="0" destOrd="0" presId="urn:microsoft.com/office/officeart/2005/8/layout/process4"/>
    <dgm:cxn modelId="{920F742F-405E-4C17-A3E9-30E3D03931FA}" srcId="{F5B06C22-53A2-4DD5-B013-B8316B8F119F}" destId="{4DBCD3E7-C8F9-4AEB-99ED-51FCA0D4B3AA}" srcOrd="6" destOrd="0" parTransId="{80B7B71B-7EFE-43C8-8F3A-CF11E2CCFBD8}" sibTransId="{A0335085-08DD-4B28-A886-35F06FD1680D}"/>
    <dgm:cxn modelId="{D32E2849-15C2-494F-A1CB-20833A0A7B71}" type="presParOf" srcId="{3A06CADA-184F-4DA4-81D3-AF821F89FF82}" destId="{43E1292B-0DBE-44DE-8855-5498A56DCEA4}" srcOrd="0" destOrd="0" presId="urn:microsoft.com/office/officeart/2005/8/layout/process4"/>
    <dgm:cxn modelId="{AD6F78BC-A31F-0340-9FC9-1A5D4EA2D8DF}" type="presParOf" srcId="{43E1292B-0DBE-44DE-8855-5498A56DCEA4}" destId="{48E1E880-E9A7-4CDC-897A-B8CFE0CCA25F}" srcOrd="0" destOrd="0" presId="urn:microsoft.com/office/officeart/2005/8/layout/process4"/>
    <dgm:cxn modelId="{6FFC9315-38E1-BF40-BF89-61C00D905711}" type="presParOf" srcId="{3A06CADA-184F-4DA4-81D3-AF821F89FF82}" destId="{3222517B-E06E-42C4-8652-B9C3FA668EB9}" srcOrd="1" destOrd="0" presId="urn:microsoft.com/office/officeart/2005/8/layout/process4"/>
    <dgm:cxn modelId="{75345CFC-B2ED-A843-8F6C-22A1705ED7E5}" type="presParOf" srcId="{3A06CADA-184F-4DA4-81D3-AF821F89FF82}" destId="{F41C6DEB-E050-4812-8159-47C07C736266}" srcOrd="2" destOrd="0" presId="urn:microsoft.com/office/officeart/2005/8/layout/process4"/>
    <dgm:cxn modelId="{2B0CB66F-DDCE-5D48-9EED-4FA981D24350}" type="presParOf" srcId="{F41C6DEB-E050-4812-8159-47C07C736266}" destId="{357E3528-07E6-4117-B807-9F6745BA4AF3}" srcOrd="0" destOrd="0" presId="urn:microsoft.com/office/officeart/2005/8/layout/process4"/>
    <dgm:cxn modelId="{EB4DBE44-7CAF-7A43-9E69-E80700E6E659}" type="presParOf" srcId="{3A06CADA-184F-4DA4-81D3-AF821F89FF82}" destId="{0CE59536-0E88-4700-B212-CDBD979962F9}" srcOrd="3" destOrd="0" presId="urn:microsoft.com/office/officeart/2005/8/layout/process4"/>
    <dgm:cxn modelId="{D3A7ADB7-51BB-5443-BCE4-70DDEDCB2B7B}" type="presParOf" srcId="{3A06CADA-184F-4DA4-81D3-AF821F89FF82}" destId="{FD7E3F26-B4E2-4F37-83D6-9FA6A4F8C7D6}" srcOrd="4" destOrd="0" presId="urn:microsoft.com/office/officeart/2005/8/layout/process4"/>
    <dgm:cxn modelId="{1BACC612-98DD-9E46-99CE-7F7580FEC7CE}" type="presParOf" srcId="{FD7E3F26-B4E2-4F37-83D6-9FA6A4F8C7D6}" destId="{CDEB5DA2-268F-4F6D-AACA-7A6546C34707}" srcOrd="0" destOrd="0" presId="urn:microsoft.com/office/officeart/2005/8/layout/process4"/>
    <dgm:cxn modelId="{7E5B9759-4B4F-E548-926F-FAA6AA24A723}" type="presParOf" srcId="{3A06CADA-184F-4DA4-81D3-AF821F89FF82}" destId="{387AF6C1-A651-4BBC-8A13-65D1C1E313C9}" srcOrd="5" destOrd="0" presId="urn:microsoft.com/office/officeart/2005/8/layout/process4"/>
    <dgm:cxn modelId="{FB8587B7-904B-8449-AF48-DCAD7731448C}" type="presParOf" srcId="{3A06CADA-184F-4DA4-81D3-AF821F89FF82}" destId="{39EB2830-1BD4-4A82-8F5C-6A15B2D34731}" srcOrd="6" destOrd="0" presId="urn:microsoft.com/office/officeart/2005/8/layout/process4"/>
    <dgm:cxn modelId="{E97682C7-E3FA-F345-AFA5-7195457A1075}" type="presParOf" srcId="{39EB2830-1BD4-4A82-8F5C-6A15B2D34731}" destId="{480C16C0-B0DD-41DD-8E75-616F0FECC214}" srcOrd="0" destOrd="0" presId="urn:microsoft.com/office/officeart/2005/8/layout/process4"/>
    <dgm:cxn modelId="{2A1CDC22-4E10-F140-BADC-2AE72CFBD843}" type="presParOf" srcId="{3A06CADA-184F-4DA4-81D3-AF821F89FF82}" destId="{F2D81911-F162-46DD-B4E4-F558EEBE4853}" srcOrd="7" destOrd="0" presId="urn:microsoft.com/office/officeart/2005/8/layout/process4"/>
    <dgm:cxn modelId="{83E742BD-ABA9-FA44-A6DE-C81897156465}" type="presParOf" srcId="{3A06CADA-184F-4DA4-81D3-AF821F89FF82}" destId="{321445BE-6D2E-4244-9FF0-7DEF9A1E9099}" srcOrd="8" destOrd="0" presId="urn:microsoft.com/office/officeart/2005/8/layout/process4"/>
    <dgm:cxn modelId="{94265C96-0640-5544-8740-495BB210B105}" type="presParOf" srcId="{321445BE-6D2E-4244-9FF0-7DEF9A1E9099}" destId="{1F1781E7-BF01-4049-A92C-0FB1F89EF9A6}" srcOrd="0" destOrd="0" presId="urn:microsoft.com/office/officeart/2005/8/layout/process4"/>
    <dgm:cxn modelId="{B13E6D61-829D-4D4B-A134-A3CBE58E0F8A}" type="presParOf" srcId="{3A06CADA-184F-4DA4-81D3-AF821F89FF82}" destId="{54E13349-21E8-4F5B-973E-FB54EAF16DB9}" srcOrd="9" destOrd="0" presId="urn:microsoft.com/office/officeart/2005/8/layout/process4"/>
    <dgm:cxn modelId="{01CD43C2-F52A-DA41-AAC1-8EE46F1EC330}" type="presParOf" srcId="{3A06CADA-184F-4DA4-81D3-AF821F89FF82}" destId="{6682FBAD-BC97-4482-A502-AAEA446FDB2D}" srcOrd="10" destOrd="0" presId="urn:microsoft.com/office/officeart/2005/8/layout/process4"/>
    <dgm:cxn modelId="{0CAF569C-9B1F-CF42-8002-4AC6E321C050}" type="presParOf" srcId="{6682FBAD-BC97-4482-A502-AAEA446FDB2D}" destId="{58BB7AA5-5377-49E4-B924-1C8F5777586E}" srcOrd="0" destOrd="0" presId="urn:microsoft.com/office/officeart/2005/8/layout/process4"/>
    <dgm:cxn modelId="{E581A926-B775-F144-82CB-EDBCD0D056B6}" type="presParOf" srcId="{3A06CADA-184F-4DA4-81D3-AF821F89FF82}" destId="{B3F4A82C-BB2D-4AF6-BC83-8201B57A2364}" srcOrd="11" destOrd="0" presId="urn:microsoft.com/office/officeart/2005/8/layout/process4"/>
    <dgm:cxn modelId="{8382111F-3839-C549-ACE0-80286D8CDD91}" type="presParOf" srcId="{3A06CADA-184F-4DA4-81D3-AF821F89FF82}" destId="{0CA63B9C-2CFF-4A01-8D83-BFA4DB7F6A14}" srcOrd="12" destOrd="0" presId="urn:microsoft.com/office/officeart/2005/8/layout/process4"/>
    <dgm:cxn modelId="{F1F8EFC4-F0E0-A44F-976C-82F63C4C5181}" type="presParOf" srcId="{0CA63B9C-2CFF-4A01-8D83-BFA4DB7F6A14}" destId="{9AB23DD5-C38B-4498-BEEA-DDE1400E55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06C22-53A2-4DD5-B013-B8316B8F119F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34035BC5-4E2E-480E-B68B-3363E9CFDF18}">
      <dgm:prSet phldrT="[Texto]"/>
      <dgm:spPr/>
      <dgm:t>
        <a:bodyPr/>
        <a:lstStyle/>
        <a:p>
          <a:r>
            <a:rPr lang="es-AR" dirty="0" smtClean="0"/>
            <a:t>APLICACION</a:t>
          </a:r>
          <a:endParaRPr lang="es-AR" dirty="0"/>
        </a:p>
      </dgm:t>
    </dgm:pt>
    <dgm:pt modelId="{04C16FA4-5BC4-4F02-AE5F-04DA511CD008}" type="parTrans" cxnId="{0F122DBA-E2C8-4A86-8A83-F85F9C59059F}">
      <dgm:prSet/>
      <dgm:spPr/>
      <dgm:t>
        <a:bodyPr/>
        <a:lstStyle/>
        <a:p>
          <a:endParaRPr lang="es-AR"/>
        </a:p>
      </dgm:t>
    </dgm:pt>
    <dgm:pt modelId="{F09EDE73-606E-492F-BEDB-0A02F69F3391}" type="sibTrans" cxnId="{0F122DBA-E2C8-4A86-8A83-F85F9C59059F}">
      <dgm:prSet/>
      <dgm:spPr/>
      <dgm:t>
        <a:bodyPr/>
        <a:lstStyle/>
        <a:p>
          <a:endParaRPr lang="es-AR"/>
        </a:p>
      </dgm:t>
    </dgm:pt>
    <dgm:pt modelId="{79715D2E-4A89-4E24-A486-4E82878E1D15}">
      <dgm:prSet phldrT="[Texto]"/>
      <dgm:spPr/>
      <dgm:t>
        <a:bodyPr/>
        <a:lstStyle/>
        <a:p>
          <a:r>
            <a:rPr lang="es-AR" dirty="0" smtClean="0"/>
            <a:t>PRESENTACION</a:t>
          </a:r>
          <a:endParaRPr lang="es-AR" dirty="0"/>
        </a:p>
      </dgm:t>
    </dgm:pt>
    <dgm:pt modelId="{489C169A-910A-4802-ADC9-C497D50868C8}" type="parTrans" cxnId="{CC7589F5-D8D5-44AF-B3D1-1BA58979E48E}">
      <dgm:prSet/>
      <dgm:spPr/>
      <dgm:t>
        <a:bodyPr/>
        <a:lstStyle/>
        <a:p>
          <a:endParaRPr lang="es-AR"/>
        </a:p>
      </dgm:t>
    </dgm:pt>
    <dgm:pt modelId="{91445D43-9DF9-40EC-919D-331523B114F3}" type="sibTrans" cxnId="{CC7589F5-D8D5-44AF-B3D1-1BA58979E48E}">
      <dgm:prSet/>
      <dgm:spPr/>
      <dgm:t>
        <a:bodyPr/>
        <a:lstStyle/>
        <a:p>
          <a:endParaRPr lang="es-AR"/>
        </a:p>
      </dgm:t>
    </dgm:pt>
    <dgm:pt modelId="{1DEA8438-8B9C-41B5-B817-10FCFC1F1956}">
      <dgm:prSet phldrT="[Texto]"/>
      <dgm:spPr/>
      <dgm:t>
        <a:bodyPr/>
        <a:lstStyle/>
        <a:p>
          <a:r>
            <a:rPr lang="es-AR" dirty="0" smtClean="0"/>
            <a:t>SESION</a:t>
          </a:r>
          <a:endParaRPr lang="es-AR" dirty="0"/>
        </a:p>
      </dgm:t>
    </dgm:pt>
    <dgm:pt modelId="{F9E38B53-6916-4DF4-B0EE-5FA0EAB87E35}" type="parTrans" cxnId="{E36109A7-AB9F-4CF5-B893-7C0229FA4F96}">
      <dgm:prSet/>
      <dgm:spPr/>
      <dgm:t>
        <a:bodyPr/>
        <a:lstStyle/>
        <a:p>
          <a:endParaRPr lang="es-AR"/>
        </a:p>
      </dgm:t>
    </dgm:pt>
    <dgm:pt modelId="{16AE4742-D2C6-4586-BE5F-B2B01B56C3A0}" type="sibTrans" cxnId="{E36109A7-AB9F-4CF5-B893-7C0229FA4F96}">
      <dgm:prSet/>
      <dgm:spPr/>
      <dgm:t>
        <a:bodyPr/>
        <a:lstStyle/>
        <a:p>
          <a:endParaRPr lang="es-AR"/>
        </a:p>
      </dgm:t>
    </dgm:pt>
    <dgm:pt modelId="{4BFE644B-09B9-41D5-AD29-7DB7BCE630F9}">
      <dgm:prSet phldrT="[Texto]"/>
      <dgm:spPr/>
      <dgm:t>
        <a:bodyPr/>
        <a:lstStyle/>
        <a:p>
          <a:r>
            <a:rPr lang="es-AR" dirty="0" smtClean="0"/>
            <a:t>TRANSPORTE</a:t>
          </a:r>
          <a:endParaRPr lang="es-AR" dirty="0"/>
        </a:p>
      </dgm:t>
    </dgm:pt>
    <dgm:pt modelId="{E298F55D-925B-4638-8B34-8B98BFEA583C}" type="parTrans" cxnId="{03F95398-B5A1-4AC5-8251-A129F21C4246}">
      <dgm:prSet/>
      <dgm:spPr/>
      <dgm:t>
        <a:bodyPr/>
        <a:lstStyle/>
        <a:p>
          <a:endParaRPr lang="es-AR"/>
        </a:p>
      </dgm:t>
    </dgm:pt>
    <dgm:pt modelId="{1A5D48A0-746B-4BA4-B59A-E4CF9E6CB533}" type="sibTrans" cxnId="{03F95398-B5A1-4AC5-8251-A129F21C4246}">
      <dgm:prSet/>
      <dgm:spPr/>
      <dgm:t>
        <a:bodyPr/>
        <a:lstStyle/>
        <a:p>
          <a:endParaRPr lang="es-AR"/>
        </a:p>
      </dgm:t>
    </dgm:pt>
    <dgm:pt modelId="{D3910C97-58F9-4CE8-94D3-143274640659}">
      <dgm:prSet phldrT="[Texto]"/>
      <dgm:spPr/>
      <dgm:t>
        <a:bodyPr/>
        <a:lstStyle/>
        <a:p>
          <a:r>
            <a:rPr lang="es-AR" dirty="0" smtClean="0"/>
            <a:t>RED</a:t>
          </a:r>
          <a:endParaRPr lang="es-AR" dirty="0"/>
        </a:p>
      </dgm:t>
    </dgm:pt>
    <dgm:pt modelId="{1CE12A33-7746-4EF8-B3C1-545280ECC790}" type="parTrans" cxnId="{9CFCC5ED-F843-45D1-98C4-83E3CFFE0496}">
      <dgm:prSet/>
      <dgm:spPr/>
      <dgm:t>
        <a:bodyPr/>
        <a:lstStyle/>
        <a:p>
          <a:endParaRPr lang="es-AR"/>
        </a:p>
      </dgm:t>
    </dgm:pt>
    <dgm:pt modelId="{5B630601-B3A6-4225-82C3-7AA74BB6BB14}" type="sibTrans" cxnId="{9CFCC5ED-F843-45D1-98C4-83E3CFFE0496}">
      <dgm:prSet/>
      <dgm:spPr/>
      <dgm:t>
        <a:bodyPr/>
        <a:lstStyle/>
        <a:p>
          <a:endParaRPr lang="es-AR"/>
        </a:p>
      </dgm:t>
    </dgm:pt>
    <dgm:pt modelId="{6F60AB51-5CE0-489E-BCD9-5F2D1DAE1F35}">
      <dgm:prSet phldrT="[Texto]"/>
      <dgm:spPr/>
      <dgm:t>
        <a:bodyPr/>
        <a:lstStyle/>
        <a:p>
          <a:r>
            <a:rPr lang="es-AR" dirty="0" smtClean="0"/>
            <a:t>ENLACE DE DATOS</a:t>
          </a:r>
          <a:endParaRPr lang="es-AR" dirty="0"/>
        </a:p>
      </dgm:t>
    </dgm:pt>
    <dgm:pt modelId="{77AA37EE-522D-41B6-AC66-FA61D8EDA9FF}" type="parTrans" cxnId="{A3AB1E03-0259-42F9-9B2B-5EA1ED073008}">
      <dgm:prSet/>
      <dgm:spPr/>
      <dgm:t>
        <a:bodyPr/>
        <a:lstStyle/>
        <a:p>
          <a:endParaRPr lang="es-AR"/>
        </a:p>
      </dgm:t>
    </dgm:pt>
    <dgm:pt modelId="{2B85845F-FA94-4CC3-AF3F-14EBC2CC65AB}" type="sibTrans" cxnId="{A3AB1E03-0259-42F9-9B2B-5EA1ED073008}">
      <dgm:prSet/>
      <dgm:spPr/>
      <dgm:t>
        <a:bodyPr/>
        <a:lstStyle/>
        <a:p>
          <a:endParaRPr lang="es-AR"/>
        </a:p>
      </dgm:t>
    </dgm:pt>
    <dgm:pt modelId="{4DBCD3E7-C8F9-4AEB-99ED-51FCA0D4B3AA}">
      <dgm:prSet phldrT="[Texto]"/>
      <dgm:spPr/>
      <dgm:t>
        <a:bodyPr/>
        <a:lstStyle/>
        <a:p>
          <a:r>
            <a:rPr lang="es-AR" dirty="0" smtClean="0"/>
            <a:t>FISICA</a:t>
          </a:r>
          <a:endParaRPr lang="es-AR" dirty="0"/>
        </a:p>
      </dgm:t>
    </dgm:pt>
    <dgm:pt modelId="{80B7B71B-7EFE-43C8-8F3A-CF11E2CCFBD8}" type="parTrans" cxnId="{920F742F-405E-4C17-A3E9-30E3D03931FA}">
      <dgm:prSet/>
      <dgm:spPr/>
      <dgm:t>
        <a:bodyPr/>
        <a:lstStyle/>
        <a:p>
          <a:endParaRPr lang="es-AR"/>
        </a:p>
      </dgm:t>
    </dgm:pt>
    <dgm:pt modelId="{A0335085-08DD-4B28-A886-35F06FD1680D}" type="sibTrans" cxnId="{920F742F-405E-4C17-A3E9-30E3D03931FA}">
      <dgm:prSet/>
      <dgm:spPr/>
      <dgm:t>
        <a:bodyPr/>
        <a:lstStyle/>
        <a:p>
          <a:endParaRPr lang="es-AR"/>
        </a:p>
      </dgm:t>
    </dgm:pt>
    <dgm:pt modelId="{3A06CADA-184F-4DA4-81D3-AF821F89FF82}" type="pres">
      <dgm:prSet presAssocID="{F5B06C22-53A2-4DD5-B013-B8316B8F11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3E1292B-0DBE-44DE-8855-5498A56DCEA4}" type="pres">
      <dgm:prSet presAssocID="{4DBCD3E7-C8F9-4AEB-99ED-51FCA0D4B3AA}" presName="boxAndChildren" presStyleCnt="0"/>
      <dgm:spPr/>
    </dgm:pt>
    <dgm:pt modelId="{48E1E880-E9A7-4CDC-897A-B8CFE0CCA25F}" type="pres">
      <dgm:prSet presAssocID="{4DBCD3E7-C8F9-4AEB-99ED-51FCA0D4B3AA}" presName="parentTextBox" presStyleLbl="node1" presStyleIdx="0" presStyleCnt="7"/>
      <dgm:spPr/>
      <dgm:t>
        <a:bodyPr/>
        <a:lstStyle/>
        <a:p>
          <a:endParaRPr lang="es-ES_tradnl"/>
        </a:p>
      </dgm:t>
    </dgm:pt>
    <dgm:pt modelId="{3222517B-E06E-42C4-8652-B9C3FA668EB9}" type="pres">
      <dgm:prSet presAssocID="{2B85845F-FA94-4CC3-AF3F-14EBC2CC65AB}" presName="sp" presStyleCnt="0"/>
      <dgm:spPr/>
    </dgm:pt>
    <dgm:pt modelId="{F41C6DEB-E050-4812-8159-47C07C736266}" type="pres">
      <dgm:prSet presAssocID="{6F60AB51-5CE0-489E-BCD9-5F2D1DAE1F35}" presName="arrowAndChildren" presStyleCnt="0"/>
      <dgm:spPr/>
    </dgm:pt>
    <dgm:pt modelId="{357E3528-07E6-4117-B807-9F6745BA4AF3}" type="pres">
      <dgm:prSet presAssocID="{6F60AB51-5CE0-489E-BCD9-5F2D1DAE1F35}" presName="parentTextArrow" presStyleLbl="node1" presStyleIdx="1" presStyleCnt="7"/>
      <dgm:spPr/>
      <dgm:t>
        <a:bodyPr/>
        <a:lstStyle/>
        <a:p>
          <a:endParaRPr lang="es-ES_tradnl"/>
        </a:p>
      </dgm:t>
    </dgm:pt>
    <dgm:pt modelId="{0CE59536-0E88-4700-B212-CDBD979962F9}" type="pres">
      <dgm:prSet presAssocID="{5B630601-B3A6-4225-82C3-7AA74BB6BB14}" presName="sp" presStyleCnt="0"/>
      <dgm:spPr/>
    </dgm:pt>
    <dgm:pt modelId="{FD7E3F26-B4E2-4F37-83D6-9FA6A4F8C7D6}" type="pres">
      <dgm:prSet presAssocID="{D3910C97-58F9-4CE8-94D3-143274640659}" presName="arrowAndChildren" presStyleCnt="0"/>
      <dgm:spPr/>
    </dgm:pt>
    <dgm:pt modelId="{CDEB5DA2-268F-4F6D-AACA-7A6546C34707}" type="pres">
      <dgm:prSet presAssocID="{D3910C97-58F9-4CE8-94D3-143274640659}" presName="parentTextArrow" presStyleLbl="node1" presStyleIdx="2" presStyleCnt="7"/>
      <dgm:spPr/>
      <dgm:t>
        <a:bodyPr/>
        <a:lstStyle/>
        <a:p>
          <a:endParaRPr lang="es-ES_tradnl"/>
        </a:p>
      </dgm:t>
    </dgm:pt>
    <dgm:pt modelId="{387AF6C1-A651-4BBC-8A13-65D1C1E313C9}" type="pres">
      <dgm:prSet presAssocID="{1A5D48A0-746B-4BA4-B59A-E4CF9E6CB533}" presName="sp" presStyleCnt="0"/>
      <dgm:spPr/>
    </dgm:pt>
    <dgm:pt modelId="{39EB2830-1BD4-4A82-8F5C-6A15B2D34731}" type="pres">
      <dgm:prSet presAssocID="{4BFE644B-09B9-41D5-AD29-7DB7BCE630F9}" presName="arrowAndChildren" presStyleCnt="0"/>
      <dgm:spPr/>
    </dgm:pt>
    <dgm:pt modelId="{480C16C0-B0DD-41DD-8E75-616F0FECC214}" type="pres">
      <dgm:prSet presAssocID="{4BFE644B-09B9-41D5-AD29-7DB7BCE630F9}" presName="parentTextArrow" presStyleLbl="node1" presStyleIdx="3" presStyleCnt="7"/>
      <dgm:spPr/>
      <dgm:t>
        <a:bodyPr/>
        <a:lstStyle/>
        <a:p>
          <a:endParaRPr lang="es-ES_tradnl"/>
        </a:p>
      </dgm:t>
    </dgm:pt>
    <dgm:pt modelId="{F2D81911-F162-46DD-B4E4-F558EEBE4853}" type="pres">
      <dgm:prSet presAssocID="{16AE4742-D2C6-4586-BE5F-B2B01B56C3A0}" presName="sp" presStyleCnt="0"/>
      <dgm:spPr/>
    </dgm:pt>
    <dgm:pt modelId="{321445BE-6D2E-4244-9FF0-7DEF9A1E9099}" type="pres">
      <dgm:prSet presAssocID="{1DEA8438-8B9C-41B5-B817-10FCFC1F1956}" presName="arrowAndChildren" presStyleCnt="0"/>
      <dgm:spPr/>
    </dgm:pt>
    <dgm:pt modelId="{1F1781E7-BF01-4049-A92C-0FB1F89EF9A6}" type="pres">
      <dgm:prSet presAssocID="{1DEA8438-8B9C-41B5-B817-10FCFC1F1956}" presName="parentTextArrow" presStyleLbl="node1" presStyleIdx="4" presStyleCnt="7" custLinFactNeighborY="487"/>
      <dgm:spPr/>
      <dgm:t>
        <a:bodyPr/>
        <a:lstStyle/>
        <a:p>
          <a:endParaRPr lang="es-ES_tradnl"/>
        </a:p>
      </dgm:t>
    </dgm:pt>
    <dgm:pt modelId="{54E13349-21E8-4F5B-973E-FB54EAF16DB9}" type="pres">
      <dgm:prSet presAssocID="{91445D43-9DF9-40EC-919D-331523B114F3}" presName="sp" presStyleCnt="0"/>
      <dgm:spPr/>
    </dgm:pt>
    <dgm:pt modelId="{6682FBAD-BC97-4482-A502-AAEA446FDB2D}" type="pres">
      <dgm:prSet presAssocID="{79715D2E-4A89-4E24-A486-4E82878E1D15}" presName="arrowAndChildren" presStyleCnt="0"/>
      <dgm:spPr/>
    </dgm:pt>
    <dgm:pt modelId="{58BB7AA5-5377-49E4-B924-1C8F5777586E}" type="pres">
      <dgm:prSet presAssocID="{79715D2E-4A89-4E24-A486-4E82878E1D15}" presName="parentTextArrow" presStyleLbl="node1" presStyleIdx="5" presStyleCnt="7"/>
      <dgm:spPr/>
      <dgm:t>
        <a:bodyPr/>
        <a:lstStyle/>
        <a:p>
          <a:endParaRPr lang="es-ES_tradnl"/>
        </a:p>
      </dgm:t>
    </dgm:pt>
    <dgm:pt modelId="{B3F4A82C-BB2D-4AF6-BC83-8201B57A2364}" type="pres">
      <dgm:prSet presAssocID="{F09EDE73-606E-492F-BEDB-0A02F69F3391}" presName="sp" presStyleCnt="0"/>
      <dgm:spPr/>
    </dgm:pt>
    <dgm:pt modelId="{0CA63B9C-2CFF-4A01-8D83-BFA4DB7F6A14}" type="pres">
      <dgm:prSet presAssocID="{34035BC5-4E2E-480E-B68B-3363E9CFDF18}" presName="arrowAndChildren" presStyleCnt="0"/>
      <dgm:spPr/>
    </dgm:pt>
    <dgm:pt modelId="{9AB23DD5-C38B-4498-BEEA-DDE1400E557C}" type="pres">
      <dgm:prSet presAssocID="{34035BC5-4E2E-480E-B68B-3363E9CFDF18}" presName="parentTextArrow" presStyleLbl="node1" presStyleIdx="6" presStyleCnt="7" custLinFactNeighborX="-2439"/>
      <dgm:spPr/>
      <dgm:t>
        <a:bodyPr/>
        <a:lstStyle/>
        <a:p>
          <a:endParaRPr lang="es-ES_tradnl"/>
        </a:p>
      </dgm:t>
    </dgm:pt>
  </dgm:ptLst>
  <dgm:cxnLst>
    <dgm:cxn modelId="{0F122DBA-E2C8-4A86-8A83-F85F9C59059F}" srcId="{F5B06C22-53A2-4DD5-B013-B8316B8F119F}" destId="{34035BC5-4E2E-480E-B68B-3363E9CFDF18}" srcOrd="0" destOrd="0" parTransId="{04C16FA4-5BC4-4F02-AE5F-04DA511CD008}" sibTransId="{F09EDE73-606E-492F-BEDB-0A02F69F3391}"/>
    <dgm:cxn modelId="{43DB7F87-BD50-0B4A-89D9-BA6AC6729481}" type="presOf" srcId="{D3910C97-58F9-4CE8-94D3-143274640659}" destId="{CDEB5DA2-268F-4F6D-AACA-7A6546C34707}" srcOrd="0" destOrd="0" presId="urn:microsoft.com/office/officeart/2005/8/layout/process4"/>
    <dgm:cxn modelId="{EDE405E3-EFA7-4D40-9E92-EC39A2076C77}" type="presOf" srcId="{6F60AB51-5CE0-489E-BCD9-5F2D1DAE1F35}" destId="{357E3528-07E6-4117-B807-9F6745BA4AF3}" srcOrd="0" destOrd="0" presId="urn:microsoft.com/office/officeart/2005/8/layout/process4"/>
    <dgm:cxn modelId="{E36109A7-AB9F-4CF5-B893-7C0229FA4F96}" srcId="{F5B06C22-53A2-4DD5-B013-B8316B8F119F}" destId="{1DEA8438-8B9C-41B5-B817-10FCFC1F1956}" srcOrd="2" destOrd="0" parTransId="{F9E38B53-6916-4DF4-B0EE-5FA0EAB87E35}" sibTransId="{16AE4742-D2C6-4586-BE5F-B2B01B56C3A0}"/>
    <dgm:cxn modelId="{A3AB1E03-0259-42F9-9B2B-5EA1ED073008}" srcId="{F5B06C22-53A2-4DD5-B013-B8316B8F119F}" destId="{6F60AB51-5CE0-489E-BCD9-5F2D1DAE1F35}" srcOrd="5" destOrd="0" parTransId="{77AA37EE-522D-41B6-AC66-FA61D8EDA9FF}" sibTransId="{2B85845F-FA94-4CC3-AF3F-14EBC2CC65AB}"/>
    <dgm:cxn modelId="{CC7589F5-D8D5-44AF-B3D1-1BA58979E48E}" srcId="{F5B06C22-53A2-4DD5-B013-B8316B8F119F}" destId="{79715D2E-4A89-4E24-A486-4E82878E1D15}" srcOrd="1" destOrd="0" parTransId="{489C169A-910A-4802-ADC9-C497D50868C8}" sibTransId="{91445D43-9DF9-40EC-919D-331523B114F3}"/>
    <dgm:cxn modelId="{03F95398-B5A1-4AC5-8251-A129F21C4246}" srcId="{F5B06C22-53A2-4DD5-B013-B8316B8F119F}" destId="{4BFE644B-09B9-41D5-AD29-7DB7BCE630F9}" srcOrd="3" destOrd="0" parTransId="{E298F55D-925B-4638-8B34-8B98BFEA583C}" sibTransId="{1A5D48A0-746B-4BA4-B59A-E4CF9E6CB533}"/>
    <dgm:cxn modelId="{B3F61A81-9E99-8746-BB48-88ABFDA36481}" type="presOf" srcId="{34035BC5-4E2E-480E-B68B-3363E9CFDF18}" destId="{9AB23DD5-C38B-4498-BEEA-DDE1400E557C}" srcOrd="0" destOrd="0" presId="urn:microsoft.com/office/officeart/2005/8/layout/process4"/>
    <dgm:cxn modelId="{B95FB413-A849-8746-B6EF-362DDE08D4A5}" type="presOf" srcId="{1DEA8438-8B9C-41B5-B817-10FCFC1F1956}" destId="{1F1781E7-BF01-4049-A92C-0FB1F89EF9A6}" srcOrd="0" destOrd="0" presId="urn:microsoft.com/office/officeart/2005/8/layout/process4"/>
    <dgm:cxn modelId="{8F566EE6-B8E0-134A-B76B-7D565DCF7416}" type="presOf" srcId="{F5B06C22-53A2-4DD5-B013-B8316B8F119F}" destId="{3A06CADA-184F-4DA4-81D3-AF821F89FF82}" srcOrd="0" destOrd="0" presId="urn:microsoft.com/office/officeart/2005/8/layout/process4"/>
    <dgm:cxn modelId="{786A49F0-66F8-A745-9982-BE628D1A2C1C}" type="presOf" srcId="{4DBCD3E7-C8F9-4AEB-99ED-51FCA0D4B3AA}" destId="{48E1E880-E9A7-4CDC-897A-B8CFE0CCA25F}" srcOrd="0" destOrd="0" presId="urn:microsoft.com/office/officeart/2005/8/layout/process4"/>
    <dgm:cxn modelId="{9CFCC5ED-F843-45D1-98C4-83E3CFFE0496}" srcId="{F5B06C22-53A2-4DD5-B013-B8316B8F119F}" destId="{D3910C97-58F9-4CE8-94D3-143274640659}" srcOrd="4" destOrd="0" parTransId="{1CE12A33-7746-4EF8-B3C1-545280ECC790}" sibTransId="{5B630601-B3A6-4225-82C3-7AA74BB6BB14}"/>
    <dgm:cxn modelId="{8C033D6A-9C16-9048-BC53-55835D7AA823}" type="presOf" srcId="{79715D2E-4A89-4E24-A486-4E82878E1D15}" destId="{58BB7AA5-5377-49E4-B924-1C8F5777586E}" srcOrd="0" destOrd="0" presId="urn:microsoft.com/office/officeart/2005/8/layout/process4"/>
    <dgm:cxn modelId="{E13E1FBE-C6EF-AD41-AAFC-7FC7067400E9}" type="presOf" srcId="{4BFE644B-09B9-41D5-AD29-7DB7BCE630F9}" destId="{480C16C0-B0DD-41DD-8E75-616F0FECC214}" srcOrd="0" destOrd="0" presId="urn:microsoft.com/office/officeart/2005/8/layout/process4"/>
    <dgm:cxn modelId="{920F742F-405E-4C17-A3E9-30E3D03931FA}" srcId="{F5B06C22-53A2-4DD5-B013-B8316B8F119F}" destId="{4DBCD3E7-C8F9-4AEB-99ED-51FCA0D4B3AA}" srcOrd="6" destOrd="0" parTransId="{80B7B71B-7EFE-43C8-8F3A-CF11E2CCFBD8}" sibTransId="{A0335085-08DD-4B28-A886-35F06FD1680D}"/>
    <dgm:cxn modelId="{D12E04CE-7A27-7F4E-9539-58666AE68BC6}" type="presParOf" srcId="{3A06CADA-184F-4DA4-81D3-AF821F89FF82}" destId="{43E1292B-0DBE-44DE-8855-5498A56DCEA4}" srcOrd="0" destOrd="0" presId="urn:microsoft.com/office/officeart/2005/8/layout/process4"/>
    <dgm:cxn modelId="{EF961637-46AE-4F40-A51F-A12CAE8C2B22}" type="presParOf" srcId="{43E1292B-0DBE-44DE-8855-5498A56DCEA4}" destId="{48E1E880-E9A7-4CDC-897A-B8CFE0CCA25F}" srcOrd="0" destOrd="0" presId="urn:microsoft.com/office/officeart/2005/8/layout/process4"/>
    <dgm:cxn modelId="{9E5AD6C8-26AF-1048-853B-DA6AC7D75AAD}" type="presParOf" srcId="{3A06CADA-184F-4DA4-81D3-AF821F89FF82}" destId="{3222517B-E06E-42C4-8652-B9C3FA668EB9}" srcOrd="1" destOrd="0" presId="urn:microsoft.com/office/officeart/2005/8/layout/process4"/>
    <dgm:cxn modelId="{C81B26E8-FFDA-614C-8610-E69F064DE6A2}" type="presParOf" srcId="{3A06CADA-184F-4DA4-81D3-AF821F89FF82}" destId="{F41C6DEB-E050-4812-8159-47C07C736266}" srcOrd="2" destOrd="0" presId="urn:microsoft.com/office/officeart/2005/8/layout/process4"/>
    <dgm:cxn modelId="{1935AF52-4554-F242-933F-F5889618F630}" type="presParOf" srcId="{F41C6DEB-E050-4812-8159-47C07C736266}" destId="{357E3528-07E6-4117-B807-9F6745BA4AF3}" srcOrd="0" destOrd="0" presId="urn:microsoft.com/office/officeart/2005/8/layout/process4"/>
    <dgm:cxn modelId="{70AA547F-36A9-2844-BC90-8F120D00CC16}" type="presParOf" srcId="{3A06CADA-184F-4DA4-81D3-AF821F89FF82}" destId="{0CE59536-0E88-4700-B212-CDBD979962F9}" srcOrd="3" destOrd="0" presId="urn:microsoft.com/office/officeart/2005/8/layout/process4"/>
    <dgm:cxn modelId="{CEF0E038-F54C-2E44-A117-D98B6A88AE16}" type="presParOf" srcId="{3A06CADA-184F-4DA4-81D3-AF821F89FF82}" destId="{FD7E3F26-B4E2-4F37-83D6-9FA6A4F8C7D6}" srcOrd="4" destOrd="0" presId="urn:microsoft.com/office/officeart/2005/8/layout/process4"/>
    <dgm:cxn modelId="{93F675EC-25EC-094E-803C-C3FBE4643BC7}" type="presParOf" srcId="{FD7E3F26-B4E2-4F37-83D6-9FA6A4F8C7D6}" destId="{CDEB5DA2-268F-4F6D-AACA-7A6546C34707}" srcOrd="0" destOrd="0" presId="urn:microsoft.com/office/officeart/2005/8/layout/process4"/>
    <dgm:cxn modelId="{2B156083-48AD-094E-BA65-C21269733B32}" type="presParOf" srcId="{3A06CADA-184F-4DA4-81D3-AF821F89FF82}" destId="{387AF6C1-A651-4BBC-8A13-65D1C1E313C9}" srcOrd="5" destOrd="0" presId="urn:microsoft.com/office/officeart/2005/8/layout/process4"/>
    <dgm:cxn modelId="{C10AEF9F-A068-7B4A-BAF5-8639424779A6}" type="presParOf" srcId="{3A06CADA-184F-4DA4-81D3-AF821F89FF82}" destId="{39EB2830-1BD4-4A82-8F5C-6A15B2D34731}" srcOrd="6" destOrd="0" presId="urn:microsoft.com/office/officeart/2005/8/layout/process4"/>
    <dgm:cxn modelId="{702B5D1F-B567-B440-AF57-295EE90126F7}" type="presParOf" srcId="{39EB2830-1BD4-4A82-8F5C-6A15B2D34731}" destId="{480C16C0-B0DD-41DD-8E75-616F0FECC214}" srcOrd="0" destOrd="0" presId="urn:microsoft.com/office/officeart/2005/8/layout/process4"/>
    <dgm:cxn modelId="{CFFE63E2-773B-EA47-A37B-DEF4845B764F}" type="presParOf" srcId="{3A06CADA-184F-4DA4-81D3-AF821F89FF82}" destId="{F2D81911-F162-46DD-B4E4-F558EEBE4853}" srcOrd="7" destOrd="0" presId="urn:microsoft.com/office/officeart/2005/8/layout/process4"/>
    <dgm:cxn modelId="{0CF5AC18-AB46-B84F-B645-D1CD69E5C6F7}" type="presParOf" srcId="{3A06CADA-184F-4DA4-81D3-AF821F89FF82}" destId="{321445BE-6D2E-4244-9FF0-7DEF9A1E9099}" srcOrd="8" destOrd="0" presId="urn:microsoft.com/office/officeart/2005/8/layout/process4"/>
    <dgm:cxn modelId="{68C4C7B1-78FD-4145-9100-3F5F7AB6CD7D}" type="presParOf" srcId="{321445BE-6D2E-4244-9FF0-7DEF9A1E9099}" destId="{1F1781E7-BF01-4049-A92C-0FB1F89EF9A6}" srcOrd="0" destOrd="0" presId="urn:microsoft.com/office/officeart/2005/8/layout/process4"/>
    <dgm:cxn modelId="{48EDC15B-8F5D-FA4D-AACF-635B48AFCFD0}" type="presParOf" srcId="{3A06CADA-184F-4DA4-81D3-AF821F89FF82}" destId="{54E13349-21E8-4F5B-973E-FB54EAF16DB9}" srcOrd="9" destOrd="0" presId="urn:microsoft.com/office/officeart/2005/8/layout/process4"/>
    <dgm:cxn modelId="{6F532990-0DC4-814F-A495-0933C2E34BD2}" type="presParOf" srcId="{3A06CADA-184F-4DA4-81D3-AF821F89FF82}" destId="{6682FBAD-BC97-4482-A502-AAEA446FDB2D}" srcOrd="10" destOrd="0" presId="urn:microsoft.com/office/officeart/2005/8/layout/process4"/>
    <dgm:cxn modelId="{151457F7-AE4B-364F-AFE2-78054363D336}" type="presParOf" srcId="{6682FBAD-BC97-4482-A502-AAEA446FDB2D}" destId="{58BB7AA5-5377-49E4-B924-1C8F5777586E}" srcOrd="0" destOrd="0" presId="urn:microsoft.com/office/officeart/2005/8/layout/process4"/>
    <dgm:cxn modelId="{6A59876F-2ADA-474D-B954-5C81BF7256E4}" type="presParOf" srcId="{3A06CADA-184F-4DA4-81D3-AF821F89FF82}" destId="{B3F4A82C-BB2D-4AF6-BC83-8201B57A2364}" srcOrd="11" destOrd="0" presId="urn:microsoft.com/office/officeart/2005/8/layout/process4"/>
    <dgm:cxn modelId="{E720A927-2AC4-7749-A50D-0904BD736636}" type="presParOf" srcId="{3A06CADA-184F-4DA4-81D3-AF821F89FF82}" destId="{0CA63B9C-2CFF-4A01-8D83-BFA4DB7F6A14}" srcOrd="12" destOrd="0" presId="urn:microsoft.com/office/officeart/2005/8/layout/process4"/>
    <dgm:cxn modelId="{1BEB3D85-C420-364F-9980-61F1B102FFCF}" type="presParOf" srcId="{0CA63B9C-2CFF-4A01-8D83-BFA4DB7F6A14}" destId="{9AB23DD5-C38B-4498-BEEA-DDE1400E55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833AF-A0A5-414B-AE2D-E216D056450D}" type="doc">
      <dgm:prSet loTypeId="urn:microsoft.com/office/officeart/2005/8/layout/vList2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7EB9CD9D-5451-2645-BB60-B1E0681811D2}">
      <dgm:prSet phldrT="[Texto]"/>
      <dgm:spPr/>
      <dgm:t>
        <a:bodyPr/>
        <a:lstStyle/>
        <a:p>
          <a:r>
            <a:rPr lang="es-ES_tradnl" dirty="0" smtClean="0"/>
            <a:t>Física</a:t>
          </a:r>
          <a:endParaRPr lang="es-ES_tradnl" dirty="0"/>
        </a:p>
      </dgm:t>
    </dgm:pt>
    <dgm:pt modelId="{828F0D67-E1C8-9049-8D5F-CC176D8A2D75}" type="parTrans" cxnId="{648D3B38-DCB2-AE45-8EED-DE63232E5A24}">
      <dgm:prSet/>
      <dgm:spPr/>
      <dgm:t>
        <a:bodyPr/>
        <a:lstStyle/>
        <a:p>
          <a:endParaRPr lang="es-ES_tradnl"/>
        </a:p>
      </dgm:t>
    </dgm:pt>
    <dgm:pt modelId="{E914AD64-1D08-654F-A4A9-30245BBDA6C2}" type="sibTrans" cxnId="{648D3B38-DCB2-AE45-8EED-DE63232E5A24}">
      <dgm:prSet/>
      <dgm:spPr/>
      <dgm:t>
        <a:bodyPr/>
        <a:lstStyle/>
        <a:p>
          <a:endParaRPr lang="es-ES_tradnl"/>
        </a:p>
      </dgm:t>
    </dgm:pt>
    <dgm:pt modelId="{68056C33-068B-A940-84D9-DBC8EC065A76}">
      <dgm:prSet phldrT="[Texto]"/>
      <dgm:spPr/>
      <dgm:t>
        <a:bodyPr/>
        <a:lstStyle/>
        <a:p>
          <a:r>
            <a:rPr lang="es-ES_tradnl" dirty="0" smtClean="0"/>
            <a:t>Enlace</a:t>
          </a:r>
          <a:endParaRPr lang="es-ES_tradnl" dirty="0"/>
        </a:p>
      </dgm:t>
    </dgm:pt>
    <dgm:pt modelId="{05AAFD0E-5EE9-7446-AB1B-E8F272B30FCF}" type="parTrans" cxnId="{374228A5-06DC-5045-8A0A-F66DA0B38D1C}">
      <dgm:prSet/>
      <dgm:spPr/>
      <dgm:t>
        <a:bodyPr/>
        <a:lstStyle/>
        <a:p>
          <a:endParaRPr lang="es-ES_tradnl"/>
        </a:p>
      </dgm:t>
    </dgm:pt>
    <dgm:pt modelId="{75F1A971-4E79-954C-844F-8942B015F3FB}" type="sibTrans" cxnId="{374228A5-06DC-5045-8A0A-F66DA0B38D1C}">
      <dgm:prSet/>
      <dgm:spPr/>
      <dgm:t>
        <a:bodyPr/>
        <a:lstStyle/>
        <a:p>
          <a:endParaRPr lang="es-ES_tradnl"/>
        </a:p>
      </dgm:t>
    </dgm:pt>
    <dgm:pt modelId="{F2168160-9C88-AF4A-9A83-7F81C6C1D02D}">
      <dgm:prSet phldrT="[Texto]"/>
      <dgm:spPr/>
      <dgm:t>
        <a:bodyPr/>
        <a:lstStyle/>
        <a:p>
          <a:r>
            <a:rPr lang="es-ES_tradnl" dirty="0" smtClean="0"/>
            <a:t>Red</a:t>
          </a:r>
          <a:endParaRPr lang="es-ES_tradnl" dirty="0"/>
        </a:p>
      </dgm:t>
    </dgm:pt>
    <dgm:pt modelId="{62BB124D-2795-7C4C-A646-F225EA799C46}" type="parTrans" cxnId="{68D51141-D197-AC46-9099-1D42503BD020}">
      <dgm:prSet/>
      <dgm:spPr/>
      <dgm:t>
        <a:bodyPr/>
        <a:lstStyle/>
        <a:p>
          <a:endParaRPr lang="es-ES_tradnl"/>
        </a:p>
      </dgm:t>
    </dgm:pt>
    <dgm:pt modelId="{91AC53EA-EF6C-8549-8D68-097B67F761BC}" type="sibTrans" cxnId="{68D51141-D197-AC46-9099-1D42503BD020}">
      <dgm:prSet/>
      <dgm:spPr/>
      <dgm:t>
        <a:bodyPr/>
        <a:lstStyle/>
        <a:p>
          <a:endParaRPr lang="es-ES_tradnl"/>
        </a:p>
      </dgm:t>
    </dgm:pt>
    <dgm:pt modelId="{E5D0386C-5D72-F543-8BEB-D0A427DF74DE}">
      <dgm:prSet phldrT="[Texto]"/>
      <dgm:spPr/>
      <dgm:t>
        <a:bodyPr/>
        <a:lstStyle/>
        <a:p>
          <a:r>
            <a:rPr lang="es-ES_tradnl" dirty="0" smtClean="0"/>
            <a:t>Transporte</a:t>
          </a:r>
          <a:endParaRPr lang="es-ES_tradnl" dirty="0"/>
        </a:p>
      </dgm:t>
    </dgm:pt>
    <dgm:pt modelId="{AF72FA04-FBA5-8E43-A737-7C34AE53E87D}" type="parTrans" cxnId="{CD315258-00E4-2B46-AF21-BBA135854E29}">
      <dgm:prSet/>
      <dgm:spPr/>
      <dgm:t>
        <a:bodyPr/>
        <a:lstStyle/>
        <a:p>
          <a:endParaRPr lang="es-ES_tradnl"/>
        </a:p>
      </dgm:t>
    </dgm:pt>
    <dgm:pt modelId="{CDAC3A75-A751-D04A-B5CB-485A331EFE1B}" type="sibTrans" cxnId="{CD315258-00E4-2B46-AF21-BBA135854E29}">
      <dgm:prSet/>
      <dgm:spPr/>
      <dgm:t>
        <a:bodyPr/>
        <a:lstStyle/>
        <a:p>
          <a:endParaRPr lang="es-ES_tradnl"/>
        </a:p>
      </dgm:t>
    </dgm:pt>
    <dgm:pt modelId="{FD60137E-DE89-4647-974C-23AF1CF2C6D1}">
      <dgm:prSet phldrT="[Texto]"/>
      <dgm:spPr/>
      <dgm:t>
        <a:bodyPr/>
        <a:lstStyle/>
        <a:p>
          <a:r>
            <a:rPr lang="es-ES_tradnl" dirty="0" smtClean="0"/>
            <a:t>Sesión</a:t>
          </a:r>
          <a:endParaRPr lang="es-ES_tradnl" dirty="0"/>
        </a:p>
      </dgm:t>
    </dgm:pt>
    <dgm:pt modelId="{C17BB131-C9C6-B64A-8C94-6B6EF6B983BA}" type="parTrans" cxnId="{E696FA0A-54B9-EA48-B418-A656B0243DC5}">
      <dgm:prSet/>
      <dgm:spPr/>
      <dgm:t>
        <a:bodyPr/>
        <a:lstStyle/>
        <a:p>
          <a:endParaRPr lang="es-ES_tradnl"/>
        </a:p>
      </dgm:t>
    </dgm:pt>
    <dgm:pt modelId="{DE9393D8-218D-5648-98D4-7F9E985787F7}" type="sibTrans" cxnId="{E696FA0A-54B9-EA48-B418-A656B0243DC5}">
      <dgm:prSet/>
      <dgm:spPr/>
      <dgm:t>
        <a:bodyPr/>
        <a:lstStyle/>
        <a:p>
          <a:endParaRPr lang="es-ES_tradnl"/>
        </a:p>
      </dgm:t>
    </dgm:pt>
    <dgm:pt modelId="{75FCF8B1-0481-FB4A-B20E-A3C73DB20BC1}">
      <dgm:prSet phldrT="[Texto]"/>
      <dgm:spPr/>
      <dgm:t>
        <a:bodyPr/>
        <a:lstStyle/>
        <a:p>
          <a:r>
            <a:rPr lang="es-ES_tradnl" dirty="0" smtClean="0"/>
            <a:t>Presentación</a:t>
          </a:r>
          <a:endParaRPr lang="es-ES_tradnl" dirty="0"/>
        </a:p>
      </dgm:t>
    </dgm:pt>
    <dgm:pt modelId="{C9525B9E-DDD1-B74C-9935-77F02FEC229A}" type="parTrans" cxnId="{2FE73BD9-BDF7-B945-8E25-DD40422FC8B1}">
      <dgm:prSet/>
      <dgm:spPr/>
      <dgm:t>
        <a:bodyPr/>
        <a:lstStyle/>
        <a:p>
          <a:endParaRPr lang="es-ES_tradnl"/>
        </a:p>
      </dgm:t>
    </dgm:pt>
    <dgm:pt modelId="{0F473DC2-8FAD-6347-9EC6-9402C0AC3F85}" type="sibTrans" cxnId="{2FE73BD9-BDF7-B945-8E25-DD40422FC8B1}">
      <dgm:prSet/>
      <dgm:spPr/>
      <dgm:t>
        <a:bodyPr/>
        <a:lstStyle/>
        <a:p>
          <a:endParaRPr lang="es-ES_tradnl"/>
        </a:p>
      </dgm:t>
    </dgm:pt>
    <dgm:pt modelId="{658EED99-CD96-EE46-8859-22A82F16D59A}">
      <dgm:prSet phldrT="[Texto]"/>
      <dgm:spPr/>
      <dgm:t>
        <a:bodyPr/>
        <a:lstStyle/>
        <a:p>
          <a:r>
            <a:rPr lang="es-ES_tradnl" dirty="0" smtClean="0"/>
            <a:t>Aplicación</a:t>
          </a:r>
          <a:endParaRPr lang="es-ES_tradnl" dirty="0"/>
        </a:p>
      </dgm:t>
    </dgm:pt>
    <dgm:pt modelId="{1F6285BA-BC71-4147-BA77-E0608B700B26}" type="parTrans" cxnId="{C060CF8C-C012-B34A-A8B8-6585BEC63331}">
      <dgm:prSet/>
      <dgm:spPr/>
      <dgm:t>
        <a:bodyPr/>
        <a:lstStyle/>
        <a:p>
          <a:endParaRPr lang="es-ES_tradnl"/>
        </a:p>
      </dgm:t>
    </dgm:pt>
    <dgm:pt modelId="{812DFA48-534C-F049-90C5-E113DFD96470}" type="sibTrans" cxnId="{C060CF8C-C012-B34A-A8B8-6585BEC63331}">
      <dgm:prSet/>
      <dgm:spPr/>
      <dgm:t>
        <a:bodyPr/>
        <a:lstStyle/>
        <a:p>
          <a:endParaRPr lang="es-ES_tradnl"/>
        </a:p>
      </dgm:t>
    </dgm:pt>
    <dgm:pt modelId="{5E107F1C-9497-B047-BD29-0AAB0165D586}" type="pres">
      <dgm:prSet presAssocID="{426833AF-A0A5-414B-AE2D-E216D0564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4A4F985-1A9E-5545-9E7C-D7ABB91FE171}" type="pres">
      <dgm:prSet presAssocID="{7EB9CD9D-5451-2645-BB60-B1E0681811D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0AD0BC-66FD-C247-B4BA-5082D914F11F}" type="pres">
      <dgm:prSet presAssocID="{E914AD64-1D08-654F-A4A9-30245BBDA6C2}" presName="spacer" presStyleCnt="0"/>
      <dgm:spPr/>
    </dgm:pt>
    <dgm:pt modelId="{4115203A-6946-F647-BB8C-908475701883}" type="pres">
      <dgm:prSet presAssocID="{68056C33-068B-A940-84D9-DBC8EC065A7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C1C9B2E-3866-3D4F-8DD9-1A2FC7315D82}" type="pres">
      <dgm:prSet presAssocID="{75F1A971-4E79-954C-844F-8942B015F3FB}" presName="spacer" presStyleCnt="0"/>
      <dgm:spPr/>
    </dgm:pt>
    <dgm:pt modelId="{0702387C-469B-7B49-B1D5-26F0FA882F8D}" type="pres">
      <dgm:prSet presAssocID="{F2168160-9C88-AF4A-9A83-7F81C6C1D02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F39F94B-D3FA-0546-A660-5DA37BBBB063}" type="pres">
      <dgm:prSet presAssocID="{91AC53EA-EF6C-8549-8D68-097B67F761BC}" presName="spacer" presStyleCnt="0"/>
      <dgm:spPr/>
    </dgm:pt>
    <dgm:pt modelId="{F0F039A9-BA93-3A43-8B98-A66891C66256}" type="pres">
      <dgm:prSet presAssocID="{E5D0386C-5D72-F543-8BEB-D0A427DF74D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9792CA5-4EC1-C84E-B0B5-DB1478663F55}" type="pres">
      <dgm:prSet presAssocID="{CDAC3A75-A751-D04A-B5CB-485A331EFE1B}" presName="spacer" presStyleCnt="0"/>
      <dgm:spPr/>
    </dgm:pt>
    <dgm:pt modelId="{167AA0FE-EE8D-294C-BD0A-12ECE3426FF7}" type="pres">
      <dgm:prSet presAssocID="{FD60137E-DE89-4647-974C-23AF1CF2C6D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156D78-7E31-1649-A117-A88D3F9A568D}" type="pres">
      <dgm:prSet presAssocID="{DE9393D8-218D-5648-98D4-7F9E985787F7}" presName="spacer" presStyleCnt="0"/>
      <dgm:spPr/>
    </dgm:pt>
    <dgm:pt modelId="{C08E1E0E-8012-3A4C-9122-13D9F83606AA}" type="pres">
      <dgm:prSet presAssocID="{75FCF8B1-0481-FB4A-B20E-A3C73DB20BC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A2A6E78-2F0E-A246-B455-F924D0AF61A9}" type="pres">
      <dgm:prSet presAssocID="{0F473DC2-8FAD-6347-9EC6-9402C0AC3F85}" presName="spacer" presStyleCnt="0"/>
      <dgm:spPr/>
    </dgm:pt>
    <dgm:pt modelId="{A9951F31-1572-0742-A79D-4B1A7120CAE0}" type="pres">
      <dgm:prSet presAssocID="{658EED99-CD96-EE46-8859-22A82F16D59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FE73BD9-BDF7-B945-8E25-DD40422FC8B1}" srcId="{426833AF-A0A5-414B-AE2D-E216D056450D}" destId="{75FCF8B1-0481-FB4A-B20E-A3C73DB20BC1}" srcOrd="5" destOrd="0" parTransId="{C9525B9E-DDD1-B74C-9935-77F02FEC229A}" sibTransId="{0F473DC2-8FAD-6347-9EC6-9402C0AC3F85}"/>
    <dgm:cxn modelId="{648D3B38-DCB2-AE45-8EED-DE63232E5A24}" srcId="{426833AF-A0A5-414B-AE2D-E216D056450D}" destId="{7EB9CD9D-5451-2645-BB60-B1E0681811D2}" srcOrd="0" destOrd="0" parTransId="{828F0D67-E1C8-9049-8D5F-CC176D8A2D75}" sibTransId="{E914AD64-1D08-654F-A4A9-30245BBDA6C2}"/>
    <dgm:cxn modelId="{ADAB7753-B0F0-3A41-9FA8-08D85F60893B}" type="presOf" srcId="{68056C33-068B-A940-84D9-DBC8EC065A76}" destId="{4115203A-6946-F647-BB8C-908475701883}" srcOrd="0" destOrd="0" presId="urn:microsoft.com/office/officeart/2005/8/layout/vList2"/>
    <dgm:cxn modelId="{AE4362D0-2BEC-2D45-8B04-BAB44BAEEB11}" type="presOf" srcId="{FD60137E-DE89-4647-974C-23AF1CF2C6D1}" destId="{167AA0FE-EE8D-294C-BD0A-12ECE3426FF7}" srcOrd="0" destOrd="0" presId="urn:microsoft.com/office/officeart/2005/8/layout/vList2"/>
    <dgm:cxn modelId="{68D51141-D197-AC46-9099-1D42503BD020}" srcId="{426833AF-A0A5-414B-AE2D-E216D056450D}" destId="{F2168160-9C88-AF4A-9A83-7F81C6C1D02D}" srcOrd="2" destOrd="0" parTransId="{62BB124D-2795-7C4C-A646-F225EA799C46}" sibTransId="{91AC53EA-EF6C-8549-8D68-097B67F761BC}"/>
    <dgm:cxn modelId="{53A79733-FED3-8A4D-88C2-BE8B8A3E245C}" type="presOf" srcId="{F2168160-9C88-AF4A-9A83-7F81C6C1D02D}" destId="{0702387C-469B-7B49-B1D5-26F0FA882F8D}" srcOrd="0" destOrd="0" presId="urn:microsoft.com/office/officeart/2005/8/layout/vList2"/>
    <dgm:cxn modelId="{555C2ECB-AEBB-2F4C-BAE1-640CF2516D54}" type="presOf" srcId="{7EB9CD9D-5451-2645-BB60-B1E0681811D2}" destId="{84A4F985-1A9E-5545-9E7C-D7ABB91FE171}" srcOrd="0" destOrd="0" presId="urn:microsoft.com/office/officeart/2005/8/layout/vList2"/>
    <dgm:cxn modelId="{49251D7E-F9EF-6848-A046-8DD165CE8E56}" type="presOf" srcId="{426833AF-A0A5-414B-AE2D-E216D056450D}" destId="{5E107F1C-9497-B047-BD29-0AAB0165D586}" srcOrd="0" destOrd="0" presId="urn:microsoft.com/office/officeart/2005/8/layout/vList2"/>
    <dgm:cxn modelId="{516B8FBE-30E5-4A49-8CA9-1B4847D63B89}" type="presOf" srcId="{75FCF8B1-0481-FB4A-B20E-A3C73DB20BC1}" destId="{C08E1E0E-8012-3A4C-9122-13D9F83606AA}" srcOrd="0" destOrd="0" presId="urn:microsoft.com/office/officeart/2005/8/layout/vList2"/>
    <dgm:cxn modelId="{CD315258-00E4-2B46-AF21-BBA135854E29}" srcId="{426833AF-A0A5-414B-AE2D-E216D056450D}" destId="{E5D0386C-5D72-F543-8BEB-D0A427DF74DE}" srcOrd="3" destOrd="0" parTransId="{AF72FA04-FBA5-8E43-A737-7C34AE53E87D}" sibTransId="{CDAC3A75-A751-D04A-B5CB-485A331EFE1B}"/>
    <dgm:cxn modelId="{F9687E89-E520-3049-8C36-4CB8C78031A1}" type="presOf" srcId="{E5D0386C-5D72-F543-8BEB-D0A427DF74DE}" destId="{F0F039A9-BA93-3A43-8B98-A66891C66256}" srcOrd="0" destOrd="0" presId="urn:microsoft.com/office/officeart/2005/8/layout/vList2"/>
    <dgm:cxn modelId="{7BC40444-C122-314B-9464-E8227C493BDF}" type="presOf" srcId="{658EED99-CD96-EE46-8859-22A82F16D59A}" destId="{A9951F31-1572-0742-A79D-4B1A7120CAE0}" srcOrd="0" destOrd="0" presId="urn:microsoft.com/office/officeart/2005/8/layout/vList2"/>
    <dgm:cxn modelId="{E696FA0A-54B9-EA48-B418-A656B0243DC5}" srcId="{426833AF-A0A5-414B-AE2D-E216D056450D}" destId="{FD60137E-DE89-4647-974C-23AF1CF2C6D1}" srcOrd="4" destOrd="0" parTransId="{C17BB131-C9C6-B64A-8C94-6B6EF6B983BA}" sibTransId="{DE9393D8-218D-5648-98D4-7F9E985787F7}"/>
    <dgm:cxn modelId="{C060CF8C-C012-B34A-A8B8-6585BEC63331}" srcId="{426833AF-A0A5-414B-AE2D-E216D056450D}" destId="{658EED99-CD96-EE46-8859-22A82F16D59A}" srcOrd="6" destOrd="0" parTransId="{1F6285BA-BC71-4147-BA77-E0608B700B26}" sibTransId="{812DFA48-534C-F049-90C5-E113DFD96470}"/>
    <dgm:cxn modelId="{374228A5-06DC-5045-8A0A-F66DA0B38D1C}" srcId="{426833AF-A0A5-414B-AE2D-E216D056450D}" destId="{68056C33-068B-A940-84D9-DBC8EC065A76}" srcOrd="1" destOrd="0" parTransId="{05AAFD0E-5EE9-7446-AB1B-E8F272B30FCF}" sibTransId="{75F1A971-4E79-954C-844F-8942B015F3FB}"/>
    <dgm:cxn modelId="{A08904D2-31AC-0748-A22D-BE74C91F04F2}" type="presParOf" srcId="{5E107F1C-9497-B047-BD29-0AAB0165D586}" destId="{84A4F985-1A9E-5545-9E7C-D7ABB91FE171}" srcOrd="0" destOrd="0" presId="urn:microsoft.com/office/officeart/2005/8/layout/vList2"/>
    <dgm:cxn modelId="{5D4C3099-5F0C-924D-ACD5-5601D042B3EE}" type="presParOf" srcId="{5E107F1C-9497-B047-BD29-0AAB0165D586}" destId="{090AD0BC-66FD-C247-B4BA-5082D914F11F}" srcOrd="1" destOrd="0" presId="urn:microsoft.com/office/officeart/2005/8/layout/vList2"/>
    <dgm:cxn modelId="{B0F6140B-B19C-AC4B-B341-C6BA9B15EE28}" type="presParOf" srcId="{5E107F1C-9497-B047-BD29-0AAB0165D586}" destId="{4115203A-6946-F647-BB8C-908475701883}" srcOrd="2" destOrd="0" presId="urn:microsoft.com/office/officeart/2005/8/layout/vList2"/>
    <dgm:cxn modelId="{DCA320EC-B973-9041-80CE-75273D90631E}" type="presParOf" srcId="{5E107F1C-9497-B047-BD29-0AAB0165D586}" destId="{CC1C9B2E-3866-3D4F-8DD9-1A2FC7315D82}" srcOrd="3" destOrd="0" presId="urn:microsoft.com/office/officeart/2005/8/layout/vList2"/>
    <dgm:cxn modelId="{ED3BAF1C-25A0-DE4F-8F5E-B8E16CE420F3}" type="presParOf" srcId="{5E107F1C-9497-B047-BD29-0AAB0165D586}" destId="{0702387C-469B-7B49-B1D5-26F0FA882F8D}" srcOrd="4" destOrd="0" presId="urn:microsoft.com/office/officeart/2005/8/layout/vList2"/>
    <dgm:cxn modelId="{9A92B89F-83D6-E94C-A054-CF04D61528F5}" type="presParOf" srcId="{5E107F1C-9497-B047-BD29-0AAB0165D586}" destId="{9F39F94B-D3FA-0546-A660-5DA37BBBB063}" srcOrd="5" destOrd="0" presId="urn:microsoft.com/office/officeart/2005/8/layout/vList2"/>
    <dgm:cxn modelId="{DF42BAB5-8E88-6847-8796-847E4CBE41B6}" type="presParOf" srcId="{5E107F1C-9497-B047-BD29-0AAB0165D586}" destId="{F0F039A9-BA93-3A43-8B98-A66891C66256}" srcOrd="6" destOrd="0" presId="urn:microsoft.com/office/officeart/2005/8/layout/vList2"/>
    <dgm:cxn modelId="{BF7FDDAD-8FEB-3047-8994-E1FC9EBD6966}" type="presParOf" srcId="{5E107F1C-9497-B047-BD29-0AAB0165D586}" destId="{19792CA5-4EC1-C84E-B0B5-DB1478663F55}" srcOrd="7" destOrd="0" presId="urn:microsoft.com/office/officeart/2005/8/layout/vList2"/>
    <dgm:cxn modelId="{7B79E674-C50E-014D-AAFA-87826A00ABBF}" type="presParOf" srcId="{5E107F1C-9497-B047-BD29-0AAB0165D586}" destId="{167AA0FE-EE8D-294C-BD0A-12ECE3426FF7}" srcOrd="8" destOrd="0" presId="urn:microsoft.com/office/officeart/2005/8/layout/vList2"/>
    <dgm:cxn modelId="{20B2C81C-FF59-6045-96F1-76D4D1B05560}" type="presParOf" srcId="{5E107F1C-9497-B047-BD29-0AAB0165D586}" destId="{F0156D78-7E31-1649-A117-A88D3F9A568D}" srcOrd="9" destOrd="0" presId="urn:microsoft.com/office/officeart/2005/8/layout/vList2"/>
    <dgm:cxn modelId="{4B280E9D-E6D6-5744-AAA3-364EF14E6D81}" type="presParOf" srcId="{5E107F1C-9497-B047-BD29-0AAB0165D586}" destId="{C08E1E0E-8012-3A4C-9122-13D9F83606AA}" srcOrd="10" destOrd="0" presId="urn:microsoft.com/office/officeart/2005/8/layout/vList2"/>
    <dgm:cxn modelId="{56B56804-65EE-B14D-B1A4-F3C21EA5600A}" type="presParOf" srcId="{5E107F1C-9497-B047-BD29-0AAB0165D586}" destId="{5A2A6E78-2F0E-A246-B455-F924D0AF61A9}" srcOrd="11" destOrd="0" presId="urn:microsoft.com/office/officeart/2005/8/layout/vList2"/>
    <dgm:cxn modelId="{D88F9FA9-54E9-BB4B-87E7-67A592CD6DC8}" type="presParOf" srcId="{5E107F1C-9497-B047-BD29-0AAB0165D586}" destId="{A9951F31-1572-0742-A79D-4B1A7120CAE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491A-6E25-495A-8AAE-FA832751E1A4}">
      <dsp:nvSpPr>
        <dsp:cNvPr id="0" name=""/>
        <dsp:cNvSpPr/>
      </dsp:nvSpPr>
      <dsp:spPr>
        <a:xfrm>
          <a:off x="0" y="42599"/>
          <a:ext cx="2247896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APLICACION</a:t>
          </a:r>
          <a:endParaRPr lang="es-AR" sz="1600" kern="1200" dirty="0"/>
        </a:p>
      </dsp:txBody>
      <dsp:txXfrm>
        <a:off x="18734" y="61333"/>
        <a:ext cx="2210428" cy="346292"/>
      </dsp:txXfrm>
    </dsp:sp>
    <dsp:sp modelId="{E71450DF-2DDF-4EF2-89FA-59A7D7781383}">
      <dsp:nvSpPr>
        <dsp:cNvPr id="0" name=""/>
        <dsp:cNvSpPr/>
      </dsp:nvSpPr>
      <dsp:spPr>
        <a:xfrm>
          <a:off x="0" y="472439"/>
          <a:ext cx="2247896" cy="38376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PRESENTACION</a:t>
          </a:r>
          <a:endParaRPr lang="es-AR" sz="1600" kern="1200" dirty="0"/>
        </a:p>
      </dsp:txBody>
      <dsp:txXfrm>
        <a:off x="18734" y="491173"/>
        <a:ext cx="2210428" cy="346292"/>
      </dsp:txXfrm>
    </dsp:sp>
    <dsp:sp modelId="{48C8A97D-D906-4ED8-B36E-9C5BC46428F5}">
      <dsp:nvSpPr>
        <dsp:cNvPr id="0" name=""/>
        <dsp:cNvSpPr/>
      </dsp:nvSpPr>
      <dsp:spPr>
        <a:xfrm>
          <a:off x="0" y="902280"/>
          <a:ext cx="2247896" cy="3837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SESION</a:t>
          </a:r>
          <a:endParaRPr lang="es-AR" sz="1600" kern="1200" dirty="0"/>
        </a:p>
      </dsp:txBody>
      <dsp:txXfrm>
        <a:off x="18734" y="921014"/>
        <a:ext cx="2210428" cy="346292"/>
      </dsp:txXfrm>
    </dsp:sp>
    <dsp:sp modelId="{8D6F4BD3-63FC-4CF1-ABCF-C6C7F33C9B8E}">
      <dsp:nvSpPr>
        <dsp:cNvPr id="0" name=""/>
        <dsp:cNvSpPr/>
      </dsp:nvSpPr>
      <dsp:spPr>
        <a:xfrm>
          <a:off x="0" y="1332120"/>
          <a:ext cx="2247896" cy="3837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TRANSPORTE</a:t>
          </a:r>
          <a:endParaRPr lang="es-AR" sz="1600" kern="1200" dirty="0"/>
        </a:p>
      </dsp:txBody>
      <dsp:txXfrm>
        <a:off x="18734" y="1350854"/>
        <a:ext cx="2210428" cy="346292"/>
      </dsp:txXfrm>
    </dsp:sp>
    <dsp:sp modelId="{400CD02F-52DF-436A-BDF4-8007D7177E00}">
      <dsp:nvSpPr>
        <dsp:cNvPr id="0" name=""/>
        <dsp:cNvSpPr/>
      </dsp:nvSpPr>
      <dsp:spPr>
        <a:xfrm>
          <a:off x="0" y="1761960"/>
          <a:ext cx="2247896" cy="3837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RED</a:t>
          </a:r>
          <a:endParaRPr lang="es-AR" sz="1600" kern="1200" dirty="0"/>
        </a:p>
      </dsp:txBody>
      <dsp:txXfrm>
        <a:off x="18734" y="1780694"/>
        <a:ext cx="2210428" cy="346292"/>
      </dsp:txXfrm>
    </dsp:sp>
    <dsp:sp modelId="{D4FF0BE8-9763-4497-AA03-665DE4A59EA0}">
      <dsp:nvSpPr>
        <dsp:cNvPr id="0" name=""/>
        <dsp:cNvSpPr/>
      </dsp:nvSpPr>
      <dsp:spPr>
        <a:xfrm>
          <a:off x="0" y="2191800"/>
          <a:ext cx="2247896" cy="38376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ENLACE DE DATOS</a:t>
          </a:r>
          <a:endParaRPr lang="es-AR" sz="1600" kern="1200" dirty="0"/>
        </a:p>
      </dsp:txBody>
      <dsp:txXfrm>
        <a:off x="18734" y="2210534"/>
        <a:ext cx="2210428" cy="346292"/>
      </dsp:txXfrm>
    </dsp:sp>
    <dsp:sp modelId="{7269E596-1B5A-458A-8EAA-2C708150C868}">
      <dsp:nvSpPr>
        <dsp:cNvPr id="0" name=""/>
        <dsp:cNvSpPr/>
      </dsp:nvSpPr>
      <dsp:spPr>
        <a:xfrm>
          <a:off x="0" y="2621640"/>
          <a:ext cx="2247896" cy="3837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Left" fov="2700000" zoom="82000">
            <a:rot lat="0" lon="120000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FISICA</a:t>
          </a:r>
          <a:endParaRPr lang="es-AR" sz="1600" kern="1200" dirty="0"/>
        </a:p>
      </dsp:txBody>
      <dsp:txXfrm>
        <a:off x="18734" y="2640374"/>
        <a:ext cx="221042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1E880-E9A7-4CDC-897A-B8CFE0CCA25F}">
      <dsp:nvSpPr>
        <dsp:cNvPr id="0" name=""/>
        <dsp:cNvSpPr/>
      </dsp:nvSpPr>
      <dsp:spPr>
        <a:xfrm>
          <a:off x="0" y="4200243"/>
          <a:ext cx="2620296" cy="459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FISICA</a:t>
          </a:r>
          <a:endParaRPr lang="es-AR" sz="1600" kern="1200" dirty="0"/>
        </a:p>
      </dsp:txBody>
      <dsp:txXfrm>
        <a:off x="0" y="4200243"/>
        <a:ext cx="2620296" cy="459630"/>
      </dsp:txXfrm>
    </dsp:sp>
    <dsp:sp modelId="{357E3528-07E6-4117-B807-9F6745BA4AF3}">
      <dsp:nvSpPr>
        <dsp:cNvPr id="0" name=""/>
        <dsp:cNvSpPr/>
      </dsp:nvSpPr>
      <dsp:spPr>
        <a:xfrm rot="10800000">
          <a:off x="0" y="3500226"/>
          <a:ext cx="2620296" cy="706911"/>
        </a:xfrm>
        <a:prstGeom prst="upArrowCallou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ENLACE DE DATOS</a:t>
          </a:r>
          <a:endParaRPr lang="es-AR" sz="1600" kern="1200" dirty="0"/>
        </a:p>
      </dsp:txBody>
      <dsp:txXfrm rot="10800000">
        <a:off x="0" y="3500226"/>
        <a:ext cx="2620296" cy="459330"/>
      </dsp:txXfrm>
    </dsp:sp>
    <dsp:sp modelId="{CDEB5DA2-268F-4F6D-AACA-7A6546C34707}">
      <dsp:nvSpPr>
        <dsp:cNvPr id="0" name=""/>
        <dsp:cNvSpPr/>
      </dsp:nvSpPr>
      <dsp:spPr>
        <a:xfrm rot="10800000">
          <a:off x="0" y="2800209"/>
          <a:ext cx="2620296" cy="706911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RED</a:t>
          </a:r>
          <a:endParaRPr lang="es-AR" sz="1600" kern="1200" dirty="0"/>
        </a:p>
      </dsp:txBody>
      <dsp:txXfrm rot="10800000">
        <a:off x="0" y="2800209"/>
        <a:ext cx="2620296" cy="459330"/>
      </dsp:txXfrm>
    </dsp:sp>
    <dsp:sp modelId="{480C16C0-B0DD-41DD-8E75-616F0FECC214}">
      <dsp:nvSpPr>
        <dsp:cNvPr id="0" name=""/>
        <dsp:cNvSpPr/>
      </dsp:nvSpPr>
      <dsp:spPr>
        <a:xfrm rot="10800000">
          <a:off x="0" y="2100192"/>
          <a:ext cx="2620296" cy="70691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TRANSPORTE</a:t>
          </a:r>
          <a:endParaRPr lang="es-AR" sz="1600" kern="1200" dirty="0"/>
        </a:p>
      </dsp:txBody>
      <dsp:txXfrm rot="10800000">
        <a:off x="0" y="2100192"/>
        <a:ext cx="2620296" cy="459330"/>
      </dsp:txXfrm>
    </dsp:sp>
    <dsp:sp modelId="{1F1781E7-BF01-4049-A92C-0FB1F89EF9A6}">
      <dsp:nvSpPr>
        <dsp:cNvPr id="0" name=""/>
        <dsp:cNvSpPr/>
      </dsp:nvSpPr>
      <dsp:spPr>
        <a:xfrm rot="10800000">
          <a:off x="0" y="1400175"/>
          <a:ext cx="2620296" cy="706911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SESION</a:t>
          </a:r>
          <a:endParaRPr lang="es-AR" sz="1600" kern="1200" dirty="0"/>
        </a:p>
      </dsp:txBody>
      <dsp:txXfrm rot="10800000">
        <a:off x="0" y="1400175"/>
        <a:ext cx="2620296" cy="459330"/>
      </dsp:txXfrm>
    </dsp:sp>
    <dsp:sp modelId="{58BB7AA5-5377-49E4-B924-1C8F5777586E}">
      <dsp:nvSpPr>
        <dsp:cNvPr id="0" name=""/>
        <dsp:cNvSpPr/>
      </dsp:nvSpPr>
      <dsp:spPr>
        <a:xfrm rot="10800000">
          <a:off x="0" y="700158"/>
          <a:ext cx="2620296" cy="706911"/>
        </a:xfrm>
        <a:prstGeom prst="upArrowCallou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PRESENTACION</a:t>
          </a:r>
          <a:endParaRPr lang="es-AR" sz="1600" kern="1200" dirty="0"/>
        </a:p>
      </dsp:txBody>
      <dsp:txXfrm rot="10800000">
        <a:off x="0" y="700158"/>
        <a:ext cx="2620296" cy="459330"/>
      </dsp:txXfrm>
    </dsp:sp>
    <dsp:sp modelId="{9AB23DD5-C38B-4498-BEEA-DDE1400E557C}">
      <dsp:nvSpPr>
        <dsp:cNvPr id="0" name=""/>
        <dsp:cNvSpPr/>
      </dsp:nvSpPr>
      <dsp:spPr>
        <a:xfrm rot="10800000">
          <a:off x="0" y="141"/>
          <a:ext cx="2620296" cy="70691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APLICACION</a:t>
          </a:r>
          <a:endParaRPr lang="es-AR" sz="1600" kern="1200" dirty="0"/>
        </a:p>
      </dsp:txBody>
      <dsp:txXfrm rot="10800000">
        <a:off x="0" y="141"/>
        <a:ext cx="2620296" cy="459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1E880-E9A7-4CDC-897A-B8CFE0CCA25F}">
      <dsp:nvSpPr>
        <dsp:cNvPr id="0" name=""/>
        <dsp:cNvSpPr/>
      </dsp:nvSpPr>
      <dsp:spPr>
        <a:xfrm>
          <a:off x="0" y="4200243"/>
          <a:ext cx="2620296" cy="459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FISICA</a:t>
          </a:r>
          <a:endParaRPr lang="es-AR" sz="1600" kern="1200" dirty="0"/>
        </a:p>
      </dsp:txBody>
      <dsp:txXfrm>
        <a:off x="0" y="4200243"/>
        <a:ext cx="2620296" cy="459630"/>
      </dsp:txXfrm>
    </dsp:sp>
    <dsp:sp modelId="{357E3528-07E6-4117-B807-9F6745BA4AF3}">
      <dsp:nvSpPr>
        <dsp:cNvPr id="0" name=""/>
        <dsp:cNvSpPr/>
      </dsp:nvSpPr>
      <dsp:spPr>
        <a:xfrm rot="10800000">
          <a:off x="0" y="3500226"/>
          <a:ext cx="2620296" cy="706911"/>
        </a:xfrm>
        <a:prstGeom prst="upArrowCallou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ENLACE DE DATOS</a:t>
          </a:r>
          <a:endParaRPr lang="es-AR" sz="1600" kern="1200" dirty="0"/>
        </a:p>
      </dsp:txBody>
      <dsp:txXfrm rot="10800000">
        <a:off x="0" y="3500226"/>
        <a:ext cx="2620296" cy="459330"/>
      </dsp:txXfrm>
    </dsp:sp>
    <dsp:sp modelId="{CDEB5DA2-268F-4F6D-AACA-7A6546C34707}">
      <dsp:nvSpPr>
        <dsp:cNvPr id="0" name=""/>
        <dsp:cNvSpPr/>
      </dsp:nvSpPr>
      <dsp:spPr>
        <a:xfrm rot="10800000">
          <a:off x="0" y="2800209"/>
          <a:ext cx="2620296" cy="706911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RED</a:t>
          </a:r>
          <a:endParaRPr lang="es-AR" sz="1600" kern="1200" dirty="0"/>
        </a:p>
      </dsp:txBody>
      <dsp:txXfrm rot="10800000">
        <a:off x="0" y="2800209"/>
        <a:ext cx="2620296" cy="459330"/>
      </dsp:txXfrm>
    </dsp:sp>
    <dsp:sp modelId="{480C16C0-B0DD-41DD-8E75-616F0FECC214}">
      <dsp:nvSpPr>
        <dsp:cNvPr id="0" name=""/>
        <dsp:cNvSpPr/>
      </dsp:nvSpPr>
      <dsp:spPr>
        <a:xfrm rot="10800000">
          <a:off x="0" y="2100192"/>
          <a:ext cx="2620296" cy="70691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TRANSPORTE</a:t>
          </a:r>
          <a:endParaRPr lang="es-AR" sz="1600" kern="1200" dirty="0"/>
        </a:p>
      </dsp:txBody>
      <dsp:txXfrm rot="10800000">
        <a:off x="0" y="2100192"/>
        <a:ext cx="2620296" cy="459330"/>
      </dsp:txXfrm>
    </dsp:sp>
    <dsp:sp modelId="{1F1781E7-BF01-4049-A92C-0FB1F89EF9A6}">
      <dsp:nvSpPr>
        <dsp:cNvPr id="0" name=""/>
        <dsp:cNvSpPr/>
      </dsp:nvSpPr>
      <dsp:spPr>
        <a:xfrm rot="10800000">
          <a:off x="0" y="1403617"/>
          <a:ext cx="2620296" cy="706911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SESION</a:t>
          </a:r>
          <a:endParaRPr lang="es-AR" sz="1600" kern="1200" dirty="0"/>
        </a:p>
      </dsp:txBody>
      <dsp:txXfrm rot="10800000">
        <a:off x="0" y="1403617"/>
        <a:ext cx="2620296" cy="459330"/>
      </dsp:txXfrm>
    </dsp:sp>
    <dsp:sp modelId="{58BB7AA5-5377-49E4-B924-1C8F5777586E}">
      <dsp:nvSpPr>
        <dsp:cNvPr id="0" name=""/>
        <dsp:cNvSpPr/>
      </dsp:nvSpPr>
      <dsp:spPr>
        <a:xfrm rot="10800000">
          <a:off x="0" y="700158"/>
          <a:ext cx="2620296" cy="706911"/>
        </a:xfrm>
        <a:prstGeom prst="upArrowCallou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PRESENTACION</a:t>
          </a:r>
          <a:endParaRPr lang="es-AR" sz="1600" kern="1200" dirty="0"/>
        </a:p>
      </dsp:txBody>
      <dsp:txXfrm rot="10800000">
        <a:off x="0" y="700158"/>
        <a:ext cx="2620296" cy="459330"/>
      </dsp:txXfrm>
    </dsp:sp>
    <dsp:sp modelId="{9AB23DD5-C38B-4498-BEEA-DDE1400E557C}">
      <dsp:nvSpPr>
        <dsp:cNvPr id="0" name=""/>
        <dsp:cNvSpPr/>
      </dsp:nvSpPr>
      <dsp:spPr>
        <a:xfrm rot="10800000">
          <a:off x="0" y="141"/>
          <a:ext cx="2620296" cy="70691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APLICACION</a:t>
          </a:r>
          <a:endParaRPr lang="es-AR" sz="1600" kern="1200" dirty="0"/>
        </a:p>
      </dsp:txBody>
      <dsp:txXfrm rot="10800000">
        <a:off x="0" y="141"/>
        <a:ext cx="2620296" cy="459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4F985-1A9E-5545-9E7C-D7ABB91FE171}">
      <dsp:nvSpPr>
        <dsp:cNvPr id="0" name=""/>
        <dsp:cNvSpPr/>
      </dsp:nvSpPr>
      <dsp:spPr>
        <a:xfrm>
          <a:off x="0" y="85612"/>
          <a:ext cx="21336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Física</a:t>
          </a:r>
          <a:endParaRPr lang="es-ES_tradnl" sz="2500" kern="1200" dirty="0"/>
        </a:p>
      </dsp:txBody>
      <dsp:txXfrm>
        <a:off x="29271" y="114883"/>
        <a:ext cx="2075058" cy="541083"/>
      </dsp:txXfrm>
    </dsp:sp>
    <dsp:sp modelId="{4115203A-6946-F647-BB8C-908475701883}">
      <dsp:nvSpPr>
        <dsp:cNvPr id="0" name=""/>
        <dsp:cNvSpPr/>
      </dsp:nvSpPr>
      <dsp:spPr>
        <a:xfrm>
          <a:off x="0" y="757237"/>
          <a:ext cx="2133600" cy="599625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Enlace</a:t>
          </a:r>
          <a:endParaRPr lang="es-ES_tradnl" sz="2500" kern="1200" dirty="0"/>
        </a:p>
      </dsp:txBody>
      <dsp:txXfrm>
        <a:off x="29271" y="786508"/>
        <a:ext cx="2075058" cy="541083"/>
      </dsp:txXfrm>
    </dsp:sp>
    <dsp:sp modelId="{0702387C-469B-7B49-B1D5-26F0FA882F8D}">
      <dsp:nvSpPr>
        <dsp:cNvPr id="0" name=""/>
        <dsp:cNvSpPr/>
      </dsp:nvSpPr>
      <dsp:spPr>
        <a:xfrm>
          <a:off x="0" y="1428862"/>
          <a:ext cx="2133600" cy="59962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Red</a:t>
          </a:r>
          <a:endParaRPr lang="es-ES_tradnl" sz="2500" kern="1200" dirty="0"/>
        </a:p>
      </dsp:txBody>
      <dsp:txXfrm>
        <a:off x="29271" y="1458133"/>
        <a:ext cx="2075058" cy="541083"/>
      </dsp:txXfrm>
    </dsp:sp>
    <dsp:sp modelId="{F0F039A9-BA93-3A43-8B98-A66891C66256}">
      <dsp:nvSpPr>
        <dsp:cNvPr id="0" name=""/>
        <dsp:cNvSpPr/>
      </dsp:nvSpPr>
      <dsp:spPr>
        <a:xfrm>
          <a:off x="0" y="2100487"/>
          <a:ext cx="2133600" cy="59962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Transporte</a:t>
          </a:r>
          <a:endParaRPr lang="es-ES_tradnl" sz="2500" kern="1200" dirty="0"/>
        </a:p>
      </dsp:txBody>
      <dsp:txXfrm>
        <a:off x="29271" y="2129758"/>
        <a:ext cx="2075058" cy="541083"/>
      </dsp:txXfrm>
    </dsp:sp>
    <dsp:sp modelId="{167AA0FE-EE8D-294C-BD0A-12ECE3426FF7}">
      <dsp:nvSpPr>
        <dsp:cNvPr id="0" name=""/>
        <dsp:cNvSpPr/>
      </dsp:nvSpPr>
      <dsp:spPr>
        <a:xfrm>
          <a:off x="0" y="2772112"/>
          <a:ext cx="2133600" cy="59962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Sesión</a:t>
          </a:r>
          <a:endParaRPr lang="es-ES_tradnl" sz="2500" kern="1200" dirty="0"/>
        </a:p>
      </dsp:txBody>
      <dsp:txXfrm>
        <a:off x="29271" y="2801383"/>
        <a:ext cx="2075058" cy="541083"/>
      </dsp:txXfrm>
    </dsp:sp>
    <dsp:sp modelId="{C08E1E0E-8012-3A4C-9122-13D9F83606AA}">
      <dsp:nvSpPr>
        <dsp:cNvPr id="0" name=""/>
        <dsp:cNvSpPr/>
      </dsp:nvSpPr>
      <dsp:spPr>
        <a:xfrm>
          <a:off x="0" y="3443737"/>
          <a:ext cx="2133600" cy="599625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Presentación</a:t>
          </a:r>
          <a:endParaRPr lang="es-ES_tradnl" sz="2500" kern="1200" dirty="0"/>
        </a:p>
      </dsp:txBody>
      <dsp:txXfrm>
        <a:off x="29271" y="3473008"/>
        <a:ext cx="2075058" cy="541083"/>
      </dsp:txXfrm>
    </dsp:sp>
    <dsp:sp modelId="{A9951F31-1572-0742-A79D-4B1A7120CAE0}">
      <dsp:nvSpPr>
        <dsp:cNvPr id="0" name=""/>
        <dsp:cNvSpPr/>
      </dsp:nvSpPr>
      <dsp:spPr>
        <a:xfrm>
          <a:off x="0" y="4115362"/>
          <a:ext cx="2133600" cy="59962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Aplicación</a:t>
          </a:r>
          <a:endParaRPr lang="es-ES_tradnl" sz="2500" kern="1200" dirty="0"/>
        </a:p>
      </dsp:txBody>
      <dsp:txXfrm>
        <a:off x="29271" y="4144633"/>
        <a:ext cx="2075058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40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486400"/>
            <a:ext cx="2971800" cy="17526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Otras arquitecturas: SNA de IBM, DNA de Dec, XNS de Xerox </a:t>
            </a:r>
            <a:endParaRPr lang="es-A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410200"/>
            <a:ext cx="2971800" cy="18288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Multiplexió ascendente y descendente, DEST NAT, firewalls</a:t>
            </a:r>
            <a:endParaRPr lang="es-A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105400"/>
            <a:ext cx="2971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Es un set de herramientas para ser usada en sesiones largas Cliente </a:t>
            </a:r>
            <a:r>
              <a:rPr lang="es-ES_tradnl" dirty="0" err="1" smtClean="0"/>
              <a:t>–</a:t>
            </a:r>
            <a:r>
              <a:rPr lang="es-AR" dirty="0" smtClean="0"/>
              <a:t> Servidor. Una sesión es un intercambio ordenado y largo</a:t>
            </a:r>
            <a:endParaRPr lang="es-A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105400"/>
            <a:ext cx="2971800" cy="18288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Funciones específicas y opcionales ya que no siempre son necesarias. T</a:t>
            </a:r>
            <a:r>
              <a:rPr lang="es-ES_tradnl" dirty="0" err="1" smtClean="0"/>
              <a:t>r</a:t>
            </a:r>
            <a:r>
              <a:rPr lang="es-AR" dirty="0" smtClean="0"/>
              <a:t>aducción-Encriptación y Compresión</a:t>
            </a:r>
            <a:endParaRPr lang="es-A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334000"/>
            <a:ext cx="2971800" cy="18288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Provee los protocolos de red que serán usados por las aplicaciones del cliente. </a:t>
            </a:r>
            <a:r>
              <a:rPr lang="es-ES_tradnl" dirty="0" smtClean="0"/>
              <a:t>E</a:t>
            </a:r>
            <a:r>
              <a:rPr lang="es-AR" dirty="0" smtClean="0"/>
              <a:t>jemplo browser - http</a:t>
            </a:r>
            <a:endParaRPr lang="es-A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334000"/>
            <a:ext cx="2971800" cy="18288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Provee los protocolos de red que serán usados por las aplicaciones del cliente. </a:t>
            </a:r>
            <a:r>
              <a:rPr lang="es-ES_tradnl" dirty="0" smtClean="0"/>
              <a:t>E</a:t>
            </a:r>
            <a:r>
              <a:rPr lang="es-AR" dirty="0" smtClean="0"/>
              <a:t>jemplo browser - http</a:t>
            </a:r>
            <a:endParaRPr lang="es-A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334000"/>
            <a:ext cx="2971800" cy="18288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Provee los protocolos de red que serán usados por las aplicaciones del cliente. </a:t>
            </a:r>
            <a:r>
              <a:rPr lang="es-ES_tradnl" dirty="0" smtClean="0"/>
              <a:t>E</a:t>
            </a:r>
            <a:r>
              <a:rPr lang="es-AR" dirty="0" smtClean="0"/>
              <a:t>jemplo browser - http</a:t>
            </a:r>
            <a:endParaRPr lang="es-A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2" y="6172200"/>
            <a:ext cx="3316287" cy="19812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Topologías: camino que siguen los datos por los componentes de la red. Pueden ser simétricas o asimétricas</a:t>
            </a:r>
            <a:endParaRPr lang="es-A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3" y="5029200"/>
            <a:ext cx="2971800" cy="25908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</a:t>
            </a:r>
            <a:r>
              <a:rPr lang="es-ES_tradnl" dirty="0" smtClean="0"/>
              <a:t>e</a:t>
            </a:r>
            <a:r>
              <a:rPr lang="es-AR" dirty="0" smtClean="0"/>
              <a:t>glas de transferencia: duplex, semiduplex, cantidad de circuitos.</a:t>
            </a:r>
          </a:p>
          <a:p>
            <a:r>
              <a:rPr lang="es-AR" dirty="0" smtClean="0"/>
              <a:t>Control de flujo</a:t>
            </a:r>
            <a:endParaRPr lang="es-A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3" y="5257800"/>
            <a:ext cx="2971800" cy="19050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Protocolo definido entre cpas homonimas</a:t>
            </a:r>
            <a:endParaRPr lang="es-A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398712" y="5638800"/>
            <a:ext cx="3316287" cy="15240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Protocolos: acuerdo formal entre partes </a:t>
            </a:r>
            <a:r>
              <a:rPr lang="es-ES_tradnl" dirty="0" err="1" smtClean="0"/>
              <a:t>–</a:t>
            </a:r>
            <a:r>
              <a:rPr lang="es-AR" dirty="0" smtClean="0"/>
              <a:t> ASN: Abstract Sintax Notation </a:t>
            </a:r>
            <a:r>
              <a:rPr lang="es-ES_tradnl" dirty="0" err="1" smtClean="0"/>
              <a:t>–</a:t>
            </a:r>
            <a:r>
              <a:rPr lang="es-AR" dirty="0" smtClean="0"/>
              <a:t> XDR: eXternal Data Representation.</a:t>
            </a:r>
            <a:endParaRPr lang="es-A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4572000"/>
            <a:ext cx="2971800" cy="26670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Voltajes para representar 1 y 0 </a:t>
            </a:r>
            <a:r>
              <a:rPr lang="es-ES_tradnl" dirty="0" err="1" smtClean="0"/>
              <a:t>–</a:t>
            </a:r>
            <a:r>
              <a:rPr lang="es-AR" dirty="0" smtClean="0"/>
              <a:t> Caracteristicas electricas, mecanicas, transmisión asincronica o sincronica. Enlaces de microondas -Satelites</a:t>
            </a:r>
            <a:endParaRPr lang="es-A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257800"/>
            <a:ext cx="2971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Switches </a:t>
            </a:r>
            <a:r>
              <a:rPr lang="es-ES_tradnl" dirty="0" err="1" smtClean="0"/>
              <a:t>–</a:t>
            </a:r>
            <a:r>
              <a:rPr lang="es-AR" dirty="0" smtClean="0"/>
              <a:t> VLANS </a:t>
            </a:r>
            <a:r>
              <a:rPr lang="es-ES_tradnl" dirty="0" err="1" smtClean="0"/>
              <a:t>–</a:t>
            </a:r>
            <a:r>
              <a:rPr lang="es-AR" dirty="0" smtClean="0"/>
              <a:t> Implementación: MAC Address</a:t>
            </a:r>
            <a:endParaRPr lang="es-A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2743200" y="5334000"/>
            <a:ext cx="3200400" cy="19050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Ejemplo: routers, balanceo de carga, En Internet es el IP, el Source NAT se ejecuta en capa de Red</a:t>
            </a:r>
            <a:endParaRPr lang="es-A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s-AR" smtClean="0"/>
              <a:t>Universidad Nacional de Jujuy – Cátedra de Comunicaciones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s-AR" smtClean="0"/>
              <a:t>Universidad Nacional de Jujuy – Cátedra de Comunicaciones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352800" y="512064"/>
            <a:ext cx="2362200" cy="914400"/>
          </a:xfrm>
        </p:spPr>
        <p:txBody>
          <a:bodyPr/>
          <a:lstStyle/>
          <a:p>
            <a:r>
              <a:rPr lang="es-AR" dirty="0" smtClean="0"/>
              <a:t>Unidad 2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3124200" cy="44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384256" cy="685800"/>
          </a:xfrm>
        </p:spPr>
        <p:txBody>
          <a:bodyPr/>
          <a:lstStyle/>
          <a:p>
            <a:pPr>
              <a:buNone/>
            </a:pPr>
            <a:r>
              <a:rPr lang="es-AR" smtClean="0"/>
              <a:t>Arquitectura </a:t>
            </a:r>
            <a:r>
              <a:rPr lang="es-AR" dirty="0" smtClean="0"/>
              <a:t>de los sistemas de comunicaciones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077200" cy="2971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de Transporte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Multiplexión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Control de consistencia entre extremos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Almacenamiento temporal y recuperación de caidas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QOS (Quality of Service)</a:t>
            </a:r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sp>
        <p:nvSpPr>
          <p:cNvPr id="15" name="Rectángulo 14"/>
          <p:cNvSpPr/>
          <p:nvPr/>
        </p:nvSpPr>
        <p:spPr>
          <a:xfrm rot="20964463">
            <a:off x="5899849" y="279782"/>
            <a:ext cx="3158063" cy="1229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1907"/>
              </a:avLst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s-ES_tradn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Puertos TCP </a:t>
            </a:r>
            <a:endParaRPr lang="es-ES_trad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29686"/>
            <a:ext cx="4191000" cy="230395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286000" y="6019800"/>
            <a:ext cx="1202560" cy="369332"/>
          </a:xfrm>
          <a:prstGeom prst="rect">
            <a:avLst/>
          </a:prstGeom>
          <a:solidFill>
            <a:srgbClr val="003F9B">
              <a:alpha val="88000"/>
            </a:srgb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FIREWALL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077200" cy="2971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de Sesión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Administración de dialogo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Sincronización de mensajes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Notificación de excepciones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Herramientas para establecer sesiones Cliente - Servidor</a:t>
            </a:r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sp>
        <p:nvSpPr>
          <p:cNvPr id="15" name="Rectángulo 14"/>
          <p:cNvSpPr/>
          <p:nvPr/>
        </p:nvSpPr>
        <p:spPr>
          <a:xfrm rot="20964463">
            <a:off x="5572489" y="889383"/>
            <a:ext cx="3158063" cy="1229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1907"/>
              </a:avLst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s-ES_tradnl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APIs</a:t>
            </a:r>
            <a:endParaRPr lang="es-ES_trad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 rot="20691893">
            <a:off x="446192" y="4528321"/>
            <a:ext cx="3886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WInsock</a:t>
            </a:r>
            <a:endParaRPr lang="es-ES_tradnl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 rot="20590785">
            <a:off x="4796483" y="4739684"/>
            <a:ext cx="287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NetBIOS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077200" cy="2971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de Presentación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Traducción y Codificación de datos.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Compresión de Datos.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Encriptación de Datos.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Herramientas de seguridad del modelo OSI.</a:t>
            </a:r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sp>
        <p:nvSpPr>
          <p:cNvPr id="15" name="Rectángulo 14"/>
          <p:cNvSpPr/>
          <p:nvPr/>
        </p:nvSpPr>
        <p:spPr>
          <a:xfrm rot="20964463">
            <a:off x="5899849" y="1498980"/>
            <a:ext cx="3158063" cy="1229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1907"/>
              </a:avLst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s-ES_tradnl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APIs</a:t>
            </a:r>
            <a:endParaRPr lang="es-ES_trad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0"/>
            <a:ext cx="2641600" cy="2476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657600"/>
            <a:ext cx="2286000" cy="272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5257800" cy="2743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de Aplicación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Definición de los protocolos básicos para aplicaciones de red .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Interacción con los usuarios.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Estandarización.</a:t>
            </a:r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sp>
        <p:nvSpPr>
          <p:cNvPr id="7" name="Rectángulo 6"/>
          <p:cNvSpPr/>
          <p:nvPr/>
        </p:nvSpPr>
        <p:spPr>
          <a:xfrm rot="20691893">
            <a:off x="87279" y="4819271"/>
            <a:ext cx="2612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HTTP</a:t>
            </a:r>
            <a:endParaRPr lang="es-ES_tradnl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 rot="20590785">
            <a:off x="2377098" y="4992071"/>
            <a:ext cx="198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SMTP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 rot="20612842">
            <a:off x="4507848" y="5075707"/>
            <a:ext cx="207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5400" b="1" cap="none" spc="0" dirty="0" smtClean="0">
                <a:ln/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SNMP</a:t>
            </a:r>
            <a:endParaRPr lang="es-ES_tradnl" sz="5400" b="1" cap="none" spc="0" dirty="0">
              <a:ln/>
              <a:solidFill>
                <a:schemeClr val="accent3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 rot="20862554">
            <a:off x="6937897" y="4274914"/>
            <a:ext cx="1603737" cy="923330"/>
          </a:xfrm>
          <a:prstGeom prst="rect">
            <a:avLst/>
          </a:prstGeom>
          <a:noFill/>
          <a:effectLst>
            <a:reflection blurRad="6350" stA="57000" endA="300" endPos="41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DNS</a:t>
            </a:r>
            <a:endParaRPr lang="es-ES_tradn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 rot="20728558">
            <a:off x="7180706" y="764918"/>
            <a:ext cx="1356298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_tradnl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FTP</a:t>
            </a:r>
            <a:endParaRPr lang="es-ES_tradnl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6" name="Rectángulo 15"/>
          <p:cNvSpPr/>
          <p:nvPr/>
        </p:nvSpPr>
        <p:spPr>
          <a:xfrm rot="20614325">
            <a:off x="7185834" y="2484185"/>
            <a:ext cx="153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VNC</a:t>
            </a:r>
            <a:endParaRPr lang="es-ES_tradn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8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7924800" cy="6096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Ejemplos prácticos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 Capa Física (1):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Luz de Link de switches y placas de red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Elección de medios de transmisión de acuerdo a la distancia y los costos.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Cambio de medio físico: Media Converters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Capa de Enlace (2):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Control de Acceso WiFi por MAC Address.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Implementación de VLANs en sistema de acceso de clientes de LAN inalámbrica metropolitana.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Aplicación de PPPoE para validación e invisibilidad de LAN Inal.</a:t>
            </a:r>
          </a:p>
          <a:p>
            <a:pPr>
              <a:spcAft>
                <a:spcPts val="600"/>
              </a:spcAft>
              <a:buNone/>
            </a:pPr>
            <a:r>
              <a:rPr lang="es-AR" dirty="0" smtClean="0"/>
              <a:t>	</a:t>
            </a:r>
            <a:r>
              <a:rPr lang="es-AR" sz="2595" dirty="0" smtClean="0"/>
              <a:t>Capa de Red (3)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NAT en un router ADSL hogareño.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Ruteo dinámico para clientes de banda ancha inalámbrica. (Pool)</a:t>
            </a:r>
          </a:p>
          <a:p>
            <a:pPr lvl="2">
              <a:spcAft>
                <a:spcPts val="600"/>
              </a:spcAft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7924800" cy="609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Ejemplos prácticos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 Capa de Transporte (4):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Sistema control de uso de Ancho de Banda por servicios.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Priorización de paquetes para Voip usando QOS.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Firewall para control de ataques externos.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Capa de Sesión (5):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Proxy Socks para navegar desde la PC usando un dispositivo celular.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Control de Sesiones en aplicaciones Web.</a:t>
            </a:r>
          </a:p>
          <a:p>
            <a:pPr>
              <a:spcAft>
                <a:spcPts val="600"/>
              </a:spcAft>
              <a:buNone/>
            </a:pPr>
            <a:r>
              <a:rPr lang="es-AR" dirty="0" smtClean="0"/>
              <a:t>	</a:t>
            </a:r>
            <a:r>
              <a:rPr lang="es-AR" sz="2400" dirty="0" smtClean="0"/>
              <a:t>Capa de Presentación (6)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Implementación de VPN entre 2 redes a traves de Internet.</a:t>
            </a:r>
          </a:p>
          <a:p>
            <a:pPr lvl="2">
              <a:spcAft>
                <a:spcPts val="600"/>
              </a:spcAft>
            </a:pPr>
            <a:r>
              <a:rPr lang="es-AR" dirty="0" smtClean="0"/>
              <a:t>Implementación de servidor de correo encriptado con validación SSL</a:t>
            </a:r>
          </a:p>
          <a:p>
            <a:pPr lvl="2">
              <a:spcAft>
                <a:spcPts val="600"/>
              </a:spcAft>
            </a:pPr>
            <a:endParaRPr lang="es-AR" dirty="0" smtClean="0"/>
          </a:p>
          <a:p>
            <a:pPr lvl="2">
              <a:spcAft>
                <a:spcPts val="600"/>
              </a:spcAft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352800" y="512064"/>
            <a:ext cx="2971800" cy="914400"/>
          </a:xfrm>
        </p:spPr>
        <p:txBody>
          <a:bodyPr/>
          <a:lstStyle/>
          <a:p>
            <a:r>
              <a:rPr lang="es-AR" dirty="0" smtClean="0"/>
              <a:t>Conceptos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Definición de Red</a:t>
            </a:r>
          </a:p>
          <a:p>
            <a:pPr lvl="1">
              <a:buNone/>
            </a:pPr>
            <a:r>
              <a:rPr lang="es-AR" dirty="0" smtClean="0"/>
              <a:t>Colección </a:t>
            </a:r>
            <a:r>
              <a:rPr lang="es-AR" i="1" dirty="0" smtClean="0">
                <a:solidFill>
                  <a:srgbClr val="FFFF00"/>
                </a:solidFill>
              </a:rPr>
              <a:t>interconectada</a:t>
            </a:r>
            <a:r>
              <a:rPr lang="es-AR" dirty="0" smtClean="0"/>
              <a:t> de nodos </a:t>
            </a:r>
            <a:r>
              <a:rPr lang="es-AR" i="1" dirty="0" smtClean="0">
                <a:solidFill>
                  <a:srgbClr val="FFFF00"/>
                </a:solidFill>
              </a:rPr>
              <a:t>autónomos</a:t>
            </a:r>
            <a:r>
              <a:rPr lang="es-AR" dirty="0"/>
              <a:t>.</a:t>
            </a:r>
            <a:endParaRPr lang="es-AR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514600"/>
            <a:ext cx="5410200" cy="378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6172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200" dirty="0" smtClean="0"/>
              <a:t>Topologías de Red</a:t>
            </a:r>
          </a:p>
          <a:p>
            <a:pPr>
              <a:buNone/>
            </a:pPr>
            <a:endParaRPr lang="es-AR" sz="3200" dirty="0" smtClean="0"/>
          </a:p>
          <a:p>
            <a:pPr lvl="1">
              <a:buNone/>
            </a:pPr>
            <a:r>
              <a:rPr lang="es-AR" sz="2800" dirty="0" smtClean="0"/>
              <a:t>Simétricas			LAN</a:t>
            </a:r>
          </a:p>
          <a:p>
            <a:pPr lvl="2">
              <a:buNone/>
            </a:pPr>
            <a:r>
              <a:rPr lang="es-AR" sz="2400" dirty="0" smtClean="0"/>
              <a:t>Bus</a:t>
            </a:r>
          </a:p>
          <a:p>
            <a:pPr lvl="2">
              <a:buNone/>
            </a:pPr>
            <a:r>
              <a:rPr lang="es-AR" sz="2400" dirty="0" smtClean="0"/>
              <a:t>Estrella</a:t>
            </a:r>
          </a:p>
          <a:p>
            <a:pPr lvl="2">
              <a:buNone/>
            </a:pPr>
            <a:r>
              <a:rPr lang="es-AR" sz="2400" dirty="0" smtClean="0"/>
              <a:t>Anillo</a:t>
            </a:r>
          </a:p>
          <a:p>
            <a:pPr lvl="2">
              <a:buNone/>
            </a:pPr>
            <a:r>
              <a:rPr lang="es-AR" sz="2400" dirty="0" smtClean="0"/>
              <a:t>Malla</a:t>
            </a:r>
          </a:p>
          <a:p>
            <a:pPr lvl="1">
              <a:buNone/>
            </a:pPr>
            <a:r>
              <a:rPr lang="es-AR" sz="2800" dirty="0" smtClean="0"/>
              <a:t>Asimétricas    			WAN</a:t>
            </a:r>
          </a:p>
          <a:p>
            <a:pPr lvl="2">
              <a:buNone/>
            </a:pPr>
            <a:r>
              <a:rPr lang="es-AR" sz="2400" dirty="0" smtClean="0"/>
              <a:t>Arbol</a:t>
            </a:r>
            <a:endParaRPr lang="es-AR" dirty="0" smtClean="0"/>
          </a:p>
          <a:p>
            <a:pPr lvl="2">
              <a:buNone/>
            </a:pPr>
            <a:r>
              <a:rPr lang="es-AR" sz="2400" dirty="0" smtClean="0"/>
              <a:t>Mixtas</a:t>
            </a:r>
            <a:endParaRPr lang="es-AR" sz="2400" dirty="0"/>
          </a:p>
        </p:txBody>
      </p:sp>
      <p:sp>
        <p:nvSpPr>
          <p:cNvPr id="9" name="Flecha derecha 8"/>
          <p:cNvSpPr/>
          <p:nvPr/>
        </p:nvSpPr>
        <p:spPr>
          <a:xfrm>
            <a:off x="3276600" y="2209800"/>
            <a:ext cx="1447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lecha derecha 10"/>
          <p:cNvSpPr/>
          <p:nvPr/>
        </p:nvSpPr>
        <p:spPr>
          <a:xfrm>
            <a:off x="3276600" y="4495800"/>
            <a:ext cx="1447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57200"/>
            <a:ext cx="974725" cy="9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419" y="1553704"/>
            <a:ext cx="1000581" cy="88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590800"/>
            <a:ext cx="10254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181600"/>
            <a:ext cx="1066800" cy="9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657600"/>
            <a:ext cx="1103213" cy="9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1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Diagrama"/>
          <p:cNvGraphicFramePr/>
          <p:nvPr/>
        </p:nvGraphicFramePr>
        <p:xfrm>
          <a:off x="6705600" y="304800"/>
          <a:ext cx="224789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54102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Hipotesis de diseño del modelo OSI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Identificación de emisor y receptor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Reglas de transferencia de datos. (duplex, etc)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Detección y Corrección de errores.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Sistema de división de los mensajes en partes.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Sistema de asentimiento de mensajes.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Sistema de medición de rutas para optimizar el tráfico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Sistema de medición - control de tráfico y congestionamiento.</a:t>
            </a:r>
          </a:p>
          <a:p>
            <a:pPr lvl="1">
              <a:spcAft>
                <a:spcPts val="1200"/>
              </a:spcAft>
              <a:buClrTx/>
              <a:buFont typeface="Wingdings" charset="2"/>
              <a:buChar char="ü"/>
            </a:pPr>
            <a:r>
              <a:rPr lang="es-AR" dirty="0" smtClean="0"/>
              <a:t>Posibilidad de establecer transmisiones coordinadas o abruptas</a:t>
            </a:r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30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Modelo OSI (Open Systems Interconnect)</a:t>
            </a:r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grpSp>
        <p:nvGrpSpPr>
          <p:cNvPr id="68" name="Agrupar 67"/>
          <p:cNvGrpSpPr/>
          <p:nvPr/>
        </p:nvGrpSpPr>
        <p:grpSpPr>
          <a:xfrm>
            <a:off x="609600" y="914400"/>
            <a:ext cx="7924800" cy="5053010"/>
            <a:chOff x="142844" y="71414"/>
            <a:chExt cx="8858313" cy="6429407"/>
          </a:xfrm>
        </p:grpSpPr>
        <p:sp>
          <p:nvSpPr>
            <p:cNvPr id="69" name="16 Flecha abajo"/>
            <p:cNvSpPr/>
            <p:nvPr/>
          </p:nvSpPr>
          <p:spPr>
            <a:xfrm rot="10800000">
              <a:off x="3143240" y="4786330"/>
              <a:ext cx="484632" cy="357191"/>
            </a:xfrm>
            <a:prstGeom prst="downArrow">
              <a:avLst/>
            </a:prstGeom>
            <a:solidFill>
              <a:srgbClr val="4BACC6">
                <a:alpha val="71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" name="6 Flecha izquierda y derecha"/>
            <p:cNvSpPr/>
            <p:nvPr/>
          </p:nvSpPr>
          <p:spPr>
            <a:xfrm>
              <a:off x="3929058" y="1000110"/>
              <a:ext cx="2286016" cy="428629"/>
            </a:xfrm>
            <a:prstGeom prst="left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7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" name="7 Flecha izquierda y derecha"/>
            <p:cNvSpPr/>
            <p:nvPr/>
          </p:nvSpPr>
          <p:spPr>
            <a:xfrm>
              <a:off x="4000496" y="1594999"/>
              <a:ext cx="2143140" cy="428629"/>
            </a:xfrm>
            <a:prstGeom prst="leftRightArrow">
              <a:avLst/>
            </a:prstGeom>
            <a:solidFill>
              <a:srgbClr val="E3DE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6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" name="8 Flecha izquierda y derecha"/>
            <p:cNvSpPr/>
            <p:nvPr/>
          </p:nvSpPr>
          <p:spPr>
            <a:xfrm>
              <a:off x="4000496" y="2214557"/>
              <a:ext cx="2143140" cy="428629"/>
            </a:xfrm>
            <a:prstGeom prst="leftRightArrow">
              <a:avLst/>
            </a:prstGeom>
            <a:solidFill>
              <a:srgbClr val="99FF3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5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" name="9 Flecha izquierda y derecha"/>
            <p:cNvSpPr/>
            <p:nvPr/>
          </p:nvSpPr>
          <p:spPr>
            <a:xfrm>
              <a:off x="4071934" y="2857501"/>
              <a:ext cx="2071703" cy="428629"/>
            </a:xfrm>
            <a:prstGeom prst="leftRightArrow">
              <a:avLst/>
            </a:prstGeom>
            <a:solidFill>
              <a:srgbClr val="33CC3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4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" name="10 Flecha izquierda y derecha"/>
            <p:cNvSpPr/>
            <p:nvPr/>
          </p:nvSpPr>
          <p:spPr>
            <a:xfrm>
              <a:off x="4129517" y="3571882"/>
              <a:ext cx="1928826" cy="428629"/>
            </a:xfrm>
            <a:prstGeom prst="leftRightArrow">
              <a:avLst/>
            </a:prstGeom>
            <a:solidFill>
              <a:srgbClr val="00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3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" name="11 Flecha izquierda y derecha"/>
            <p:cNvSpPr/>
            <p:nvPr/>
          </p:nvSpPr>
          <p:spPr>
            <a:xfrm>
              <a:off x="4214811" y="4286264"/>
              <a:ext cx="1785951" cy="428629"/>
            </a:xfrm>
            <a:prstGeom prst="leftRightArrow">
              <a:avLst/>
            </a:prstGeom>
            <a:solidFill>
              <a:srgbClr val="00CC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2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" name="12 Flecha izquierda y derecha"/>
            <p:cNvSpPr/>
            <p:nvPr/>
          </p:nvSpPr>
          <p:spPr>
            <a:xfrm>
              <a:off x="4184937" y="5072082"/>
              <a:ext cx="1785951" cy="428629"/>
            </a:xfrm>
            <a:prstGeom prst="leftRightArrow">
              <a:avLst/>
            </a:prstGeom>
            <a:solidFill>
              <a:srgbClr val="0099CC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Protocolo de la capa 1</a:t>
              </a:r>
              <a:endParaRPr lang="es-A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" name="14 Flecha abajo"/>
            <p:cNvSpPr/>
            <p:nvPr/>
          </p:nvSpPr>
          <p:spPr>
            <a:xfrm>
              <a:off x="7286645" y="5572150"/>
              <a:ext cx="484632" cy="357191"/>
            </a:xfrm>
            <a:prstGeom prst="downArrow">
              <a:avLst/>
            </a:prstGeom>
            <a:solidFill>
              <a:srgbClr val="4BACC6">
                <a:alpha val="71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" name="15 Flecha abajo"/>
            <p:cNvSpPr/>
            <p:nvPr/>
          </p:nvSpPr>
          <p:spPr>
            <a:xfrm>
              <a:off x="2357422" y="5572150"/>
              <a:ext cx="484632" cy="357191"/>
            </a:xfrm>
            <a:prstGeom prst="downArrow">
              <a:avLst/>
            </a:prstGeom>
            <a:solidFill>
              <a:srgbClr val="4BACC6">
                <a:alpha val="71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" name="17 Flecha abajo"/>
            <p:cNvSpPr/>
            <p:nvPr/>
          </p:nvSpPr>
          <p:spPr>
            <a:xfrm rot="10800000">
              <a:off x="3143241" y="4000511"/>
              <a:ext cx="484632" cy="357191"/>
            </a:xfrm>
            <a:prstGeom prst="downArrow">
              <a:avLst/>
            </a:prstGeom>
            <a:solidFill>
              <a:srgbClr val="00CC99">
                <a:alpha val="7098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" name="18 Flecha abajo"/>
            <p:cNvSpPr/>
            <p:nvPr/>
          </p:nvSpPr>
          <p:spPr>
            <a:xfrm rot="10800000">
              <a:off x="3143241" y="3286130"/>
              <a:ext cx="428627" cy="285752"/>
            </a:xfrm>
            <a:prstGeom prst="downArrow">
              <a:avLst/>
            </a:prstGeom>
            <a:solidFill>
              <a:srgbClr val="00CC66">
                <a:alpha val="70588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" name="19 Flecha abajo"/>
            <p:cNvSpPr/>
            <p:nvPr/>
          </p:nvSpPr>
          <p:spPr>
            <a:xfrm rot="10800000">
              <a:off x="3186969" y="2643187"/>
              <a:ext cx="357190" cy="285752"/>
            </a:xfrm>
            <a:prstGeom prst="downArrow">
              <a:avLst/>
            </a:prstGeom>
            <a:solidFill>
              <a:srgbClr val="00CC00">
                <a:alpha val="7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20 Flecha abajo"/>
            <p:cNvSpPr/>
            <p:nvPr/>
          </p:nvSpPr>
          <p:spPr>
            <a:xfrm rot="10800000">
              <a:off x="3170951" y="2057824"/>
              <a:ext cx="357189" cy="214315"/>
            </a:xfrm>
            <a:prstGeom prst="downArrow">
              <a:avLst/>
            </a:prstGeom>
            <a:solidFill>
              <a:srgbClr val="00FF00">
                <a:alpha val="69804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21 Flecha abajo"/>
            <p:cNvSpPr/>
            <p:nvPr/>
          </p:nvSpPr>
          <p:spPr>
            <a:xfrm rot="10800000">
              <a:off x="3214679" y="1500175"/>
              <a:ext cx="285752" cy="142877"/>
            </a:xfrm>
            <a:prstGeom prst="downArrow">
              <a:avLst/>
            </a:prstGeom>
            <a:solidFill>
              <a:srgbClr val="E3DE00">
                <a:alpha val="7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22 Flecha abajo"/>
            <p:cNvSpPr/>
            <p:nvPr/>
          </p:nvSpPr>
          <p:spPr>
            <a:xfrm rot="10800000">
              <a:off x="7873582" y="4786332"/>
              <a:ext cx="484632" cy="357191"/>
            </a:xfrm>
            <a:prstGeom prst="downArrow">
              <a:avLst/>
            </a:prstGeom>
            <a:solidFill>
              <a:srgbClr val="4BACC6">
                <a:alpha val="71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23 Flecha abajo"/>
            <p:cNvSpPr/>
            <p:nvPr/>
          </p:nvSpPr>
          <p:spPr>
            <a:xfrm rot="10800000">
              <a:off x="7873583" y="4000512"/>
              <a:ext cx="484632" cy="357191"/>
            </a:xfrm>
            <a:prstGeom prst="downArrow">
              <a:avLst/>
            </a:prstGeom>
            <a:solidFill>
              <a:srgbClr val="00CC99">
                <a:alpha val="7098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24 Flecha abajo"/>
            <p:cNvSpPr/>
            <p:nvPr/>
          </p:nvSpPr>
          <p:spPr>
            <a:xfrm rot="10800000">
              <a:off x="7873583" y="3286132"/>
              <a:ext cx="428627" cy="285752"/>
            </a:xfrm>
            <a:prstGeom prst="downArrow">
              <a:avLst/>
            </a:prstGeom>
            <a:solidFill>
              <a:srgbClr val="00CC66">
                <a:alpha val="70588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25 Flecha abajo"/>
            <p:cNvSpPr/>
            <p:nvPr/>
          </p:nvSpPr>
          <p:spPr>
            <a:xfrm rot="10800000">
              <a:off x="7917310" y="2643189"/>
              <a:ext cx="357190" cy="285752"/>
            </a:xfrm>
            <a:prstGeom prst="downArrow">
              <a:avLst/>
            </a:prstGeom>
            <a:solidFill>
              <a:srgbClr val="00CC00">
                <a:alpha val="7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26 Flecha abajo"/>
            <p:cNvSpPr/>
            <p:nvPr/>
          </p:nvSpPr>
          <p:spPr>
            <a:xfrm rot="10800000">
              <a:off x="7901293" y="2057826"/>
              <a:ext cx="357189" cy="214315"/>
            </a:xfrm>
            <a:prstGeom prst="downArrow">
              <a:avLst/>
            </a:prstGeom>
            <a:solidFill>
              <a:srgbClr val="00FF00">
                <a:alpha val="69804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" name="27 Flecha abajo"/>
            <p:cNvSpPr/>
            <p:nvPr/>
          </p:nvSpPr>
          <p:spPr>
            <a:xfrm rot="10800000">
              <a:off x="7945020" y="1500176"/>
              <a:ext cx="285752" cy="142877"/>
            </a:xfrm>
            <a:prstGeom prst="downArrow">
              <a:avLst/>
            </a:prstGeom>
            <a:solidFill>
              <a:srgbClr val="E3DE00">
                <a:alpha val="7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90" name="3 Diagrama"/>
            <p:cNvGraphicFramePr/>
            <p:nvPr/>
          </p:nvGraphicFramePr>
          <p:xfrm>
            <a:off x="1142976" y="71414"/>
            <a:ext cx="2928958" cy="59293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1" name="29 Flecha abajo"/>
            <p:cNvSpPr/>
            <p:nvPr/>
          </p:nvSpPr>
          <p:spPr>
            <a:xfrm rot="10800000">
              <a:off x="3143240" y="5715024"/>
              <a:ext cx="484632" cy="357191"/>
            </a:xfrm>
            <a:prstGeom prst="downArrow">
              <a:avLst/>
            </a:prstGeom>
            <a:solidFill>
              <a:srgbClr val="2C5D98">
                <a:alpha val="60784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2" name="28 Flecha abajo"/>
            <p:cNvSpPr/>
            <p:nvPr/>
          </p:nvSpPr>
          <p:spPr>
            <a:xfrm rot="10800000">
              <a:off x="7873583" y="5715024"/>
              <a:ext cx="484632" cy="357191"/>
            </a:xfrm>
            <a:prstGeom prst="downArrow">
              <a:avLst/>
            </a:prstGeom>
            <a:solidFill>
              <a:srgbClr val="2C5D98">
                <a:alpha val="60784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999" lon="0" rev="0"/>
              </a:camera>
              <a:lightRig rig="flood" dir="t"/>
            </a:scene3d>
            <a:sp3d>
              <a:bevelT w="381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" name="13 Rectángulo redondeado"/>
            <p:cNvSpPr/>
            <p:nvPr/>
          </p:nvSpPr>
          <p:spPr>
            <a:xfrm>
              <a:off x="1285853" y="6000778"/>
              <a:ext cx="7572429" cy="500043"/>
            </a:xfrm>
            <a:prstGeom prst="round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/>
                <a:t>Medio Físico</a:t>
              </a:r>
              <a:endParaRPr lang="es-AR" dirty="0"/>
            </a:p>
          </p:txBody>
        </p:sp>
        <p:graphicFrame>
          <p:nvGraphicFramePr>
            <p:cNvPr id="94" name="5 Diagrama"/>
            <p:cNvGraphicFramePr/>
            <p:nvPr/>
          </p:nvGraphicFramePr>
          <p:xfrm>
            <a:off x="6072199" y="71414"/>
            <a:ext cx="2928958" cy="59293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5" name="30 CuadroTexto"/>
            <p:cNvSpPr txBox="1"/>
            <p:nvPr/>
          </p:nvSpPr>
          <p:spPr>
            <a:xfrm>
              <a:off x="145007" y="1395926"/>
              <a:ext cx="1367682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 smtClean="0"/>
                <a:t>Interface de Capa 6/7</a:t>
              </a:r>
              <a:endParaRPr lang="es-AR" sz="1050" dirty="0"/>
            </a:p>
          </p:txBody>
        </p:sp>
        <p:sp>
          <p:nvSpPr>
            <p:cNvPr id="96" name="31 CuadroTexto"/>
            <p:cNvSpPr txBox="1"/>
            <p:nvPr/>
          </p:nvSpPr>
          <p:spPr>
            <a:xfrm>
              <a:off x="142844" y="1986387"/>
              <a:ext cx="1367682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 smtClean="0"/>
                <a:t>Interface de Capa 5/6</a:t>
              </a:r>
              <a:endParaRPr lang="es-AR" sz="1050" dirty="0"/>
            </a:p>
          </p:txBody>
        </p:sp>
        <p:sp>
          <p:nvSpPr>
            <p:cNvPr id="97" name="32 CuadroTexto"/>
            <p:cNvSpPr txBox="1"/>
            <p:nvPr/>
          </p:nvSpPr>
          <p:spPr>
            <a:xfrm>
              <a:off x="142844" y="2603583"/>
              <a:ext cx="1398140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 smtClean="0"/>
                <a:t>Interface de Capa  4/5</a:t>
              </a:r>
              <a:endParaRPr lang="es-AR" sz="1050" dirty="0"/>
            </a:p>
          </p:txBody>
        </p:sp>
        <p:sp>
          <p:nvSpPr>
            <p:cNvPr id="98" name="33 CuadroTexto"/>
            <p:cNvSpPr txBox="1"/>
            <p:nvPr/>
          </p:nvSpPr>
          <p:spPr>
            <a:xfrm>
              <a:off x="142844" y="3274235"/>
              <a:ext cx="1367682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 smtClean="0"/>
                <a:t>Interface de Capa 3/4</a:t>
              </a:r>
              <a:endParaRPr lang="es-AR" sz="1050" dirty="0"/>
            </a:p>
          </p:txBody>
        </p:sp>
        <p:sp>
          <p:nvSpPr>
            <p:cNvPr id="99" name="34 CuadroTexto"/>
            <p:cNvSpPr txBox="1"/>
            <p:nvPr/>
          </p:nvSpPr>
          <p:spPr>
            <a:xfrm>
              <a:off x="142844" y="3988619"/>
              <a:ext cx="1367682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 smtClean="0"/>
                <a:t>Interface de Capa 2/3</a:t>
              </a:r>
              <a:endParaRPr lang="es-AR" sz="1050" dirty="0"/>
            </a:p>
          </p:txBody>
        </p:sp>
        <p:sp>
          <p:nvSpPr>
            <p:cNvPr id="100" name="35 CuadroTexto"/>
            <p:cNvSpPr txBox="1"/>
            <p:nvPr/>
          </p:nvSpPr>
          <p:spPr>
            <a:xfrm>
              <a:off x="142844" y="4746720"/>
              <a:ext cx="1367682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 smtClean="0"/>
                <a:t>Interface de Capa 1/2</a:t>
              </a:r>
              <a:endParaRPr lang="es-AR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441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s-AR" sz="3200" dirty="0" smtClean="0"/>
              <a:t>Protocolos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RS-232, E1, V35  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Ethernet, Token Ring, HDLC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X.25, IP, IPX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TCP, UDP, SPX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RPC, Sockets, Streams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ASN.1, XDR, SSL</a:t>
            </a:r>
          </a:p>
          <a:p>
            <a:pPr lvl="1">
              <a:spcAft>
                <a:spcPts val="1200"/>
              </a:spcAft>
              <a:buNone/>
            </a:pPr>
            <a:r>
              <a:rPr lang="es-AR" dirty="0" smtClean="0"/>
              <a:t>HTTP, SMTP, SNMP</a:t>
            </a:r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graphicFrame>
        <p:nvGraphicFramePr>
          <p:cNvPr id="17" name="Diagrama 16"/>
          <p:cNvGraphicFramePr/>
          <p:nvPr/>
        </p:nvGraphicFramePr>
        <p:xfrm>
          <a:off x="5029200" y="1295400"/>
          <a:ext cx="2133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1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5334000" cy="18288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Física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Normalización de las car</a:t>
            </a:r>
            <a:r>
              <a:rPr lang="es-ES_tradnl" dirty="0" smtClean="0"/>
              <a:t>a</a:t>
            </a:r>
            <a:r>
              <a:rPr lang="es-AR" dirty="0" smtClean="0"/>
              <a:t>cterísticas electro-mecánicas-fisicas </a:t>
            </a:r>
            <a:r>
              <a:rPr lang="es-AR" smtClean="0"/>
              <a:t>necesarias para la </a:t>
            </a:r>
            <a:r>
              <a:rPr lang="es-AR" dirty="0" smtClean="0"/>
              <a:t>transmisión de bits. </a:t>
            </a:r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04800" y="4343400"/>
          <a:ext cx="130386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Fotografía de Photo Editor" r:id="rId4" imgW="1467055" imgH="1800476" progId="">
                  <p:embed/>
                </p:oleObj>
              </mc:Choice>
              <mc:Fallback>
                <p:oleObj name="Fotografía de Photo Editor" r:id="rId4" imgW="1467055" imgH="180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130386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905000" y="4343400"/>
          <a:ext cx="108218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Fotografía de Photo Editor" r:id="rId6" imgW="1752381" imgH="2591162" progId="">
                  <p:embed/>
                </p:oleObj>
              </mc:Choice>
              <mc:Fallback>
                <p:oleObj name="Fotografía de Photo Editor" r:id="rId6" imgW="1752381" imgH="259116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1082186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429000" y="4495800"/>
          <a:ext cx="137797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Fotografía de Photo Editor" r:id="rId8" imgW="1905266" imgH="1895238" progId="">
                  <p:embed/>
                </p:oleObj>
              </mc:Choice>
              <mc:Fallback>
                <p:oleObj name="Fotografía de Photo Editor" r:id="rId8" imgW="1905266" imgH="189523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1377979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" name="Imagen 10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1800" y="1828800"/>
            <a:ext cx="2133600" cy="2133600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7010400" y="3505200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HUB</a:t>
            </a:r>
            <a:endParaRPr lang="es-ES_tradnl" dirty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81600" y="4343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077200" cy="3352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de Enlace de Datos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Enmarcado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Control de errores nivel bit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Control de Flujo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Redes de difusión			Subcapa MAC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						</a:t>
            </a:r>
            <a:r>
              <a:rPr lang="es-AR" dirty="0" smtClean="0"/>
              <a:t>Direccionamiento </a:t>
            </a:r>
            <a:r>
              <a:rPr lang="es-AR" dirty="0" smtClean="0"/>
              <a:t>MAC</a:t>
            </a:r>
          </a:p>
          <a:p>
            <a:pPr lvl="1">
              <a:spcAft>
                <a:spcPts val="600"/>
              </a:spcAft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sp>
        <p:nvSpPr>
          <p:cNvPr id="13" name="Flecha derecha 12"/>
          <p:cNvSpPr/>
          <p:nvPr/>
        </p:nvSpPr>
        <p:spPr>
          <a:xfrm>
            <a:off x="3581400" y="3124200"/>
            <a:ext cx="1447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724400"/>
            <a:ext cx="2018168" cy="13589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419600"/>
            <a:ext cx="5022850" cy="184766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066800" y="5715000"/>
            <a:ext cx="98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SWITCH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 rot="20114702">
            <a:off x="5319582" y="796270"/>
            <a:ext cx="3680897" cy="1229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1907"/>
              </a:avLst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s-ES_tradn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MAC </a:t>
            </a:r>
            <a:endParaRPr lang="es-ES_trad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077200" cy="2590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AR" sz="3200" dirty="0" smtClean="0"/>
              <a:t>La Capa de Red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Numeración uniforme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Enrutamiento</a:t>
            </a:r>
          </a:p>
          <a:p>
            <a:pPr lvl="1">
              <a:spcAft>
                <a:spcPts val="600"/>
              </a:spcAft>
              <a:buNone/>
            </a:pPr>
            <a:r>
              <a:rPr lang="es-AR" dirty="0" smtClean="0"/>
              <a:t>Control de Congestión</a:t>
            </a:r>
          </a:p>
          <a:p>
            <a:pPr lvl="1">
              <a:spcAft>
                <a:spcPts val="600"/>
              </a:spcAft>
              <a:buClrTx/>
              <a:buNone/>
            </a:pPr>
            <a:endParaRPr lang="es-AR" dirty="0" smtClean="0"/>
          </a:p>
          <a:p>
            <a:pPr lvl="1">
              <a:spcAft>
                <a:spcPts val="600"/>
              </a:spcAft>
              <a:buClrTx/>
              <a:buFont typeface="Wingdings" charset="2"/>
              <a:buChar char="ü"/>
            </a:pPr>
            <a:endParaRPr lang="es-AR" dirty="0" smtClean="0"/>
          </a:p>
          <a:p>
            <a:pPr>
              <a:spcAft>
                <a:spcPts val="600"/>
              </a:spcAft>
              <a:buNone/>
            </a:pPr>
            <a:endParaRPr lang="es-AR" sz="3200" dirty="0" smtClean="0"/>
          </a:p>
          <a:p>
            <a:pPr>
              <a:spcAft>
                <a:spcPts val="3000"/>
              </a:spcAft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343400"/>
            <a:ext cx="3619500" cy="1778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066800" y="5791200"/>
            <a:ext cx="103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ROUTER</a:t>
            </a:r>
            <a:endParaRPr lang="es-ES_tradnl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343400"/>
            <a:ext cx="2488361" cy="17526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 rot="20964463">
            <a:off x="5316722" y="615731"/>
            <a:ext cx="3158063" cy="15219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1907"/>
              </a:avLst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s-ES_tradn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IP</a:t>
            </a:r>
          </a:p>
          <a:p>
            <a:pPr algn="ctr"/>
            <a:r>
              <a:rPr lang="es-ES_tradn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NAT </a:t>
            </a:r>
            <a:endParaRPr lang="es-ES_trad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15000" y="5791200"/>
            <a:ext cx="210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WIRELESS ROUTER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1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1641</TotalTime>
  <Words>947</Words>
  <Application>Microsoft Office PowerPoint</Application>
  <PresentationFormat>Presentación en pantalla (4:3)</PresentationFormat>
  <Paragraphs>235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Metro</vt:lpstr>
      <vt:lpstr>Fotografía de Photo Editor</vt:lpstr>
      <vt:lpstr>Unidad 2</vt:lpstr>
      <vt:lpstr>Conceptos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pjaraw</dc:creator>
  <cp:lastModifiedBy>pjaraw</cp:lastModifiedBy>
  <cp:revision>24</cp:revision>
  <dcterms:created xsi:type="dcterms:W3CDTF">2008-11-23T23:28:32Z</dcterms:created>
  <dcterms:modified xsi:type="dcterms:W3CDTF">2012-04-04T10:38:28Z</dcterms:modified>
</cp:coreProperties>
</file>