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18CC90-0814-469B-BE59-2F31C6D7DA95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E64C26-19D5-4FAD-BAFE-972CFED378C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000232" y="2571744"/>
            <a:ext cx="6172200" cy="948686"/>
          </a:xfrm>
        </p:spPr>
        <p:txBody>
          <a:bodyPr>
            <a:noAutofit/>
          </a:bodyPr>
          <a:lstStyle/>
          <a:p>
            <a:pPr algn="ctr"/>
            <a:r>
              <a:rPr lang="es-ES_tradnl" sz="6000" b="1" dirty="0" smtClean="0">
                <a:solidFill>
                  <a:schemeClr val="accent1">
                    <a:lumMod val="75000"/>
                  </a:schemeClr>
                </a:solidFill>
              </a:rPr>
              <a:t>Tiempos quirúrgicos</a:t>
            </a:r>
            <a:endParaRPr lang="es-ES_trad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tq-120417020642-phpapp02/95/tiempos-quirurgicos-1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tq-120417020642-phpapp02/95/tiempos-quirurgicos-13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626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tq-120417020642-phpapp02/95/tiempos-quirurgicos-15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tq-120417020642-phpapp02/95/tiempos-quirurgicos-16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62995" cy="619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tq-120417020642-phpapp02/95/tiempos-quirurgicos-17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2150"/>
            <a:ext cx="8358246" cy="626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tq-120417020642-phpapp02/95/tiempos-quirurgicos-2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7092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tq-120417020642-phpapp02/95/tiempos-quirurgicos-26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tq-120417020642-phpapp02/95/tiempos-quirurgicos-27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tq-120417020642-phpapp02/95/tiempos-quirurgicos-28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9274"/>
            <a:ext cx="8453494" cy="6340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tq-120417020642-phpapp02/95/tiempos-quirurgicos-29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21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q-120417020642-phpapp02/95/tiempos-quirurgicos-2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tq-120417020642-phpapp02/95/tiempos-quirurgicos-30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tq-120417020642-phpapp02/95/tiempos-quirurgicos-3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4969" cy="631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tq-120417020642-phpapp02/95/tiempos-quirurgicos-32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70"/>
            <a:ext cx="8572560" cy="642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tq-120417020642-phpapp02/95/tiempos-quirurgicos-33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tq-120417020642-phpapp02/95/tiempos-quirurgicos-34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tq-120417020642-phpapp02/95/tiempos-quirurgicos-4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01122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tq-120417020642-phpapp02/95/tiempos-quirurgicos-42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tq-120417020642-phpapp02/95/tiempos-quirurgicos-43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tq-120417020642-phpapp02/95/tiempos-quirurgicos-44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89274"/>
            <a:ext cx="8453494" cy="648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tq-120417020642-phpapp02/95/tiempos-quirurgicos-50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tq-120417020642-phpapp02/95/tiempos-quirurgicos-3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slidesharecdn.com/tq-120417020642-phpapp02/95/tiempos-quirurgicos-5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838205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.slidesharecdn.com/tq-120417020642-phpapp02/95/tiempos-quirurgicos-52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5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.slidesharecdn.com/tq-120417020642-phpapp02/95/tiempos-quirurgicos-53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age.slidesharecdn.com/tq-120417020642-phpapp02/95/tiempos-quirurgicos-54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4968"/>
            <a:ext cx="8643998" cy="661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.slidesharecdn.com/tq-120417020642-phpapp02/95/tiempos-quirurgicos-56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712"/>
            <a:ext cx="8358246" cy="641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.slidesharecdn.com/tq-120417020642-phpapp02/95/tiempos-quirurgicos-57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.slidesharecdn.com/tq-120417020642-phpapp02/95/tiempos-quirurgicos-59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age.slidesharecdn.com/tq-120417020642-phpapp02/95/tiempos-quirurgicos-61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4403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.slidesharecdn.com/tq-120417020642-phpapp02/95/tiempos-quirurgicos-62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tq-120417020642-phpapp02/95/tiempos-quirurgicos-4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5026"/>
            <a:ext cx="8286808" cy="621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tq-120417020642-phpapp02/95/tiempos-quirurgicos-5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3" y="214290"/>
            <a:ext cx="8667811" cy="650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tq-120417020642-phpapp02/95/tiempos-quirurgicos-6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84" y="357166"/>
            <a:ext cx="8310620" cy="6232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tq-120417020642-phpapp02/95/tiempos-quirurgicos-7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57252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tq-120417020642-phpapp02/95/tiempos-quirurgicos-9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tq-120417020642-phpapp02/95/tiempos-quirurgicos-10-728.jpg?cb=1352859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2</Words>
  <Application>Microsoft Office PowerPoint</Application>
  <PresentationFormat>Presentación en pantalla (4:3)</PresentationFormat>
  <Paragraphs>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Mirador</vt:lpstr>
      <vt:lpstr>Tiempos quirúrgicos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Tiempos quirurgicos</dc:title>
  <dc:creator>WinuE</dc:creator>
  <cp:lastModifiedBy>WinuE</cp:lastModifiedBy>
  <cp:revision>8</cp:revision>
  <dcterms:created xsi:type="dcterms:W3CDTF">2014-10-02T19:15:45Z</dcterms:created>
  <dcterms:modified xsi:type="dcterms:W3CDTF">2016-08-24T02:46:15Z</dcterms:modified>
</cp:coreProperties>
</file>