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0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4489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56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3833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46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59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2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8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8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0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7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6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2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07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14FE0-BF78-4C84-A062-E5412C3ADE19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31CEF6-4F4D-483E-AD15-DF444381DA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3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4525" y="2427842"/>
            <a:ext cx="10515600" cy="1325563"/>
          </a:xfrm>
        </p:spPr>
        <p:txBody>
          <a:bodyPr/>
          <a:lstStyle/>
          <a:p>
            <a:r>
              <a:rPr lang="es-ES" dirty="0" err="1" smtClean="0"/>
              <a:t>Introduction</a:t>
            </a:r>
            <a:r>
              <a:rPr lang="es-ES" dirty="0" smtClean="0"/>
              <a:t> </a:t>
            </a:r>
            <a:r>
              <a:rPr lang="es-ES" dirty="0" err="1" smtClean="0"/>
              <a:t>phrases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2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1749" y="489099"/>
            <a:ext cx="10930270" cy="6018028"/>
          </a:xfrm>
        </p:spPr>
        <p:txBody>
          <a:bodyPr>
            <a:normAutofit/>
          </a:bodyPr>
          <a:lstStyle/>
          <a:p>
            <a:pPr algn="l" fontAlgn="base">
              <a:lnSpc>
                <a:spcPct val="150000"/>
              </a:lnSpc>
            </a:pPr>
            <a:r>
              <a:rPr lang="en-US" sz="3200" dirty="0"/>
              <a:t>1. Good morning/afternoon. My name is ______ and I want to thank you for this opportunity.</a:t>
            </a:r>
          </a:p>
          <a:p>
            <a:pPr algn="l" fontAlgn="base">
              <a:lnSpc>
                <a:spcPct val="150000"/>
              </a:lnSpc>
            </a:pPr>
            <a:r>
              <a:rPr lang="en-US" sz="3200" dirty="0"/>
              <a:t>2. Hello! My name is _______ and it’s a pleasure for me to be here.</a:t>
            </a:r>
          </a:p>
          <a:p>
            <a:pPr algn="l" fontAlgn="base">
              <a:lnSpc>
                <a:spcPct val="150000"/>
              </a:lnSpc>
            </a:pPr>
            <a:r>
              <a:rPr lang="en-US" sz="3200" dirty="0"/>
              <a:t>3. Good </a:t>
            </a:r>
            <a:r>
              <a:rPr lang="en-US" sz="3200" dirty="0" smtClean="0"/>
              <a:t>morning/evening. It’s a pleasure to meet you. I’m </a:t>
            </a:r>
            <a:r>
              <a:rPr lang="en-US" sz="3200" dirty="0"/>
              <a:t>_______ and I want to thank you for taking me into consideration for this position.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712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52893"/>
            <a:ext cx="10515600" cy="5624070"/>
          </a:xfrm>
        </p:spPr>
        <p:txBody>
          <a:bodyPr>
            <a:normAutofit fontScale="92500"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en-US" sz="3200" dirty="0" smtClean="0"/>
              <a:t>4. Good evening! My name is _______ and I’m glad you called me because I really want to work for this company.</a:t>
            </a:r>
          </a:p>
          <a:p>
            <a:pPr fontAlgn="base">
              <a:lnSpc>
                <a:spcPct val="150000"/>
              </a:lnSpc>
            </a:pPr>
            <a:r>
              <a:rPr lang="en-US" sz="3200" dirty="0" smtClean="0"/>
              <a:t>5. Hi! My name is ________ and I’m here because I think I have the profile you’re looking for.</a:t>
            </a:r>
          </a:p>
          <a:p>
            <a:pPr fontAlgn="base">
              <a:lnSpc>
                <a:spcPct val="150000"/>
              </a:lnSpc>
            </a:pPr>
            <a:r>
              <a:rPr lang="en-US" sz="3200" dirty="0" smtClean="0"/>
              <a:t>6. Hello! Nice to meet you! My name is _______ and I want to thank you for giving me this opportunity ! It is reall</a:t>
            </a:r>
            <a:r>
              <a:rPr lang="en-US" sz="3200" dirty="0" smtClean="0"/>
              <a:t>y </a:t>
            </a:r>
            <a:r>
              <a:rPr lang="en-US" sz="3200" smtClean="0"/>
              <a:t>important for me.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34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1581</TotalTime>
  <Words>147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Espiral</vt:lpstr>
      <vt:lpstr>Introduction phrases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phrases</dc:title>
  <dc:creator>User</dc:creator>
  <cp:lastModifiedBy>User</cp:lastModifiedBy>
  <cp:revision>4</cp:revision>
  <dcterms:created xsi:type="dcterms:W3CDTF">2023-04-11T19:19:17Z</dcterms:created>
  <dcterms:modified xsi:type="dcterms:W3CDTF">2023-04-12T21:40:24Z</dcterms:modified>
</cp:coreProperties>
</file>