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331" r:id="rId2"/>
    <p:sldId id="332" r:id="rId3"/>
    <p:sldId id="328" r:id="rId4"/>
    <p:sldId id="327" r:id="rId5"/>
    <p:sldId id="257" r:id="rId6"/>
    <p:sldId id="275" r:id="rId7"/>
    <p:sldId id="259" r:id="rId8"/>
    <p:sldId id="273" r:id="rId9"/>
    <p:sldId id="272" r:id="rId10"/>
    <p:sldId id="329" r:id="rId11"/>
    <p:sldId id="277" r:id="rId12"/>
    <p:sldId id="261" r:id="rId13"/>
    <p:sldId id="262" r:id="rId14"/>
    <p:sldId id="263" r:id="rId15"/>
    <p:sldId id="264" r:id="rId16"/>
    <p:sldId id="265" r:id="rId17"/>
    <p:sldId id="287" r:id="rId18"/>
    <p:sldId id="330" r:id="rId19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68BD88-3C8E-485F-A9B6-CC10CDC2B854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BAFFAA6-50C9-4CB2-8664-63DAEC16B1D9}">
      <dgm:prSet phldrT="[Text]"/>
      <dgm:spPr/>
      <dgm:t>
        <a:bodyPr/>
        <a:lstStyle/>
        <a:p>
          <a:r>
            <a:rPr lang="en-GB" dirty="0" err="1" smtClean="0"/>
            <a:t>Planificar</a:t>
          </a:r>
          <a:endParaRPr lang="en-GB" dirty="0"/>
        </a:p>
      </dgm:t>
    </dgm:pt>
    <dgm:pt modelId="{A0F538CE-E445-4531-A82A-A90B2B81380A}" type="parTrans" cxnId="{9575C7C3-1082-4F1A-9D68-F7C201D209AE}">
      <dgm:prSet/>
      <dgm:spPr/>
      <dgm:t>
        <a:bodyPr/>
        <a:lstStyle/>
        <a:p>
          <a:endParaRPr lang="en-GB"/>
        </a:p>
      </dgm:t>
    </dgm:pt>
    <dgm:pt modelId="{00AFFB8E-AC2F-49F5-A6B8-05D2E9E0922B}" type="sibTrans" cxnId="{9575C7C3-1082-4F1A-9D68-F7C201D209AE}">
      <dgm:prSet/>
      <dgm:spPr/>
      <dgm:t>
        <a:bodyPr/>
        <a:lstStyle/>
        <a:p>
          <a:endParaRPr lang="en-GB"/>
        </a:p>
      </dgm:t>
    </dgm:pt>
    <dgm:pt modelId="{ABDF4997-24C0-410F-8BD8-1202C72D93EB}">
      <dgm:prSet phldrT="[Text]"/>
      <dgm:spPr/>
      <dgm:t>
        <a:bodyPr/>
        <a:lstStyle/>
        <a:p>
          <a:r>
            <a:rPr lang="en-GB" dirty="0" err="1" smtClean="0"/>
            <a:t>Indexar</a:t>
          </a:r>
          <a:endParaRPr lang="en-GB" dirty="0"/>
        </a:p>
      </dgm:t>
    </dgm:pt>
    <dgm:pt modelId="{51A53BBF-715E-4C5D-8180-97A98444B5FD}" type="parTrans" cxnId="{54DF51F7-EC36-4DF2-9ED1-9C4014F2FB75}">
      <dgm:prSet/>
      <dgm:spPr/>
      <dgm:t>
        <a:bodyPr/>
        <a:lstStyle/>
        <a:p>
          <a:endParaRPr lang="en-GB"/>
        </a:p>
      </dgm:t>
    </dgm:pt>
    <dgm:pt modelId="{76D26AEB-C33E-435F-81EB-168D6D9B8C51}" type="sibTrans" cxnId="{54DF51F7-EC36-4DF2-9ED1-9C4014F2FB75}">
      <dgm:prSet/>
      <dgm:spPr/>
      <dgm:t>
        <a:bodyPr/>
        <a:lstStyle/>
        <a:p>
          <a:endParaRPr lang="en-GB"/>
        </a:p>
      </dgm:t>
    </dgm:pt>
    <dgm:pt modelId="{F1D9D94A-384A-4944-856D-411E0C06D746}">
      <dgm:prSet phldrT="[Text]"/>
      <dgm:spPr/>
      <dgm:t>
        <a:bodyPr/>
        <a:lstStyle/>
        <a:p>
          <a:r>
            <a:rPr lang="en-GB" dirty="0" err="1" smtClean="0"/>
            <a:t>Elaborar</a:t>
          </a:r>
          <a:endParaRPr lang="en-GB" dirty="0"/>
        </a:p>
      </dgm:t>
    </dgm:pt>
    <dgm:pt modelId="{548D0BCE-F5CC-49D8-8DAA-EB86F6680A87}" type="parTrans" cxnId="{C1E79E93-AC53-43C5-8F6F-86DCF3B477E1}">
      <dgm:prSet/>
      <dgm:spPr/>
      <dgm:t>
        <a:bodyPr/>
        <a:lstStyle/>
        <a:p>
          <a:endParaRPr lang="en-GB"/>
        </a:p>
      </dgm:t>
    </dgm:pt>
    <dgm:pt modelId="{DE05701F-6006-4065-9B45-FD9E1619CC82}" type="sibTrans" cxnId="{C1E79E93-AC53-43C5-8F6F-86DCF3B477E1}">
      <dgm:prSet/>
      <dgm:spPr/>
      <dgm:t>
        <a:bodyPr/>
        <a:lstStyle/>
        <a:p>
          <a:endParaRPr lang="en-GB"/>
        </a:p>
      </dgm:t>
    </dgm:pt>
    <dgm:pt modelId="{64E1FB7E-9D1A-4539-8FDA-57F0987BA0C1}">
      <dgm:prSet phldrT="[Text]"/>
      <dgm:spPr/>
      <dgm:t>
        <a:bodyPr/>
        <a:lstStyle/>
        <a:p>
          <a:r>
            <a:rPr lang="en-GB" dirty="0" smtClean="0"/>
            <a:t>TESIS</a:t>
          </a:r>
          <a:endParaRPr lang="en-GB" dirty="0"/>
        </a:p>
      </dgm:t>
    </dgm:pt>
    <dgm:pt modelId="{8D37246C-40C9-415D-87B1-C5BFEE83F293}" type="sibTrans" cxnId="{01EF44DF-8AC9-4D42-9A41-6E5ADC01F60E}">
      <dgm:prSet/>
      <dgm:spPr/>
      <dgm:t>
        <a:bodyPr/>
        <a:lstStyle/>
        <a:p>
          <a:endParaRPr lang="en-GB"/>
        </a:p>
      </dgm:t>
    </dgm:pt>
    <dgm:pt modelId="{5EFC3947-6062-4796-A4C3-637F3DF2BEA7}" type="parTrans" cxnId="{01EF44DF-8AC9-4D42-9A41-6E5ADC01F60E}">
      <dgm:prSet/>
      <dgm:spPr/>
      <dgm:t>
        <a:bodyPr/>
        <a:lstStyle/>
        <a:p>
          <a:endParaRPr lang="en-GB"/>
        </a:p>
      </dgm:t>
    </dgm:pt>
    <dgm:pt modelId="{F422D5C5-E236-4E10-ACD6-4E68D51E4313}" type="pres">
      <dgm:prSet presAssocID="{0268BD88-3C8E-485F-A9B6-CC10CDC2B854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9B504B8-6F35-4A89-9936-4E90586C7A50}" type="pres">
      <dgm:prSet presAssocID="{0268BD88-3C8E-485F-A9B6-CC10CDC2B854}" presName="ellipse" presStyleLbl="trBgShp" presStyleIdx="0" presStyleCnt="1"/>
      <dgm:spPr/>
    </dgm:pt>
    <dgm:pt modelId="{2BF61433-FDCC-46A0-A4D0-E20F881A35E9}" type="pres">
      <dgm:prSet presAssocID="{0268BD88-3C8E-485F-A9B6-CC10CDC2B854}" presName="arrow1" presStyleLbl="fgShp" presStyleIdx="0" presStyleCnt="1"/>
      <dgm:spPr/>
    </dgm:pt>
    <dgm:pt modelId="{1216D5D5-B4C5-479A-AC50-98727C8CBD8B}" type="pres">
      <dgm:prSet presAssocID="{0268BD88-3C8E-485F-A9B6-CC10CDC2B854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31B4A2-3A4C-4E1C-9A28-3CFA653AE36E}" type="pres">
      <dgm:prSet presAssocID="{ABDF4997-24C0-410F-8BD8-1202C72D93EB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B5E798C-9EB7-4825-AF0B-13B400CFF315}" type="pres">
      <dgm:prSet presAssocID="{F1D9D94A-384A-4944-856D-411E0C06D746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104D822-EBF0-4A03-8CE9-BB484324DC00}" type="pres">
      <dgm:prSet presAssocID="{64E1FB7E-9D1A-4539-8FDA-57F0987BA0C1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4D6A61C-1F98-4C6C-81FA-DBFBC27AD258}" type="pres">
      <dgm:prSet presAssocID="{0268BD88-3C8E-485F-A9B6-CC10CDC2B854}" presName="funnel" presStyleLbl="trAlignAcc1" presStyleIdx="0" presStyleCnt="1" custLinFactNeighborX="906" custLinFactNeighborY="1495"/>
      <dgm:spPr/>
    </dgm:pt>
  </dgm:ptLst>
  <dgm:cxnLst>
    <dgm:cxn modelId="{9575C7C3-1082-4F1A-9D68-F7C201D209AE}" srcId="{0268BD88-3C8E-485F-A9B6-CC10CDC2B854}" destId="{7BAFFAA6-50C9-4CB2-8664-63DAEC16B1D9}" srcOrd="0" destOrd="0" parTransId="{A0F538CE-E445-4531-A82A-A90B2B81380A}" sibTransId="{00AFFB8E-AC2F-49F5-A6B8-05D2E9E0922B}"/>
    <dgm:cxn modelId="{C1E79E93-AC53-43C5-8F6F-86DCF3B477E1}" srcId="{0268BD88-3C8E-485F-A9B6-CC10CDC2B854}" destId="{F1D9D94A-384A-4944-856D-411E0C06D746}" srcOrd="2" destOrd="0" parTransId="{548D0BCE-F5CC-49D8-8DAA-EB86F6680A87}" sibTransId="{DE05701F-6006-4065-9B45-FD9E1619CC82}"/>
    <dgm:cxn modelId="{4CD4417D-5DBF-4FB4-8B4A-E13371327ED9}" type="presOf" srcId="{64E1FB7E-9D1A-4539-8FDA-57F0987BA0C1}" destId="{1216D5D5-B4C5-479A-AC50-98727C8CBD8B}" srcOrd="0" destOrd="0" presId="urn:microsoft.com/office/officeart/2005/8/layout/funnel1"/>
    <dgm:cxn modelId="{29ACC636-806B-46E8-81B1-052CB7719552}" type="presOf" srcId="{0268BD88-3C8E-485F-A9B6-CC10CDC2B854}" destId="{F422D5C5-E236-4E10-ACD6-4E68D51E4313}" srcOrd="0" destOrd="0" presId="urn:microsoft.com/office/officeart/2005/8/layout/funnel1"/>
    <dgm:cxn modelId="{F3E746FA-EF01-474A-ADBA-8DB73DE2A569}" type="presOf" srcId="{7BAFFAA6-50C9-4CB2-8664-63DAEC16B1D9}" destId="{8104D822-EBF0-4A03-8CE9-BB484324DC00}" srcOrd="0" destOrd="0" presId="urn:microsoft.com/office/officeart/2005/8/layout/funnel1"/>
    <dgm:cxn modelId="{CFFCDEC7-FCB0-45C7-B7BE-F12A5B199389}" type="presOf" srcId="{F1D9D94A-384A-4944-856D-411E0C06D746}" destId="{BF31B4A2-3A4C-4E1C-9A28-3CFA653AE36E}" srcOrd="0" destOrd="0" presId="urn:microsoft.com/office/officeart/2005/8/layout/funnel1"/>
    <dgm:cxn modelId="{01EF44DF-8AC9-4D42-9A41-6E5ADC01F60E}" srcId="{0268BD88-3C8E-485F-A9B6-CC10CDC2B854}" destId="{64E1FB7E-9D1A-4539-8FDA-57F0987BA0C1}" srcOrd="3" destOrd="0" parTransId="{5EFC3947-6062-4796-A4C3-637F3DF2BEA7}" sibTransId="{8D37246C-40C9-415D-87B1-C5BFEE83F293}"/>
    <dgm:cxn modelId="{54DF51F7-EC36-4DF2-9ED1-9C4014F2FB75}" srcId="{0268BD88-3C8E-485F-A9B6-CC10CDC2B854}" destId="{ABDF4997-24C0-410F-8BD8-1202C72D93EB}" srcOrd="1" destOrd="0" parTransId="{51A53BBF-715E-4C5D-8180-97A98444B5FD}" sibTransId="{76D26AEB-C33E-435F-81EB-168D6D9B8C51}"/>
    <dgm:cxn modelId="{1BB18C52-CDE7-49F4-89B4-27E9CD0DC277}" type="presOf" srcId="{ABDF4997-24C0-410F-8BD8-1202C72D93EB}" destId="{FB5E798C-9EB7-4825-AF0B-13B400CFF315}" srcOrd="0" destOrd="0" presId="urn:microsoft.com/office/officeart/2005/8/layout/funnel1"/>
    <dgm:cxn modelId="{EDDA4779-A0C9-4C58-B8BE-084C3C904DA3}" type="presParOf" srcId="{F422D5C5-E236-4E10-ACD6-4E68D51E4313}" destId="{69B504B8-6F35-4A89-9936-4E90586C7A50}" srcOrd="0" destOrd="0" presId="urn:microsoft.com/office/officeart/2005/8/layout/funnel1"/>
    <dgm:cxn modelId="{D40A83E6-8582-40AC-95FF-FF75CBC01625}" type="presParOf" srcId="{F422D5C5-E236-4E10-ACD6-4E68D51E4313}" destId="{2BF61433-FDCC-46A0-A4D0-E20F881A35E9}" srcOrd="1" destOrd="0" presId="urn:microsoft.com/office/officeart/2005/8/layout/funnel1"/>
    <dgm:cxn modelId="{B6B0B536-B19D-4D63-9BE8-328F21C57C34}" type="presParOf" srcId="{F422D5C5-E236-4E10-ACD6-4E68D51E4313}" destId="{1216D5D5-B4C5-479A-AC50-98727C8CBD8B}" srcOrd="2" destOrd="0" presId="urn:microsoft.com/office/officeart/2005/8/layout/funnel1"/>
    <dgm:cxn modelId="{EC6720D5-7ECA-4A97-A35C-20A5799E9FFC}" type="presParOf" srcId="{F422D5C5-E236-4E10-ACD6-4E68D51E4313}" destId="{BF31B4A2-3A4C-4E1C-9A28-3CFA653AE36E}" srcOrd="3" destOrd="0" presId="urn:microsoft.com/office/officeart/2005/8/layout/funnel1"/>
    <dgm:cxn modelId="{BA47AB77-8244-41D8-8CFD-B9544F1A4845}" type="presParOf" srcId="{F422D5C5-E236-4E10-ACD6-4E68D51E4313}" destId="{FB5E798C-9EB7-4825-AF0B-13B400CFF315}" srcOrd="4" destOrd="0" presId="urn:microsoft.com/office/officeart/2005/8/layout/funnel1"/>
    <dgm:cxn modelId="{12FE20A2-F2A6-42DB-B19E-ACBDF3FB4952}" type="presParOf" srcId="{F422D5C5-E236-4E10-ACD6-4E68D51E4313}" destId="{8104D822-EBF0-4A03-8CE9-BB484324DC00}" srcOrd="5" destOrd="0" presId="urn:microsoft.com/office/officeart/2005/8/layout/funnel1"/>
    <dgm:cxn modelId="{6BCCBB72-2D26-43CC-8CD5-25F34C481088}" type="presParOf" srcId="{F422D5C5-E236-4E10-ACD6-4E68D51E4313}" destId="{A4D6A61C-1F98-4C6C-81FA-DBFBC27AD258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B87A879-B355-4358-88EC-F7C9ADBD7EF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D555C1F-BDB3-476D-85F7-779D2AC16B68}">
      <dgm:prSet phldrT="[Text]"/>
      <dgm:spPr/>
      <dgm:t>
        <a:bodyPr/>
        <a:lstStyle/>
        <a:p>
          <a:r>
            <a:rPr lang="es-AR" b="1" dirty="0" smtClean="0"/>
            <a:t>MONITOREO DEL TESISTA</a:t>
          </a:r>
          <a:endParaRPr lang="en-GB" b="1" dirty="0"/>
        </a:p>
      </dgm:t>
    </dgm:pt>
    <dgm:pt modelId="{CCD69ABE-ACE3-41BA-B58C-B23AD276F076}" type="parTrans" cxnId="{C2FC7689-B25B-4B1C-B21A-3BC379AB60AC}">
      <dgm:prSet/>
      <dgm:spPr/>
      <dgm:t>
        <a:bodyPr/>
        <a:lstStyle/>
        <a:p>
          <a:endParaRPr lang="en-GB"/>
        </a:p>
      </dgm:t>
    </dgm:pt>
    <dgm:pt modelId="{D0924A0D-79A2-4ADA-B59F-DCC6E5C05766}" type="sibTrans" cxnId="{C2FC7689-B25B-4B1C-B21A-3BC379AB60AC}">
      <dgm:prSet/>
      <dgm:spPr/>
      <dgm:t>
        <a:bodyPr/>
        <a:lstStyle/>
        <a:p>
          <a:endParaRPr lang="en-GB"/>
        </a:p>
      </dgm:t>
    </dgm:pt>
    <dgm:pt modelId="{03FF38DE-BBF1-45DF-B87F-9A8D7065EAEC}">
      <dgm:prSet/>
      <dgm:spPr/>
      <dgm:t>
        <a:bodyPr/>
        <a:lstStyle/>
        <a:p>
          <a:r>
            <a:rPr lang="es-AR" dirty="0" smtClean="0"/>
            <a:t>Determinación total del trabajo para la tesis.</a:t>
          </a:r>
          <a:endParaRPr lang="es-AR" dirty="0"/>
        </a:p>
      </dgm:t>
    </dgm:pt>
    <dgm:pt modelId="{62F34AC5-D863-4C6A-B3C8-E9709C1D670E}" type="parTrans" cxnId="{3604CB75-5DF4-41D0-915F-F4B0C5AE385A}">
      <dgm:prSet/>
      <dgm:spPr/>
      <dgm:t>
        <a:bodyPr/>
        <a:lstStyle/>
        <a:p>
          <a:endParaRPr lang="en-GB"/>
        </a:p>
      </dgm:t>
    </dgm:pt>
    <dgm:pt modelId="{8A967504-721E-4C3F-8C97-FF39FDE6E3D1}" type="sibTrans" cxnId="{3604CB75-5DF4-41D0-915F-F4B0C5AE385A}">
      <dgm:prSet/>
      <dgm:spPr/>
      <dgm:t>
        <a:bodyPr/>
        <a:lstStyle/>
        <a:p>
          <a:endParaRPr lang="en-GB"/>
        </a:p>
      </dgm:t>
    </dgm:pt>
    <dgm:pt modelId="{75EA1F01-66C5-40E7-BED7-118D1B61D5CE}">
      <dgm:prSet/>
      <dgm:spPr/>
      <dgm:t>
        <a:bodyPr/>
        <a:lstStyle/>
        <a:p>
          <a:r>
            <a:rPr lang="es-AR" dirty="0" smtClean="0"/>
            <a:t>Realización del registro y análisis de la información para la tesis.</a:t>
          </a:r>
          <a:endParaRPr lang="es-AR" dirty="0"/>
        </a:p>
      </dgm:t>
    </dgm:pt>
    <dgm:pt modelId="{FCF387B0-45A8-4804-8720-8C27D66BAFB3}" type="parTrans" cxnId="{B430DD24-1582-46D9-AF37-437054FBC8E4}">
      <dgm:prSet/>
      <dgm:spPr/>
      <dgm:t>
        <a:bodyPr/>
        <a:lstStyle/>
        <a:p>
          <a:endParaRPr lang="en-GB"/>
        </a:p>
      </dgm:t>
    </dgm:pt>
    <dgm:pt modelId="{EDAD13E6-E4CA-4802-A3BD-4E5FD6BCA1E7}" type="sibTrans" cxnId="{B430DD24-1582-46D9-AF37-437054FBC8E4}">
      <dgm:prSet/>
      <dgm:spPr/>
      <dgm:t>
        <a:bodyPr/>
        <a:lstStyle/>
        <a:p>
          <a:endParaRPr lang="en-GB"/>
        </a:p>
      </dgm:t>
    </dgm:pt>
    <dgm:pt modelId="{CF71F55C-F41F-443E-97A0-7404B7F45B32}">
      <dgm:prSet/>
      <dgm:spPr/>
      <dgm:t>
        <a:bodyPr/>
        <a:lstStyle/>
        <a:p>
          <a:r>
            <a:rPr lang="es-AR" smtClean="0"/>
            <a:t>Tarea de organización de la tesis.</a:t>
          </a:r>
          <a:endParaRPr lang="es-AR" dirty="0"/>
        </a:p>
      </dgm:t>
    </dgm:pt>
    <dgm:pt modelId="{FAB17F60-8895-4759-8329-88FC909C39D1}" type="parTrans" cxnId="{AC402F32-FE87-4CE3-95A4-8DE84B5BC493}">
      <dgm:prSet/>
      <dgm:spPr/>
      <dgm:t>
        <a:bodyPr/>
        <a:lstStyle/>
        <a:p>
          <a:endParaRPr lang="en-GB"/>
        </a:p>
      </dgm:t>
    </dgm:pt>
    <dgm:pt modelId="{9384ED19-DDF0-4BBB-964F-27775992882F}" type="sibTrans" cxnId="{AC402F32-FE87-4CE3-95A4-8DE84B5BC493}">
      <dgm:prSet/>
      <dgm:spPr/>
      <dgm:t>
        <a:bodyPr/>
        <a:lstStyle/>
        <a:p>
          <a:endParaRPr lang="en-GB"/>
        </a:p>
      </dgm:t>
    </dgm:pt>
    <dgm:pt modelId="{464A1650-C595-4C60-9E42-C9B1FEF96B51}">
      <dgm:prSet/>
      <dgm:spPr/>
      <dgm:t>
        <a:bodyPr/>
        <a:lstStyle/>
        <a:p>
          <a:r>
            <a:rPr lang="es-AR" smtClean="0"/>
            <a:t>Tarea de elaboración de la tesis.</a:t>
          </a:r>
          <a:endParaRPr lang="es-AR" dirty="0"/>
        </a:p>
      </dgm:t>
    </dgm:pt>
    <dgm:pt modelId="{B21D53D5-7D0E-494F-83BD-4468DD393752}" type="parTrans" cxnId="{24D740D2-97D6-419F-9D15-68C11EF3D58B}">
      <dgm:prSet/>
      <dgm:spPr/>
      <dgm:t>
        <a:bodyPr/>
        <a:lstStyle/>
        <a:p>
          <a:endParaRPr lang="en-GB"/>
        </a:p>
      </dgm:t>
    </dgm:pt>
    <dgm:pt modelId="{9C7831AC-727F-4D13-94E3-F1E25D64D8BF}" type="sibTrans" cxnId="{24D740D2-97D6-419F-9D15-68C11EF3D58B}">
      <dgm:prSet/>
      <dgm:spPr/>
      <dgm:t>
        <a:bodyPr/>
        <a:lstStyle/>
        <a:p>
          <a:endParaRPr lang="en-GB"/>
        </a:p>
      </dgm:t>
    </dgm:pt>
    <dgm:pt modelId="{5D036835-BC6C-41BA-AC86-6ABC67B8C911}">
      <dgm:prSet/>
      <dgm:spPr/>
      <dgm:t>
        <a:bodyPr/>
        <a:lstStyle/>
        <a:p>
          <a:r>
            <a:rPr lang="es-AR" smtClean="0"/>
            <a:t>Preparación de la defensa de la tesis</a:t>
          </a:r>
          <a:endParaRPr lang="es-AR" dirty="0"/>
        </a:p>
      </dgm:t>
    </dgm:pt>
    <dgm:pt modelId="{1FC13EDA-3CAC-4276-B79D-943B857EAA38}" type="parTrans" cxnId="{F32E1485-055D-4AB6-BE2D-09BB64841227}">
      <dgm:prSet/>
      <dgm:spPr/>
      <dgm:t>
        <a:bodyPr/>
        <a:lstStyle/>
        <a:p>
          <a:endParaRPr lang="en-GB"/>
        </a:p>
      </dgm:t>
    </dgm:pt>
    <dgm:pt modelId="{C261EF2E-4DD5-44BF-8989-1EDFDF02C7FA}" type="sibTrans" cxnId="{F32E1485-055D-4AB6-BE2D-09BB64841227}">
      <dgm:prSet/>
      <dgm:spPr/>
      <dgm:t>
        <a:bodyPr/>
        <a:lstStyle/>
        <a:p>
          <a:endParaRPr lang="en-GB"/>
        </a:p>
      </dgm:t>
    </dgm:pt>
    <dgm:pt modelId="{2FA66FBA-8AFB-42D0-9FDA-E80B1F78A375}" type="pres">
      <dgm:prSet presAssocID="{BB87A879-B355-4358-88EC-F7C9ADBD7EF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AR"/>
        </a:p>
      </dgm:t>
    </dgm:pt>
    <dgm:pt modelId="{518DDB29-78EC-4BAB-A222-A10B60740932}" type="pres">
      <dgm:prSet presAssocID="{FD555C1F-BDB3-476D-85F7-779D2AC16B68}" presName="thickLine" presStyleLbl="alignNode1" presStyleIdx="0" presStyleCnt="1"/>
      <dgm:spPr/>
    </dgm:pt>
    <dgm:pt modelId="{B3FF9C32-FCF1-40FA-9B15-EEEAFC90A79D}" type="pres">
      <dgm:prSet presAssocID="{FD555C1F-BDB3-476D-85F7-779D2AC16B68}" presName="horz1" presStyleCnt="0"/>
      <dgm:spPr/>
    </dgm:pt>
    <dgm:pt modelId="{CF3AE3FC-21F1-4243-8FF1-1487DE9B8903}" type="pres">
      <dgm:prSet presAssocID="{FD555C1F-BDB3-476D-85F7-779D2AC16B68}" presName="tx1" presStyleLbl="revTx" presStyleIdx="0" presStyleCnt="6"/>
      <dgm:spPr/>
      <dgm:t>
        <a:bodyPr/>
        <a:lstStyle/>
        <a:p>
          <a:endParaRPr lang="en-GB"/>
        </a:p>
      </dgm:t>
    </dgm:pt>
    <dgm:pt modelId="{21D5346E-457F-4FA0-A17D-160C2504BFBB}" type="pres">
      <dgm:prSet presAssocID="{FD555C1F-BDB3-476D-85F7-779D2AC16B68}" presName="vert1" presStyleCnt="0"/>
      <dgm:spPr/>
    </dgm:pt>
    <dgm:pt modelId="{4E194321-899D-408E-A1C0-0F352817C038}" type="pres">
      <dgm:prSet presAssocID="{03FF38DE-BBF1-45DF-B87F-9A8D7065EAEC}" presName="vertSpace2a" presStyleCnt="0"/>
      <dgm:spPr/>
    </dgm:pt>
    <dgm:pt modelId="{10CE36BF-45AB-42CF-9A9A-48183F8C76AE}" type="pres">
      <dgm:prSet presAssocID="{03FF38DE-BBF1-45DF-B87F-9A8D7065EAEC}" presName="horz2" presStyleCnt="0"/>
      <dgm:spPr/>
    </dgm:pt>
    <dgm:pt modelId="{02DE6E5A-17E3-4EEA-80C8-9BC5146428DD}" type="pres">
      <dgm:prSet presAssocID="{03FF38DE-BBF1-45DF-B87F-9A8D7065EAEC}" presName="horzSpace2" presStyleCnt="0"/>
      <dgm:spPr/>
    </dgm:pt>
    <dgm:pt modelId="{3D2EB09D-AAF5-4D7B-B3C8-28D91A5DDA1F}" type="pres">
      <dgm:prSet presAssocID="{03FF38DE-BBF1-45DF-B87F-9A8D7065EAEC}" presName="tx2" presStyleLbl="revTx" presStyleIdx="1" presStyleCnt="6"/>
      <dgm:spPr/>
      <dgm:t>
        <a:bodyPr/>
        <a:lstStyle/>
        <a:p>
          <a:endParaRPr lang="es-AR"/>
        </a:p>
      </dgm:t>
    </dgm:pt>
    <dgm:pt modelId="{E285FE4C-98FF-4366-B696-B79A0EC6B34B}" type="pres">
      <dgm:prSet presAssocID="{03FF38DE-BBF1-45DF-B87F-9A8D7065EAEC}" presName="vert2" presStyleCnt="0"/>
      <dgm:spPr/>
    </dgm:pt>
    <dgm:pt modelId="{95C9AB7F-65BF-4B80-832A-A546DBA1D896}" type="pres">
      <dgm:prSet presAssocID="{03FF38DE-BBF1-45DF-B87F-9A8D7065EAEC}" presName="thinLine2b" presStyleLbl="callout" presStyleIdx="0" presStyleCnt="5"/>
      <dgm:spPr/>
    </dgm:pt>
    <dgm:pt modelId="{90ED2B94-AF7B-40F1-83C6-CFF7233A8A54}" type="pres">
      <dgm:prSet presAssocID="{03FF38DE-BBF1-45DF-B87F-9A8D7065EAEC}" presName="vertSpace2b" presStyleCnt="0"/>
      <dgm:spPr/>
    </dgm:pt>
    <dgm:pt modelId="{34491C43-802A-442F-A592-0D1C9B84B1CE}" type="pres">
      <dgm:prSet presAssocID="{75EA1F01-66C5-40E7-BED7-118D1B61D5CE}" presName="horz2" presStyleCnt="0"/>
      <dgm:spPr/>
    </dgm:pt>
    <dgm:pt modelId="{1E37F80E-BA9C-4B15-8B59-84E4A76218CF}" type="pres">
      <dgm:prSet presAssocID="{75EA1F01-66C5-40E7-BED7-118D1B61D5CE}" presName="horzSpace2" presStyleCnt="0"/>
      <dgm:spPr/>
    </dgm:pt>
    <dgm:pt modelId="{B591C918-1C1B-40D6-BCDD-B18D833C28B3}" type="pres">
      <dgm:prSet presAssocID="{75EA1F01-66C5-40E7-BED7-118D1B61D5CE}" presName="tx2" presStyleLbl="revTx" presStyleIdx="2" presStyleCnt="6"/>
      <dgm:spPr/>
      <dgm:t>
        <a:bodyPr/>
        <a:lstStyle/>
        <a:p>
          <a:endParaRPr lang="es-AR"/>
        </a:p>
      </dgm:t>
    </dgm:pt>
    <dgm:pt modelId="{388703FF-5FF1-4ECC-9E1B-07B28E7413B9}" type="pres">
      <dgm:prSet presAssocID="{75EA1F01-66C5-40E7-BED7-118D1B61D5CE}" presName="vert2" presStyleCnt="0"/>
      <dgm:spPr/>
    </dgm:pt>
    <dgm:pt modelId="{F7979261-8088-496C-80A6-FC0B717022FB}" type="pres">
      <dgm:prSet presAssocID="{75EA1F01-66C5-40E7-BED7-118D1B61D5CE}" presName="thinLine2b" presStyleLbl="callout" presStyleIdx="1" presStyleCnt="5"/>
      <dgm:spPr/>
    </dgm:pt>
    <dgm:pt modelId="{F94A4682-D718-49AD-9CBF-E5A57A85659A}" type="pres">
      <dgm:prSet presAssocID="{75EA1F01-66C5-40E7-BED7-118D1B61D5CE}" presName="vertSpace2b" presStyleCnt="0"/>
      <dgm:spPr/>
    </dgm:pt>
    <dgm:pt modelId="{6680D28D-0558-49D8-9642-A28936B23EA2}" type="pres">
      <dgm:prSet presAssocID="{CF71F55C-F41F-443E-97A0-7404B7F45B32}" presName="horz2" presStyleCnt="0"/>
      <dgm:spPr/>
    </dgm:pt>
    <dgm:pt modelId="{77347FB0-22AF-4C9F-AEFF-6E8AECA4C33B}" type="pres">
      <dgm:prSet presAssocID="{CF71F55C-F41F-443E-97A0-7404B7F45B32}" presName="horzSpace2" presStyleCnt="0"/>
      <dgm:spPr/>
    </dgm:pt>
    <dgm:pt modelId="{87DB467F-AB21-40C6-98A4-813515E6BC71}" type="pres">
      <dgm:prSet presAssocID="{CF71F55C-F41F-443E-97A0-7404B7F45B32}" presName="tx2" presStyleLbl="revTx" presStyleIdx="3" presStyleCnt="6"/>
      <dgm:spPr/>
      <dgm:t>
        <a:bodyPr/>
        <a:lstStyle/>
        <a:p>
          <a:endParaRPr lang="es-AR"/>
        </a:p>
      </dgm:t>
    </dgm:pt>
    <dgm:pt modelId="{FFA5AD90-DE76-464B-AA96-7EA3C3E5CE67}" type="pres">
      <dgm:prSet presAssocID="{CF71F55C-F41F-443E-97A0-7404B7F45B32}" presName="vert2" presStyleCnt="0"/>
      <dgm:spPr/>
    </dgm:pt>
    <dgm:pt modelId="{2D22912E-8719-4C57-B681-4266AD6F94C4}" type="pres">
      <dgm:prSet presAssocID="{CF71F55C-F41F-443E-97A0-7404B7F45B32}" presName="thinLine2b" presStyleLbl="callout" presStyleIdx="2" presStyleCnt="5"/>
      <dgm:spPr/>
    </dgm:pt>
    <dgm:pt modelId="{8A561323-86A8-4E9A-9D02-CA187DCA7EE2}" type="pres">
      <dgm:prSet presAssocID="{CF71F55C-F41F-443E-97A0-7404B7F45B32}" presName="vertSpace2b" presStyleCnt="0"/>
      <dgm:spPr/>
    </dgm:pt>
    <dgm:pt modelId="{DA8E42FF-B279-4D32-95BF-3216A03343E7}" type="pres">
      <dgm:prSet presAssocID="{464A1650-C595-4C60-9E42-C9B1FEF96B51}" presName="horz2" presStyleCnt="0"/>
      <dgm:spPr/>
    </dgm:pt>
    <dgm:pt modelId="{CCA902FE-2B08-48A9-933E-44BAF17ABC8D}" type="pres">
      <dgm:prSet presAssocID="{464A1650-C595-4C60-9E42-C9B1FEF96B51}" presName="horzSpace2" presStyleCnt="0"/>
      <dgm:spPr/>
    </dgm:pt>
    <dgm:pt modelId="{4F1E0AC2-492C-41B1-BA56-8CCF593A9BFD}" type="pres">
      <dgm:prSet presAssocID="{464A1650-C595-4C60-9E42-C9B1FEF96B51}" presName="tx2" presStyleLbl="revTx" presStyleIdx="4" presStyleCnt="6"/>
      <dgm:spPr/>
      <dgm:t>
        <a:bodyPr/>
        <a:lstStyle/>
        <a:p>
          <a:endParaRPr lang="es-AR"/>
        </a:p>
      </dgm:t>
    </dgm:pt>
    <dgm:pt modelId="{557A494C-C0C3-4831-9478-FD1529F93FA4}" type="pres">
      <dgm:prSet presAssocID="{464A1650-C595-4C60-9E42-C9B1FEF96B51}" presName="vert2" presStyleCnt="0"/>
      <dgm:spPr/>
    </dgm:pt>
    <dgm:pt modelId="{ED1818FB-1D71-45AE-AB66-E6E8E39CC3A5}" type="pres">
      <dgm:prSet presAssocID="{464A1650-C595-4C60-9E42-C9B1FEF96B51}" presName="thinLine2b" presStyleLbl="callout" presStyleIdx="3" presStyleCnt="5"/>
      <dgm:spPr/>
    </dgm:pt>
    <dgm:pt modelId="{5BB80059-7D8E-4BFD-AF76-9FC341A9F276}" type="pres">
      <dgm:prSet presAssocID="{464A1650-C595-4C60-9E42-C9B1FEF96B51}" presName="vertSpace2b" presStyleCnt="0"/>
      <dgm:spPr/>
    </dgm:pt>
    <dgm:pt modelId="{D9CC23B0-A85E-4482-9E93-0355544EAEE6}" type="pres">
      <dgm:prSet presAssocID="{5D036835-BC6C-41BA-AC86-6ABC67B8C911}" presName="horz2" presStyleCnt="0"/>
      <dgm:spPr/>
    </dgm:pt>
    <dgm:pt modelId="{A8245228-CB59-4C69-8DD6-BE6AFC6DE51F}" type="pres">
      <dgm:prSet presAssocID="{5D036835-BC6C-41BA-AC86-6ABC67B8C911}" presName="horzSpace2" presStyleCnt="0"/>
      <dgm:spPr/>
    </dgm:pt>
    <dgm:pt modelId="{89548669-0B0C-4589-BEAF-B16E3E8117A6}" type="pres">
      <dgm:prSet presAssocID="{5D036835-BC6C-41BA-AC86-6ABC67B8C911}" presName="tx2" presStyleLbl="revTx" presStyleIdx="5" presStyleCnt="6"/>
      <dgm:spPr/>
      <dgm:t>
        <a:bodyPr/>
        <a:lstStyle/>
        <a:p>
          <a:endParaRPr lang="es-AR"/>
        </a:p>
      </dgm:t>
    </dgm:pt>
    <dgm:pt modelId="{B81B2B57-69F6-412A-BCE6-BDDFA5232A58}" type="pres">
      <dgm:prSet presAssocID="{5D036835-BC6C-41BA-AC86-6ABC67B8C911}" presName="vert2" presStyleCnt="0"/>
      <dgm:spPr/>
    </dgm:pt>
    <dgm:pt modelId="{558FD77A-2C25-4663-9344-FDEA43110E26}" type="pres">
      <dgm:prSet presAssocID="{5D036835-BC6C-41BA-AC86-6ABC67B8C911}" presName="thinLine2b" presStyleLbl="callout" presStyleIdx="4" presStyleCnt="5"/>
      <dgm:spPr/>
    </dgm:pt>
    <dgm:pt modelId="{93D77BBA-FC8B-4B18-989A-AA71FE506095}" type="pres">
      <dgm:prSet presAssocID="{5D036835-BC6C-41BA-AC86-6ABC67B8C911}" presName="vertSpace2b" presStyleCnt="0"/>
      <dgm:spPr/>
    </dgm:pt>
  </dgm:ptLst>
  <dgm:cxnLst>
    <dgm:cxn modelId="{3604CB75-5DF4-41D0-915F-F4B0C5AE385A}" srcId="{FD555C1F-BDB3-476D-85F7-779D2AC16B68}" destId="{03FF38DE-BBF1-45DF-B87F-9A8D7065EAEC}" srcOrd="0" destOrd="0" parTransId="{62F34AC5-D863-4C6A-B3C8-E9709C1D670E}" sibTransId="{8A967504-721E-4C3F-8C97-FF39FDE6E3D1}"/>
    <dgm:cxn modelId="{B430DD24-1582-46D9-AF37-437054FBC8E4}" srcId="{FD555C1F-BDB3-476D-85F7-779D2AC16B68}" destId="{75EA1F01-66C5-40E7-BED7-118D1B61D5CE}" srcOrd="1" destOrd="0" parTransId="{FCF387B0-45A8-4804-8720-8C27D66BAFB3}" sibTransId="{EDAD13E6-E4CA-4802-A3BD-4E5FD6BCA1E7}"/>
    <dgm:cxn modelId="{F0DA68C2-3137-4D85-BB4E-9CA4EF3A89E4}" type="presOf" srcId="{464A1650-C595-4C60-9E42-C9B1FEF96B51}" destId="{4F1E0AC2-492C-41B1-BA56-8CCF593A9BFD}" srcOrd="0" destOrd="0" presId="urn:microsoft.com/office/officeart/2008/layout/LinedList"/>
    <dgm:cxn modelId="{24D740D2-97D6-419F-9D15-68C11EF3D58B}" srcId="{FD555C1F-BDB3-476D-85F7-779D2AC16B68}" destId="{464A1650-C595-4C60-9E42-C9B1FEF96B51}" srcOrd="3" destOrd="0" parTransId="{B21D53D5-7D0E-494F-83BD-4468DD393752}" sibTransId="{9C7831AC-727F-4D13-94E3-F1E25D64D8BF}"/>
    <dgm:cxn modelId="{C2FC7689-B25B-4B1C-B21A-3BC379AB60AC}" srcId="{BB87A879-B355-4358-88EC-F7C9ADBD7EFF}" destId="{FD555C1F-BDB3-476D-85F7-779D2AC16B68}" srcOrd="0" destOrd="0" parTransId="{CCD69ABE-ACE3-41BA-B58C-B23AD276F076}" sibTransId="{D0924A0D-79A2-4ADA-B59F-DCC6E5C05766}"/>
    <dgm:cxn modelId="{19665CC8-CC96-42EA-BCD9-8E275C3D964A}" type="presOf" srcId="{5D036835-BC6C-41BA-AC86-6ABC67B8C911}" destId="{89548669-0B0C-4589-BEAF-B16E3E8117A6}" srcOrd="0" destOrd="0" presId="urn:microsoft.com/office/officeart/2008/layout/LinedList"/>
    <dgm:cxn modelId="{B1A9720E-EAB9-46C5-801F-D714FBA3AE72}" type="presOf" srcId="{03FF38DE-BBF1-45DF-B87F-9A8D7065EAEC}" destId="{3D2EB09D-AAF5-4D7B-B3C8-28D91A5DDA1F}" srcOrd="0" destOrd="0" presId="urn:microsoft.com/office/officeart/2008/layout/LinedList"/>
    <dgm:cxn modelId="{F32E1485-055D-4AB6-BE2D-09BB64841227}" srcId="{FD555C1F-BDB3-476D-85F7-779D2AC16B68}" destId="{5D036835-BC6C-41BA-AC86-6ABC67B8C911}" srcOrd="4" destOrd="0" parTransId="{1FC13EDA-3CAC-4276-B79D-943B857EAA38}" sibTransId="{C261EF2E-4DD5-44BF-8989-1EDFDF02C7FA}"/>
    <dgm:cxn modelId="{DEBD7B93-2F24-4AE0-B391-8CF815F21704}" type="presOf" srcId="{BB87A879-B355-4358-88EC-F7C9ADBD7EFF}" destId="{2FA66FBA-8AFB-42D0-9FDA-E80B1F78A375}" srcOrd="0" destOrd="0" presId="urn:microsoft.com/office/officeart/2008/layout/LinedList"/>
    <dgm:cxn modelId="{815C6283-E4D5-4998-82C3-F4C3D70917F7}" type="presOf" srcId="{FD555C1F-BDB3-476D-85F7-779D2AC16B68}" destId="{CF3AE3FC-21F1-4243-8FF1-1487DE9B8903}" srcOrd="0" destOrd="0" presId="urn:microsoft.com/office/officeart/2008/layout/LinedList"/>
    <dgm:cxn modelId="{4F0F072B-DF6F-4680-A419-13414A7AB221}" type="presOf" srcId="{CF71F55C-F41F-443E-97A0-7404B7F45B32}" destId="{87DB467F-AB21-40C6-98A4-813515E6BC71}" srcOrd="0" destOrd="0" presId="urn:microsoft.com/office/officeart/2008/layout/LinedList"/>
    <dgm:cxn modelId="{AC402F32-FE87-4CE3-95A4-8DE84B5BC493}" srcId="{FD555C1F-BDB3-476D-85F7-779D2AC16B68}" destId="{CF71F55C-F41F-443E-97A0-7404B7F45B32}" srcOrd="2" destOrd="0" parTransId="{FAB17F60-8895-4759-8329-88FC909C39D1}" sibTransId="{9384ED19-DDF0-4BBB-964F-27775992882F}"/>
    <dgm:cxn modelId="{40DE4BDF-1FFB-48B2-9CE7-DEB4DE596445}" type="presOf" srcId="{75EA1F01-66C5-40E7-BED7-118D1B61D5CE}" destId="{B591C918-1C1B-40D6-BCDD-B18D833C28B3}" srcOrd="0" destOrd="0" presId="urn:microsoft.com/office/officeart/2008/layout/LinedList"/>
    <dgm:cxn modelId="{40D2FAC8-2EA9-487D-9F2E-2A5C47E38578}" type="presParOf" srcId="{2FA66FBA-8AFB-42D0-9FDA-E80B1F78A375}" destId="{518DDB29-78EC-4BAB-A222-A10B60740932}" srcOrd="0" destOrd="0" presId="urn:microsoft.com/office/officeart/2008/layout/LinedList"/>
    <dgm:cxn modelId="{EDFFA278-C270-4B5A-832D-8B4A3140E025}" type="presParOf" srcId="{2FA66FBA-8AFB-42D0-9FDA-E80B1F78A375}" destId="{B3FF9C32-FCF1-40FA-9B15-EEEAFC90A79D}" srcOrd="1" destOrd="0" presId="urn:microsoft.com/office/officeart/2008/layout/LinedList"/>
    <dgm:cxn modelId="{54FBA394-BB12-49B9-BD7C-B645B0AD86C3}" type="presParOf" srcId="{B3FF9C32-FCF1-40FA-9B15-EEEAFC90A79D}" destId="{CF3AE3FC-21F1-4243-8FF1-1487DE9B8903}" srcOrd="0" destOrd="0" presId="urn:microsoft.com/office/officeart/2008/layout/LinedList"/>
    <dgm:cxn modelId="{C07C5865-DC6E-4724-AF0F-12C2B791AE71}" type="presParOf" srcId="{B3FF9C32-FCF1-40FA-9B15-EEEAFC90A79D}" destId="{21D5346E-457F-4FA0-A17D-160C2504BFBB}" srcOrd="1" destOrd="0" presId="urn:microsoft.com/office/officeart/2008/layout/LinedList"/>
    <dgm:cxn modelId="{D00F79D5-D8E6-4AC4-A9F5-F44E14F098A5}" type="presParOf" srcId="{21D5346E-457F-4FA0-A17D-160C2504BFBB}" destId="{4E194321-899D-408E-A1C0-0F352817C038}" srcOrd="0" destOrd="0" presId="urn:microsoft.com/office/officeart/2008/layout/LinedList"/>
    <dgm:cxn modelId="{E3F438F4-9255-4E6B-BE60-4ECEB498D227}" type="presParOf" srcId="{21D5346E-457F-4FA0-A17D-160C2504BFBB}" destId="{10CE36BF-45AB-42CF-9A9A-48183F8C76AE}" srcOrd="1" destOrd="0" presId="urn:microsoft.com/office/officeart/2008/layout/LinedList"/>
    <dgm:cxn modelId="{1A159998-82C7-4AA0-BEE6-C6196BECD72A}" type="presParOf" srcId="{10CE36BF-45AB-42CF-9A9A-48183F8C76AE}" destId="{02DE6E5A-17E3-4EEA-80C8-9BC5146428DD}" srcOrd="0" destOrd="0" presId="urn:microsoft.com/office/officeart/2008/layout/LinedList"/>
    <dgm:cxn modelId="{835A873A-2ACF-4977-BB70-F66F14939E6D}" type="presParOf" srcId="{10CE36BF-45AB-42CF-9A9A-48183F8C76AE}" destId="{3D2EB09D-AAF5-4D7B-B3C8-28D91A5DDA1F}" srcOrd="1" destOrd="0" presId="urn:microsoft.com/office/officeart/2008/layout/LinedList"/>
    <dgm:cxn modelId="{5A55706E-862B-441F-88AD-6069DD5D1F20}" type="presParOf" srcId="{10CE36BF-45AB-42CF-9A9A-48183F8C76AE}" destId="{E285FE4C-98FF-4366-B696-B79A0EC6B34B}" srcOrd="2" destOrd="0" presId="urn:microsoft.com/office/officeart/2008/layout/LinedList"/>
    <dgm:cxn modelId="{A7B1AB5C-D792-41EE-8D7F-DBCF71D7B061}" type="presParOf" srcId="{21D5346E-457F-4FA0-A17D-160C2504BFBB}" destId="{95C9AB7F-65BF-4B80-832A-A546DBA1D896}" srcOrd="2" destOrd="0" presId="urn:microsoft.com/office/officeart/2008/layout/LinedList"/>
    <dgm:cxn modelId="{71B612D5-8A34-4441-826D-806A6F862223}" type="presParOf" srcId="{21D5346E-457F-4FA0-A17D-160C2504BFBB}" destId="{90ED2B94-AF7B-40F1-83C6-CFF7233A8A54}" srcOrd="3" destOrd="0" presId="urn:microsoft.com/office/officeart/2008/layout/LinedList"/>
    <dgm:cxn modelId="{2128458C-EF80-41A7-B893-594CBB4A1CF1}" type="presParOf" srcId="{21D5346E-457F-4FA0-A17D-160C2504BFBB}" destId="{34491C43-802A-442F-A592-0D1C9B84B1CE}" srcOrd="4" destOrd="0" presId="urn:microsoft.com/office/officeart/2008/layout/LinedList"/>
    <dgm:cxn modelId="{F446889C-63D0-4E51-BDC1-37198429BB04}" type="presParOf" srcId="{34491C43-802A-442F-A592-0D1C9B84B1CE}" destId="{1E37F80E-BA9C-4B15-8B59-84E4A76218CF}" srcOrd="0" destOrd="0" presId="urn:microsoft.com/office/officeart/2008/layout/LinedList"/>
    <dgm:cxn modelId="{E38689EF-2E1C-45C4-8264-214123B1C503}" type="presParOf" srcId="{34491C43-802A-442F-A592-0D1C9B84B1CE}" destId="{B591C918-1C1B-40D6-BCDD-B18D833C28B3}" srcOrd="1" destOrd="0" presId="urn:microsoft.com/office/officeart/2008/layout/LinedList"/>
    <dgm:cxn modelId="{11BFC570-7030-40EF-9F0A-952531CB1BEC}" type="presParOf" srcId="{34491C43-802A-442F-A592-0D1C9B84B1CE}" destId="{388703FF-5FF1-4ECC-9E1B-07B28E7413B9}" srcOrd="2" destOrd="0" presId="urn:microsoft.com/office/officeart/2008/layout/LinedList"/>
    <dgm:cxn modelId="{658521C7-0A4C-4B5A-AD6A-26CDACE68D6C}" type="presParOf" srcId="{21D5346E-457F-4FA0-A17D-160C2504BFBB}" destId="{F7979261-8088-496C-80A6-FC0B717022FB}" srcOrd="5" destOrd="0" presId="urn:microsoft.com/office/officeart/2008/layout/LinedList"/>
    <dgm:cxn modelId="{D66CA338-B373-4103-8989-3C0592AB42B4}" type="presParOf" srcId="{21D5346E-457F-4FA0-A17D-160C2504BFBB}" destId="{F94A4682-D718-49AD-9CBF-E5A57A85659A}" srcOrd="6" destOrd="0" presId="urn:microsoft.com/office/officeart/2008/layout/LinedList"/>
    <dgm:cxn modelId="{6D4BBFBE-479B-4B89-AB41-3CFDB75F00F3}" type="presParOf" srcId="{21D5346E-457F-4FA0-A17D-160C2504BFBB}" destId="{6680D28D-0558-49D8-9642-A28936B23EA2}" srcOrd="7" destOrd="0" presId="urn:microsoft.com/office/officeart/2008/layout/LinedList"/>
    <dgm:cxn modelId="{E16F3BB3-5EBE-4961-B9EA-0EC33BE8F932}" type="presParOf" srcId="{6680D28D-0558-49D8-9642-A28936B23EA2}" destId="{77347FB0-22AF-4C9F-AEFF-6E8AECA4C33B}" srcOrd="0" destOrd="0" presId="urn:microsoft.com/office/officeart/2008/layout/LinedList"/>
    <dgm:cxn modelId="{A8865882-EDC0-4166-A73D-D8203232C3EA}" type="presParOf" srcId="{6680D28D-0558-49D8-9642-A28936B23EA2}" destId="{87DB467F-AB21-40C6-98A4-813515E6BC71}" srcOrd="1" destOrd="0" presId="urn:microsoft.com/office/officeart/2008/layout/LinedList"/>
    <dgm:cxn modelId="{7CAF7086-B53E-4CD9-98E4-78F61E2FD500}" type="presParOf" srcId="{6680D28D-0558-49D8-9642-A28936B23EA2}" destId="{FFA5AD90-DE76-464B-AA96-7EA3C3E5CE67}" srcOrd="2" destOrd="0" presId="urn:microsoft.com/office/officeart/2008/layout/LinedList"/>
    <dgm:cxn modelId="{AF7D171A-DA23-4121-8C05-4A51CBD3BD2B}" type="presParOf" srcId="{21D5346E-457F-4FA0-A17D-160C2504BFBB}" destId="{2D22912E-8719-4C57-B681-4266AD6F94C4}" srcOrd="8" destOrd="0" presId="urn:microsoft.com/office/officeart/2008/layout/LinedList"/>
    <dgm:cxn modelId="{E53415AF-A1C3-4366-9FEE-3E48408F28BE}" type="presParOf" srcId="{21D5346E-457F-4FA0-A17D-160C2504BFBB}" destId="{8A561323-86A8-4E9A-9D02-CA187DCA7EE2}" srcOrd="9" destOrd="0" presId="urn:microsoft.com/office/officeart/2008/layout/LinedList"/>
    <dgm:cxn modelId="{A6137384-0A11-4A0A-87D7-6D07A656ECCB}" type="presParOf" srcId="{21D5346E-457F-4FA0-A17D-160C2504BFBB}" destId="{DA8E42FF-B279-4D32-95BF-3216A03343E7}" srcOrd="10" destOrd="0" presId="urn:microsoft.com/office/officeart/2008/layout/LinedList"/>
    <dgm:cxn modelId="{C4879A89-7550-4EEE-9877-545AB1A7CBA0}" type="presParOf" srcId="{DA8E42FF-B279-4D32-95BF-3216A03343E7}" destId="{CCA902FE-2B08-48A9-933E-44BAF17ABC8D}" srcOrd="0" destOrd="0" presId="urn:microsoft.com/office/officeart/2008/layout/LinedList"/>
    <dgm:cxn modelId="{755D455F-F8F2-48A5-A12C-FFF1FF834917}" type="presParOf" srcId="{DA8E42FF-B279-4D32-95BF-3216A03343E7}" destId="{4F1E0AC2-492C-41B1-BA56-8CCF593A9BFD}" srcOrd="1" destOrd="0" presId="urn:microsoft.com/office/officeart/2008/layout/LinedList"/>
    <dgm:cxn modelId="{BC9F089C-1A05-47A3-BB71-0BDFB7730F28}" type="presParOf" srcId="{DA8E42FF-B279-4D32-95BF-3216A03343E7}" destId="{557A494C-C0C3-4831-9478-FD1529F93FA4}" srcOrd="2" destOrd="0" presId="urn:microsoft.com/office/officeart/2008/layout/LinedList"/>
    <dgm:cxn modelId="{E764A3DD-5D4D-4D41-844E-D8F59E44CAA6}" type="presParOf" srcId="{21D5346E-457F-4FA0-A17D-160C2504BFBB}" destId="{ED1818FB-1D71-45AE-AB66-E6E8E39CC3A5}" srcOrd="11" destOrd="0" presId="urn:microsoft.com/office/officeart/2008/layout/LinedList"/>
    <dgm:cxn modelId="{521FA021-8428-45C3-8914-05DA45E10B02}" type="presParOf" srcId="{21D5346E-457F-4FA0-A17D-160C2504BFBB}" destId="{5BB80059-7D8E-4BFD-AF76-9FC341A9F276}" srcOrd="12" destOrd="0" presId="urn:microsoft.com/office/officeart/2008/layout/LinedList"/>
    <dgm:cxn modelId="{CB0A7700-6431-48DF-A7B0-19F14D08DC62}" type="presParOf" srcId="{21D5346E-457F-4FA0-A17D-160C2504BFBB}" destId="{D9CC23B0-A85E-4482-9E93-0355544EAEE6}" srcOrd="13" destOrd="0" presId="urn:microsoft.com/office/officeart/2008/layout/LinedList"/>
    <dgm:cxn modelId="{4D2838CC-A46F-4056-B258-E5E3D703D28B}" type="presParOf" srcId="{D9CC23B0-A85E-4482-9E93-0355544EAEE6}" destId="{A8245228-CB59-4C69-8DD6-BE6AFC6DE51F}" srcOrd="0" destOrd="0" presId="urn:microsoft.com/office/officeart/2008/layout/LinedList"/>
    <dgm:cxn modelId="{371E570A-B22E-4971-964A-663B3C611DB2}" type="presParOf" srcId="{D9CC23B0-A85E-4482-9E93-0355544EAEE6}" destId="{89548669-0B0C-4589-BEAF-B16E3E8117A6}" srcOrd="1" destOrd="0" presId="urn:microsoft.com/office/officeart/2008/layout/LinedList"/>
    <dgm:cxn modelId="{FB39A58C-3AEA-4789-8FCA-9EBCED778DB3}" type="presParOf" srcId="{D9CC23B0-A85E-4482-9E93-0355544EAEE6}" destId="{B81B2B57-69F6-412A-BCE6-BDDFA5232A58}" srcOrd="2" destOrd="0" presId="urn:microsoft.com/office/officeart/2008/layout/LinedList"/>
    <dgm:cxn modelId="{D175B486-A05B-410F-8142-F3102A121B53}" type="presParOf" srcId="{21D5346E-457F-4FA0-A17D-160C2504BFBB}" destId="{558FD77A-2C25-4663-9344-FDEA43110E26}" srcOrd="14" destOrd="0" presId="urn:microsoft.com/office/officeart/2008/layout/LinedList"/>
    <dgm:cxn modelId="{7105F83E-6572-4A98-A730-B1A629761D6D}" type="presParOf" srcId="{21D5346E-457F-4FA0-A17D-160C2504BFBB}" destId="{93D77BBA-FC8B-4B18-989A-AA71FE506095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D763D9E-05CB-4141-9EA9-0014C0BE6C2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7E910A7-2347-4DE2-AE6B-CDDC25EF0CEB}">
      <dgm:prSet phldrT="[Text]"/>
      <dgm:spPr/>
      <dgm:t>
        <a:bodyPr/>
        <a:lstStyle/>
        <a:p>
          <a:r>
            <a:rPr lang="es-AR" smtClean="0"/>
            <a:t>PROTOCOLO DE TRABAJO</a:t>
          </a:r>
          <a:endParaRPr lang="en-GB"/>
        </a:p>
      </dgm:t>
    </dgm:pt>
    <dgm:pt modelId="{DA9EE502-09BD-4BA2-91D7-B09FC1613B68}" type="parTrans" cxnId="{65EFB38C-FD6E-43C9-B131-CF8D2A943EC8}">
      <dgm:prSet/>
      <dgm:spPr/>
      <dgm:t>
        <a:bodyPr/>
        <a:lstStyle/>
        <a:p>
          <a:endParaRPr lang="en-GB"/>
        </a:p>
      </dgm:t>
    </dgm:pt>
    <dgm:pt modelId="{1AB2374A-689B-4FCE-BEE9-5A1D0DA8CE1B}" type="sibTrans" cxnId="{65EFB38C-FD6E-43C9-B131-CF8D2A943EC8}">
      <dgm:prSet/>
      <dgm:spPr/>
      <dgm:t>
        <a:bodyPr/>
        <a:lstStyle/>
        <a:p>
          <a:endParaRPr lang="en-GB"/>
        </a:p>
      </dgm:t>
    </dgm:pt>
    <dgm:pt modelId="{0DE494E5-6D77-46ED-8620-7047FD0DD563}">
      <dgm:prSet/>
      <dgm:spPr/>
      <dgm:t>
        <a:bodyPr/>
        <a:lstStyle/>
        <a:p>
          <a:r>
            <a:rPr lang="es-AR" smtClean="0"/>
            <a:t>REVISIÓN PROYECTO</a:t>
          </a:r>
          <a:endParaRPr lang="es-AR" dirty="0" smtClean="0"/>
        </a:p>
      </dgm:t>
    </dgm:pt>
    <dgm:pt modelId="{746EE628-0583-426D-8375-16C29E6FB059}" type="parTrans" cxnId="{8E923DC6-D256-4D01-ABFB-FAC868182A42}">
      <dgm:prSet/>
      <dgm:spPr/>
      <dgm:t>
        <a:bodyPr/>
        <a:lstStyle/>
        <a:p>
          <a:endParaRPr lang="en-GB"/>
        </a:p>
      </dgm:t>
    </dgm:pt>
    <dgm:pt modelId="{A8406D7A-621A-4D86-84CF-445F3E7BCBAD}" type="sibTrans" cxnId="{8E923DC6-D256-4D01-ABFB-FAC868182A42}">
      <dgm:prSet/>
      <dgm:spPr/>
      <dgm:t>
        <a:bodyPr/>
        <a:lstStyle/>
        <a:p>
          <a:endParaRPr lang="en-GB"/>
        </a:p>
      </dgm:t>
    </dgm:pt>
    <dgm:pt modelId="{64FC7558-F43D-4CEF-98C4-A42CDCBF72B5}">
      <dgm:prSet/>
      <dgm:spPr/>
      <dgm:t>
        <a:bodyPr/>
        <a:lstStyle/>
        <a:p>
          <a:r>
            <a:rPr lang="es-AR" smtClean="0"/>
            <a:t>ÍNDICES</a:t>
          </a:r>
          <a:endParaRPr lang="es-AR" dirty="0"/>
        </a:p>
      </dgm:t>
    </dgm:pt>
    <dgm:pt modelId="{2A21A4AB-26FF-423B-99FC-4AC1FCFBAFD2}" type="parTrans" cxnId="{8A44A6B1-5CA1-476E-8C1F-03359EE20A16}">
      <dgm:prSet/>
      <dgm:spPr/>
      <dgm:t>
        <a:bodyPr/>
        <a:lstStyle/>
        <a:p>
          <a:endParaRPr lang="en-GB"/>
        </a:p>
      </dgm:t>
    </dgm:pt>
    <dgm:pt modelId="{108F5B13-CB60-4043-8789-2BDAC19ADFCE}" type="sibTrans" cxnId="{8A44A6B1-5CA1-476E-8C1F-03359EE20A16}">
      <dgm:prSet/>
      <dgm:spPr/>
      <dgm:t>
        <a:bodyPr/>
        <a:lstStyle/>
        <a:p>
          <a:endParaRPr lang="en-GB"/>
        </a:p>
      </dgm:t>
    </dgm:pt>
    <dgm:pt modelId="{79F8D7B7-A3F0-4B9E-973D-A8232C0C75B7}" type="pres">
      <dgm:prSet presAssocID="{7D763D9E-05CB-4141-9EA9-0014C0BE6C2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994038F5-5A72-40BB-A58D-66798A0D2EE1}" type="pres">
      <dgm:prSet presAssocID="{57E910A7-2347-4DE2-AE6B-CDDC25EF0CEB}" presName="parentLin" presStyleCnt="0"/>
      <dgm:spPr/>
    </dgm:pt>
    <dgm:pt modelId="{27355E8E-0D31-43BE-BC1E-66034C821117}" type="pres">
      <dgm:prSet presAssocID="{57E910A7-2347-4DE2-AE6B-CDDC25EF0CEB}" presName="parentLeftMargin" presStyleLbl="node1" presStyleIdx="0" presStyleCnt="3"/>
      <dgm:spPr/>
      <dgm:t>
        <a:bodyPr/>
        <a:lstStyle/>
        <a:p>
          <a:endParaRPr lang="es-AR"/>
        </a:p>
      </dgm:t>
    </dgm:pt>
    <dgm:pt modelId="{7CFC267D-D8FD-4440-AF31-798B17A20D78}" type="pres">
      <dgm:prSet presAssocID="{57E910A7-2347-4DE2-AE6B-CDDC25EF0CE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C7A8AF-0619-47FA-8AB7-F1FEFA8ACA45}" type="pres">
      <dgm:prSet presAssocID="{57E910A7-2347-4DE2-AE6B-CDDC25EF0CEB}" presName="negativeSpace" presStyleCnt="0"/>
      <dgm:spPr/>
    </dgm:pt>
    <dgm:pt modelId="{6B302A05-4BAB-42EA-A714-88AE3EB2D3E4}" type="pres">
      <dgm:prSet presAssocID="{57E910A7-2347-4DE2-AE6B-CDDC25EF0CEB}" presName="childText" presStyleLbl="conFgAcc1" presStyleIdx="0" presStyleCnt="3">
        <dgm:presLayoutVars>
          <dgm:bulletEnabled val="1"/>
        </dgm:presLayoutVars>
      </dgm:prSet>
      <dgm:spPr/>
    </dgm:pt>
    <dgm:pt modelId="{3A08DDEE-F049-4CF8-B3DF-9989168678CA}" type="pres">
      <dgm:prSet presAssocID="{1AB2374A-689B-4FCE-BEE9-5A1D0DA8CE1B}" presName="spaceBetweenRectangles" presStyleCnt="0"/>
      <dgm:spPr/>
    </dgm:pt>
    <dgm:pt modelId="{142EA018-CDE5-429E-B7E8-A82CEAD883EA}" type="pres">
      <dgm:prSet presAssocID="{0DE494E5-6D77-46ED-8620-7047FD0DD563}" presName="parentLin" presStyleCnt="0"/>
      <dgm:spPr/>
    </dgm:pt>
    <dgm:pt modelId="{59946190-85B7-4E93-99EB-8221D9429E95}" type="pres">
      <dgm:prSet presAssocID="{0DE494E5-6D77-46ED-8620-7047FD0DD563}" presName="parentLeftMargin" presStyleLbl="node1" presStyleIdx="0" presStyleCnt="3"/>
      <dgm:spPr/>
      <dgm:t>
        <a:bodyPr/>
        <a:lstStyle/>
        <a:p>
          <a:endParaRPr lang="es-AR"/>
        </a:p>
      </dgm:t>
    </dgm:pt>
    <dgm:pt modelId="{5E7623AF-EEBE-4301-8D7B-17701353BFB0}" type="pres">
      <dgm:prSet presAssocID="{0DE494E5-6D77-46ED-8620-7047FD0DD56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0B41A35-F8BD-451A-8690-94493F0A4A05}" type="pres">
      <dgm:prSet presAssocID="{0DE494E5-6D77-46ED-8620-7047FD0DD563}" presName="negativeSpace" presStyleCnt="0"/>
      <dgm:spPr/>
    </dgm:pt>
    <dgm:pt modelId="{D6EBEE0E-AE1B-4ED1-96A8-52BDFEB00C2C}" type="pres">
      <dgm:prSet presAssocID="{0DE494E5-6D77-46ED-8620-7047FD0DD563}" presName="childText" presStyleLbl="conFgAcc1" presStyleIdx="1" presStyleCnt="3">
        <dgm:presLayoutVars>
          <dgm:bulletEnabled val="1"/>
        </dgm:presLayoutVars>
      </dgm:prSet>
      <dgm:spPr/>
    </dgm:pt>
    <dgm:pt modelId="{D021D941-8BCB-4279-8D6D-E8B02A7DE8E6}" type="pres">
      <dgm:prSet presAssocID="{A8406D7A-621A-4D86-84CF-445F3E7BCBAD}" presName="spaceBetweenRectangles" presStyleCnt="0"/>
      <dgm:spPr/>
    </dgm:pt>
    <dgm:pt modelId="{9829FD28-2F77-4FB3-825B-64A5DD3C8774}" type="pres">
      <dgm:prSet presAssocID="{64FC7558-F43D-4CEF-98C4-A42CDCBF72B5}" presName="parentLin" presStyleCnt="0"/>
      <dgm:spPr/>
    </dgm:pt>
    <dgm:pt modelId="{6840BB40-872F-45D1-BC65-F30C11C21D2F}" type="pres">
      <dgm:prSet presAssocID="{64FC7558-F43D-4CEF-98C4-A42CDCBF72B5}" presName="parentLeftMargin" presStyleLbl="node1" presStyleIdx="1" presStyleCnt="3"/>
      <dgm:spPr/>
      <dgm:t>
        <a:bodyPr/>
        <a:lstStyle/>
        <a:p>
          <a:endParaRPr lang="es-AR"/>
        </a:p>
      </dgm:t>
    </dgm:pt>
    <dgm:pt modelId="{9B3CD041-9DE6-49F6-B0FC-AA151972FE47}" type="pres">
      <dgm:prSet presAssocID="{64FC7558-F43D-4CEF-98C4-A42CDCBF72B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1031C4B-2A97-438D-9103-E55754586882}" type="pres">
      <dgm:prSet presAssocID="{64FC7558-F43D-4CEF-98C4-A42CDCBF72B5}" presName="negativeSpace" presStyleCnt="0"/>
      <dgm:spPr/>
    </dgm:pt>
    <dgm:pt modelId="{F9BDDDAB-E42F-4F46-8F6C-81AB94839A02}" type="pres">
      <dgm:prSet presAssocID="{64FC7558-F43D-4CEF-98C4-A42CDCBF72B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A44A6B1-5CA1-476E-8C1F-03359EE20A16}" srcId="{7D763D9E-05CB-4141-9EA9-0014C0BE6C28}" destId="{64FC7558-F43D-4CEF-98C4-A42CDCBF72B5}" srcOrd="2" destOrd="0" parTransId="{2A21A4AB-26FF-423B-99FC-4AC1FCFBAFD2}" sibTransId="{108F5B13-CB60-4043-8789-2BDAC19ADFCE}"/>
    <dgm:cxn modelId="{65EFB38C-FD6E-43C9-B131-CF8D2A943EC8}" srcId="{7D763D9E-05CB-4141-9EA9-0014C0BE6C28}" destId="{57E910A7-2347-4DE2-AE6B-CDDC25EF0CEB}" srcOrd="0" destOrd="0" parTransId="{DA9EE502-09BD-4BA2-91D7-B09FC1613B68}" sibTransId="{1AB2374A-689B-4FCE-BEE9-5A1D0DA8CE1B}"/>
    <dgm:cxn modelId="{219AB41A-9CF8-4DFA-AD96-588BB102623C}" type="presOf" srcId="{57E910A7-2347-4DE2-AE6B-CDDC25EF0CEB}" destId="{7CFC267D-D8FD-4440-AF31-798B17A20D78}" srcOrd="1" destOrd="0" presId="urn:microsoft.com/office/officeart/2005/8/layout/list1"/>
    <dgm:cxn modelId="{9FCC0663-281F-46EC-B0D8-AC864365676D}" type="presOf" srcId="{57E910A7-2347-4DE2-AE6B-CDDC25EF0CEB}" destId="{27355E8E-0D31-43BE-BC1E-66034C821117}" srcOrd="0" destOrd="0" presId="urn:microsoft.com/office/officeart/2005/8/layout/list1"/>
    <dgm:cxn modelId="{24AB5437-D171-49AF-9A44-B8290F64282D}" type="presOf" srcId="{0DE494E5-6D77-46ED-8620-7047FD0DD563}" destId="{5E7623AF-EEBE-4301-8D7B-17701353BFB0}" srcOrd="1" destOrd="0" presId="urn:microsoft.com/office/officeart/2005/8/layout/list1"/>
    <dgm:cxn modelId="{C327BBDB-BE4A-488F-93C3-5CD32B28EB9B}" type="presOf" srcId="{7D763D9E-05CB-4141-9EA9-0014C0BE6C28}" destId="{79F8D7B7-A3F0-4B9E-973D-A8232C0C75B7}" srcOrd="0" destOrd="0" presId="urn:microsoft.com/office/officeart/2005/8/layout/list1"/>
    <dgm:cxn modelId="{1AE2CB56-22FE-4C05-A260-23F4A306FB24}" type="presOf" srcId="{0DE494E5-6D77-46ED-8620-7047FD0DD563}" destId="{59946190-85B7-4E93-99EB-8221D9429E95}" srcOrd="0" destOrd="0" presId="urn:microsoft.com/office/officeart/2005/8/layout/list1"/>
    <dgm:cxn modelId="{C9E8E4E3-6A2D-4F16-A0E2-86F9E98C2BC3}" type="presOf" srcId="{64FC7558-F43D-4CEF-98C4-A42CDCBF72B5}" destId="{9B3CD041-9DE6-49F6-B0FC-AA151972FE47}" srcOrd="1" destOrd="0" presId="urn:microsoft.com/office/officeart/2005/8/layout/list1"/>
    <dgm:cxn modelId="{5175BED4-DD86-4F92-BC29-781297BFFB97}" type="presOf" srcId="{64FC7558-F43D-4CEF-98C4-A42CDCBF72B5}" destId="{6840BB40-872F-45D1-BC65-F30C11C21D2F}" srcOrd="0" destOrd="0" presId="urn:microsoft.com/office/officeart/2005/8/layout/list1"/>
    <dgm:cxn modelId="{8E923DC6-D256-4D01-ABFB-FAC868182A42}" srcId="{7D763D9E-05CB-4141-9EA9-0014C0BE6C28}" destId="{0DE494E5-6D77-46ED-8620-7047FD0DD563}" srcOrd="1" destOrd="0" parTransId="{746EE628-0583-426D-8375-16C29E6FB059}" sibTransId="{A8406D7A-621A-4D86-84CF-445F3E7BCBAD}"/>
    <dgm:cxn modelId="{16E201C9-540D-42F0-9402-C6EDC80571D4}" type="presParOf" srcId="{79F8D7B7-A3F0-4B9E-973D-A8232C0C75B7}" destId="{994038F5-5A72-40BB-A58D-66798A0D2EE1}" srcOrd="0" destOrd="0" presId="urn:microsoft.com/office/officeart/2005/8/layout/list1"/>
    <dgm:cxn modelId="{667FF947-D91E-4E00-89C8-9362F91A5BB1}" type="presParOf" srcId="{994038F5-5A72-40BB-A58D-66798A0D2EE1}" destId="{27355E8E-0D31-43BE-BC1E-66034C821117}" srcOrd="0" destOrd="0" presId="urn:microsoft.com/office/officeart/2005/8/layout/list1"/>
    <dgm:cxn modelId="{2CCCCE15-8783-4212-99EE-6C981E5B11A1}" type="presParOf" srcId="{994038F5-5A72-40BB-A58D-66798A0D2EE1}" destId="{7CFC267D-D8FD-4440-AF31-798B17A20D78}" srcOrd="1" destOrd="0" presId="urn:microsoft.com/office/officeart/2005/8/layout/list1"/>
    <dgm:cxn modelId="{D5107FB9-31D3-4CA8-A1BB-7C6C12C00C8D}" type="presParOf" srcId="{79F8D7B7-A3F0-4B9E-973D-A8232C0C75B7}" destId="{EBC7A8AF-0619-47FA-8AB7-F1FEFA8ACA45}" srcOrd="1" destOrd="0" presId="urn:microsoft.com/office/officeart/2005/8/layout/list1"/>
    <dgm:cxn modelId="{F52563E8-2998-4D6F-9E89-0E5AA86290E8}" type="presParOf" srcId="{79F8D7B7-A3F0-4B9E-973D-A8232C0C75B7}" destId="{6B302A05-4BAB-42EA-A714-88AE3EB2D3E4}" srcOrd="2" destOrd="0" presId="urn:microsoft.com/office/officeart/2005/8/layout/list1"/>
    <dgm:cxn modelId="{8AE3FA25-BE87-4A6F-BD4E-DCE282F408F2}" type="presParOf" srcId="{79F8D7B7-A3F0-4B9E-973D-A8232C0C75B7}" destId="{3A08DDEE-F049-4CF8-B3DF-9989168678CA}" srcOrd="3" destOrd="0" presId="urn:microsoft.com/office/officeart/2005/8/layout/list1"/>
    <dgm:cxn modelId="{005EC493-E6A8-40FB-A018-1A4D746FFDC2}" type="presParOf" srcId="{79F8D7B7-A3F0-4B9E-973D-A8232C0C75B7}" destId="{142EA018-CDE5-429E-B7E8-A82CEAD883EA}" srcOrd="4" destOrd="0" presId="urn:microsoft.com/office/officeart/2005/8/layout/list1"/>
    <dgm:cxn modelId="{AA53ACAB-A5FA-4A8E-9842-BAC622E61BD8}" type="presParOf" srcId="{142EA018-CDE5-429E-B7E8-A82CEAD883EA}" destId="{59946190-85B7-4E93-99EB-8221D9429E95}" srcOrd="0" destOrd="0" presId="urn:microsoft.com/office/officeart/2005/8/layout/list1"/>
    <dgm:cxn modelId="{A5D64C69-C408-4EAC-9334-4A458AFF4A9C}" type="presParOf" srcId="{142EA018-CDE5-429E-B7E8-A82CEAD883EA}" destId="{5E7623AF-EEBE-4301-8D7B-17701353BFB0}" srcOrd="1" destOrd="0" presId="urn:microsoft.com/office/officeart/2005/8/layout/list1"/>
    <dgm:cxn modelId="{A3013EF5-2CD1-4E59-988D-CEC4B0BB176F}" type="presParOf" srcId="{79F8D7B7-A3F0-4B9E-973D-A8232C0C75B7}" destId="{10B41A35-F8BD-451A-8690-94493F0A4A05}" srcOrd="5" destOrd="0" presId="urn:microsoft.com/office/officeart/2005/8/layout/list1"/>
    <dgm:cxn modelId="{C5F5B5B8-7530-4483-B129-366E62EEF884}" type="presParOf" srcId="{79F8D7B7-A3F0-4B9E-973D-A8232C0C75B7}" destId="{D6EBEE0E-AE1B-4ED1-96A8-52BDFEB00C2C}" srcOrd="6" destOrd="0" presId="urn:microsoft.com/office/officeart/2005/8/layout/list1"/>
    <dgm:cxn modelId="{90953367-C988-407C-A038-F76F13414286}" type="presParOf" srcId="{79F8D7B7-A3F0-4B9E-973D-A8232C0C75B7}" destId="{D021D941-8BCB-4279-8D6D-E8B02A7DE8E6}" srcOrd="7" destOrd="0" presId="urn:microsoft.com/office/officeart/2005/8/layout/list1"/>
    <dgm:cxn modelId="{59940861-3E02-468F-98FD-6FF88E2C5156}" type="presParOf" srcId="{79F8D7B7-A3F0-4B9E-973D-A8232C0C75B7}" destId="{9829FD28-2F77-4FB3-825B-64A5DD3C8774}" srcOrd="8" destOrd="0" presId="urn:microsoft.com/office/officeart/2005/8/layout/list1"/>
    <dgm:cxn modelId="{ADA3EA61-8E20-4315-94EA-4F7BCFD25A50}" type="presParOf" srcId="{9829FD28-2F77-4FB3-825B-64A5DD3C8774}" destId="{6840BB40-872F-45D1-BC65-F30C11C21D2F}" srcOrd="0" destOrd="0" presId="urn:microsoft.com/office/officeart/2005/8/layout/list1"/>
    <dgm:cxn modelId="{BE8BE790-5F13-4846-B972-8EAF10A1ED9E}" type="presParOf" srcId="{9829FD28-2F77-4FB3-825B-64A5DD3C8774}" destId="{9B3CD041-9DE6-49F6-B0FC-AA151972FE47}" srcOrd="1" destOrd="0" presId="urn:microsoft.com/office/officeart/2005/8/layout/list1"/>
    <dgm:cxn modelId="{81CC15A0-D052-4F9E-AF8D-B3C0B63E7E6F}" type="presParOf" srcId="{79F8D7B7-A3F0-4B9E-973D-A8232C0C75B7}" destId="{31031C4B-2A97-438D-9103-E55754586882}" srcOrd="9" destOrd="0" presId="urn:microsoft.com/office/officeart/2005/8/layout/list1"/>
    <dgm:cxn modelId="{04C9D056-EA64-4229-937D-2BAC946FBB5B}" type="presParOf" srcId="{79F8D7B7-A3F0-4B9E-973D-A8232C0C75B7}" destId="{F9BDDDAB-E42F-4F46-8F6C-81AB94839A0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4EA5C91-3BB9-4D0F-9D8A-855493F01DE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A20238D-560F-4663-98D5-8A6F95880E41}">
      <dgm:prSet phldrT="[Text]" custT="1"/>
      <dgm:spPr/>
      <dgm:t>
        <a:bodyPr/>
        <a:lstStyle/>
        <a:p>
          <a:r>
            <a:rPr lang="es-AR" sz="1400" dirty="0" smtClean="0"/>
            <a:t>Ordenada serie de tareas formales elaborado al inicio del trabajo</a:t>
          </a:r>
          <a:endParaRPr lang="en-GB" sz="1400" dirty="0"/>
        </a:p>
      </dgm:t>
    </dgm:pt>
    <dgm:pt modelId="{A8C10605-3681-47F5-BE48-2E5146503B30}" type="parTrans" cxnId="{002390B6-AB4E-4398-80B9-03F223CDB95B}">
      <dgm:prSet/>
      <dgm:spPr/>
      <dgm:t>
        <a:bodyPr/>
        <a:lstStyle/>
        <a:p>
          <a:endParaRPr lang="en-GB"/>
        </a:p>
      </dgm:t>
    </dgm:pt>
    <dgm:pt modelId="{8954FD8C-3465-4861-B15C-AE99753A011C}" type="sibTrans" cxnId="{002390B6-AB4E-4398-80B9-03F223CDB95B}">
      <dgm:prSet/>
      <dgm:spPr/>
      <dgm:t>
        <a:bodyPr/>
        <a:lstStyle/>
        <a:p>
          <a:endParaRPr lang="en-GB"/>
        </a:p>
      </dgm:t>
    </dgm:pt>
    <dgm:pt modelId="{36D74DC2-2480-4879-9582-583E99332E91}">
      <dgm:prSet/>
      <dgm:spPr/>
      <dgm:t>
        <a:bodyPr/>
        <a:lstStyle/>
        <a:p>
          <a:r>
            <a:rPr lang="es-AR" dirty="0" smtClean="0"/>
            <a:t>Proyecto aprobado</a:t>
          </a:r>
        </a:p>
      </dgm:t>
    </dgm:pt>
    <dgm:pt modelId="{7076C54F-DFA9-4971-96CC-B8D2DCEDFF72}" type="parTrans" cxnId="{21ADFF4A-C1C5-4933-A097-8FF1DFD33636}">
      <dgm:prSet/>
      <dgm:spPr/>
      <dgm:t>
        <a:bodyPr/>
        <a:lstStyle/>
        <a:p>
          <a:endParaRPr lang="en-GB"/>
        </a:p>
      </dgm:t>
    </dgm:pt>
    <dgm:pt modelId="{0B6ECD06-393A-465B-81FD-11000AC6DB80}" type="sibTrans" cxnId="{21ADFF4A-C1C5-4933-A097-8FF1DFD33636}">
      <dgm:prSet/>
      <dgm:spPr/>
      <dgm:t>
        <a:bodyPr/>
        <a:lstStyle/>
        <a:p>
          <a:endParaRPr lang="en-GB"/>
        </a:p>
      </dgm:t>
    </dgm:pt>
    <dgm:pt modelId="{796F1E6E-4FF2-4D45-A0EA-0FC36C174233}">
      <dgm:prSet/>
      <dgm:spPr/>
      <dgm:t>
        <a:bodyPr/>
        <a:lstStyle/>
        <a:p>
          <a:r>
            <a:rPr lang="es-AR" dirty="0" smtClean="0"/>
            <a:t>Recursos, exigencias institucionales y posibilidades del </a:t>
          </a:r>
          <a:r>
            <a:rPr lang="es-AR" dirty="0" err="1" smtClean="0"/>
            <a:t>tesista</a:t>
          </a:r>
          <a:r>
            <a:rPr lang="es-AR" dirty="0" smtClean="0"/>
            <a:t>.</a:t>
          </a:r>
        </a:p>
      </dgm:t>
    </dgm:pt>
    <dgm:pt modelId="{5DA3DEE5-E7FD-4614-A0D6-CCA2682082BF}" type="parTrans" cxnId="{8AD98E5A-2278-4367-8E19-AD15E2609E79}">
      <dgm:prSet/>
      <dgm:spPr/>
      <dgm:t>
        <a:bodyPr/>
        <a:lstStyle/>
        <a:p>
          <a:endParaRPr lang="en-GB"/>
        </a:p>
      </dgm:t>
    </dgm:pt>
    <dgm:pt modelId="{07648C41-3951-4B10-9960-D1E7BBF75C87}" type="sibTrans" cxnId="{8AD98E5A-2278-4367-8E19-AD15E2609E79}">
      <dgm:prSet/>
      <dgm:spPr/>
      <dgm:t>
        <a:bodyPr/>
        <a:lstStyle/>
        <a:p>
          <a:endParaRPr lang="en-GB"/>
        </a:p>
      </dgm:t>
    </dgm:pt>
    <dgm:pt modelId="{981BBF52-A431-4C3B-BE72-91FC1F604277}">
      <dgm:prSet/>
      <dgm:spPr/>
      <dgm:t>
        <a:bodyPr/>
        <a:lstStyle/>
        <a:p>
          <a:r>
            <a:rPr lang="es-AR" dirty="0" smtClean="0"/>
            <a:t>Realización de un real cronograma de trabajo.</a:t>
          </a:r>
        </a:p>
      </dgm:t>
    </dgm:pt>
    <dgm:pt modelId="{564C8D13-21DF-4626-ABDD-9CEB2C832EA5}" type="parTrans" cxnId="{EE2CA5EC-010C-404C-BE1D-44C7A2EFAD5F}">
      <dgm:prSet/>
      <dgm:spPr/>
      <dgm:t>
        <a:bodyPr/>
        <a:lstStyle/>
        <a:p>
          <a:endParaRPr lang="en-GB"/>
        </a:p>
      </dgm:t>
    </dgm:pt>
    <dgm:pt modelId="{2AF6CA46-6FDD-4E4E-B9BA-9254A15A9E30}" type="sibTrans" cxnId="{EE2CA5EC-010C-404C-BE1D-44C7A2EFAD5F}">
      <dgm:prSet/>
      <dgm:spPr/>
      <dgm:t>
        <a:bodyPr/>
        <a:lstStyle/>
        <a:p>
          <a:endParaRPr lang="en-GB"/>
        </a:p>
      </dgm:t>
    </dgm:pt>
    <dgm:pt modelId="{075539A0-12E7-460F-B300-8A43C1EA026A}" type="pres">
      <dgm:prSet presAssocID="{34EA5C91-3BB9-4D0F-9D8A-855493F01DE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AR"/>
        </a:p>
      </dgm:t>
    </dgm:pt>
    <dgm:pt modelId="{ACFC3731-CE19-4A24-AC5B-7D191A5BE840}" type="pres">
      <dgm:prSet presAssocID="{CA20238D-560F-4663-98D5-8A6F95880E41}" presName="thickLine" presStyleLbl="alignNode1" presStyleIdx="0" presStyleCnt="1"/>
      <dgm:spPr/>
    </dgm:pt>
    <dgm:pt modelId="{5F6532E3-81B6-4249-AF52-61BB9D6A5524}" type="pres">
      <dgm:prSet presAssocID="{CA20238D-560F-4663-98D5-8A6F95880E41}" presName="horz1" presStyleCnt="0"/>
      <dgm:spPr/>
    </dgm:pt>
    <dgm:pt modelId="{B2DAAC17-F82A-48B6-B9BC-E47631C6A210}" type="pres">
      <dgm:prSet presAssocID="{CA20238D-560F-4663-98D5-8A6F95880E41}" presName="tx1" presStyleLbl="revTx" presStyleIdx="0" presStyleCnt="4"/>
      <dgm:spPr/>
      <dgm:t>
        <a:bodyPr/>
        <a:lstStyle/>
        <a:p>
          <a:endParaRPr lang="en-GB"/>
        </a:p>
      </dgm:t>
    </dgm:pt>
    <dgm:pt modelId="{EBAE169F-501B-44EA-B1F3-69CDE4F0B790}" type="pres">
      <dgm:prSet presAssocID="{CA20238D-560F-4663-98D5-8A6F95880E41}" presName="vert1" presStyleCnt="0"/>
      <dgm:spPr/>
    </dgm:pt>
    <dgm:pt modelId="{41EBAA48-9D97-41EA-815D-84B24FA1CAFE}" type="pres">
      <dgm:prSet presAssocID="{36D74DC2-2480-4879-9582-583E99332E91}" presName="vertSpace2a" presStyleCnt="0"/>
      <dgm:spPr/>
    </dgm:pt>
    <dgm:pt modelId="{C0592A8B-3AE6-4933-A490-3EEB7536377E}" type="pres">
      <dgm:prSet presAssocID="{36D74DC2-2480-4879-9582-583E99332E91}" presName="horz2" presStyleCnt="0"/>
      <dgm:spPr/>
    </dgm:pt>
    <dgm:pt modelId="{DB0F8B38-A4FA-482E-B15F-DFB546D95D98}" type="pres">
      <dgm:prSet presAssocID="{36D74DC2-2480-4879-9582-583E99332E91}" presName="horzSpace2" presStyleCnt="0"/>
      <dgm:spPr/>
    </dgm:pt>
    <dgm:pt modelId="{DF774E24-977D-454D-9CD4-9A6E683F79C8}" type="pres">
      <dgm:prSet presAssocID="{36D74DC2-2480-4879-9582-583E99332E91}" presName="tx2" presStyleLbl="revTx" presStyleIdx="1" presStyleCnt="4"/>
      <dgm:spPr/>
      <dgm:t>
        <a:bodyPr/>
        <a:lstStyle/>
        <a:p>
          <a:endParaRPr lang="en-GB"/>
        </a:p>
      </dgm:t>
    </dgm:pt>
    <dgm:pt modelId="{0A265FB5-3F06-4348-81DA-AD8D33EB4BD2}" type="pres">
      <dgm:prSet presAssocID="{36D74DC2-2480-4879-9582-583E99332E91}" presName="vert2" presStyleCnt="0"/>
      <dgm:spPr/>
    </dgm:pt>
    <dgm:pt modelId="{2FA0D177-E701-4478-A926-264D45A90D0E}" type="pres">
      <dgm:prSet presAssocID="{36D74DC2-2480-4879-9582-583E99332E91}" presName="thinLine2b" presStyleLbl="callout" presStyleIdx="0" presStyleCnt="3"/>
      <dgm:spPr/>
    </dgm:pt>
    <dgm:pt modelId="{3B7C1077-D62B-4FA5-8666-28C407CB43D1}" type="pres">
      <dgm:prSet presAssocID="{36D74DC2-2480-4879-9582-583E99332E91}" presName="vertSpace2b" presStyleCnt="0"/>
      <dgm:spPr/>
    </dgm:pt>
    <dgm:pt modelId="{0697B7EC-E261-4236-B470-41726F096177}" type="pres">
      <dgm:prSet presAssocID="{796F1E6E-4FF2-4D45-A0EA-0FC36C174233}" presName="horz2" presStyleCnt="0"/>
      <dgm:spPr/>
    </dgm:pt>
    <dgm:pt modelId="{522A3195-74CF-4266-B99A-6B0297B88A82}" type="pres">
      <dgm:prSet presAssocID="{796F1E6E-4FF2-4D45-A0EA-0FC36C174233}" presName="horzSpace2" presStyleCnt="0"/>
      <dgm:spPr/>
    </dgm:pt>
    <dgm:pt modelId="{C85A2D1D-3401-4124-ACEF-EEC8DE93C640}" type="pres">
      <dgm:prSet presAssocID="{796F1E6E-4FF2-4D45-A0EA-0FC36C174233}" presName="tx2" presStyleLbl="revTx" presStyleIdx="2" presStyleCnt="4"/>
      <dgm:spPr/>
      <dgm:t>
        <a:bodyPr/>
        <a:lstStyle/>
        <a:p>
          <a:endParaRPr lang="en-GB"/>
        </a:p>
      </dgm:t>
    </dgm:pt>
    <dgm:pt modelId="{2730AD93-B6D3-468B-ABF2-0CBF92014245}" type="pres">
      <dgm:prSet presAssocID="{796F1E6E-4FF2-4D45-A0EA-0FC36C174233}" presName="vert2" presStyleCnt="0"/>
      <dgm:spPr/>
    </dgm:pt>
    <dgm:pt modelId="{9E1A54AC-0A1D-4231-AB54-1CB617A2EA3D}" type="pres">
      <dgm:prSet presAssocID="{796F1E6E-4FF2-4D45-A0EA-0FC36C174233}" presName="thinLine2b" presStyleLbl="callout" presStyleIdx="1" presStyleCnt="3"/>
      <dgm:spPr/>
    </dgm:pt>
    <dgm:pt modelId="{1761E71F-903F-4368-9AC2-94355B68F421}" type="pres">
      <dgm:prSet presAssocID="{796F1E6E-4FF2-4D45-A0EA-0FC36C174233}" presName="vertSpace2b" presStyleCnt="0"/>
      <dgm:spPr/>
    </dgm:pt>
    <dgm:pt modelId="{B27AAF1D-5CBE-4380-B797-588709295957}" type="pres">
      <dgm:prSet presAssocID="{981BBF52-A431-4C3B-BE72-91FC1F604277}" presName="horz2" presStyleCnt="0"/>
      <dgm:spPr/>
    </dgm:pt>
    <dgm:pt modelId="{11D35420-C708-4A94-A23D-0B351D601A84}" type="pres">
      <dgm:prSet presAssocID="{981BBF52-A431-4C3B-BE72-91FC1F604277}" presName="horzSpace2" presStyleCnt="0"/>
      <dgm:spPr/>
    </dgm:pt>
    <dgm:pt modelId="{9FAFDCA2-EC46-4A72-B619-2EB5101C672A}" type="pres">
      <dgm:prSet presAssocID="{981BBF52-A431-4C3B-BE72-91FC1F604277}" presName="tx2" presStyleLbl="revTx" presStyleIdx="3" presStyleCnt="4"/>
      <dgm:spPr/>
      <dgm:t>
        <a:bodyPr/>
        <a:lstStyle/>
        <a:p>
          <a:endParaRPr lang="es-AR"/>
        </a:p>
      </dgm:t>
    </dgm:pt>
    <dgm:pt modelId="{9315188D-3BAF-4C89-9B9A-436511C818A7}" type="pres">
      <dgm:prSet presAssocID="{981BBF52-A431-4C3B-BE72-91FC1F604277}" presName="vert2" presStyleCnt="0"/>
      <dgm:spPr/>
    </dgm:pt>
    <dgm:pt modelId="{115AE5C1-05D4-4849-A1F0-64A378D3DA5C}" type="pres">
      <dgm:prSet presAssocID="{981BBF52-A431-4C3B-BE72-91FC1F604277}" presName="thinLine2b" presStyleLbl="callout" presStyleIdx="2" presStyleCnt="3"/>
      <dgm:spPr/>
    </dgm:pt>
    <dgm:pt modelId="{C9FC61FC-00A6-489F-8093-5D37EA8B0E5D}" type="pres">
      <dgm:prSet presAssocID="{981BBF52-A431-4C3B-BE72-91FC1F604277}" presName="vertSpace2b" presStyleCnt="0"/>
      <dgm:spPr/>
    </dgm:pt>
  </dgm:ptLst>
  <dgm:cxnLst>
    <dgm:cxn modelId="{8AD98E5A-2278-4367-8E19-AD15E2609E79}" srcId="{CA20238D-560F-4663-98D5-8A6F95880E41}" destId="{796F1E6E-4FF2-4D45-A0EA-0FC36C174233}" srcOrd="1" destOrd="0" parTransId="{5DA3DEE5-E7FD-4614-A0D6-CCA2682082BF}" sibTransId="{07648C41-3951-4B10-9960-D1E7BBF75C87}"/>
    <dgm:cxn modelId="{8736B49C-D073-47CE-ADA4-3A2900AF34B9}" type="presOf" srcId="{796F1E6E-4FF2-4D45-A0EA-0FC36C174233}" destId="{C85A2D1D-3401-4124-ACEF-EEC8DE93C640}" srcOrd="0" destOrd="0" presId="urn:microsoft.com/office/officeart/2008/layout/LinedList"/>
    <dgm:cxn modelId="{1123823B-2DE3-40B5-A253-46824424A103}" type="presOf" srcId="{981BBF52-A431-4C3B-BE72-91FC1F604277}" destId="{9FAFDCA2-EC46-4A72-B619-2EB5101C672A}" srcOrd="0" destOrd="0" presId="urn:microsoft.com/office/officeart/2008/layout/LinedList"/>
    <dgm:cxn modelId="{DF5EFE58-E3B5-47C0-86A1-43AAEBD0D423}" type="presOf" srcId="{34EA5C91-3BB9-4D0F-9D8A-855493F01DE6}" destId="{075539A0-12E7-460F-B300-8A43C1EA026A}" srcOrd="0" destOrd="0" presId="urn:microsoft.com/office/officeart/2008/layout/LinedList"/>
    <dgm:cxn modelId="{88890261-1072-480D-893F-AA4DD3CCC175}" type="presOf" srcId="{CA20238D-560F-4663-98D5-8A6F95880E41}" destId="{B2DAAC17-F82A-48B6-B9BC-E47631C6A210}" srcOrd="0" destOrd="0" presId="urn:microsoft.com/office/officeart/2008/layout/LinedList"/>
    <dgm:cxn modelId="{EE2CA5EC-010C-404C-BE1D-44C7A2EFAD5F}" srcId="{CA20238D-560F-4663-98D5-8A6F95880E41}" destId="{981BBF52-A431-4C3B-BE72-91FC1F604277}" srcOrd="2" destOrd="0" parTransId="{564C8D13-21DF-4626-ABDD-9CEB2C832EA5}" sibTransId="{2AF6CA46-6FDD-4E4E-B9BA-9254A15A9E30}"/>
    <dgm:cxn modelId="{0B479559-80C5-4835-8345-9A2FF2EA0259}" type="presOf" srcId="{36D74DC2-2480-4879-9582-583E99332E91}" destId="{DF774E24-977D-454D-9CD4-9A6E683F79C8}" srcOrd="0" destOrd="0" presId="urn:microsoft.com/office/officeart/2008/layout/LinedList"/>
    <dgm:cxn modelId="{002390B6-AB4E-4398-80B9-03F223CDB95B}" srcId="{34EA5C91-3BB9-4D0F-9D8A-855493F01DE6}" destId="{CA20238D-560F-4663-98D5-8A6F95880E41}" srcOrd="0" destOrd="0" parTransId="{A8C10605-3681-47F5-BE48-2E5146503B30}" sibTransId="{8954FD8C-3465-4861-B15C-AE99753A011C}"/>
    <dgm:cxn modelId="{21ADFF4A-C1C5-4933-A097-8FF1DFD33636}" srcId="{CA20238D-560F-4663-98D5-8A6F95880E41}" destId="{36D74DC2-2480-4879-9582-583E99332E91}" srcOrd="0" destOrd="0" parTransId="{7076C54F-DFA9-4971-96CC-B8D2DCEDFF72}" sibTransId="{0B6ECD06-393A-465B-81FD-11000AC6DB80}"/>
    <dgm:cxn modelId="{736CF21C-DDF7-46B5-B72B-C5AEC8CAB297}" type="presParOf" srcId="{075539A0-12E7-460F-B300-8A43C1EA026A}" destId="{ACFC3731-CE19-4A24-AC5B-7D191A5BE840}" srcOrd="0" destOrd="0" presId="urn:microsoft.com/office/officeart/2008/layout/LinedList"/>
    <dgm:cxn modelId="{975F45CA-796A-434B-9EF1-E0EB33E79897}" type="presParOf" srcId="{075539A0-12E7-460F-B300-8A43C1EA026A}" destId="{5F6532E3-81B6-4249-AF52-61BB9D6A5524}" srcOrd="1" destOrd="0" presId="urn:microsoft.com/office/officeart/2008/layout/LinedList"/>
    <dgm:cxn modelId="{2D923F90-30C4-4A9E-8429-9DD5A64CF097}" type="presParOf" srcId="{5F6532E3-81B6-4249-AF52-61BB9D6A5524}" destId="{B2DAAC17-F82A-48B6-B9BC-E47631C6A210}" srcOrd="0" destOrd="0" presId="urn:microsoft.com/office/officeart/2008/layout/LinedList"/>
    <dgm:cxn modelId="{5BE1E8F9-DB6C-4A15-9180-2E63F219AF7B}" type="presParOf" srcId="{5F6532E3-81B6-4249-AF52-61BB9D6A5524}" destId="{EBAE169F-501B-44EA-B1F3-69CDE4F0B790}" srcOrd="1" destOrd="0" presId="urn:microsoft.com/office/officeart/2008/layout/LinedList"/>
    <dgm:cxn modelId="{FEF6D0A2-402E-49DD-9653-34F123857DF8}" type="presParOf" srcId="{EBAE169F-501B-44EA-B1F3-69CDE4F0B790}" destId="{41EBAA48-9D97-41EA-815D-84B24FA1CAFE}" srcOrd="0" destOrd="0" presId="urn:microsoft.com/office/officeart/2008/layout/LinedList"/>
    <dgm:cxn modelId="{41EC2D1F-F45C-4252-96E1-EA141F5AD4D1}" type="presParOf" srcId="{EBAE169F-501B-44EA-B1F3-69CDE4F0B790}" destId="{C0592A8B-3AE6-4933-A490-3EEB7536377E}" srcOrd="1" destOrd="0" presId="urn:microsoft.com/office/officeart/2008/layout/LinedList"/>
    <dgm:cxn modelId="{8F768A89-1AF6-40AC-B0CD-A897B5E2CA79}" type="presParOf" srcId="{C0592A8B-3AE6-4933-A490-3EEB7536377E}" destId="{DB0F8B38-A4FA-482E-B15F-DFB546D95D98}" srcOrd="0" destOrd="0" presId="urn:microsoft.com/office/officeart/2008/layout/LinedList"/>
    <dgm:cxn modelId="{8BA1D007-6E76-4184-8A06-5481EA8BCC78}" type="presParOf" srcId="{C0592A8B-3AE6-4933-A490-3EEB7536377E}" destId="{DF774E24-977D-454D-9CD4-9A6E683F79C8}" srcOrd="1" destOrd="0" presId="urn:microsoft.com/office/officeart/2008/layout/LinedList"/>
    <dgm:cxn modelId="{B7586623-16E2-459C-86EC-EF82CD72C781}" type="presParOf" srcId="{C0592A8B-3AE6-4933-A490-3EEB7536377E}" destId="{0A265FB5-3F06-4348-81DA-AD8D33EB4BD2}" srcOrd="2" destOrd="0" presId="urn:microsoft.com/office/officeart/2008/layout/LinedList"/>
    <dgm:cxn modelId="{B7EC0B29-9A84-44E3-B687-9CB496DD4FA2}" type="presParOf" srcId="{EBAE169F-501B-44EA-B1F3-69CDE4F0B790}" destId="{2FA0D177-E701-4478-A926-264D45A90D0E}" srcOrd="2" destOrd="0" presId="urn:microsoft.com/office/officeart/2008/layout/LinedList"/>
    <dgm:cxn modelId="{054F7DD4-A303-4EC4-8A5D-189D007D86C1}" type="presParOf" srcId="{EBAE169F-501B-44EA-B1F3-69CDE4F0B790}" destId="{3B7C1077-D62B-4FA5-8666-28C407CB43D1}" srcOrd="3" destOrd="0" presId="urn:microsoft.com/office/officeart/2008/layout/LinedList"/>
    <dgm:cxn modelId="{3914636A-F760-4612-BBED-EB4F23A7A009}" type="presParOf" srcId="{EBAE169F-501B-44EA-B1F3-69CDE4F0B790}" destId="{0697B7EC-E261-4236-B470-41726F096177}" srcOrd="4" destOrd="0" presId="urn:microsoft.com/office/officeart/2008/layout/LinedList"/>
    <dgm:cxn modelId="{CB0DF009-E950-4DF0-BBF3-C2DA7AC30181}" type="presParOf" srcId="{0697B7EC-E261-4236-B470-41726F096177}" destId="{522A3195-74CF-4266-B99A-6B0297B88A82}" srcOrd="0" destOrd="0" presId="urn:microsoft.com/office/officeart/2008/layout/LinedList"/>
    <dgm:cxn modelId="{388227DD-2BD3-43E7-81C8-DDB3B82C304A}" type="presParOf" srcId="{0697B7EC-E261-4236-B470-41726F096177}" destId="{C85A2D1D-3401-4124-ACEF-EEC8DE93C640}" srcOrd="1" destOrd="0" presId="urn:microsoft.com/office/officeart/2008/layout/LinedList"/>
    <dgm:cxn modelId="{DF059AB0-4995-4077-A55E-29B41B5408A7}" type="presParOf" srcId="{0697B7EC-E261-4236-B470-41726F096177}" destId="{2730AD93-B6D3-468B-ABF2-0CBF92014245}" srcOrd="2" destOrd="0" presId="urn:microsoft.com/office/officeart/2008/layout/LinedList"/>
    <dgm:cxn modelId="{093AC7CF-57DA-4541-9492-29C1877B199A}" type="presParOf" srcId="{EBAE169F-501B-44EA-B1F3-69CDE4F0B790}" destId="{9E1A54AC-0A1D-4231-AB54-1CB617A2EA3D}" srcOrd="5" destOrd="0" presId="urn:microsoft.com/office/officeart/2008/layout/LinedList"/>
    <dgm:cxn modelId="{BB883FA0-B41E-40F0-9B0E-B387D82C965F}" type="presParOf" srcId="{EBAE169F-501B-44EA-B1F3-69CDE4F0B790}" destId="{1761E71F-903F-4368-9AC2-94355B68F421}" srcOrd="6" destOrd="0" presId="urn:microsoft.com/office/officeart/2008/layout/LinedList"/>
    <dgm:cxn modelId="{BEDFCA43-E72D-4FC6-8B5B-5F7903E7F54E}" type="presParOf" srcId="{EBAE169F-501B-44EA-B1F3-69CDE4F0B790}" destId="{B27AAF1D-5CBE-4380-B797-588709295957}" srcOrd="7" destOrd="0" presId="urn:microsoft.com/office/officeart/2008/layout/LinedList"/>
    <dgm:cxn modelId="{BA4AD753-FDCC-4CDC-B0ED-0CEDCB731668}" type="presParOf" srcId="{B27AAF1D-5CBE-4380-B797-588709295957}" destId="{11D35420-C708-4A94-A23D-0B351D601A84}" srcOrd="0" destOrd="0" presId="urn:microsoft.com/office/officeart/2008/layout/LinedList"/>
    <dgm:cxn modelId="{FAB328F6-1D64-4CDF-BC14-1ADB15467067}" type="presParOf" srcId="{B27AAF1D-5CBE-4380-B797-588709295957}" destId="{9FAFDCA2-EC46-4A72-B619-2EB5101C672A}" srcOrd="1" destOrd="0" presId="urn:microsoft.com/office/officeart/2008/layout/LinedList"/>
    <dgm:cxn modelId="{7C327B68-1FC4-4A27-B5FB-947B4E089088}" type="presParOf" srcId="{B27AAF1D-5CBE-4380-B797-588709295957}" destId="{9315188D-3BAF-4C89-9B9A-436511C818A7}" srcOrd="2" destOrd="0" presId="urn:microsoft.com/office/officeart/2008/layout/LinedList"/>
    <dgm:cxn modelId="{C32AB45B-707F-411A-B3E7-BF4012D313E4}" type="presParOf" srcId="{EBAE169F-501B-44EA-B1F3-69CDE4F0B790}" destId="{115AE5C1-05D4-4849-A1F0-64A378D3DA5C}" srcOrd="8" destOrd="0" presId="urn:microsoft.com/office/officeart/2008/layout/LinedList"/>
    <dgm:cxn modelId="{82B9CD1A-D605-4AB2-9ED3-A306D2B59D77}" type="presParOf" srcId="{EBAE169F-501B-44EA-B1F3-69CDE4F0B790}" destId="{C9FC61FC-00A6-489F-8093-5D37EA8B0E5D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294FD8D-B886-41F5-A83B-F60EB6C9B6DB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C166C1D-90B0-449E-A265-3784B3D90110}">
      <dgm:prSet phldrT="[Text]" custT="1"/>
      <dgm:spPr/>
      <dgm:t>
        <a:bodyPr/>
        <a:lstStyle/>
        <a:p>
          <a:r>
            <a:rPr lang="es-AR" sz="1400" dirty="0" smtClean="0"/>
            <a:t>Recursos</a:t>
          </a:r>
          <a:endParaRPr lang="en-GB" sz="1400" dirty="0"/>
        </a:p>
      </dgm:t>
    </dgm:pt>
    <dgm:pt modelId="{ACDC44E2-A5C6-4374-A17D-0C6BD83CB4E9}" type="parTrans" cxnId="{CF35827A-02C6-4B6B-87AE-9FC94632EF2A}">
      <dgm:prSet/>
      <dgm:spPr/>
      <dgm:t>
        <a:bodyPr/>
        <a:lstStyle/>
        <a:p>
          <a:endParaRPr lang="en-GB"/>
        </a:p>
      </dgm:t>
    </dgm:pt>
    <dgm:pt modelId="{3FCF2438-661C-4289-8394-BF306971CB7E}" type="sibTrans" cxnId="{CF35827A-02C6-4B6B-87AE-9FC94632EF2A}">
      <dgm:prSet/>
      <dgm:spPr/>
      <dgm:t>
        <a:bodyPr/>
        <a:lstStyle/>
        <a:p>
          <a:endParaRPr lang="en-GB"/>
        </a:p>
      </dgm:t>
    </dgm:pt>
    <dgm:pt modelId="{F44F8B12-12D4-4182-A72A-D44F8A2E6948}">
      <dgm:prSet custT="1"/>
      <dgm:spPr/>
      <dgm:t>
        <a:bodyPr/>
        <a:lstStyle/>
        <a:p>
          <a:r>
            <a:rPr lang="es-AR" sz="1400" dirty="0" smtClean="0"/>
            <a:t>Bibliografía</a:t>
          </a:r>
        </a:p>
      </dgm:t>
    </dgm:pt>
    <dgm:pt modelId="{15BD0AEC-4D85-4CB7-ABCC-73BD06AF53A8}" type="parTrans" cxnId="{FC962EF5-DBA4-44D3-87D2-A8765F2606D4}">
      <dgm:prSet/>
      <dgm:spPr/>
      <dgm:t>
        <a:bodyPr/>
        <a:lstStyle/>
        <a:p>
          <a:endParaRPr lang="en-GB"/>
        </a:p>
      </dgm:t>
    </dgm:pt>
    <dgm:pt modelId="{A2954E28-0643-4D18-8FAD-0E723DC6A7E1}" type="sibTrans" cxnId="{FC962EF5-DBA4-44D3-87D2-A8765F2606D4}">
      <dgm:prSet/>
      <dgm:spPr/>
      <dgm:t>
        <a:bodyPr/>
        <a:lstStyle/>
        <a:p>
          <a:endParaRPr lang="en-GB"/>
        </a:p>
      </dgm:t>
    </dgm:pt>
    <dgm:pt modelId="{EA01EB37-AB6D-4543-BD8F-916D8EF32B10}">
      <dgm:prSet custT="1"/>
      <dgm:spPr/>
      <dgm:t>
        <a:bodyPr/>
        <a:lstStyle/>
        <a:p>
          <a:r>
            <a:rPr lang="es-AR" sz="1400" dirty="0" smtClean="0"/>
            <a:t>Fuentes</a:t>
          </a:r>
        </a:p>
      </dgm:t>
    </dgm:pt>
    <dgm:pt modelId="{61E6C5A7-73CE-437E-9ECB-1B395571C7C8}" type="parTrans" cxnId="{999F7D2F-7D8D-466D-BA86-319666369895}">
      <dgm:prSet/>
      <dgm:spPr/>
      <dgm:t>
        <a:bodyPr/>
        <a:lstStyle/>
        <a:p>
          <a:endParaRPr lang="en-GB"/>
        </a:p>
      </dgm:t>
    </dgm:pt>
    <dgm:pt modelId="{D023BDF0-5A02-4B76-982B-BD4224063BBD}" type="sibTrans" cxnId="{999F7D2F-7D8D-466D-BA86-319666369895}">
      <dgm:prSet/>
      <dgm:spPr/>
      <dgm:t>
        <a:bodyPr/>
        <a:lstStyle/>
        <a:p>
          <a:endParaRPr lang="en-GB"/>
        </a:p>
      </dgm:t>
    </dgm:pt>
    <dgm:pt modelId="{6AD31788-543E-490B-AD75-AB5A26F09F36}">
      <dgm:prSet custT="1"/>
      <dgm:spPr/>
      <dgm:t>
        <a:bodyPr/>
        <a:lstStyle/>
        <a:p>
          <a:r>
            <a:rPr lang="es-AR" sz="1400" dirty="0" smtClean="0"/>
            <a:t>Exigencias institucionales</a:t>
          </a:r>
        </a:p>
      </dgm:t>
    </dgm:pt>
    <dgm:pt modelId="{AC080485-E879-4473-B23E-7BD983D1272A}" type="parTrans" cxnId="{B62F94E1-1C67-4BE4-B182-5850C631EB7E}">
      <dgm:prSet/>
      <dgm:spPr/>
      <dgm:t>
        <a:bodyPr/>
        <a:lstStyle/>
        <a:p>
          <a:endParaRPr lang="en-GB"/>
        </a:p>
      </dgm:t>
    </dgm:pt>
    <dgm:pt modelId="{A0427523-BFEA-450E-B4CA-FE253665D3A2}" type="sibTrans" cxnId="{B62F94E1-1C67-4BE4-B182-5850C631EB7E}">
      <dgm:prSet/>
      <dgm:spPr/>
      <dgm:t>
        <a:bodyPr/>
        <a:lstStyle/>
        <a:p>
          <a:endParaRPr lang="en-GB"/>
        </a:p>
      </dgm:t>
    </dgm:pt>
    <dgm:pt modelId="{478B05FE-D87A-4019-94EE-27F93EEB38E1}">
      <dgm:prSet custT="1"/>
      <dgm:spPr/>
      <dgm:t>
        <a:bodyPr/>
        <a:lstStyle/>
        <a:p>
          <a:r>
            <a:rPr lang="es-AR" sz="1400" dirty="0" smtClean="0"/>
            <a:t>Tiempo y forma</a:t>
          </a:r>
        </a:p>
      </dgm:t>
    </dgm:pt>
    <dgm:pt modelId="{4286B57E-81E5-45B0-83D8-700A0D0A170A}" type="parTrans" cxnId="{A78B4181-9F70-4A68-9AF8-AA711DA49ED2}">
      <dgm:prSet/>
      <dgm:spPr/>
      <dgm:t>
        <a:bodyPr/>
        <a:lstStyle/>
        <a:p>
          <a:endParaRPr lang="en-GB"/>
        </a:p>
      </dgm:t>
    </dgm:pt>
    <dgm:pt modelId="{D82781A3-D7C7-4BF3-B809-9224575985AF}" type="sibTrans" cxnId="{A78B4181-9F70-4A68-9AF8-AA711DA49ED2}">
      <dgm:prSet/>
      <dgm:spPr/>
      <dgm:t>
        <a:bodyPr/>
        <a:lstStyle/>
        <a:p>
          <a:endParaRPr lang="en-GB"/>
        </a:p>
      </dgm:t>
    </dgm:pt>
    <dgm:pt modelId="{54131087-6108-4E8D-911B-8786FB63F2C8}">
      <dgm:prSet custT="1"/>
      <dgm:spPr/>
      <dgm:t>
        <a:bodyPr/>
        <a:lstStyle/>
        <a:p>
          <a:r>
            <a:rPr lang="es-AR" sz="1400" dirty="0" smtClean="0"/>
            <a:t>Modelos formal e informal</a:t>
          </a:r>
        </a:p>
      </dgm:t>
    </dgm:pt>
    <dgm:pt modelId="{1004D5DF-D60F-4711-A8C2-40C1B546BFE7}" type="parTrans" cxnId="{2EC837ED-8E02-4553-A384-E80E368A4CA7}">
      <dgm:prSet/>
      <dgm:spPr/>
      <dgm:t>
        <a:bodyPr/>
        <a:lstStyle/>
        <a:p>
          <a:endParaRPr lang="en-GB"/>
        </a:p>
      </dgm:t>
    </dgm:pt>
    <dgm:pt modelId="{20890A19-B73E-4E55-9E3B-FC0B2814C336}" type="sibTrans" cxnId="{2EC837ED-8E02-4553-A384-E80E368A4CA7}">
      <dgm:prSet/>
      <dgm:spPr/>
      <dgm:t>
        <a:bodyPr/>
        <a:lstStyle/>
        <a:p>
          <a:endParaRPr lang="en-GB"/>
        </a:p>
      </dgm:t>
    </dgm:pt>
    <dgm:pt modelId="{5EFEB049-31BB-4C4E-B70E-9D4D2F9B9B8B}">
      <dgm:prSet custT="1"/>
      <dgm:spPr/>
      <dgm:t>
        <a:bodyPr/>
        <a:lstStyle/>
        <a:p>
          <a:r>
            <a:rPr lang="es-AR" sz="1400" dirty="0" smtClean="0"/>
            <a:t>Posibilidades</a:t>
          </a:r>
        </a:p>
      </dgm:t>
    </dgm:pt>
    <dgm:pt modelId="{106CF964-B2A0-4074-9FEB-3C575C19A936}" type="parTrans" cxnId="{33BD77C6-0D81-4B48-951F-6B53A0BED0B1}">
      <dgm:prSet/>
      <dgm:spPr/>
      <dgm:t>
        <a:bodyPr/>
        <a:lstStyle/>
        <a:p>
          <a:endParaRPr lang="en-GB"/>
        </a:p>
      </dgm:t>
    </dgm:pt>
    <dgm:pt modelId="{73887072-1532-4B99-875C-022AA03CF984}" type="sibTrans" cxnId="{33BD77C6-0D81-4B48-951F-6B53A0BED0B1}">
      <dgm:prSet/>
      <dgm:spPr/>
      <dgm:t>
        <a:bodyPr/>
        <a:lstStyle/>
        <a:p>
          <a:endParaRPr lang="en-GB"/>
        </a:p>
      </dgm:t>
    </dgm:pt>
    <dgm:pt modelId="{454E4F11-1B22-411D-B864-3D0B77B74950}">
      <dgm:prSet custT="1"/>
      <dgm:spPr/>
      <dgm:t>
        <a:bodyPr/>
        <a:lstStyle/>
        <a:p>
          <a:r>
            <a:rPr lang="es-AR" sz="1400" dirty="0" smtClean="0"/>
            <a:t>Evaluar recursos y asesorías</a:t>
          </a:r>
        </a:p>
      </dgm:t>
    </dgm:pt>
    <dgm:pt modelId="{CACD0D18-8597-4A3A-8ADC-6AADBD30B667}" type="parTrans" cxnId="{872064C0-649D-41AC-8750-4A4E72B6D9F7}">
      <dgm:prSet/>
      <dgm:spPr/>
      <dgm:t>
        <a:bodyPr/>
        <a:lstStyle/>
        <a:p>
          <a:endParaRPr lang="en-GB"/>
        </a:p>
      </dgm:t>
    </dgm:pt>
    <dgm:pt modelId="{C33466A9-964C-48CB-B9F4-55692397BFE2}" type="sibTrans" cxnId="{872064C0-649D-41AC-8750-4A4E72B6D9F7}">
      <dgm:prSet/>
      <dgm:spPr/>
      <dgm:t>
        <a:bodyPr/>
        <a:lstStyle/>
        <a:p>
          <a:endParaRPr lang="en-GB"/>
        </a:p>
      </dgm:t>
    </dgm:pt>
    <dgm:pt modelId="{8B3D8A0D-FD92-497D-B52B-1A9C42B08741}">
      <dgm:prSet custT="1"/>
      <dgm:spPr/>
      <dgm:t>
        <a:bodyPr/>
        <a:lstStyle/>
        <a:p>
          <a:r>
            <a:rPr lang="es-AR" sz="1400" dirty="0" smtClean="0"/>
            <a:t>Evaluar tema</a:t>
          </a:r>
        </a:p>
      </dgm:t>
    </dgm:pt>
    <dgm:pt modelId="{D58E4EAB-4821-4BF3-A1A9-4E590BF86BED}" type="parTrans" cxnId="{4708F71F-6182-4DFD-980B-A6F697423BEA}">
      <dgm:prSet/>
      <dgm:spPr/>
      <dgm:t>
        <a:bodyPr/>
        <a:lstStyle/>
        <a:p>
          <a:endParaRPr lang="en-GB"/>
        </a:p>
      </dgm:t>
    </dgm:pt>
    <dgm:pt modelId="{2A300FAF-57E7-42A7-A449-17A202177D44}" type="sibTrans" cxnId="{4708F71F-6182-4DFD-980B-A6F697423BEA}">
      <dgm:prSet/>
      <dgm:spPr/>
      <dgm:t>
        <a:bodyPr/>
        <a:lstStyle/>
        <a:p>
          <a:endParaRPr lang="en-GB"/>
        </a:p>
      </dgm:t>
    </dgm:pt>
    <dgm:pt modelId="{B3D78E56-2A14-4CBC-AB6C-3059BBE570E1}">
      <dgm:prSet custT="1"/>
      <dgm:spPr/>
      <dgm:t>
        <a:bodyPr/>
        <a:lstStyle/>
        <a:p>
          <a:r>
            <a:rPr lang="es-AR" sz="1400" dirty="0" smtClean="0"/>
            <a:t>Evaluar fuentes</a:t>
          </a:r>
        </a:p>
      </dgm:t>
    </dgm:pt>
    <dgm:pt modelId="{35E4DAC7-AEE0-4E04-82BB-BFAB087D6BEB}" type="parTrans" cxnId="{D5DBB290-612C-49FB-B083-F3D794F7748A}">
      <dgm:prSet/>
      <dgm:spPr/>
      <dgm:t>
        <a:bodyPr/>
        <a:lstStyle/>
        <a:p>
          <a:endParaRPr lang="en-GB"/>
        </a:p>
      </dgm:t>
    </dgm:pt>
    <dgm:pt modelId="{4F046944-1F29-4285-9A6F-3881282DDCB0}" type="sibTrans" cxnId="{D5DBB290-612C-49FB-B083-F3D794F7748A}">
      <dgm:prSet/>
      <dgm:spPr/>
      <dgm:t>
        <a:bodyPr/>
        <a:lstStyle/>
        <a:p>
          <a:endParaRPr lang="en-GB"/>
        </a:p>
      </dgm:t>
    </dgm:pt>
    <dgm:pt modelId="{83E246A6-9DC7-4DF4-864B-6A9CDF65A694}">
      <dgm:prSet phldrT="[Text]" custT="1"/>
      <dgm:spPr/>
      <dgm:t>
        <a:bodyPr/>
        <a:lstStyle/>
        <a:p>
          <a:r>
            <a:rPr lang="es-AR" sz="1400" dirty="0" smtClean="0"/>
            <a:t>Proyecto insumo investigación y tesis</a:t>
          </a:r>
          <a:endParaRPr lang="en-GB" sz="1400" dirty="0"/>
        </a:p>
      </dgm:t>
    </dgm:pt>
    <dgm:pt modelId="{17B40EA7-58F5-4A65-9C47-BC4336312F7A}" type="parTrans" cxnId="{AF8CF54A-BD09-4C42-BEE8-2C3019FAAAF3}">
      <dgm:prSet/>
      <dgm:spPr/>
      <dgm:t>
        <a:bodyPr/>
        <a:lstStyle/>
        <a:p>
          <a:endParaRPr lang="en-GB"/>
        </a:p>
      </dgm:t>
    </dgm:pt>
    <dgm:pt modelId="{FF6F99CE-03B1-4EF2-8CEE-9CE0C706C905}" type="sibTrans" cxnId="{AF8CF54A-BD09-4C42-BEE8-2C3019FAAAF3}">
      <dgm:prSet/>
      <dgm:spPr/>
      <dgm:t>
        <a:bodyPr/>
        <a:lstStyle/>
        <a:p>
          <a:endParaRPr lang="en-GB"/>
        </a:p>
      </dgm:t>
    </dgm:pt>
    <dgm:pt modelId="{96F2A377-BE6B-4EFA-85B9-09217DC0CD39}" type="pres">
      <dgm:prSet presAssocID="{D294FD8D-B886-41F5-A83B-F60EB6C9B6DB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AR"/>
        </a:p>
      </dgm:t>
    </dgm:pt>
    <dgm:pt modelId="{72166F7A-A9AA-4A56-99F5-EA9BBFAA3462}" type="pres">
      <dgm:prSet presAssocID="{2C166C1D-90B0-449E-A265-3784B3D90110}" presName="root" presStyleCnt="0">
        <dgm:presLayoutVars>
          <dgm:chMax/>
          <dgm:chPref/>
        </dgm:presLayoutVars>
      </dgm:prSet>
      <dgm:spPr/>
    </dgm:pt>
    <dgm:pt modelId="{5FFA995E-C4E4-481D-A550-B4679E1FDA0A}" type="pres">
      <dgm:prSet presAssocID="{2C166C1D-90B0-449E-A265-3784B3D90110}" presName="rootComposite" presStyleCnt="0">
        <dgm:presLayoutVars/>
      </dgm:prSet>
      <dgm:spPr/>
    </dgm:pt>
    <dgm:pt modelId="{0B394C93-274B-4CFF-8B6E-791F97ED00AD}" type="pres">
      <dgm:prSet presAssocID="{2C166C1D-90B0-449E-A265-3784B3D90110}" presName="ParentAccent" presStyleLbl="alignNode1" presStyleIdx="0" presStyleCnt="3"/>
      <dgm:spPr/>
    </dgm:pt>
    <dgm:pt modelId="{7047ECBF-1A09-4E62-ADDE-3DAD031AA0EA}" type="pres">
      <dgm:prSet presAssocID="{2C166C1D-90B0-449E-A265-3784B3D90110}" presName="ParentSmallAccent" presStyleLbl="fgAcc1" presStyleIdx="0" presStyleCnt="3"/>
      <dgm:spPr/>
    </dgm:pt>
    <dgm:pt modelId="{4DCD6370-97FF-4916-82BD-878267EEA227}" type="pres">
      <dgm:prSet presAssocID="{2C166C1D-90B0-449E-A265-3784B3D90110}" presName="Parent" presStyleLbl="revTx" presStyleIdx="0" presStyleCnt="11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4FAAE7B-1399-4B52-A0A7-FC38044653C5}" type="pres">
      <dgm:prSet presAssocID="{2C166C1D-90B0-449E-A265-3784B3D90110}" presName="childShape" presStyleCnt="0">
        <dgm:presLayoutVars>
          <dgm:chMax val="0"/>
          <dgm:chPref val="0"/>
        </dgm:presLayoutVars>
      </dgm:prSet>
      <dgm:spPr/>
    </dgm:pt>
    <dgm:pt modelId="{92DC8C6D-AF7E-4B8B-83D6-6D4A980EA0CD}" type="pres">
      <dgm:prSet presAssocID="{83E246A6-9DC7-4DF4-864B-6A9CDF65A694}" presName="childComposite" presStyleCnt="0">
        <dgm:presLayoutVars>
          <dgm:chMax val="0"/>
          <dgm:chPref val="0"/>
        </dgm:presLayoutVars>
      </dgm:prSet>
      <dgm:spPr/>
    </dgm:pt>
    <dgm:pt modelId="{9CFFEAB5-07D6-4241-BFF6-4F637501E577}" type="pres">
      <dgm:prSet presAssocID="{83E246A6-9DC7-4DF4-864B-6A9CDF65A694}" presName="ChildAccent" presStyleLbl="solidFgAcc1" presStyleIdx="0" presStyleCnt="8"/>
      <dgm:spPr/>
    </dgm:pt>
    <dgm:pt modelId="{CB44A630-1A0E-42A2-89C5-05CFA50F4CEB}" type="pres">
      <dgm:prSet presAssocID="{83E246A6-9DC7-4DF4-864B-6A9CDF65A694}" presName="Child" presStyleLbl="revTx" presStyleIdx="1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BFD351B-9624-4193-A903-F24060131D1B}" type="pres">
      <dgm:prSet presAssocID="{F44F8B12-12D4-4182-A72A-D44F8A2E6948}" presName="childComposite" presStyleCnt="0">
        <dgm:presLayoutVars>
          <dgm:chMax val="0"/>
          <dgm:chPref val="0"/>
        </dgm:presLayoutVars>
      </dgm:prSet>
      <dgm:spPr/>
    </dgm:pt>
    <dgm:pt modelId="{83B97B1A-ADE1-4641-8043-6896E466390F}" type="pres">
      <dgm:prSet presAssocID="{F44F8B12-12D4-4182-A72A-D44F8A2E6948}" presName="ChildAccent" presStyleLbl="solidFgAcc1" presStyleIdx="1" presStyleCnt="8"/>
      <dgm:spPr/>
    </dgm:pt>
    <dgm:pt modelId="{418B1318-B001-4284-B788-E36008DBCC04}" type="pres">
      <dgm:prSet presAssocID="{F44F8B12-12D4-4182-A72A-D44F8A2E6948}" presName="Child" presStyleLbl="revTx" presStyleIdx="2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B6C3D6E-14B0-4397-9AFF-CB6917B2B089}" type="pres">
      <dgm:prSet presAssocID="{EA01EB37-AB6D-4543-BD8F-916D8EF32B10}" presName="childComposite" presStyleCnt="0">
        <dgm:presLayoutVars>
          <dgm:chMax val="0"/>
          <dgm:chPref val="0"/>
        </dgm:presLayoutVars>
      </dgm:prSet>
      <dgm:spPr/>
    </dgm:pt>
    <dgm:pt modelId="{D0184FA0-BD62-46C6-AF8E-DB1331224A20}" type="pres">
      <dgm:prSet presAssocID="{EA01EB37-AB6D-4543-BD8F-916D8EF32B10}" presName="ChildAccent" presStyleLbl="solidFgAcc1" presStyleIdx="2" presStyleCnt="8"/>
      <dgm:spPr/>
    </dgm:pt>
    <dgm:pt modelId="{4328DF25-0407-439C-83D0-79A51D3AC213}" type="pres">
      <dgm:prSet presAssocID="{EA01EB37-AB6D-4543-BD8F-916D8EF32B10}" presName="Child" presStyleLbl="revTx" presStyleIdx="3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2629F9F-F390-4850-AEA6-4921B8A6027C}" type="pres">
      <dgm:prSet presAssocID="{6AD31788-543E-490B-AD75-AB5A26F09F36}" presName="root" presStyleCnt="0">
        <dgm:presLayoutVars>
          <dgm:chMax/>
          <dgm:chPref/>
        </dgm:presLayoutVars>
      </dgm:prSet>
      <dgm:spPr/>
    </dgm:pt>
    <dgm:pt modelId="{B5D09C55-D261-4CA9-843F-E119B32867C1}" type="pres">
      <dgm:prSet presAssocID="{6AD31788-543E-490B-AD75-AB5A26F09F36}" presName="rootComposite" presStyleCnt="0">
        <dgm:presLayoutVars/>
      </dgm:prSet>
      <dgm:spPr/>
    </dgm:pt>
    <dgm:pt modelId="{26F69F5F-0FE4-4F12-A91E-3B07CF0F093C}" type="pres">
      <dgm:prSet presAssocID="{6AD31788-543E-490B-AD75-AB5A26F09F36}" presName="ParentAccent" presStyleLbl="alignNode1" presStyleIdx="1" presStyleCnt="3"/>
      <dgm:spPr/>
    </dgm:pt>
    <dgm:pt modelId="{1D2DE8B0-2EAA-4492-9946-9D10619C7096}" type="pres">
      <dgm:prSet presAssocID="{6AD31788-543E-490B-AD75-AB5A26F09F36}" presName="ParentSmallAccent" presStyleLbl="fgAcc1" presStyleIdx="1" presStyleCnt="3"/>
      <dgm:spPr/>
    </dgm:pt>
    <dgm:pt modelId="{63F50E93-ADCB-4722-BEC5-220348252366}" type="pres">
      <dgm:prSet presAssocID="{6AD31788-543E-490B-AD75-AB5A26F09F36}" presName="Parent" presStyleLbl="revTx" presStyleIdx="4" presStyleCnt="11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B6A21EC-A944-4F24-A6CE-E6315DD6C9B6}" type="pres">
      <dgm:prSet presAssocID="{6AD31788-543E-490B-AD75-AB5A26F09F36}" presName="childShape" presStyleCnt="0">
        <dgm:presLayoutVars>
          <dgm:chMax val="0"/>
          <dgm:chPref val="0"/>
        </dgm:presLayoutVars>
      </dgm:prSet>
      <dgm:spPr/>
    </dgm:pt>
    <dgm:pt modelId="{55F272DE-5C7F-4CB1-B60C-AA347489A75F}" type="pres">
      <dgm:prSet presAssocID="{478B05FE-D87A-4019-94EE-27F93EEB38E1}" presName="childComposite" presStyleCnt="0">
        <dgm:presLayoutVars>
          <dgm:chMax val="0"/>
          <dgm:chPref val="0"/>
        </dgm:presLayoutVars>
      </dgm:prSet>
      <dgm:spPr/>
    </dgm:pt>
    <dgm:pt modelId="{247860C9-5353-4699-88AB-FCC1CFCE3B8B}" type="pres">
      <dgm:prSet presAssocID="{478B05FE-D87A-4019-94EE-27F93EEB38E1}" presName="ChildAccent" presStyleLbl="solidFgAcc1" presStyleIdx="3" presStyleCnt="8"/>
      <dgm:spPr/>
    </dgm:pt>
    <dgm:pt modelId="{5A9DC7F0-BBE6-48DA-8184-6F583664A044}" type="pres">
      <dgm:prSet presAssocID="{478B05FE-D87A-4019-94EE-27F93EEB38E1}" presName="Child" presStyleLbl="revTx" presStyleIdx="5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0230AA1-8106-4474-8072-80E66199643B}" type="pres">
      <dgm:prSet presAssocID="{54131087-6108-4E8D-911B-8786FB63F2C8}" presName="childComposite" presStyleCnt="0">
        <dgm:presLayoutVars>
          <dgm:chMax val="0"/>
          <dgm:chPref val="0"/>
        </dgm:presLayoutVars>
      </dgm:prSet>
      <dgm:spPr/>
    </dgm:pt>
    <dgm:pt modelId="{C9A8E67C-7FF8-48B5-8E19-0536182A7F34}" type="pres">
      <dgm:prSet presAssocID="{54131087-6108-4E8D-911B-8786FB63F2C8}" presName="ChildAccent" presStyleLbl="solidFgAcc1" presStyleIdx="4" presStyleCnt="8"/>
      <dgm:spPr/>
    </dgm:pt>
    <dgm:pt modelId="{85A5B858-7EBD-439B-A9B7-509E5730522A}" type="pres">
      <dgm:prSet presAssocID="{54131087-6108-4E8D-911B-8786FB63F2C8}" presName="Child" presStyleLbl="revTx" presStyleIdx="6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E329603-2EDC-4A49-93D1-09F07D144FD7}" type="pres">
      <dgm:prSet presAssocID="{5EFEB049-31BB-4C4E-B70E-9D4D2F9B9B8B}" presName="root" presStyleCnt="0">
        <dgm:presLayoutVars>
          <dgm:chMax/>
          <dgm:chPref/>
        </dgm:presLayoutVars>
      </dgm:prSet>
      <dgm:spPr/>
    </dgm:pt>
    <dgm:pt modelId="{3E63FB19-3D1A-4301-B8F2-46641B7602D9}" type="pres">
      <dgm:prSet presAssocID="{5EFEB049-31BB-4C4E-B70E-9D4D2F9B9B8B}" presName="rootComposite" presStyleCnt="0">
        <dgm:presLayoutVars/>
      </dgm:prSet>
      <dgm:spPr/>
    </dgm:pt>
    <dgm:pt modelId="{21B115F1-5127-4036-B79F-8069FF694F23}" type="pres">
      <dgm:prSet presAssocID="{5EFEB049-31BB-4C4E-B70E-9D4D2F9B9B8B}" presName="ParentAccent" presStyleLbl="alignNode1" presStyleIdx="2" presStyleCnt="3"/>
      <dgm:spPr/>
    </dgm:pt>
    <dgm:pt modelId="{DB10AB9D-EC88-4D10-BE6C-C0E74396FA89}" type="pres">
      <dgm:prSet presAssocID="{5EFEB049-31BB-4C4E-B70E-9D4D2F9B9B8B}" presName="ParentSmallAccent" presStyleLbl="fgAcc1" presStyleIdx="2" presStyleCnt="3"/>
      <dgm:spPr/>
    </dgm:pt>
    <dgm:pt modelId="{10ED5A15-0E7F-435A-AFDC-088261FE45E0}" type="pres">
      <dgm:prSet presAssocID="{5EFEB049-31BB-4C4E-B70E-9D4D2F9B9B8B}" presName="Parent" presStyleLbl="revTx" presStyleIdx="7" presStyleCnt="11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0F5FF8E-8CB3-465A-BFEC-6531E6EF68A8}" type="pres">
      <dgm:prSet presAssocID="{5EFEB049-31BB-4C4E-B70E-9D4D2F9B9B8B}" presName="childShape" presStyleCnt="0">
        <dgm:presLayoutVars>
          <dgm:chMax val="0"/>
          <dgm:chPref val="0"/>
        </dgm:presLayoutVars>
      </dgm:prSet>
      <dgm:spPr/>
    </dgm:pt>
    <dgm:pt modelId="{7C9A2B95-6FB8-494F-820A-0FA807FD74B1}" type="pres">
      <dgm:prSet presAssocID="{454E4F11-1B22-411D-B864-3D0B77B74950}" presName="childComposite" presStyleCnt="0">
        <dgm:presLayoutVars>
          <dgm:chMax val="0"/>
          <dgm:chPref val="0"/>
        </dgm:presLayoutVars>
      </dgm:prSet>
      <dgm:spPr/>
    </dgm:pt>
    <dgm:pt modelId="{5004CF2B-4A52-4B55-9A86-EE3E2E597C76}" type="pres">
      <dgm:prSet presAssocID="{454E4F11-1B22-411D-B864-3D0B77B74950}" presName="ChildAccent" presStyleLbl="solidFgAcc1" presStyleIdx="5" presStyleCnt="8"/>
      <dgm:spPr/>
    </dgm:pt>
    <dgm:pt modelId="{EEC6798A-28B1-4FE0-8DB3-06D91C5D38BE}" type="pres">
      <dgm:prSet presAssocID="{454E4F11-1B22-411D-B864-3D0B77B74950}" presName="Child" presStyleLbl="revTx" presStyleIdx="8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2ADB8E5-E94D-400B-9245-6EBDFE7C92E7}" type="pres">
      <dgm:prSet presAssocID="{8B3D8A0D-FD92-497D-B52B-1A9C42B08741}" presName="childComposite" presStyleCnt="0">
        <dgm:presLayoutVars>
          <dgm:chMax val="0"/>
          <dgm:chPref val="0"/>
        </dgm:presLayoutVars>
      </dgm:prSet>
      <dgm:spPr/>
    </dgm:pt>
    <dgm:pt modelId="{4631FBC5-B0E7-4EEC-99CE-A5F87C71DD32}" type="pres">
      <dgm:prSet presAssocID="{8B3D8A0D-FD92-497D-B52B-1A9C42B08741}" presName="ChildAccent" presStyleLbl="solidFgAcc1" presStyleIdx="6" presStyleCnt="8"/>
      <dgm:spPr/>
    </dgm:pt>
    <dgm:pt modelId="{D1A66BAD-BBA4-466A-9C95-22619772B542}" type="pres">
      <dgm:prSet presAssocID="{8B3D8A0D-FD92-497D-B52B-1A9C42B08741}" presName="Child" presStyleLbl="revTx" presStyleIdx="9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32FE6E8-D4B5-42EB-AB9C-D842DB2C30C9}" type="pres">
      <dgm:prSet presAssocID="{B3D78E56-2A14-4CBC-AB6C-3059BBE570E1}" presName="childComposite" presStyleCnt="0">
        <dgm:presLayoutVars>
          <dgm:chMax val="0"/>
          <dgm:chPref val="0"/>
        </dgm:presLayoutVars>
      </dgm:prSet>
      <dgm:spPr/>
    </dgm:pt>
    <dgm:pt modelId="{8527CCF3-FC2D-47B0-B07C-6294E02207C9}" type="pres">
      <dgm:prSet presAssocID="{B3D78E56-2A14-4CBC-AB6C-3059BBE570E1}" presName="ChildAccent" presStyleLbl="solidFgAcc1" presStyleIdx="7" presStyleCnt="8"/>
      <dgm:spPr/>
    </dgm:pt>
    <dgm:pt modelId="{FA263FED-AF04-4F93-9166-5686EE8BADD4}" type="pres">
      <dgm:prSet presAssocID="{B3D78E56-2A14-4CBC-AB6C-3059BBE570E1}" presName="Child" presStyleLbl="revTx" presStyleIdx="10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CF35827A-02C6-4B6B-87AE-9FC94632EF2A}" srcId="{D294FD8D-B886-41F5-A83B-F60EB6C9B6DB}" destId="{2C166C1D-90B0-449E-A265-3784B3D90110}" srcOrd="0" destOrd="0" parTransId="{ACDC44E2-A5C6-4374-A17D-0C6BD83CB4E9}" sibTransId="{3FCF2438-661C-4289-8394-BF306971CB7E}"/>
    <dgm:cxn modelId="{872064C0-649D-41AC-8750-4A4E72B6D9F7}" srcId="{5EFEB049-31BB-4C4E-B70E-9D4D2F9B9B8B}" destId="{454E4F11-1B22-411D-B864-3D0B77B74950}" srcOrd="0" destOrd="0" parTransId="{CACD0D18-8597-4A3A-8ADC-6AADBD30B667}" sibTransId="{C33466A9-964C-48CB-B9F4-55692397BFE2}"/>
    <dgm:cxn modelId="{0A7C4410-E646-4D8C-9355-654DCBF893B3}" type="presOf" srcId="{6AD31788-543E-490B-AD75-AB5A26F09F36}" destId="{63F50E93-ADCB-4722-BEC5-220348252366}" srcOrd="0" destOrd="0" presId="urn:microsoft.com/office/officeart/2008/layout/SquareAccentList"/>
    <dgm:cxn modelId="{D5DBB290-612C-49FB-B083-F3D794F7748A}" srcId="{5EFEB049-31BB-4C4E-B70E-9D4D2F9B9B8B}" destId="{B3D78E56-2A14-4CBC-AB6C-3059BBE570E1}" srcOrd="2" destOrd="0" parTransId="{35E4DAC7-AEE0-4E04-82BB-BFAB087D6BEB}" sibTransId="{4F046944-1F29-4285-9A6F-3881282DDCB0}"/>
    <dgm:cxn modelId="{610557C2-18DB-44C5-94DC-15F48D653B1C}" type="presOf" srcId="{8B3D8A0D-FD92-497D-B52B-1A9C42B08741}" destId="{D1A66BAD-BBA4-466A-9C95-22619772B542}" srcOrd="0" destOrd="0" presId="urn:microsoft.com/office/officeart/2008/layout/SquareAccentList"/>
    <dgm:cxn modelId="{4708F71F-6182-4DFD-980B-A6F697423BEA}" srcId="{5EFEB049-31BB-4C4E-B70E-9D4D2F9B9B8B}" destId="{8B3D8A0D-FD92-497D-B52B-1A9C42B08741}" srcOrd="1" destOrd="0" parTransId="{D58E4EAB-4821-4BF3-A1A9-4E590BF86BED}" sibTransId="{2A300FAF-57E7-42A7-A449-17A202177D44}"/>
    <dgm:cxn modelId="{33BD77C6-0D81-4B48-951F-6B53A0BED0B1}" srcId="{D294FD8D-B886-41F5-A83B-F60EB6C9B6DB}" destId="{5EFEB049-31BB-4C4E-B70E-9D4D2F9B9B8B}" srcOrd="2" destOrd="0" parTransId="{106CF964-B2A0-4074-9FEB-3C575C19A936}" sibTransId="{73887072-1532-4B99-875C-022AA03CF984}"/>
    <dgm:cxn modelId="{06130CE2-C0DB-48A4-8706-EA431A7320E0}" type="presOf" srcId="{2C166C1D-90B0-449E-A265-3784B3D90110}" destId="{4DCD6370-97FF-4916-82BD-878267EEA227}" srcOrd="0" destOrd="0" presId="urn:microsoft.com/office/officeart/2008/layout/SquareAccentList"/>
    <dgm:cxn modelId="{CAB1D559-6D92-4BDA-B7DF-1017E4391894}" type="presOf" srcId="{478B05FE-D87A-4019-94EE-27F93EEB38E1}" destId="{5A9DC7F0-BBE6-48DA-8184-6F583664A044}" srcOrd="0" destOrd="0" presId="urn:microsoft.com/office/officeart/2008/layout/SquareAccentList"/>
    <dgm:cxn modelId="{11668628-91CC-44D2-8B52-8B00E902B7D0}" type="presOf" srcId="{5EFEB049-31BB-4C4E-B70E-9D4D2F9B9B8B}" destId="{10ED5A15-0E7F-435A-AFDC-088261FE45E0}" srcOrd="0" destOrd="0" presId="urn:microsoft.com/office/officeart/2008/layout/SquareAccentList"/>
    <dgm:cxn modelId="{B3F081BA-8BC9-478E-BA30-BB897EC063BA}" type="presOf" srcId="{454E4F11-1B22-411D-B864-3D0B77B74950}" destId="{EEC6798A-28B1-4FE0-8DB3-06D91C5D38BE}" srcOrd="0" destOrd="0" presId="urn:microsoft.com/office/officeart/2008/layout/SquareAccentList"/>
    <dgm:cxn modelId="{999F7D2F-7D8D-466D-BA86-319666369895}" srcId="{2C166C1D-90B0-449E-A265-3784B3D90110}" destId="{EA01EB37-AB6D-4543-BD8F-916D8EF32B10}" srcOrd="2" destOrd="0" parTransId="{61E6C5A7-73CE-437E-9ECB-1B395571C7C8}" sibTransId="{D023BDF0-5A02-4B76-982B-BD4224063BBD}"/>
    <dgm:cxn modelId="{DC5D21E9-F92B-4022-8387-7847D7A30746}" type="presOf" srcId="{83E246A6-9DC7-4DF4-864B-6A9CDF65A694}" destId="{CB44A630-1A0E-42A2-89C5-05CFA50F4CEB}" srcOrd="0" destOrd="0" presId="urn:microsoft.com/office/officeart/2008/layout/SquareAccentList"/>
    <dgm:cxn modelId="{64529955-72CE-4C00-BD17-924BFF99A2A6}" type="presOf" srcId="{F44F8B12-12D4-4182-A72A-D44F8A2E6948}" destId="{418B1318-B001-4284-B788-E36008DBCC04}" srcOrd="0" destOrd="0" presId="urn:microsoft.com/office/officeart/2008/layout/SquareAccentList"/>
    <dgm:cxn modelId="{B65625B2-A861-4FE8-B009-3A0715047367}" type="presOf" srcId="{D294FD8D-B886-41F5-A83B-F60EB6C9B6DB}" destId="{96F2A377-BE6B-4EFA-85B9-09217DC0CD39}" srcOrd="0" destOrd="0" presId="urn:microsoft.com/office/officeart/2008/layout/SquareAccentList"/>
    <dgm:cxn modelId="{28E5AD15-3C53-4736-8EEE-97F919B0E2D9}" type="presOf" srcId="{B3D78E56-2A14-4CBC-AB6C-3059BBE570E1}" destId="{FA263FED-AF04-4F93-9166-5686EE8BADD4}" srcOrd="0" destOrd="0" presId="urn:microsoft.com/office/officeart/2008/layout/SquareAccentList"/>
    <dgm:cxn modelId="{AF8CF54A-BD09-4C42-BEE8-2C3019FAAAF3}" srcId="{2C166C1D-90B0-449E-A265-3784B3D90110}" destId="{83E246A6-9DC7-4DF4-864B-6A9CDF65A694}" srcOrd="0" destOrd="0" parTransId="{17B40EA7-58F5-4A65-9C47-BC4336312F7A}" sibTransId="{FF6F99CE-03B1-4EF2-8CEE-9CE0C706C905}"/>
    <dgm:cxn modelId="{FC962EF5-DBA4-44D3-87D2-A8765F2606D4}" srcId="{2C166C1D-90B0-449E-A265-3784B3D90110}" destId="{F44F8B12-12D4-4182-A72A-D44F8A2E6948}" srcOrd="1" destOrd="0" parTransId="{15BD0AEC-4D85-4CB7-ABCC-73BD06AF53A8}" sibTransId="{A2954E28-0643-4D18-8FAD-0E723DC6A7E1}"/>
    <dgm:cxn modelId="{B62F94E1-1C67-4BE4-B182-5850C631EB7E}" srcId="{D294FD8D-B886-41F5-A83B-F60EB6C9B6DB}" destId="{6AD31788-543E-490B-AD75-AB5A26F09F36}" srcOrd="1" destOrd="0" parTransId="{AC080485-E879-4473-B23E-7BD983D1272A}" sibTransId="{A0427523-BFEA-450E-B4CA-FE253665D3A2}"/>
    <dgm:cxn modelId="{A6C618D7-3BF3-437B-9224-7DA4AA6902A1}" type="presOf" srcId="{54131087-6108-4E8D-911B-8786FB63F2C8}" destId="{85A5B858-7EBD-439B-A9B7-509E5730522A}" srcOrd="0" destOrd="0" presId="urn:microsoft.com/office/officeart/2008/layout/SquareAccentList"/>
    <dgm:cxn modelId="{2EC837ED-8E02-4553-A384-E80E368A4CA7}" srcId="{6AD31788-543E-490B-AD75-AB5A26F09F36}" destId="{54131087-6108-4E8D-911B-8786FB63F2C8}" srcOrd="1" destOrd="0" parTransId="{1004D5DF-D60F-4711-A8C2-40C1B546BFE7}" sibTransId="{20890A19-B73E-4E55-9E3B-FC0B2814C336}"/>
    <dgm:cxn modelId="{AC533FE4-A128-4189-8B3E-A1B18269BCE1}" type="presOf" srcId="{EA01EB37-AB6D-4543-BD8F-916D8EF32B10}" destId="{4328DF25-0407-439C-83D0-79A51D3AC213}" srcOrd="0" destOrd="0" presId="urn:microsoft.com/office/officeart/2008/layout/SquareAccentList"/>
    <dgm:cxn modelId="{A78B4181-9F70-4A68-9AF8-AA711DA49ED2}" srcId="{6AD31788-543E-490B-AD75-AB5A26F09F36}" destId="{478B05FE-D87A-4019-94EE-27F93EEB38E1}" srcOrd="0" destOrd="0" parTransId="{4286B57E-81E5-45B0-83D8-700A0D0A170A}" sibTransId="{D82781A3-D7C7-4BF3-B809-9224575985AF}"/>
    <dgm:cxn modelId="{B3B0E133-9A21-4FF2-98E6-40A89E299547}" type="presParOf" srcId="{96F2A377-BE6B-4EFA-85B9-09217DC0CD39}" destId="{72166F7A-A9AA-4A56-99F5-EA9BBFAA3462}" srcOrd="0" destOrd="0" presId="urn:microsoft.com/office/officeart/2008/layout/SquareAccentList"/>
    <dgm:cxn modelId="{515C7FF6-A035-4431-9B5A-20BF185991EB}" type="presParOf" srcId="{72166F7A-A9AA-4A56-99F5-EA9BBFAA3462}" destId="{5FFA995E-C4E4-481D-A550-B4679E1FDA0A}" srcOrd="0" destOrd="0" presId="urn:microsoft.com/office/officeart/2008/layout/SquareAccentList"/>
    <dgm:cxn modelId="{5BEFFCC0-0C38-409E-9AC9-F278B306A59B}" type="presParOf" srcId="{5FFA995E-C4E4-481D-A550-B4679E1FDA0A}" destId="{0B394C93-274B-4CFF-8B6E-791F97ED00AD}" srcOrd="0" destOrd="0" presId="urn:microsoft.com/office/officeart/2008/layout/SquareAccentList"/>
    <dgm:cxn modelId="{16BB76F5-06C6-4C52-93B7-B438B10E9FEA}" type="presParOf" srcId="{5FFA995E-C4E4-481D-A550-B4679E1FDA0A}" destId="{7047ECBF-1A09-4E62-ADDE-3DAD031AA0EA}" srcOrd="1" destOrd="0" presId="urn:microsoft.com/office/officeart/2008/layout/SquareAccentList"/>
    <dgm:cxn modelId="{8642AF69-2735-402A-AB70-B07F4E4DF32B}" type="presParOf" srcId="{5FFA995E-C4E4-481D-A550-B4679E1FDA0A}" destId="{4DCD6370-97FF-4916-82BD-878267EEA227}" srcOrd="2" destOrd="0" presId="urn:microsoft.com/office/officeart/2008/layout/SquareAccentList"/>
    <dgm:cxn modelId="{CAF6C1DA-5163-4D8C-A509-0C0319A47165}" type="presParOf" srcId="{72166F7A-A9AA-4A56-99F5-EA9BBFAA3462}" destId="{74FAAE7B-1399-4B52-A0A7-FC38044653C5}" srcOrd="1" destOrd="0" presId="urn:microsoft.com/office/officeart/2008/layout/SquareAccentList"/>
    <dgm:cxn modelId="{D0F75922-7B05-4F0C-818B-1345AFFA5658}" type="presParOf" srcId="{74FAAE7B-1399-4B52-A0A7-FC38044653C5}" destId="{92DC8C6D-AF7E-4B8B-83D6-6D4A980EA0CD}" srcOrd="0" destOrd="0" presId="urn:microsoft.com/office/officeart/2008/layout/SquareAccentList"/>
    <dgm:cxn modelId="{162F6A58-0CEE-4C62-B8FD-E1AC6716CEDA}" type="presParOf" srcId="{92DC8C6D-AF7E-4B8B-83D6-6D4A980EA0CD}" destId="{9CFFEAB5-07D6-4241-BFF6-4F637501E577}" srcOrd="0" destOrd="0" presId="urn:microsoft.com/office/officeart/2008/layout/SquareAccentList"/>
    <dgm:cxn modelId="{8EC8BB50-F031-4D82-BCEB-9903D10CE2CB}" type="presParOf" srcId="{92DC8C6D-AF7E-4B8B-83D6-6D4A980EA0CD}" destId="{CB44A630-1A0E-42A2-89C5-05CFA50F4CEB}" srcOrd="1" destOrd="0" presId="urn:microsoft.com/office/officeart/2008/layout/SquareAccentList"/>
    <dgm:cxn modelId="{125F4D68-5E1C-4F5E-AC7C-14471A1A29F7}" type="presParOf" srcId="{74FAAE7B-1399-4B52-A0A7-FC38044653C5}" destId="{6BFD351B-9624-4193-A903-F24060131D1B}" srcOrd="1" destOrd="0" presId="urn:microsoft.com/office/officeart/2008/layout/SquareAccentList"/>
    <dgm:cxn modelId="{09CC77CC-D58B-4D1F-B466-7ADE6DB2ECF6}" type="presParOf" srcId="{6BFD351B-9624-4193-A903-F24060131D1B}" destId="{83B97B1A-ADE1-4641-8043-6896E466390F}" srcOrd="0" destOrd="0" presId="urn:microsoft.com/office/officeart/2008/layout/SquareAccentList"/>
    <dgm:cxn modelId="{762BF676-9F84-4AF2-93CC-3DF2AB26DA8F}" type="presParOf" srcId="{6BFD351B-9624-4193-A903-F24060131D1B}" destId="{418B1318-B001-4284-B788-E36008DBCC04}" srcOrd="1" destOrd="0" presId="urn:microsoft.com/office/officeart/2008/layout/SquareAccentList"/>
    <dgm:cxn modelId="{800194F4-7F08-46ED-A541-FAAE60061356}" type="presParOf" srcId="{74FAAE7B-1399-4B52-A0A7-FC38044653C5}" destId="{2B6C3D6E-14B0-4397-9AFF-CB6917B2B089}" srcOrd="2" destOrd="0" presId="urn:microsoft.com/office/officeart/2008/layout/SquareAccentList"/>
    <dgm:cxn modelId="{0C476A3B-F91C-48D6-A0DB-7D17C92A4C90}" type="presParOf" srcId="{2B6C3D6E-14B0-4397-9AFF-CB6917B2B089}" destId="{D0184FA0-BD62-46C6-AF8E-DB1331224A20}" srcOrd="0" destOrd="0" presId="urn:microsoft.com/office/officeart/2008/layout/SquareAccentList"/>
    <dgm:cxn modelId="{A0EA4066-E102-4EE7-94F8-3716523E812F}" type="presParOf" srcId="{2B6C3D6E-14B0-4397-9AFF-CB6917B2B089}" destId="{4328DF25-0407-439C-83D0-79A51D3AC213}" srcOrd="1" destOrd="0" presId="urn:microsoft.com/office/officeart/2008/layout/SquareAccentList"/>
    <dgm:cxn modelId="{8AF79327-8E27-4A48-9D97-71A99EF16281}" type="presParOf" srcId="{96F2A377-BE6B-4EFA-85B9-09217DC0CD39}" destId="{42629F9F-F390-4850-AEA6-4921B8A6027C}" srcOrd="1" destOrd="0" presId="urn:microsoft.com/office/officeart/2008/layout/SquareAccentList"/>
    <dgm:cxn modelId="{C966541A-A4E2-4606-A2CB-83B283B9B61C}" type="presParOf" srcId="{42629F9F-F390-4850-AEA6-4921B8A6027C}" destId="{B5D09C55-D261-4CA9-843F-E119B32867C1}" srcOrd="0" destOrd="0" presId="urn:microsoft.com/office/officeart/2008/layout/SquareAccentList"/>
    <dgm:cxn modelId="{4854F4C6-09B4-42BA-9EF2-66714119AC60}" type="presParOf" srcId="{B5D09C55-D261-4CA9-843F-E119B32867C1}" destId="{26F69F5F-0FE4-4F12-A91E-3B07CF0F093C}" srcOrd="0" destOrd="0" presId="urn:microsoft.com/office/officeart/2008/layout/SquareAccentList"/>
    <dgm:cxn modelId="{84CA9525-B0ED-4240-877C-7E83A364C54A}" type="presParOf" srcId="{B5D09C55-D261-4CA9-843F-E119B32867C1}" destId="{1D2DE8B0-2EAA-4492-9946-9D10619C7096}" srcOrd="1" destOrd="0" presId="urn:microsoft.com/office/officeart/2008/layout/SquareAccentList"/>
    <dgm:cxn modelId="{6464BB79-D143-45AF-8429-C0F3C716ACB8}" type="presParOf" srcId="{B5D09C55-D261-4CA9-843F-E119B32867C1}" destId="{63F50E93-ADCB-4722-BEC5-220348252366}" srcOrd="2" destOrd="0" presId="urn:microsoft.com/office/officeart/2008/layout/SquareAccentList"/>
    <dgm:cxn modelId="{E787CE86-E3E0-43F4-9DAE-8E3752301C07}" type="presParOf" srcId="{42629F9F-F390-4850-AEA6-4921B8A6027C}" destId="{FB6A21EC-A944-4F24-A6CE-E6315DD6C9B6}" srcOrd="1" destOrd="0" presId="urn:microsoft.com/office/officeart/2008/layout/SquareAccentList"/>
    <dgm:cxn modelId="{2E38053E-FA63-4F89-8BBA-546ADD30D6ED}" type="presParOf" srcId="{FB6A21EC-A944-4F24-A6CE-E6315DD6C9B6}" destId="{55F272DE-5C7F-4CB1-B60C-AA347489A75F}" srcOrd="0" destOrd="0" presId="urn:microsoft.com/office/officeart/2008/layout/SquareAccentList"/>
    <dgm:cxn modelId="{F4D5C415-C8BD-49F6-A9A9-9EE0CB9BF985}" type="presParOf" srcId="{55F272DE-5C7F-4CB1-B60C-AA347489A75F}" destId="{247860C9-5353-4699-88AB-FCC1CFCE3B8B}" srcOrd="0" destOrd="0" presId="urn:microsoft.com/office/officeart/2008/layout/SquareAccentList"/>
    <dgm:cxn modelId="{7866560D-1774-4D03-B96E-8CB9CBE087D8}" type="presParOf" srcId="{55F272DE-5C7F-4CB1-B60C-AA347489A75F}" destId="{5A9DC7F0-BBE6-48DA-8184-6F583664A044}" srcOrd="1" destOrd="0" presId="urn:microsoft.com/office/officeart/2008/layout/SquareAccentList"/>
    <dgm:cxn modelId="{99D26942-89B5-48CE-8446-B32EE1A09F92}" type="presParOf" srcId="{FB6A21EC-A944-4F24-A6CE-E6315DD6C9B6}" destId="{10230AA1-8106-4474-8072-80E66199643B}" srcOrd="1" destOrd="0" presId="urn:microsoft.com/office/officeart/2008/layout/SquareAccentList"/>
    <dgm:cxn modelId="{5F38A3D3-DFD9-47DD-8EED-87EF03E56EC4}" type="presParOf" srcId="{10230AA1-8106-4474-8072-80E66199643B}" destId="{C9A8E67C-7FF8-48B5-8E19-0536182A7F34}" srcOrd="0" destOrd="0" presId="urn:microsoft.com/office/officeart/2008/layout/SquareAccentList"/>
    <dgm:cxn modelId="{E9AE8403-2808-4FE2-9C77-26E84615A105}" type="presParOf" srcId="{10230AA1-8106-4474-8072-80E66199643B}" destId="{85A5B858-7EBD-439B-A9B7-509E5730522A}" srcOrd="1" destOrd="0" presId="urn:microsoft.com/office/officeart/2008/layout/SquareAccentList"/>
    <dgm:cxn modelId="{D04EFA44-E473-4A45-A4D2-BA583C0AFCDD}" type="presParOf" srcId="{96F2A377-BE6B-4EFA-85B9-09217DC0CD39}" destId="{4E329603-2EDC-4A49-93D1-09F07D144FD7}" srcOrd="2" destOrd="0" presId="urn:microsoft.com/office/officeart/2008/layout/SquareAccentList"/>
    <dgm:cxn modelId="{22C170AD-DAFC-434C-B9A4-1574081B3EAD}" type="presParOf" srcId="{4E329603-2EDC-4A49-93D1-09F07D144FD7}" destId="{3E63FB19-3D1A-4301-B8F2-46641B7602D9}" srcOrd="0" destOrd="0" presId="urn:microsoft.com/office/officeart/2008/layout/SquareAccentList"/>
    <dgm:cxn modelId="{D1E7CF30-EEF4-4052-8B1D-2C667D94B4C3}" type="presParOf" srcId="{3E63FB19-3D1A-4301-B8F2-46641B7602D9}" destId="{21B115F1-5127-4036-B79F-8069FF694F23}" srcOrd="0" destOrd="0" presId="urn:microsoft.com/office/officeart/2008/layout/SquareAccentList"/>
    <dgm:cxn modelId="{6380CE95-70AB-4154-869D-012A6C6678BB}" type="presParOf" srcId="{3E63FB19-3D1A-4301-B8F2-46641B7602D9}" destId="{DB10AB9D-EC88-4D10-BE6C-C0E74396FA89}" srcOrd="1" destOrd="0" presId="urn:microsoft.com/office/officeart/2008/layout/SquareAccentList"/>
    <dgm:cxn modelId="{12349D8C-22AA-491E-BBD2-A01EC377BFFC}" type="presParOf" srcId="{3E63FB19-3D1A-4301-B8F2-46641B7602D9}" destId="{10ED5A15-0E7F-435A-AFDC-088261FE45E0}" srcOrd="2" destOrd="0" presId="urn:microsoft.com/office/officeart/2008/layout/SquareAccentList"/>
    <dgm:cxn modelId="{75883380-60B3-424A-8DC4-6AD150D5370C}" type="presParOf" srcId="{4E329603-2EDC-4A49-93D1-09F07D144FD7}" destId="{10F5FF8E-8CB3-465A-BFEC-6531E6EF68A8}" srcOrd="1" destOrd="0" presId="urn:microsoft.com/office/officeart/2008/layout/SquareAccentList"/>
    <dgm:cxn modelId="{E3B61C28-BCCE-41D5-A5A9-A6DE297DAB83}" type="presParOf" srcId="{10F5FF8E-8CB3-465A-BFEC-6531E6EF68A8}" destId="{7C9A2B95-6FB8-494F-820A-0FA807FD74B1}" srcOrd="0" destOrd="0" presId="urn:microsoft.com/office/officeart/2008/layout/SquareAccentList"/>
    <dgm:cxn modelId="{27FEBE4E-0242-47E1-957C-C0A985729308}" type="presParOf" srcId="{7C9A2B95-6FB8-494F-820A-0FA807FD74B1}" destId="{5004CF2B-4A52-4B55-9A86-EE3E2E597C76}" srcOrd="0" destOrd="0" presId="urn:microsoft.com/office/officeart/2008/layout/SquareAccentList"/>
    <dgm:cxn modelId="{58FD6E77-F944-4514-AF95-A814218D9280}" type="presParOf" srcId="{7C9A2B95-6FB8-494F-820A-0FA807FD74B1}" destId="{EEC6798A-28B1-4FE0-8DB3-06D91C5D38BE}" srcOrd="1" destOrd="0" presId="urn:microsoft.com/office/officeart/2008/layout/SquareAccentList"/>
    <dgm:cxn modelId="{065DD8C4-E805-4AF3-92E3-1A2C06EF2A21}" type="presParOf" srcId="{10F5FF8E-8CB3-465A-BFEC-6531E6EF68A8}" destId="{02ADB8E5-E94D-400B-9245-6EBDFE7C92E7}" srcOrd="1" destOrd="0" presId="urn:microsoft.com/office/officeart/2008/layout/SquareAccentList"/>
    <dgm:cxn modelId="{6C1AAAF0-03D7-4881-B8FC-22353CA77414}" type="presParOf" srcId="{02ADB8E5-E94D-400B-9245-6EBDFE7C92E7}" destId="{4631FBC5-B0E7-4EEC-99CE-A5F87C71DD32}" srcOrd="0" destOrd="0" presId="urn:microsoft.com/office/officeart/2008/layout/SquareAccentList"/>
    <dgm:cxn modelId="{87E66912-ECE5-4619-B122-9272C502EA60}" type="presParOf" srcId="{02ADB8E5-E94D-400B-9245-6EBDFE7C92E7}" destId="{D1A66BAD-BBA4-466A-9C95-22619772B542}" srcOrd="1" destOrd="0" presId="urn:microsoft.com/office/officeart/2008/layout/SquareAccentList"/>
    <dgm:cxn modelId="{4F167B04-02F8-461C-8E2C-C9B5EF3A3A91}" type="presParOf" srcId="{10F5FF8E-8CB3-465A-BFEC-6531E6EF68A8}" destId="{D32FE6E8-D4B5-42EB-AB9C-D842DB2C30C9}" srcOrd="2" destOrd="0" presId="urn:microsoft.com/office/officeart/2008/layout/SquareAccentList"/>
    <dgm:cxn modelId="{2CE152E8-9B60-4529-806E-C632FC13965D}" type="presParOf" srcId="{D32FE6E8-D4B5-42EB-AB9C-D842DB2C30C9}" destId="{8527CCF3-FC2D-47B0-B07C-6294E02207C9}" srcOrd="0" destOrd="0" presId="urn:microsoft.com/office/officeart/2008/layout/SquareAccentList"/>
    <dgm:cxn modelId="{6575C620-4142-413E-BD23-1A415B6AA338}" type="presParOf" srcId="{D32FE6E8-D4B5-42EB-AB9C-D842DB2C30C9}" destId="{FA263FED-AF04-4F93-9166-5686EE8BADD4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2E25CAB-8646-43CC-8CDF-65DCDF22867E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C956FFE-6981-4A52-BDA1-E70B125FD35C}">
      <dgm:prSet phldrT="[Text]"/>
      <dgm:spPr/>
      <dgm:t>
        <a:bodyPr/>
        <a:lstStyle/>
        <a:p>
          <a:r>
            <a:rPr lang="es-AR" smtClean="0"/>
            <a:t>Cronograma de investigación</a:t>
          </a:r>
          <a:endParaRPr lang="en-GB"/>
        </a:p>
      </dgm:t>
    </dgm:pt>
    <dgm:pt modelId="{23415DEE-4E6F-4266-9F29-AAE8F0FFCD28}" type="parTrans" cxnId="{3E141A75-3902-4DF0-8593-161A1A33880E}">
      <dgm:prSet/>
      <dgm:spPr/>
      <dgm:t>
        <a:bodyPr/>
        <a:lstStyle/>
        <a:p>
          <a:endParaRPr lang="en-GB"/>
        </a:p>
      </dgm:t>
    </dgm:pt>
    <dgm:pt modelId="{1C00C36D-2CBE-4536-8602-E0F45CCD8DA7}" type="sibTrans" cxnId="{3E141A75-3902-4DF0-8593-161A1A33880E}">
      <dgm:prSet/>
      <dgm:spPr/>
      <dgm:t>
        <a:bodyPr/>
        <a:lstStyle/>
        <a:p>
          <a:endParaRPr lang="en-GB"/>
        </a:p>
      </dgm:t>
    </dgm:pt>
    <dgm:pt modelId="{676B3ECD-FE3E-4650-B392-4A53C3129805}">
      <dgm:prSet/>
      <dgm:spPr/>
      <dgm:t>
        <a:bodyPr/>
        <a:lstStyle/>
        <a:p>
          <a:r>
            <a:rPr lang="es-AR" dirty="0" smtClean="0"/>
            <a:t>Registro de la información (fuentes y bibliografía)</a:t>
          </a:r>
        </a:p>
      </dgm:t>
    </dgm:pt>
    <dgm:pt modelId="{5C57F143-1104-4D56-939C-9B06E812F7D2}" type="parTrans" cxnId="{D6C33D6A-E6C0-4B65-890B-926ADD8993EC}">
      <dgm:prSet/>
      <dgm:spPr/>
      <dgm:t>
        <a:bodyPr/>
        <a:lstStyle/>
        <a:p>
          <a:endParaRPr lang="en-GB"/>
        </a:p>
      </dgm:t>
    </dgm:pt>
    <dgm:pt modelId="{341B621D-D906-4589-A16E-CD25C56253BB}" type="sibTrans" cxnId="{D6C33D6A-E6C0-4B65-890B-926ADD8993EC}">
      <dgm:prSet/>
      <dgm:spPr/>
      <dgm:t>
        <a:bodyPr/>
        <a:lstStyle/>
        <a:p>
          <a:endParaRPr lang="en-GB"/>
        </a:p>
      </dgm:t>
    </dgm:pt>
    <dgm:pt modelId="{9271259F-D7C8-4BD0-9A50-48266C466D6F}">
      <dgm:prSet/>
      <dgm:spPr/>
      <dgm:t>
        <a:bodyPr/>
        <a:lstStyle/>
        <a:p>
          <a:r>
            <a:rPr lang="es-AR" dirty="0" smtClean="0"/>
            <a:t>Análisis de la información (teoría y/o metodología)</a:t>
          </a:r>
        </a:p>
      </dgm:t>
    </dgm:pt>
    <dgm:pt modelId="{1A881281-BB74-447D-9FC2-53E1AB0F31D8}" type="parTrans" cxnId="{76112333-6B2A-45BD-BA7D-7AA1876CFCA6}">
      <dgm:prSet/>
      <dgm:spPr/>
      <dgm:t>
        <a:bodyPr/>
        <a:lstStyle/>
        <a:p>
          <a:endParaRPr lang="en-GB"/>
        </a:p>
      </dgm:t>
    </dgm:pt>
    <dgm:pt modelId="{EF9E799A-91B2-42A2-9BA8-2BAED571BC0A}" type="sibTrans" cxnId="{76112333-6B2A-45BD-BA7D-7AA1876CFCA6}">
      <dgm:prSet/>
      <dgm:spPr/>
      <dgm:t>
        <a:bodyPr/>
        <a:lstStyle/>
        <a:p>
          <a:endParaRPr lang="en-GB"/>
        </a:p>
      </dgm:t>
    </dgm:pt>
    <dgm:pt modelId="{4A271804-9EF9-410A-954E-6C77F41B282D}">
      <dgm:prSet/>
      <dgm:spPr/>
      <dgm:t>
        <a:bodyPr/>
        <a:lstStyle/>
        <a:p>
          <a:r>
            <a:rPr lang="es-AR" dirty="0" smtClean="0"/>
            <a:t>Cronograma tesis  </a:t>
          </a:r>
        </a:p>
      </dgm:t>
    </dgm:pt>
    <dgm:pt modelId="{E00377BA-F5FF-4903-B7E0-E1C483C7E99F}" type="parTrans" cxnId="{12273C60-1034-4A9A-9858-1E42E1C3B721}">
      <dgm:prSet/>
      <dgm:spPr/>
      <dgm:t>
        <a:bodyPr/>
        <a:lstStyle/>
        <a:p>
          <a:endParaRPr lang="en-GB"/>
        </a:p>
      </dgm:t>
    </dgm:pt>
    <dgm:pt modelId="{95AA908B-9A51-4CCF-8B29-3A3A59FCBAF9}" type="sibTrans" cxnId="{12273C60-1034-4A9A-9858-1E42E1C3B721}">
      <dgm:prSet/>
      <dgm:spPr/>
      <dgm:t>
        <a:bodyPr/>
        <a:lstStyle/>
        <a:p>
          <a:endParaRPr lang="en-GB"/>
        </a:p>
      </dgm:t>
    </dgm:pt>
    <dgm:pt modelId="{05EDB152-BC3C-4F89-AEF7-5BBA7370B9B6}">
      <dgm:prSet/>
      <dgm:spPr/>
      <dgm:t>
        <a:bodyPr/>
        <a:lstStyle/>
        <a:p>
          <a:r>
            <a:rPr lang="es-AR" dirty="0" smtClean="0"/>
            <a:t>Índices</a:t>
          </a:r>
        </a:p>
      </dgm:t>
    </dgm:pt>
    <dgm:pt modelId="{5366991F-9C7E-4A86-B02F-A6C0196019E6}" type="parTrans" cxnId="{8BECF9F7-E38A-4039-B9EE-DE8187D6416D}">
      <dgm:prSet/>
      <dgm:spPr/>
      <dgm:t>
        <a:bodyPr/>
        <a:lstStyle/>
        <a:p>
          <a:endParaRPr lang="en-GB"/>
        </a:p>
      </dgm:t>
    </dgm:pt>
    <dgm:pt modelId="{4B83AD67-F868-400E-B95D-01CC4E401C4E}" type="sibTrans" cxnId="{8BECF9F7-E38A-4039-B9EE-DE8187D6416D}">
      <dgm:prSet/>
      <dgm:spPr/>
      <dgm:t>
        <a:bodyPr/>
        <a:lstStyle/>
        <a:p>
          <a:endParaRPr lang="en-GB"/>
        </a:p>
      </dgm:t>
    </dgm:pt>
    <dgm:pt modelId="{81494A33-C2D3-40D6-845E-6FDD44542311}">
      <dgm:prSet/>
      <dgm:spPr/>
      <dgm:t>
        <a:bodyPr/>
        <a:lstStyle/>
        <a:p>
          <a:r>
            <a:rPr lang="es-AR" dirty="0" smtClean="0"/>
            <a:t>Registro y análisis</a:t>
          </a:r>
        </a:p>
      </dgm:t>
    </dgm:pt>
    <dgm:pt modelId="{EA7E8C85-1654-41CC-B3B3-24947946DD4C}" type="parTrans" cxnId="{EADA350B-F89B-4908-8B86-4DA847E5D048}">
      <dgm:prSet/>
      <dgm:spPr/>
      <dgm:t>
        <a:bodyPr/>
        <a:lstStyle/>
        <a:p>
          <a:endParaRPr lang="en-GB"/>
        </a:p>
      </dgm:t>
    </dgm:pt>
    <dgm:pt modelId="{3A13CC5F-D893-48A2-B1A4-0749923543D5}" type="sibTrans" cxnId="{EADA350B-F89B-4908-8B86-4DA847E5D048}">
      <dgm:prSet/>
      <dgm:spPr/>
      <dgm:t>
        <a:bodyPr/>
        <a:lstStyle/>
        <a:p>
          <a:endParaRPr lang="en-GB"/>
        </a:p>
      </dgm:t>
    </dgm:pt>
    <dgm:pt modelId="{423007F6-E28F-4AAC-9AAB-F1EFEF1A49D2}">
      <dgm:prSet/>
      <dgm:spPr/>
      <dgm:t>
        <a:bodyPr/>
        <a:lstStyle/>
        <a:p>
          <a:r>
            <a:rPr lang="es-AR" dirty="0" smtClean="0"/>
            <a:t>Primer borrador</a:t>
          </a:r>
        </a:p>
      </dgm:t>
    </dgm:pt>
    <dgm:pt modelId="{64CD1175-684F-4C06-BD35-912803FAE2EA}" type="parTrans" cxnId="{035E3069-F492-405B-8D31-22D41643F1F1}">
      <dgm:prSet/>
      <dgm:spPr/>
      <dgm:t>
        <a:bodyPr/>
        <a:lstStyle/>
        <a:p>
          <a:endParaRPr lang="en-GB"/>
        </a:p>
      </dgm:t>
    </dgm:pt>
    <dgm:pt modelId="{1C74B142-30E9-404F-8E63-CA4E28FA6D11}" type="sibTrans" cxnId="{035E3069-F492-405B-8D31-22D41643F1F1}">
      <dgm:prSet/>
      <dgm:spPr/>
      <dgm:t>
        <a:bodyPr/>
        <a:lstStyle/>
        <a:p>
          <a:endParaRPr lang="en-GB"/>
        </a:p>
      </dgm:t>
    </dgm:pt>
    <dgm:pt modelId="{7A088DA1-39E5-4D1F-B675-5DC61435C79F}">
      <dgm:prSet/>
      <dgm:spPr/>
      <dgm:t>
        <a:bodyPr/>
        <a:lstStyle/>
        <a:p>
          <a:r>
            <a:rPr lang="es-AR" dirty="0" smtClean="0"/>
            <a:t>Segundo borrador</a:t>
          </a:r>
        </a:p>
      </dgm:t>
    </dgm:pt>
    <dgm:pt modelId="{9A4BEA72-E294-4A72-A078-23E35F71159A}" type="parTrans" cxnId="{63C488E1-96BA-4F05-8181-79286B87C4DC}">
      <dgm:prSet/>
      <dgm:spPr/>
      <dgm:t>
        <a:bodyPr/>
        <a:lstStyle/>
        <a:p>
          <a:endParaRPr lang="en-GB"/>
        </a:p>
      </dgm:t>
    </dgm:pt>
    <dgm:pt modelId="{D46A70CB-2811-49B1-B01E-F2DE6D06909C}" type="sibTrans" cxnId="{63C488E1-96BA-4F05-8181-79286B87C4DC}">
      <dgm:prSet/>
      <dgm:spPr/>
      <dgm:t>
        <a:bodyPr/>
        <a:lstStyle/>
        <a:p>
          <a:endParaRPr lang="en-GB"/>
        </a:p>
      </dgm:t>
    </dgm:pt>
    <dgm:pt modelId="{3709A102-5CA3-4A60-951C-0B0D43F9283E}">
      <dgm:prSet/>
      <dgm:spPr/>
      <dgm:t>
        <a:bodyPr/>
        <a:lstStyle/>
        <a:p>
          <a:r>
            <a:rPr lang="es-AR" dirty="0" smtClean="0"/>
            <a:t>Versión final</a:t>
          </a:r>
        </a:p>
      </dgm:t>
    </dgm:pt>
    <dgm:pt modelId="{2A69C70F-5054-4A5C-B566-75BB7E975EE9}" type="parTrans" cxnId="{DCC86A86-BDEF-4D50-8B57-A017A7C98020}">
      <dgm:prSet/>
      <dgm:spPr/>
      <dgm:t>
        <a:bodyPr/>
        <a:lstStyle/>
        <a:p>
          <a:endParaRPr lang="en-GB"/>
        </a:p>
      </dgm:t>
    </dgm:pt>
    <dgm:pt modelId="{3ADEC980-D1AC-426F-A519-A508B88567E5}" type="sibTrans" cxnId="{DCC86A86-BDEF-4D50-8B57-A017A7C98020}">
      <dgm:prSet/>
      <dgm:spPr/>
      <dgm:t>
        <a:bodyPr/>
        <a:lstStyle/>
        <a:p>
          <a:endParaRPr lang="en-GB"/>
        </a:p>
      </dgm:t>
    </dgm:pt>
    <dgm:pt modelId="{4F7174DA-16C3-4906-9876-05DC8809339F}">
      <dgm:prSet/>
      <dgm:spPr/>
      <dgm:t>
        <a:bodyPr/>
        <a:lstStyle/>
        <a:p>
          <a:r>
            <a:rPr lang="es-AR" smtClean="0"/>
            <a:t>Evaluación institucional</a:t>
          </a:r>
          <a:endParaRPr lang="es-AR" dirty="0" smtClean="0"/>
        </a:p>
      </dgm:t>
    </dgm:pt>
    <dgm:pt modelId="{B9E69C3F-8BA1-47C5-A37C-76C6C528B08F}" type="parTrans" cxnId="{4F25ADEE-D0E4-4AB7-95C9-7865DA28CE6E}">
      <dgm:prSet/>
      <dgm:spPr/>
      <dgm:t>
        <a:bodyPr/>
        <a:lstStyle/>
        <a:p>
          <a:endParaRPr lang="en-GB"/>
        </a:p>
      </dgm:t>
    </dgm:pt>
    <dgm:pt modelId="{9800275C-6BA3-4346-A5DA-FDC0D8C46AEE}" type="sibTrans" cxnId="{4F25ADEE-D0E4-4AB7-95C9-7865DA28CE6E}">
      <dgm:prSet/>
      <dgm:spPr/>
      <dgm:t>
        <a:bodyPr/>
        <a:lstStyle/>
        <a:p>
          <a:endParaRPr lang="en-GB"/>
        </a:p>
      </dgm:t>
    </dgm:pt>
    <dgm:pt modelId="{BC882C12-ABEB-47B3-BEE0-36575E657957}" type="pres">
      <dgm:prSet presAssocID="{F2E25CAB-8646-43CC-8CDF-65DCDF22867E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AR"/>
        </a:p>
      </dgm:t>
    </dgm:pt>
    <dgm:pt modelId="{5F7CA319-0718-42EA-AF0C-BF323EA33841}" type="pres">
      <dgm:prSet presAssocID="{3C956FFE-6981-4A52-BDA1-E70B125FD35C}" presName="root" presStyleCnt="0">
        <dgm:presLayoutVars>
          <dgm:chMax/>
          <dgm:chPref/>
        </dgm:presLayoutVars>
      </dgm:prSet>
      <dgm:spPr/>
    </dgm:pt>
    <dgm:pt modelId="{6F542896-17F1-4707-8566-A9C3C0A5D8BD}" type="pres">
      <dgm:prSet presAssocID="{3C956FFE-6981-4A52-BDA1-E70B125FD35C}" presName="rootComposite" presStyleCnt="0">
        <dgm:presLayoutVars/>
      </dgm:prSet>
      <dgm:spPr/>
    </dgm:pt>
    <dgm:pt modelId="{6A8A9E52-A42A-4EF6-B8DF-C6776EA0DCE2}" type="pres">
      <dgm:prSet presAssocID="{3C956FFE-6981-4A52-BDA1-E70B125FD35C}" presName="ParentAccent" presStyleLbl="alignNode1" presStyleIdx="0" presStyleCnt="2"/>
      <dgm:spPr/>
    </dgm:pt>
    <dgm:pt modelId="{0AFAE393-C14B-4194-843E-632147E8DCC7}" type="pres">
      <dgm:prSet presAssocID="{3C956FFE-6981-4A52-BDA1-E70B125FD35C}" presName="ParentSmallAccent" presStyleLbl="fgAcc1" presStyleIdx="0" presStyleCnt="2"/>
      <dgm:spPr/>
    </dgm:pt>
    <dgm:pt modelId="{200AC4AB-1F44-4C88-8126-35027BC30113}" type="pres">
      <dgm:prSet presAssocID="{3C956FFE-6981-4A52-BDA1-E70B125FD35C}" presName="Parent" presStyleLbl="revTx" presStyleIdx="0" presStyleCnt="1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34B0CD0-33E3-4413-84E7-E699413D5F0D}" type="pres">
      <dgm:prSet presAssocID="{3C956FFE-6981-4A52-BDA1-E70B125FD35C}" presName="childShape" presStyleCnt="0">
        <dgm:presLayoutVars>
          <dgm:chMax val="0"/>
          <dgm:chPref val="0"/>
        </dgm:presLayoutVars>
      </dgm:prSet>
      <dgm:spPr/>
    </dgm:pt>
    <dgm:pt modelId="{4D282A8B-C4E4-4309-845C-4ABA53115D0C}" type="pres">
      <dgm:prSet presAssocID="{676B3ECD-FE3E-4650-B392-4A53C3129805}" presName="childComposite" presStyleCnt="0">
        <dgm:presLayoutVars>
          <dgm:chMax val="0"/>
          <dgm:chPref val="0"/>
        </dgm:presLayoutVars>
      </dgm:prSet>
      <dgm:spPr/>
    </dgm:pt>
    <dgm:pt modelId="{071F49C1-C3D4-4A77-BFB3-FE86DCC2D0E3}" type="pres">
      <dgm:prSet presAssocID="{676B3ECD-FE3E-4650-B392-4A53C3129805}" presName="ChildAccent" presStyleLbl="solidFgAcc1" presStyleIdx="0" presStyleCnt="8"/>
      <dgm:spPr/>
    </dgm:pt>
    <dgm:pt modelId="{8B506268-A7B8-49C8-BDB9-A5FCE0943A42}" type="pres">
      <dgm:prSet presAssocID="{676B3ECD-FE3E-4650-B392-4A53C3129805}" presName="Child" presStyleLbl="revTx" presStyleIdx="1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0556D46-1414-4B91-999C-0FDC4956A323}" type="pres">
      <dgm:prSet presAssocID="{9271259F-D7C8-4BD0-9A50-48266C466D6F}" presName="childComposite" presStyleCnt="0">
        <dgm:presLayoutVars>
          <dgm:chMax val="0"/>
          <dgm:chPref val="0"/>
        </dgm:presLayoutVars>
      </dgm:prSet>
      <dgm:spPr/>
    </dgm:pt>
    <dgm:pt modelId="{2A944A7E-BC3A-48BC-8369-9A3C073283EA}" type="pres">
      <dgm:prSet presAssocID="{9271259F-D7C8-4BD0-9A50-48266C466D6F}" presName="ChildAccent" presStyleLbl="solidFgAcc1" presStyleIdx="1" presStyleCnt="8"/>
      <dgm:spPr/>
    </dgm:pt>
    <dgm:pt modelId="{4D18F6B7-C302-449B-BC1B-D2F3BECFBBC4}" type="pres">
      <dgm:prSet presAssocID="{9271259F-D7C8-4BD0-9A50-48266C466D6F}" presName="Child" presStyleLbl="revTx" presStyleIdx="2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51B6417-056F-462D-871F-33B5FA56239C}" type="pres">
      <dgm:prSet presAssocID="{4A271804-9EF9-410A-954E-6C77F41B282D}" presName="root" presStyleCnt="0">
        <dgm:presLayoutVars>
          <dgm:chMax/>
          <dgm:chPref/>
        </dgm:presLayoutVars>
      </dgm:prSet>
      <dgm:spPr/>
    </dgm:pt>
    <dgm:pt modelId="{AA860FF1-456D-4156-BBB6-15375C810159}" type="pres">
      <dgm:prSet presAssocID="{4A271804-9EF9-410A-954E-6C77F41B282D}" presName="rootComposite" presStyleCnt="0">
        <dgm:presLayoutVars/>
      </dgm:prSet>
      <dgm:spPr/>
    </dgm:pt>
    <dgm:pt modelId="{834DC8FA-3952-4F75-BE5D-05A0E4AED553}" type="pres">
      <dgm:prSet presAssocID="{4A271804-9EF9-410A-954E-6C77F41B282D}" presName="ParentAccent" presStyleLbl="alignNode1" presStyleIdx="1" presStyleCnt="2"/>
      <dgm:spPr/>
    </dgm:pt>
    <dgm:pt modelId="{B2E1A7C7-6D00-489E-90D4-EE169CF6CE5F}" type="pres">
      <dgm:prSet presAssocID="{4A271804-9EF9-410A-954E-6C77F41B282D}" presName="ParentSmallAccent" presStyleLbl="fgAcc1" presStyleIdx="1" presStyleCnt="2"/>
      <dgm:spPr/>
    </dgm:pt>
    <dgm:pt modelId="{BF9E9FEE-7455-49B3-9859-C272CB9A0765}" type="pres">
      <dgm:prSet presAssocID="{4A271804-9EF9-410A-954E-6C77F41B282D}" presName="Parent" presStyleLbl="revTx" presStyleIdx="3" presStyleCnt="1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0660377-215C-437C-957A-312372C63B67}" type="pres">
      <dgm:prSet presAssocID="{4A271804-9EF9-410A-954E-6C77F41B282D}" presName="childShape" presStyleCnt="0">
        <dgm:presLayoutVars>
          <dgm:chMax val="0"/>
          <dgm:chPref val="0"/>
        </dgm:presLayoutVars>
      </dgm:prSet>
      <dgm:spPr/>
    </dgm:pt>
    <dgm:pt modelId="{CB7F8B2C-C0B1-4011-B62A-3054F217B629}" type="pres">
      <dgm:prSet presAssocID="{05EDB152-BC3C-4F89-AEF7-5BBA7370B9B6}" presName="childComposite" presStyleCnt="0">
        <dgm:presLayoutVars>
          <dgm:chMax val="0"/>
          <dgm:chPref val="0"/>
        </dgm:presLayoutVars>
      </dgm:prSet>
      <dgm:spPr/>
    </dgm:pt>
    <dgm:pt modelId="{698EE757-DA95-4F67-96FB-075F74E8EF23}" type="pres">
      <dgm:prSet presAssocID="{05EDB152-BC3C-4F89-AEF7-5BBA7370B9B6}" presName="ChildAccent" presStyleLbl="solidFgAcc1" presStyleIdx="2" presStyleCnt="8"/>
      <dgm:spPr/>
    </dgm:pt>
    <dgm:pt modelId="{0C6D804E-0D62-4F58-A176-C84A852711F9}" type="pres">
      <dgm:prSet presAssocID="{05EDB152-BC3C-4F89-AEF7-5BBA7370B9B6}" presName="Child" presStyleLbl="revTx" presStyleIdx="4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42CAA6F-D884-484F-8B2B-14E8D5861B1D}" type="pres">
      <dgm:prSet presAssocID="{81494A33-C2D3-40D6-845E-6FDD44542311}" presName="childComposite" presStyleCnt="0">
        <dgm:presLayoutVars>
          <dgm:chMax val="0"/>
          <dgm:chPref val="0"/>
        </dgm:presLayoutVars>
      </dgm:prSet>
      <dgm:spPr/>
    </dgm:pt>
    <dgm:pt modelId="{22762977-05B8-40F0-B6B6-E63CA5D62CBC}" type="pres">
      <dgm:prSet presAssocID="{81494A33-C2D3-40D6-845E-6FDD44542311}" presName="ChildAccent" presStyleLbl="solidFgAcc1" presStyleIdx="3" presStyleCnt="8"/>
      <dgm:spPr/>
    </dgm:pt>
    <dgm:pt modelId="{6427B8B2-BF80-48EF-8FB6-C927A3C429E9}" type="pres">
      <dgm:prSet presAssocID="{81494A33-C2D3-40D6-845E-6FDD44542311}" presName="Child" presStyleLbl="revTx" presStyleIdx="5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FA434F5-D5BA-4F2C-B655-612F7BC15E95}" type="pres">
      <dgm:prSet presAssocID="{423007F6-E28F-4AAC-9AAB-F1EFEF1A49D2}" presName="childComposite" presStyleCnt="0">
        <dgm:presLayoutVars>
          <dgm:chMax val="0"/>
          <dgm:chPref val="0"/>
        </dgm:presLayoutVars>
      </dgm:prSet>
      <dgm:spPr/>
    </dgm:pt>
    <dgm:pt modelId="{C19B969C-E87B-43DA-9815-578F55AD1452}" type="pres">
      <dgm:prSet presAssocID="{423007F6-E28F-4AAC-9AAB-F1EFEF1A49D2}" presName="ChildAccent" presStyleLbl="solidFgAcc1" presStyleIdx="4" presStyleCnt="8"/>
      <dgm:spPr/>
    </dgm:pt>
    <dgm:pt modelId="{DD6F5B00-9F79-4B44-B190-750555A4566A}" type="pres">
      <dgm:prSet presAssocID="{423007F6-E28F-4AAC-9AAB-F1EFEF1A49D2}" presName="Child" presStyleLbl="revTx" presStyleIdx="6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9A7A562-9937-4C91-A80D-EAE5BCB19102}" type="pres">
      <dgm:prSet presAssocID="{7A088DA1-39E5-4D1F-B675-5DC61435C79F}" presName="childComposite" presStyleCnt="0">
        <dgm:presLayoutVars>
          <dgm:chMax val="0"/>
          <dgm:chPref val="0"/>
        </dgm:presLayoutVars>
      </dgm:prSet>
      <dgm:spPr/>
    </dgm:pt>
    <dgm:pt modelId="{41BA7FF6-D122-4F09-8EBF-F19B0F60493C}" type="pres">
      <dgm:prSet presAssocID="{7A088DA1-39E5-4D1F-B675-5DC61435C79F}" presName="ChildAccent" presStyleLbl="solidFgAcc1" presStyleIdx="5" presStyleCnt="8"/>
      <dgm:spPr/>
    </dgm:pt>
    <dgm:pt modelId="{0129F57C-F027-4486-9293-F45C15226A2A}" type="pres">
      <dgm:prSet presAssocID="{7A088DA1-39E5-4D1F-B675-5DC61435C79F}" presName="Child" presStyleLbl="revTx" presStyleIdx="7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F646B7F-CE14-45A1-AAEF-21405929A851}" type="pres">
      <dgm:prSet presAssocID="{3709A102-5CA3-4A60-951C-0B0D43F9283E}" presName="childComposite" presStyleCnt="0">
        <dgm:presLayoutVars>
          <dgm:chMax val="0"/>
          <dgm:chPref val="0"/>
        </dgm:presLayoutVars>
      </dgm:prSet>
      <dgm:spPr/>
    </dgm:pt>
    <dgm:pt modelId="{6373BFDA-3DE3-4701-AD6A-AD1BEC7FA5B1}" type="pres">
      <dgm:prSet presAssocID="{3709A102-5CA3-4A60-951C-0B0D43F9283E}" presName="ChildAccent" presStyleLbl="solidFgAcc1" presStyleIdx="6" presStyleCnt="8"/>
      <dgm:spPr/>
    </dgm:pt>
    <dgm:pt modelId="{3994A3F0-D26B-43F1-8D97-A91B41C56140}" type="pres">
      <dgm:prSet presAssocID="{3709A102-5CA3-4A60-951C-0B0D43F9283E}" presName="Child" presStyleLbl="revTx" presStyleIdx="8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C32F9EA-2B59-4D76-BC57-306AF7E42E20}" type="pres">
      <dgm:prSet presAssocID="{4F7174DA-16C3-4906-9876-05DC8809339F}" presName="childComposite" presStyleCnt="0">
        <dgm:presLayoutVars>
          <dgm:chMax val="0"/>
          <dgm:chPref val="0"/>
        </dgm:presLayoutVars>
      </dgm:prSet>
      <dgm:spPr/>
    </dgm:pt>
    <dgm:pt modelId="{80B759EC-A43A-46B6-9101-DB5C3AF42D17}" type="pres">
      <dgm:prSet presAssocID="{4F7174DA-16C3-4906-9876-05DC8809339F}" presName="ChildAccent" presStyleLbl="solidFgAcc1" presStyleIdx="7" presStyleCnt="8"/>
      <dgm:spPr/>
    </dgm:pt>
    <dgm:pt modelId="{29524D50-36E8-41A0-9592-0B8F326A077F}" type="pres">
      <dgm:prSet presAssocID="{4F7174DA-16C3-4906-9876-05DC8809339F}" presName="Child" presStyleLbl="revTx" presStyleIdx="9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BA5BE2DE-F825-4B2A-978B-278B2E9AB41D}" type="presOf" srcId="{7A088DA1-39E5-4D1F-B675-5DC61435C79F}" destId="{0129F57C-F027-4486-9293-F45C15226A2A}" srcOrd="0" destOrd="0" presId="urn:microsoft.com/office/officeart/2008/layout/SquareAccentList"/>
    <dgm:cxn modelId="{5DBBE283-E61D-468D-AF06-0D1B85A7042B}" type="presOf" srcId="{423007F6-E28F-4AAC-9AAB-F1EFEF1A49D2}" destId="{DD6F5B00-9F79-4B44-B190-750555A4566A}" srcOrd="0" destOrd="0" presId="urn:microsoft.com/office/officeart/2008/layout/SquareAccentList"/>
    <dgm:cxn modelId="{DCC86A86-BDEF-4D50-8B57-A017A7C98020}" srcId="{4A271804-9EF9-410A-954E-6C77F41B282D}" destId="{3709A102-5CA3-4A60-951C-0B0D43F9283E}" srcOrd="4" destOrd="0" parTransId="{2A69C70F-5054-4A5C-B566-75BB7E975EE9}" sibTransId="{3ADEC980-D1AC-426F-A519-A508B88567E5}"/>
    <dgm:cxn modelId="{3E141A75-3902-4DF0-8593-161A1A33880E}" srcId="{F2E25CAB-8646-43CC-8CDF-65DCDF22867E}" destId="{3C956FFE-6981-4A52-BDA1-E70B125FD35C}" srcOrd="0" destOrd="0" parTransId="{23415DEE-4E6F-4266-9F29-AAE8F0FFCD28}" sibTransId="{1C00C36D-2CBE-4536-8602-E0F45CCD8DA7}"/>
    <dgm:cxn modelId="{D6C33D6A-E6C0-4B65-890B-926ADD8993EC}" srcId="{3C956FFE-6981-4A52-BDA1-E70B125FD35C}" destId="{676B3ECD-FE3E-4650-B392-4A53C3129805}" srcOrd="0" destOrd="0" parTransId="{5C57F143-1104-4D56-939C-9B06E812F7D2}" sibTransId="{341B621D-D906-4589-A16E-CD25C56253BB}"/>
    <dgm:cxn modelId="{EAAFC533-FD7A-407C-AC9D-D7A0164544F0}" type="presOf" srcId="{4A271804-9EF9-410A-954E-6C77F41B282D}" destId="{BF9E9FEE-7455-49B3-9859-C272CB9A0765}" srcOrd="0" destOrd="0" presId="urn:microsoft.com/office/officeart/2008/layout/SquareAccentList"/>
    <dgm:cxn modelId="{E14DAB0E-A158-41C3-A106-8285603CE7F9}" type="presOf" srcId="{05EDB152-BC3C-4F89-AEF7-5BBA7370B9B6}" destId="{0C6D804E-0D62-4F58-A176-C84A852711F9}" srcOrd="0" destOrd="0" presId="urn:microsoft.com/office/officeart/2008/layout/SquareAccentList"/>
    <dgm:cxn modelId="{33A675D2-8967-4E76-9198-55D4A52947B1}" type="presOf" srcId="{3709A102-5CA3-4A60-951C-0B0D43F9283E}" destId="{3994A3F0-D26B-43F1-8D97-A91B41C56140}" srcOrd="0" destOrd="0" presId="urn:microsoft.com/office/officeart/2008/layout/SquareAccentList"/>
    <dgm:cxn modelId="{022B567A-3F3F-44EA-B9BD-9B28F12CFB49}" type="presOf" srcId="{81494A33-C2D3-40D6-845E-6FDD44542311}" destId="{6427B8B2-BF80-48EF-8FB6-C927A3C429E9}" srcOrd="0" destOrd="0" presId="urn:microsoft.com/office/officeart/2008/layout/SquareAccentList"/>
    <dgm:cxn modelId="{605C9070-3C0F-438B-B6A2-4265F7E90E9B}" type="presOf" srcId="{F2E25CAB-8646-43CC-8CDF-65DCDF22867E}" destId="{BC882C12-ABEB-47B3-BEE0-36575E657957}" srcOrd="0" destOrd="0" presId="urn:microsoft.com/office/officeart/2008/layout/SquareAccentList"/>
    <dgm:cxn modelId="{EADA350B-F89B-4908-8B86-4DA847E5D048}" srcId="{4A271804-9EF9-410A-954E-6C77F41B282D}" destId="{81494A33-C2D3-40D6-845E-6FDD44542311}" srcOrd="1" destOrd="0" parTransId="{EA7E8C85-1654-41CC-B3B3-24947946DD4C}" sibTransId="{3A13CC5F-D893-48A2-B1A4-0749923543D5}"/>
    <dgm:cxn modelId="{2EC64C88-F3CF-4E5E-97CC-A582EC42DB07}" type="presOf" srcId="{3C956FFE-6981-4A52-BDA1-E70B125FD35C}" destId="{200AC4AB-1F44-4C88-8126-35027BC30113}" srcOrd="0" destOrd="0" presId="urn:microsoft.com/office/officeart/2008/layout/SquareAccentList"/>
    <dgm:cxn modelId="{93B3DCE0-B8A5-48AF-8367-33980095AE1E}" type="presOf" srcId="{4F7174DA-16C3-4906-9876-05DC8809339F}" destId="{29524D50-36E8-41A0-9592-0B8F326A077F}" srcOrd="0" destOrd="0" presId="urn:microsoft.com/office/officeart/2008/layout/SquareAccentList"/>
    <dgm:cxn modelId="{63C488E1-96BA-4F05-8181-79286B87C4DC}" srcId="{4A271804-9EF9-410A-954E-6C77F41B282D}" destId="{7A088DA1-39E5-4D1F-B675-5DC61435C79F}" srcOrd="3" destOrd="0" parTransId="{9A4BEA72-E294-4A72-A078-23E35F71159A}" sibTransId="{D46A70CB-2811-49B1-B01E-F2DE6D06909C}"/>
    <dgm:cxn modelId="{12273C60-1034-4A9A-9858-1E42E1C3B721}" srcId="{F2E25CAB-8646-43CC-8CDF-65DCDF22867E}" destId="{4A271804-9EF9-410A-954E-6C77F41B282D}" srcOrd="1" destOrd="0" parTransId="{E00377BA-F5FF-4903-B7E0-E1C483C7E99F}" sibTransId="{95AA908B-9A51-4CCF-8B29-3A3A59FCBAF9}"/>
    <dgm:cxn modelId="{4F25ADEE-D0E4-4AB7-95C9-7865DA28CE6E}" srcId="{4A271804-9EF9-410A-954E-6C77F41B282D}" destId="{4F7174DA-16C3-4906-9876-05DC8809339F}" srcOrd="5" destOrd="0" parTransId="{B9E69C3F-8BA1-47C5-A37C-76C6C528B08F}" sibTransId="{9800275C-6BA3-4346-A5DA-FDC0D8C46AEE}"/>
    <dgm:cxn modelId="{8BECF9F7-E38A-4039-B9EE-DE8187D6416D}" srcId="{4A271804-9EF9-410A-954E-6C77F41B282D}" destId="{05EDB152-BC3C-4F89-AEF7-5BBA7370B9B6}" srcOrd="0" destOrd="0" parTransId="{5366991F-9C7E-4A86-B02F-A6C0196019E6}" sibTransId="{4B83AD67-F868-400E-B95D-01CC4E401C4E}"/>
    <dgm:cxn modelId="{76112333-6B2A-45BD-BA7D-7AA1876CFCA6}" srcId="{3C956FFE-6981-4A52-BDA1-E70B125FD35C}" destId="{9271259F-D7C8-4BD0-9A50-48266C466D6F}" srcOrd="1" destOrd="0" parTransId="{1A881281-BB74-447D-9FC2-53E1AB0F31D8}" sibTransId="{EF9E799A-91B2-42A2-9BA8-2BAED571BC0A}"/>
    <dgm:cxn modelId="{035E3069-F492-405B-8D31-22D41643F1F1}" srcId="{4A271804-9EF9-410A-954E-6C77F41B282D}" destId="{423007F6-E28F-4AAC-9AAB-F1EFEF1A49D2}" srcOrd="2" destOrd="0" parTransId="{64CD1175-684F-4C06-BD35-912803FAE2EA}" sibTransId="{1C74B142-30E9-404F-8E63-CA4E28FA6D11}"/>
    <dgm:cxn modelId="{A8AE5AE6-6CB4-4122-A5A1-A1599D10B378}" type="presOf" srcId="{9271259F-D7C8-4BD0-9A50-48266C466D6F}" destId="{4D18F6B7-C302-449B-BC1B-D2F3BECFBBC4}" srcOrd="0" destOrd="0" presId="urn:microsoft.com/office/officeart/2008/layout/SquareAccentList"/>
    <dgm:cxn modelId="{F0D4189A-BCB6-4B3C-AC72-8C5EBE6B1E59}" type="presOf" srcId="{676B3ECD-FE3E-4650-B392-4A53C3129805}" destId="{8B506268-A7B8-49C8-BDB9-A5FCE0943A42}" srcOrd="0" destOrd="0" presId="urn:microsoft.com/office/officeart/2008/layout/SquareAccentList"/>
    <dgm:cxn modelId="{F15AD488-90C0-4506-8A2E-6D3136028AE7}" type="presParOf" srcId="{BC882C12-ABEB-47B3-BEE0-36575E657957}" destId="{5F7CA319-0718-42EA-AF0C-BF323EA33841}" srcOrd="0" destOrd="0" presId="urn:microsoft.com/office/officeart/2008/layout/SquareAccentList"/>
    <dgm:cxn modelId="{E5D31452-6B25-48C9-A743-E6BB8AA5D6BE}" type="presParOf" srcId="{5F7CA319-0718-42EA-AF0C-BF323EA33841}" destId="{6F542896-17F1-4707-8566-A9C3C0A5D8BD}" srcOrd="0" destOrd="0" presId="urn:microsoft.com/office/officeart/2008/layout/SquareAccentList"/>
    <dgm:cxn modelId="{CDB10E2B-3103-4CFF-BC1F-B59979E88157}" type="presParOf" srcId="{6F542896-17F1-4707-8566-A9C3C0A5D8BD}" destId="{6A8A9E52-A42A-4EF6-B8DF-C6776EA0DCE2}" srcOrd="0" destOrd="0" presId="urn:microsoft.com/office/officeart/2008/layout/SquareAccentList"/>
    <dgm:cxn modelId="{6C672910-9532-4EAF-975B-EC58345D4542}" type="presParOf" srcId="{6F542896-17F1-4707-8566-A9C3C0A5D8BD}" destId="{0AFAE393-C14B-4194-843E-632147E8DCC7}" srcOrd="1" destOrd="0" presId="urn:microsoft.com/office/officeart/2008/layout/SquareAccentList"/>
    <dgm:cxn modelId="{FA7328BA-0053-4BA8-B374-95B1BC87E8D5}" type="presParOf" srcId="{6F542896-17F1-4707-8566-A9C3C0A5D8BD}" destId="{200AC4AB-1F44-4C88-8126-35027BC30113}" srcOrd="2" destOrd="0" presId="urn:microsoft.com/office/officeart/2008/layout/SquareAccentList"/>
    <dgm:cxn modelId="{4FF015CE-FCCA-4438-B6C5-E1D80DB373F5}" type="presParOf" srcId="{5F7CA319-0718-42EA-AF0C-BF323EA33841}" destId="{834B0CD0-33E3-4413-84E7-E699413D5F0D}" srcOrd="1" destOrd="0" presId="urn:microsoft.com/office/officeart/2008/layout/SquareAccentList"/>
    <dgm:cxn modelId="{402F487B-A9D0-4CFC-BA0A-2792C8E8C93C}" type="presParOf" srcId="{834B0CD0-33E3-4413-84E7-E699413D5F0D}" destId="{4D282A8B-C4E4-4309-845C-4ABA53115D0C}" srcOrd="0" destOrd="0" presId="urn:microsoft.com/office/officeart/2008/layout/SquareAccentList"/>
    <dgm:cxn modelId="{DE01A750-5508-4969-B2DA-3291239F21EA}" type="presParOf" srcId="{4D282A8B-C4E4-4309-845C-4ABA53115D0C}" destId="{071F49C1-C3D4-4A77-BFB3-FE86DCC2D0E3}" srcOrd="0" destOrd="0" presId="urn:microsoft.com/office/officeart/2008/layout/SquareAccentList"/>
    <dgm:cxn modelId="{65BD8546-0B05-4C0B-9490-5CC8FC999ECC}" type="presParOf" srcId="{4D282A8B-C4E4-4309-845C-4ABA53115D0C}" destId="{8B506268-A7B8-49C8-BDB9-A5FCE0943A42}" srcOrd="1" destOrd="0" presId="urn:microsoft.com/office/officeart/2008/layout/SquareAccentList"/>
    <dgm:cxn modelId="{DFA7FEA0-6723-4299-8870-4A0D77F49BDA}" type="presParOf" srcId="{834B0CD0-33E3-4413-84E7-E699413D5F0D}" destId="{90556D46-1414-4B91-999C-0FDC4956A323}" srcOrd="1" destOrd="0" presId="urn:microsoft.com/office/officeart/2008/layout/SquareAccentList"/>
    <dgm:cxn modelId="{7F6649CA-97B7-48DE-80FB-3E5E26E92F99}" type="presParOf" srcId="{90556D46-1414-4B91-999C-0FDC4956A323}" destId="{2A944A7E-BC3A-48BC-8369-9A3C073283EA}" srcOrd="0" destOrd="0" presId="urn:microsoft.com/office/officeart/2008/layout/SquareAccentList"/>
    <dgm:cxn modelId="{0249D60D-2B1F-4B5B-9B4D-608DD79E784C}" type="presParOf" srcId="{90556D46-1414-4B91-999C-0FDC4956A323}" destId="{4D18F6B7-C302-449B-BC1B-D2F3BECFBBC4}" srcOrd="1" destOrd="0" presId="urn:microsoft.com/office/officeart/2008/layout/SquareAccentList"/>
    <dgm:cxn modelId="{1939955E-650A-4899-88F3-DB2D6CA58845}" type="presParOf" srcId="{BC882C12-ABEB-47B3-BEE0-36575E657957}" destId="{F51B6417-056F-462D-871F-33B5FA56239C}" srcOrd="1" destOrd="0" presId="urn:microsoft.com/office/officeart/2008/layout/SquareAccentList"/>
    <dgm:cxn modelId="{A8AF531B-83B7-4DDE-B051-E9FCB3C6F4CC}" type="presParOf" srcId="{F51B6417-056F-462D-871F-33B5FA56239C}" destId="{AA860FF1-456D-4156-BBB6-15375C810159}" srcOrd="0" destOrd="0" presId="urn:microsoft.com/office/officeart/2008/layout/SquareAccentList"/>
    <dgm:cxn modelId="{8F5141D1-ADFB-4048-9E20-B160FF9AF20B}" type="presParOf" srcId="{AA860FF1-456D-4156-BBB6-15375C810159}" destId="{834DC8FA-3952-4F75-BE5D-05A0E4AED553}" srcOrd="0" destOrd="0" presId="urn:microsoft.com/office/officeart/2008/layout/SquareAccentList"/>
    <dgm:cxn modelId="{C80D91D9-E8B5-4E76-9177-133952AABA13}" type="presParOf" srcId="{AA860FF1-456D-4156-BBB6-15375C810159}" destId="{B2E1A7C7-6D00-489E-90D4-EE169CF6CE5F}" srcOrd="1" destOrd="0" presId="urn:microsoft.com/office/officeart/2008/layout/SquareAccentList"/>
    <dgm:cxn modelId="{5916D879-2B00-497D-B286-B3B83FA55732}" type="presParOf" srcId="{AA860FF1-456D-4156-BBB6-15375C810159}" destId="{BF9E9FEE-7455-49B3-9859-C272CB9A0765}" srcOrd="2" destOrd="0" presId="urn:microsoft.com/office/officeart/2008/layout/SquareAccentList"/>
    <dgm:cxn modelId="{4E5EC87E-6AA8-4CFF-8C96-F46456029C92}" type="presParOf" srcId="{F51B6417-056F-462D-871F-33B5FA56239C}" destId="{20660377-215C-437C-957A-312372C63B67}" srcOrd="1" destOrd="0" presId="urn:microsoft.com/office/officeart/2008/layout/SquareAccentList"/>
    <dgm:cxn modelId="{E9AFDD8A-DCED-4E0C-A044-017EA1B424A7}" type="presParOf" srcId="{20660377-215C-437C-957A-312372C63B67}" destId="{CB7F8B2C-C0B1-4011-B62A-3054F217B629}" srcOrd="0" destOrd="0" presId="urn:microsoft.com/office/officeart/2008/layout/SquareAccentList"/>
    <dgm:cxn modelId="{874474C6-F1B1-4E6A-92A7-CAC193A9FFC4}" type="presParOf" srcId="{CB7F8B2C-C0B1-4011-B62A-3054F217B629}" destId="{698EE757-DA95-4F67-96FB-075F74E8EF23}" srcOrd="0" destOrd="0" presId="urn:microsoft.com/office/officeart/2008/layout/SquareAccentList"/>
    <dgm:cxn modelId="{F1225570-47FF-4BAC-9CC2-06C49519351C}" type="presParOf" srcId="{CB7F8B2C-C0B1-4011-B62A-3054F217B629}" destId="{0C6D804E-0D62-4F58-A176-C84A852711F9}" srcOrd="1" destOrd="0" presId="urn:microsoft.com/office/officeart/2008/layout/SquareAccentList"/>
    <dgm:cxn modelId="{19B03B94-A392-42FB-847C-BA8C0EC23AF4}" type="presParOf" srcId="{20660377-215C-437C-957A-312372C63B67}" destId="{342CAA6F-D884-484F-8B2B-14E8D5861B1D}" srcOrd="1" destOrd="0" presId="urn:microsoft.com/office/officeart/2008/layout/SquareAccentList"/>
    <dgm:cxn modelId="{66A51CF1-7EF4-4555-959E-F3C8A66196E4}" type="presParOf" srcId="{342CAA6F-D884-484F-8B2B-14E8D5861B1D}" destId="{22762977-05B8-40F0-B6B6-E63CA5D62CBC}" srcOrd="0" destOrd="0" presId="urn:microsoft.com/office/officeart/2008/layout/SquareAccentList"/>
    <dgm:cxn modelId="{1DB5ECEE-F8B3-4259-BC6C-796FCE0EEA4E}" type="presParOf" srcId="{342CAA6F-D884-484F-8B2B-14E8D5861B1D}" destId="{6427B8B2-BF80-48EF-8FB6-C927A3C429E9}" srcOrd="1" destOrd="0" presId="urn:microsoft.com/office/officeart/2008/layout/SquareAccentList"/>
    <dgm:cxn modelId="{509BA012-11B4-423C-A908-F9CC067BA062}" type="presParOf" srcId="{20660377-215C-437C-957A-312372C63B67}" destId="{2FA434F5-D5BA-4F2C-B655-612F7BC15E95}" srcOrd="2" destOrd="0" presId="urn:microsoft.com/office/officeart/2008/layout/SquareAccentList"/>
    <dgm:cxn modelId="{7AE52034-F63F-4306-A62C-915BE56C0C08}" type="presParOf" srcId="{2FA434F5-D5BA-4F2C-B655-612F7BC15E95}" destId="{C19B969C-E87B-43DA-9815-578F55AD1452}" srcOrd="0" destOrd="0" presId="urn:microsoft.com/office/officeart/2008/layout/SquareAccentList"/>
    <dgm:cxn modelId="{E2CEF39D-4BBC-48A1-9636-85583058237C}" type="presParOf" srcId="{2FA434F5-D5BA-4F2C-B655-612F7BC15E95}" destId="{DD6F5B00-9F79-4B44-B190-750555A4566A}" srcOrd="1" destOrd="0" presId="urn:microsoft.com/office/officeart/2008/layout/SquareAccentList"/>
    <dgm:cxn modelId="{DB124B86-3A60-45A6-9E42-A4D93CFCE090}" type="presParOf" srcId="{20660377-215C-437C-957A-312372C63B67}" destId="{59A7A562-9937-4C91-A80D-EAE5BCB19102}" srcOrd="3" destOrd="0" presId="urn:microsoft.com/office/officeart/2008/layout/SquareAccentList"/>
    <dgm:cxn modelId="{454B9FC7-0E47-400B-BA60-7CDB19CE3118}" type="presParOf" srcId="{59A7A562-9937-4C91-A80D-EAE5BCB19102}" destId="{41BA7FF6-D122-4F09-8EBF-F19B0F60493C}" srcOrd="0" destOrd="0" presId="urn:microsoft.com/office/officeart/2008/layout/SquareAccentList"/>
    <dgm:cxn modelId="{22B4D46F-39F9-4A65-BFBC-2FBF0C3A4317}" type="presParOf" srcId="{59A7A562-9937-4C91-A80D-EAE5BCB19102}" destId="{0129F57C-F027-4486-9293-F45C15226A2A}" srcOrd="1" destOrd="0" presId="urn:microsoft.com/office/officeart/2008/layout/SquareAccentList"/>
    <dgm:cxn modelId="{9CD9B321-55B1-4CE0-A307-CB3B667A869C}" type="presParOf" srcId="{20660377-215C-437C-957A-312372C63B67}" destId="{8F646B7F-CE14-45A1-AAEF-21405929A851}" srcOrd="4" destOrd="0" presId="urn:microsoft.com/office/officeart/2008/layout/SquareAccentList"/>
    <dgm:cxn modelId="{3B9B1EAA-4679-4028-8423-694CF26B7B9B}" type="presParOf" srcId="{8F646B7F-CE14-45A1-AAEF-21405929A851}" destId="{6373BFDA-3DE3-4701-AD6A-AD1BEC7FA5B1}" srcOrd="0" destOrd="0" presId="urn:microsoft.com/office/officeart/2008/layout/SquareAccentList"/>
    <dgm:cxn modelId="{2BB8B658-039F-42E0-BF89-FD817FC1DD5D}" type="presParOf" srcId="{8F646B7F-CE14-45A1-AAEF-21405929A851}" destId="{3994A3F0-D26B-43F1-8D97-A91B41C56140}" srcOrd="1" destOrd="0" presId="urn:microsoft.com/office/officeart/2008/layout/SquareAccentList"/>
    <dgm:cxn modelId="{8DADDD65-84BE-42EF-9979-A64AAAFD9F67}" type="presParOf" srcId="{20660377-215C-437C-957A-312372C63B67}" destId="{6C32F9EA-2B59-4D76-BC57-306AF7E42E20}" srcOrd="5" destOrd="0" presId="urn:microsoft.com/office/officeart/2008/layout/SquareAccentList"/>
    <dgm:cxn modelId="{01C458AB-2497-444F-8B83-1FBDAA5DAF93}" type="presParOf" srcId="{6C32F9EA-2B59-4D76-BC57-306AF7E42E20}" destId="{80B759EC-A43A-46B6-9101-DB5C3AF42D17}" srcOrd="0" destOrd="0" presId="urn:microsoft.com/office/officeart/2008/layout/SquareAccentList"/>
    <dgm:cxn modelId="{8E707C8D-629F-4AA2-B3C0-1DB4A10A2B32}" type="presParOf" srcId="{6C32F9EA-2B59-4D76-BC57-306AF7E42E20}" destId="{29524D50-36E8-41A0-9592-0B8F326A077F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9416B38-2C20-40F4-A2EE-BF6D5A0AFCF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4943969-A391-4BC0-AD54-D3DCB0E02EF2}">
      <dgm:prSet phldrT="[Text]"/>
      <dgm:spPr/>
      <dgm:t>
        <a:bodyPr/>
        <a:lstStyle/>
        <a:p>
          <a:r>
            <a:rPr lang="en-GB" dirty="0" err="1" smtClean="0"/>
            <a:t>Título</a:t>
          </a:r>
          <a:endParaRPr lang="en-GB" dirty="0"/>
        </a:p>
      </dgm:t>
    </dgm:pt>
    <dgm:pt modelId="{600EA2E8-0BDF-4BA4-A7C3-3B09E80B0617}" type="parTrans" cxnId="{AD97F6B6-F3C6-411B-9BC5-CBF06DB89A49}">
      <dgm:prSet/>
      <dgm:spPr/>
      <dgm:t>
        <a:bodyPr/>
        <a:lstStyle/>
        <a:p>
          <a:endParaRPr lang="en-GB"/>
        </a:p>
      </dgm:t>
    </dgm:pt>
    <dgm:pt modelId="{7859CF8C-2B2F-4637-B277-935CA0191018}" type="sibTrans" cxnId="{AD97F6B6-F3C6-411B-9BC5-CBF06DB89A49}">
      <dgm:prSet/>
      <dgm:spPr/>
      <dgm:t>
        <a:bodyPr/>
        <a:lstStyle/>
        <a:p>
          <a:endParaRPr lang="en-GB"/>
        </a:p>
      </dgm:t>
    </dgm:pt>
    <dgm:pt modelId="{4CF9CCB4-D20F-4A58-9B74-E04C7635D232}">
      <dgm:prSet phldrT="[Text]"/>
      <dgm:spPr/>
      <dgm:t>
        <a:bodyPr/>
        <a:lstStyle/>
        <a:p>
          <a:r>
            <a:rPr lang="en-GB" dirty="0" err="1" smtClean="0"/>
            <a:t>Justificación</a:t>
          </a:r>
          <a:r>
            <a:rPr lang="en-GB" dirty="0" smtClean="0"/>
            <a:t> y </a:t>
          </a:r>
          <a:r>
            <a:rPr lang="en-GB" dirty="0" err="1" smtClean="0"/>
            <a:t>fundamentación</a:t>
          </a:r>
          <a:endParaRPr lang="en-GB" dirty="0"/>
        </a:p>
      </dgm:t>
    </dgm:pt>
    <dgm:pt modelId="{11B10503-A0D3-46E4-86B5-19DEC6EEDAF4}" type="parTrans" cxnId="{E5A6E38B-6ADD-472C-9D6D-2DFE97D230F0}">
      <dgm:prSet/>
      <dgm:spPr/>
      <dgm:t>
        <a:bodyPr/>
        <a:lstStyle/>
        <a:p>
          <a:endParaRPr lang="en-GB"/>
        </a:p>
      </dgm:t>
    </dgm:pt>
    <dgm:pt modelId="{F7DC2B3C-1126-4A48-8C93-2AE1BF14A60A}" type="sibTrans" cxnId="{E5A6E38B-6ADD-472C-9D6D-2DFE97D230F0}">
      <dgm:prSet/>
      <dgm:spPr/>
      <dgm:t>
        <a:bodyPr/>
        <a:lstStyle/>
        <a:p>
          <a:endParaRPr lang="en-GB"/>
        </a:p>
      </dgm:t>
    </dgm:pt>
    <dgm:pt modelId="{CE10964A-964F-4BC3-AB0A-58FF36199A18}">
      <dgm:prSet phldrT="[Text]"/>
      <dgm:spPr/>
      <dgm:t>
        <a:bodyPr/>
        <a:lstStyle/>
        <a:p>
          <a:r>
            <a:rPr lang="en-GB" dirty="0" smtClean="0"/>
            <a:t>Estado de la </a:t>
          </a:r>
          <a:r>
            <a:rPr lang="en-GB" dirty="0" err="1" smtClean="0"/>
            <a:t>cuestión</a:t>
          </a:r>
          <a:endParaRPr lang="en-GB" dirty="0" smtClean="0"/>
        </a:p>
      </dgm:t>
    </dgm:pt>
    <dgm:pt modelId="{4959E686-2974-437F-B2DF-027CD20D1797}" type="parTrans" cxnId="{082F2876-9E52-49DA-9CEC-5F66D523F250}">
      <dgm:prSet/>
      <dgm:spPr/>
      <dgm:t>
        <a:bodyPr/>
        <a:lstStyle/>
        <a:p>
          <a:endParaRPr lang="en-GB"/>
        </a:p>
      </dgm:t>
    </dgm:pt>
    <dgm:pt modelId="{0AFE353A-4802-4457-8F25-4BDE4D608AAE}" type="sibTrans" cxnId="{082F2876-9E52-49DA-9CEC-5F66D523F250}">
      <dgm:prSet/>
      <dgm:spPr/>
      <dgm:t>
        <a:bodyPr/>
        <a:lstStyle/>
        <a:p>
          <a:endParaRPr lang="en-GB"/>
        </a:p>
      </dgm:t>
    </dgm:pt>
    <dgm:pt modelId="{E4492128-C0A6-4E5A-B959-ACA980AD946D}">
      <dgm:prSet phldrT="[Text]"/>
      <dgm:spPr/>
      <dgm:t>
        <a:bodyPr/>
        <a:lstStyle/>
        <a:p>
          <a:r>
            <a:rPr lang="en-GB" dirty="0" err="1" smtClean="0"/>
            <a:t>Objetivos</a:t>
          </a:r>
          <a:r>
            <a:rPr lang="en-GB" dirty="0" smtClean="0"/>
            <a:t> de </a:t>
          </a:r>
          <a:r>
            <a:rPr lang="en-GB" dirty="0" err="1" smtClean="0"/>
            <a:t>conocimiento</a:t>
          </a:r>
          <a:endParaRPr lang="en-GB" dirty="0" smtClean="0"/>
        </a:p>
      </dgm:t>
    </dgm:pt>
    <dgm:pt modelId="{B4AAE931-F692-407B-BF2E-0138ADDE4BFD}" type="parTrans" cxnId="{6096C2FC-0B66-478B-B517-A778986ED0A4}">
      <dgm:prSet/>
      <dgm:spPr/>
      <dgm:t>
        <a:bodyPr/>
        <a:lstStyle/>
        <a:p>
          <a:endParaRPr lang="en-GB"/>
        </a:p>
      </dgm:t>
    </dgm:pt>
    <dgm:pt modelId="{0FA5DE0C-4F6F-4BA6-AE59-6749D13FC3EC}" type="sibTrans" cxnId="{6096C2FC-0B66-478B-B517-A778986ED0A4}">
      <dgm:prSet/>
      <dgm:spPr/>
      <dgm:t>
        <a:bodyPr/>
        <a:lstStyle/>
        <a:p>
          <a:endParaRPr lang="en-GB"/>
        </a:p>
      </dgm:t>
    </dgm:pt>
    <dgm:pt modelId="{2A5515FD-CF9F-476D-8106-DC1B5A9A9634}">
      <dgm:prSet phldrT="[Text]"/>
      <dgm:spPr/>
      <dgm:t>
        <a:bodyPr/>
        <a:lstStyle/>
        <a:p>
          <a:r>
            <a:rPr lang="en-GB" dirty="0" err="1" smtClean="0"/>
            <a:t>Acceso</a:t>
          </a:r>
          <a:r>
            <a:rPr lang="en-GB" dirty="0" smtClean="0"/>
            <a:t> a la </a:t>
          </a:r>
          <a:r>
            <a:rPr lang="en-GB" dirty="0" err="1" smtClean="0"/>
            <a:t>información</a:t>
          </a:r>
          <a:endParaRPr lang="en-GB" dirty="0" smtClean="0"/>
        </a:p>
      </dgm:t>
    </dgm:pt>
    <dgm:pt modelId="{E278FC19-53F2-4902-91BD-9D1A9BCBD4D7}" type="parTrans" cxnId="{C09AEB20-0A79-47B1-A469-9B58A7C6977C}">
      <dgm:prSet/>
      <dgm:spPr/>
      <dgm:t>
        <a:bodyPr/>
        <a:lstStyle/>
        <a:p>
          <a:endParaRPr lang="en-GB"/>
        </a:p>
      </dgm:t>
    </dgm:pt>
    <dgm:pt modelId="{0562DC4B-4074-4B6C-8E18-CBD7744DDD95}" type="sibTrans" cxnId="{C09AEB20-0A79-47B1-A469-9B58A7C6977C}">
      <dgm:prSet/>
      <dgm:spPr/>
      <dgm:t>
        <a:bodyPr/>
        <a:lstStyle/>
        <a:p>
          <a:endParaRPr lang="en-GB"/>
        </a:p>
      </dgm:t>
    </dgm:pt>
    <dgm:pt modelId="{30312184-8FFD-4A52-9B89-A59BBF3E46B2}">
      <dgm:prSet phldrT="[Text]"/>
      <dgm:spPr/>
      <dgm:t>
        <a:bodyPr/>
        <a:lstStyle/>
        <a:p>
          <a:r>
            <a:rPr lang="en-GB" dirty="0" err="1" smtClean="0"/>
            <a:t>Análisis</a:t>
          </a:r>
          <a:r>
            <a:rPr lang="en-GB" dirty="0" smtClean="0"/>
            <a:t> de la </a:t>
          </a:r>
          <a:r>
            <a:rPr lang="en-GB" dirty="0" err="1" smtClean="0"/>
            <a:t>información</a:t>
          </a:r>
          <a:endParaRPr lang="en-GB" dirty="0" smtClean="0"/>
        </a:p>
      </dgm:t>
    </dgm:pt>
    <dgm:pt modelId="{DE0BA626-6DD8-4167-8398-A12D7C380960}" type="parTrans" cxnId="{8B55BEA4-4B8F-4203-B8DF-D70C5F2A15DF}">
      <dgm:prSet/>
      <dgm:spPr/>
      <dgm:t>
        <a:bodyPr/>
        <a:lstStyle/>
        <a:p>
          <a:endParaRPr lang="en-GB"/>
        </a:p>
      </dgm:t>
    </dgm:pt>
    <dgm:pt modelId="{3D0BC7E1-2A23-45CE-8C4D-FA74FF9861AD}" type="sibTrans" cxnId="{8B55BEA4-4B8F-4203-B8DF-D70C5F2A15DF}">
      <dgm:prSet/>
      <dgm:spPr/>
      <dgm:t>
        <a:bodyPr/>
        <a:lstStyle/>
        <a:p>
          <a:endParaRPr lang="en-GB"/>
        </a:p>
      </dgm:t>
    </dgm:pt>
    <dgm:pt modelId="{66D36021-5C54-42FD-81A3-888B351B042C}">
      <dgm:prSet phldrT="[Text]"/>
      <dgm:spPr/>
      <dgm:t>
        <a:bodyPr/>
        <a:lstStyle/>
        <a:p>
          <a:r>
            <a:rPr lang="en-GB" dirty="0" err="1" smtClean="0"/>
            <a:t>Bibliografía</a:t>
          </a:r>
          <a:endParaRPr lang="en-GB" dirty="0" smtClean="0"/>
        </a:p>
      </dgm:t>
    </dgm:pt>
    <dgm:pt modelId="{DA6C6EFA-D01F-4FE6-83BA-5D3A2EFB2BE6}" type="parTrans" cxnId="{186154F8-10E3-4F43-B57F-DC08234AE4AF}">
      <dgm:prSet/>
      <dgm:spPr/>
      <dgm:t>
        <a:bodyPr/>
        <a:lstStyle/>
        <a:p>
          <a:endParaRPr lang="en-GB"/>
        </a:p>
      </dgm:t>
    </dgm:pt>
    <dgm:pt modelId="{CEAAC9E8-0E07-47E4-ACA9-773C9CDC011E}" type="sibTrans" cxnId="{186154F8-10E3-4F43-B57F-DC08234AE4AF}">
      <dgm:prSet/>
      <dgm:spPr/>
      <dgm:t>
        <a:bodyPr/>
        <a:lstStyle/>
        <a:p>
          <a:endParaRPr lang="en-GB"/>
        </a:p>
      </dgm:t>
    </dgm:pt>
    <dgm:pt modelId="{AE23E7DD-3087-481E-B4CD-E066BC588FB4}" type="pres">
      <dgm:prSet presAssocID="{89416B38-2C20-40F4-A2EE-BF6D5A0AFCF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36A2C82B-55D4-4A62-ACB3-BBFB3C895A15}" type="pres">
      <dgm:prSet presAssocID="{24943969-A391-4BC0-AD54-D3DCB0E02EF2}" presName="parentLin" presStyleCnt="0"/>
      <dgm:spPr/>
    </dgm:pt>
    <dgm:pt modelId="{080027DA-7E4B-4541-B67B-39B17B823FC5}" type="pres">
      <dgm:prSet presAssocID="{24943969-A391-4BC0-AD54-D3DCB0E02EF2}" presName="parentLeftMargin" presStyleLbl="node1" presStyleIdx="0" presStyleCnt="7"/>
      <dgm:spPr/>
      <dgm:t>
        <a:bodyPr/>
        <a:lstStyle/>
        <a:p>
          <a:endParaRPr lang="es-AR"/>
        </a:p>
      </dgm:t>
    </dgm:pt>
    <dgm:pt modelId="{C86C572E-8713-4530-851C-CACC45224A24}" type="pres">
      <dgm:prSet presAssocID="{24943969-A391-4BC0-AD54-D3DCB0E02EF2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905E3BC-0C68-4D48-8F34-9C97C69089C8}" type="pres">
      <dgm:prSet presAssocID="{24943969-A391-4BC0-AD54-D3DCB0E02EF2}" presName="negativeSpace" presStyleCnt="0"/>
      <dgm:spPr/>
    </dgm:pt>
    <dgm:pt modelId="{C74FA2D4-C0C8-4CD8-941F-3803CCAF2D95}" type="pres">
      <dgm:prSet presAssocID="{24943969-A391-4BC0-AD54-D3DCB0E02EF2}" presName="childText" presStyleLbl="conFgAcc1" presStyleIdx="0" presStyleCnt="7">
        <dgm:presLayoutVars>
          <dgm:bulletEnabled val="1"/>
        </dgm:presLayoutVars>
      </dgm:prSet>
      <dgm:spPr/>
    </dgm:pt>
    <dgm:pt modelId="{6EC741B3-7F61-46A1-88FC-040BBD165E03}" type="pres">
      <dgm:prSet presAssocID="{7859CF8C-2B2F-4637-B277-935CA0191018}" presName="spaceBetweenRectangles" presStyleCnt="0"/>
      <dgm:spPr/>
    </dgm:pt>
    <dgm:pt modelId="{2513E84D-1523-460F-AB5B-A8A36AE3F17C}" type="pres">
      <dgm:prSet presAssocID="{4CF9CCB4-D20F-4A58-9B74-E04C7635D232}" presName="parentLin" presStyleCnt="0"/>
      <dgm:spPr/>
    </dgm:pt>
    <dgm:pt modelId="{C4451DCB-7920-45C9-8292-8D9BB693AA90}" type="pres">
      <dgm:prSet presAssocID="{4CF9CCB4-D20F-4A58-9B74-E04C7635D232}" presName="parentLeftMargin" presStyleLbl="node1" presStyleIdx="0" presStyleCnt="7"/>
      <dgm:spPr/>
      <dgm:t>
        <a:bodyPr/>
        <a:lstStyle/>
        <a:p>
          <a:endParaRPr lang="es-AR"/>
        </a:p>
      </dgm:t>
    </dgm:pt>
    <dgm:pt modelId="{77737EA5-BD96-41E1-A841-2900C5BC9EF1}" type="pres">
      <dgm:prSet presAssocID="{4CF9CCB4-D20F-4A58-9B74-E04C7635D232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72BEF75-90B0-4D34-9763-BDF0429A0E0A}" type="pres">
      <dgm:prSet presAssocID="{4CF9CCB4-D20F-4A58-9B74-E04C7635D232}" presName="negativeSpace" presStyleCnt="0"/>
      <dgm:spPr/>
    </dgm:pt>
    <dgm:pt modelId="{9A7A2E13-54EB-4016-B27F-DF9995602312}" type="pres">
      <dgm:prSet presAssocID="{4CF9CCB4-D20F-4A58-9B74-E04C7635D232}" presName="childText" presStyleLbl="conFgAcc1" presStyleIdx="1" presStyleCnt="7">
        <dgm:presLayoutVars>
          <dgm:bulletEnabled val="1"/>
        </dgm:presLayoutVars>
      </dgm:prSet>
      <dgm:spPr/>
    </dgm:pt>
    <dgm:pt modelId="{C309DD3F-955D-440A-87E7-A88D81F7D9DC}" type="pres">
      <dgm:prSet presAssocID="{F7DC2B3C-1126-4A48-8C93-2AE1BF14A60A}" presName="spaceBetweenRectangles" presStyleCnt="0"/>
      <dgm:spPr/>
    </dgm:pt>
    <dgm:pt modelId="{CDDA1992-599A-492A-9EC4-C36628ED2A03}" type="pres">
      <dgm:prSet presAssocID="{CE10964A-964F-4BC3-AB0A-58FF36199A18}" presName="parentLin" presStyleCnt="0"/>
      <dgm:spPr/>
    </dgm:pt>
    <dgm:pt modelId="{F6A4D77E-2FF0-4222-A15E-C5BF8713946C}" type="pres">
      <dgm:prSet presAssocID="{CE10964A-964F-4BC3-AB0A-58FF36199A18}" presName="parentLeftMargin" presStyleLbl="node1" presStyleIdx="1" presStyleCnt="7"/>
      <dgm:spPr/>
      <dgm:t>
        <a:bodyPr/>
        <a:lstStyle/>
        <a:p>
          <a:endParaRPr lang="es-AR"/>
        </a:p>
      </dgm:t>
    </dgm:pt>
    <dgm:pt modelId="{37720B9B-BB44-4257-A3B0-86AB5F82CC57}" type="pres">
      <dgm:prSet presAssocID="{CE10964A-964F-4BC3-AB0A-58FF36199A18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C9174B-5539-4824-BF01-6329BA1A4E3C}" type="pres">
      <dgm:prSet presAssocID="{CE10964A-964F-4BC3-AB0A-58FF36199A18}" presName="negativeSpace" presStyleCnt="0"/>
      <dgm:spPr/>
    </dgm:pt>
    <dgm:pt modelId="{9C226CC3-9AA7-4849-AC52-B430F097855B}" type="pres">
      <dgm:prSet presAssocID="{CE10964A-964F-4BC3-AB0A-58FF36199A18}" presName="childText" presStyleLbl="conFgAcc1" presStyleIdx="2" presStyleCnt="7">
        <dgm:presLayoutVars>
          <dgm:bulletEnabled val="1"/>
        </dgm:presLayoutVars>
      </dgm:prSet>
      <dgm:spPr/>
    </dgm:pt>
    <dgm:pt modelId="{6EDF99E6-E2D5-4864-80D0-08E62AE7FD61}" type="pres">
      <dgm:prSet presAssocID="{0AFE353A-4802-4457-8F25-4BDE4D608AAE}" presName="spaceBetweenRectangles" presStyleCnt="0"/>
      <dgm:spPr/>
    </dgm:pt>
    <dgm:pt modelId="{DFC1A0E3-EE17-4C2B-B242-C36254D4E198}" type="pres">
      <dgm:prSet presAssocID="{E4492128-C0A6-4E5A-B959-ACA980AD946D}" presName="parentLin" presStyleCnt="0"/>
      <dgm:spPr/>
    </dgm:pt>
    <dgm:pt modelId="{67D60313-4505-4DB3-A9BE-BA2FDB0E05C4}" type="pres">
      <dgm:prSet presAssocID="{E4492128-C0A6-4E5A-B959-ACA980AD946D}" presName="parentLeftMargin" presStyleLbl="node1" presStyleIdx="2" presStyleCnt="7"/>
      <dgm:spPr/>
      <dgm:t>
        <a:bodyPr/>
        <a:lstStyle/>
        <a:p>
          <a:endParaRPr lang="es-AR"/>
        </a:p>
      </dgm:t>
    </dgm:pt>
    <dgm:pt modelId="{2F0F3DC3-B51B-4525-944A-C0F9C8C703E9}" type="pres">
      <dgm:prSet presAssocID="{E4492128-C0A6-4E5A-B959-ACA980AD946D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2EEA31-A124-4846-9C96-2E783BA3131E}" type="pres">
      <dgm:prSet presAssocID="{E4492128-C0A6-4E5A-B959-ACA980AD946D}" presName="negativeSpace" presStyleCnt="0"/>
      <dgm:spPr/>
    </dgm:pt>
    <dgm:pt modelId="{5BAE8EE1-023C-41C4-8477-7100FCB27A1B}" type="pres">
      <dgm:prSet presAssocID="{E4492128-C0A6-4E5A-B959-ACA980AD946D}" presName="childText" presStyleLbl="conFgAcc1" presStyleIdx="3" presStyleCnt="7">
        <dgm:presLayoutVars>
          <dgm:bulletEnabled val="1"/>
        </dgm:presLayoutVars>
      </dgm:prSet>
      <dgm:spPr/>
    </dgm:pt>
    <dgm:pt modelId="{DC0FE6DE-AA07-4F91-9646-3672A98DB468}" type="pres">
      <dgm:prSet presAssocID="{0FA5DE0C-4F6F-4BA6-AE59-6749D13FC3EC}" presName="spaceBetweenRectangles" presStyleCnt="0"/>
      <dgm:spPr/>
    </dgm:pt>
    <dgm:pt modelId="{59BED7ED-00FB-4BBF-AD67-5D2AEEC432AC}" type="pres">
      <dgm:prSet presAssocID="{2A5515FD-CF9F-476D-8106-DC1B5A9A9634}" presName="parentLin" presStyleCnt="0"/>
      <dgm:spPr/>
    </dgm:pt>
    <dgm:pt modelId="{5B2F4583-2F75-4629-8EA6-BEEA661E4C05}" type="pres">
      <dgm:prSet presAssocID="{2A5515FD-CF9F-476D-8106-DC1B5A9A9634}" presName="parentLeftMargin" presStyleLbl="node1" presStyleIdx="3" presStyleCnt="7"/>
      <dgm:spPr/>
      <dgm:t>
        <a:bodyPr/>
        <a:lstStyle/>
        <a:p>
          <a:endParaRPr lang="es-AR"/>
        </a:p>
      </dgm:t>
    </dgm:pt>
    <dgm:pt modelId="{342A5DB9-D71D-4441-BA93-522437466087}" type="pres">
      <dgm:prSet presAssocID="{2A5515FD-CF9F-476D-8106-DC1B5A9A9634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93F125-2FE3-40CD-BB1D-C51F5503830E}" type="pres">
      <dgm:prSet presAssocID="{2A5515FD-CF9F-476D-8106-DC1B5A9A9634}" presName="negativeSpace" presStyleCnt="0"/>
      <dgm:spPr/>
    </dgm:pt>
    <dgm:pt modelId="{74A7523C-6EF4-4D8C-BA38-BECADFF1ED76}" type="pres">
      <dgm:prSet presAssocID="{2A5515FD-CF9F-476D-8106-DC1B5A9A9634}" presName="childText" presStyleLbl="conFgAcc1" presStyleIdx="4" presStyleCnt="7">
        <dgm:presLayoutVars>
          <dgm:bulletEnabled val="1"/>
        </dgm:presLayoutVars>
      </dgm:prSet>
      <dgm:spPr/>
    </dgm:pt>
    <dgm:pt modelId="{9062F482-A193-4536-8A37-1F795497EAA1}" type="pres">
      <dgm:prSet presAssocID="{0562DC4B-4074-4B6C-8E18-CBD7744DDD95}" presName="spaceBetweenRectangles" presStyleCnt="0"/>
      <dgm:spPr/>
    </dgm:pt>
    <dgm:pt modelId="{A0021DAD-DE7D-48F6-98D7-7822186830D3}" type="pres">
      <dgm:prSet presAssocID="{30312184-8FFD-4A52-9B89-A59BBF3E46B2}" presName="parentLin" presStyleCnt="0"/>
      <dgm:spPr/>
    </dgm:pt>
    <dgm:pt modelId="{4778AF6D-5D96-4B03-A5B6-6ACCA598D637}" type="pres">
      <dgm:prSet presAssocID="{30312184-8FFD-4A52-9B89-A59BBF3E46B2}" presName="parentLeftMargin" presStyleLbl="node1" presStyleIdx="4" presStyleCnt="7"/>
      <dgm:spPr/>
      <dgm:t>
        <a:bodyPr/>
        <a:lstStyle/>
        <a:p>
          <a:endParaRPr lang="es-AR"/>
        </a:p>
      </dgm:t>
    </dgm:pt>
    <dgm:pt modelId="{07F7EF22-6ACC-4263-9750-14A569A3F431}" type="pres">
      <dgm:prSet presAssocID="{30312184-8FFD-4A52-9B89-A59BBF3E46B2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4A12979-AEBF-425A-A047-46886606C9C2}" type="pres">
      <dgm:prSet presAssocID="{30312184-8FFD-4A52-9B89-A59BBF3E46B2}" presName="negativeSpace" presStyleCnt="0"/>
      <dgm:spPr/>
    </dgm:pt>
    <dgm:pt modelId="{446A1610-204C-48B5-8460-106C3A132F03}" type="pres">
      <dgm:prSet presAssocID="{30312184-8FFD-4A52-9B89-A59BBF3E46B2}" presName="childText" presStyleLbl="conFgAcc1" presStyleIdx="5" presStyleCnt="7">
        <dgm:presLayoutVars>
          <dgm:bulletEnabled val="1"/>
        </dgm:presLayoutVars>
      </dgm:prSet>
      <dgm:spPr/>
    </dgm:pt>
    <dgm:pt modelId="{19DD223D-1B63-4488-8C4E-82F62AEA99B2}" type="pres">
      <dgm:prSet presAssocID="{3D0BC7E1-2A23-45CE-8C4D-FA74FF9861AD}" presName="spaceBetweenRectangles" presStyleCnt="0"/>
      <dgm:spPr/>
    </dgm:pt>
    <dgm:pt modelId="{E3D90889-27D5-4F89-BAC3-D661BA56D78A}" type="pres">
      <dgm:prSet presAssocID="{66D36021-5C54-42FD-81A3-888B351B042C}" presName="parentLin" presStyleCnt="0"/>
      <dgm:spPr/>
    </dgm:pt>
    <dgm:pt modelId="{733DF7FB-6A88-433E-A023-53A769CD7CE9}" type="pres">
      <dgm:prSet presAssocID="{66D36021-5C54-42FD-81A3-888B351B042C}" presName="parentLeftMargin" presStyleLbl="node1" presStyleIdx="5" presStyleCnt="7"/>
      <dgm:spPr/>
      <dgm:t>
        <a:bodyPr/>
        <a:lstStyle/>
        <a:p>
          <a:endParaRPr lang="es-AR"/>
        </a:p>
      </dgm:t>
    </dgm:pt>
    <dgm:pt modelId="{7BEA9CAB-9271-4B7B-AD82-5DE59010166A}" type="pres">
      <dgm:prSet presAssocID="{66D36021-5C54-42FD-81A3-888B351B042C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79D9046-061B-43A6-99B7-9455C1E48831}" type="pres">
      <dgm:prSet presAssocID="{66D36021-5C54-42FD-81A3-888B351B042C}" presName="negativeSpace" presStyleCnt="0"/>
      <dgm:spPr/>
    </dgm:pt>
    <dgm:pt modelId="{3D677193-78A3-41A1-BB1F-DD25A085AE52}" type="pres">
      <dgm:prSet presAssocID="{66D36021-5C54-42FD-81A3-888B351B042C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D2B2AD9A-3DB7-4F42-93D8-FE644FF1BC65}" type="presOf" srcId="{4CF9CCB4-D20F-4A58-9B74-E04C7635D232}" destId="{C4451DCB-7920-45C9-8292-8D9BB693AA90}" srcOrd="0" destOrd="0" presId="urn:microsoft.com/office/officeart/2005/8/layout/list1"/>
    <dgm:cxn modelId="{C62A23A5-E0FE-47B8-B76C-5A415844B7E6}" type="presOf" srcId="{CE10964A-964F-4BC3-AB0A-58FF36199A18}" destId="{37720B9B-BB44-4257-A3B0-86AB5F82CC57}" srcOrd="1" destOrd="0" presId="urn:microsoft.com/office/officeart/2005/8/layout/list1"/>
    <dgm:cxn modelId="{186154F8-10E3-4F43-B57F-DC08234AE4AF}" srcId="{89416B38-2C20-40F4-A2EE-BF6D5A0AFCF9}" destId="{66D36021-5C54-42FD-81A3-888B351B042C}" srcOrd="6" destOrd="0" parTransId="{DA6C6EFA-D01F-4FE6-83BA-5D3A2EFB2BE6}" sibTransId="{CEAAC9E8-0E07-47E4-ACA9-773C9CDC011E}"/>
    <dgm:cxn modelId="{C09AEB20-0A79-47B1-A469-9B58A7C6977C}" srcId="{89416B38-2C20-40F4-A2EE-BF6D5A0AFCF9}" destId="{2A5515FD-CF9F-476D-8106-DC1B5A9A9634}" srcOrd="4" destOrd="0" parTransId="{E278FC19-53F2-4902-91BD-9D1A9BCBD4D7}" sibTransId="{0562DC4B-4074-4B6C-8E18-CBD7744DDD95}"/>
    <dgm:cxn modelId="{B0D32C7F-080D-407A-92FD-E764B98D70DA}" type="presOf" srcId="{4CF9CCB4-D20F-4A58-9B74-E04C7635D232}" destId="{77737EA5-BD96-41E1-A841-2900C5BC9EF1}" srcOrd="1" destOrd="0" presId="urn:microsoft.com/office/officeart/2005/8/layout/list1"/>
    <dgm:cxn modelId="{ED09CC73-E6EE-4910-A315-B4116C1B899D}" type="presOf" srcId="{66D36021-5C54-42FD-81A3-888B351B042C}" destId="{733DF7FB-6A88-433E-A023-53A769CD7CE9}" srcOrd="0" destOrd="0" presId="urn:microsoft.com/office/officeart/2005/8/layout/list1"/>
    <dgm:cxn modelId="{1D4CBF71-E82B-4D62-AD01-837565484109}" type="presOf" srcId="{CE10964A-964F-4BC3-AB0A-58FF36199A18}" destId="{F6A4D77E-2FF0-4222-A15E-C5BF8713946C}" srcOrd="0" destOrd="0" presId="urn:microsoft.com/office/officeart/2005/8/layout/list1"/>
    <dgm:cxn modelId="{AD97F6B6-F3C6-411B-9BC5-CBF06DB89A49}" srcId="{89416B38-2C20-40F4-A2EE-BF6D5A0AFCF9}" destId="{24943969-A391-4BC0-AD54-D3DCB0E02EF2}" srcOrd="0" destOrd="0" parTransId="{600EA2E8-0BDF-4BA4-A7C3-3B09E80B0617}" sibTransId="{7859CF8C-2B2F-4637-B277-935CA0191018}"/>
    <dgm:cxn modelId="{8C51B53D-B0EA-4248-BA1D-F1778BC47AB9}" type="presOf" srcId="{2A5515FD-CF9F-476D-8106-DC1B5A9A9634}" destId="{342A5DB9-D71D-4441-BA93-522437466087}" srcOrd="1" destOrd="0" presId="urn:microsoft.com/office/officeart/2005/8/layout/list1"/>
    <dgm:cxn modelId="{4BA0BC66-27FA-4769-AEBF-12B74BE48635}" type="presOf" srcId="{66D36021-5C54-42FD-81A3-888B351B042C}" destId="{7BEA9CAB-9271-4B7B-AD82-5DE59010166A}" srcOrd="1" destOrd="0" presId="urn:microsoft.com/office/officeart/2005/8/layout/list1"/>
    <dgm:cxn modelId="{082F2876-9E52-49DA-9CEC-5F66D523F250}" srcId="{89416B38-2C20-40F4-A2EE-BF6D5A0AFCF9}" destId="{CE10964A-964F-4BC3-AB0A-58FF36199A18}" srcOrd="2" destOrd="0" parTransId="{4959E686-2974-437F-B2DF-027CD20D1797}" sibTransId="{0AFE353A-4802-4457-8F25-4BDE4D608AAE}"/>
    <dgm:cxn modelId="{D18A49BD-C85E-44F8-AC94-53815FCEEB46}" type="presOf" srcId="{E4492128-C0A6-4E5A-B959-ACA980AD946D}" destId="{2F0F3DC3-B51B-4525-944A-C0F9C8C703E9}" srcOrd="1" destOrd="0" presId="urn:microsoft.com/office/officeart/2005/8/layout/list1"/>
    <dgm:cxn modelId="{B271A754-A891-45B8-B025-4AD19DBE811B}" type="presOf" srcId="{30312184-8FFD-4A52-9B89-A59BBF3E46B2}" destId="{07F7EF22-6ACC-4263-9750-14A569A3F431}" srcOrd="1" destOrd="0" presId="urn:microsoft.com/office/officeart/2005/8/layout/list1"/>
    <dgm:cxn modelId="{8B55BEA4-4B8F-4203-B8DF-D70C5F2A15DF}" srcId="{89416B38-2C20-40F4-A2EE-BF6D5A0AFCF9}" destId="{30312184-8FFD-4A52-9B89-A59BBF3E46B2}" srcOrd="5" destOrd="0" parTransId="{DE0BA626-6DD8-4167-8398-A12D7C380960}" sibTransId="{3D0BC7E1-2A23-45CE-8C4D-FA74FF9861AD}"/>
    <dgm:cxn modelId="{E5A6E38B-6ADD-472C-9D6D-2DFE97D230F0}" srcId="{89416B38-2C20-40F4-A2EE-BF6D5A0AFCF9}" destId="{4CF9CCB4-D20F-4A58-9B74-E04C7635D232}" srcOrd="1" destOrd="0" parTransId="{11B10503-A0D3-46E4-86B5-19DEC6EEDAF4}" sibTransId="{F7DC2B3C-1126-4A48-8C93-2AE1BF14A60A}"/>
    <dgm:cxn modelId="{D0BDC0B1-6570-4B98-808D-284A6CD4F977}" type="presOf" srcId="{2A5515FD-CF9F-476D-8106-DC1B5A9A9634}" destId="{5B2F4583-2F75-4629-8EA6-BEEA661E4C05}" srcOrd="0" destOrd="0" presId="urn:microsoft.com/office/officeart/2005/8/layout/list1"/>
    <dgm:cxn modelId="{2ED1A255-90EF-4113-B463-D849394C01DA}" type="presOf" srcId="{89416B38-2C20-40F4-A2EE-BF6D5A0AFCF9}" destId="{AE23E7DD-3087-481E-B4CD-E066BC588FB4}" srcOrd="0" destOrd="0" presId="urn:microsoft.com/office/officeart/2005/8/layout/list1"/>
    <dgm:cxn modelId="{6096C2FC-0B66-478B-B517-A778986ED0A4}" srcId="{89416B38-2C20-40F4-A2EE-BF6D5A0AFCF9}" destId="{E4492128-C0A6-4E5A-B959-ACA980AD946D}" srcOrd="3" destOrd="0" parTransId="{B4AAE931-F692-407B-BF2E-0138ADDE4BFD}" sibTransId="{0FA5DE0C-4F6F-4BA6-AE59-6749D13FC3EC}"/>
    <dgm:cxn modelId="{AA7E2CD2-D23E-458A-A256-F8C7E2158255}" type="presOf" srcId="{24943969-A391-4BC0-AD54-D3DCB0E02EF2}" destId="{C86C572E-8713-4530-851C-CACC45224A24}" srcOrd="1" destOrd="0" presId="urn:microsoft.com/office/officeart/2005/8/layout/list1"/>
    <dgm:cxn modelId="{0D9668CD-4749-4EA3-959B-470A15EBEE27}" type="presOf" srcId="{30312184-8FFD-4A52-9B89-A59BBF3E46B2}" destId="{4778AF6D-5D96-4B03-A5B6-6ACCA598D637}" srcOrd="0" destOrd="0" presId="urn:microsoft.com/office/officeart/2005/8/layout/list1"/>
    <dgm:cxn modelId="{17BD36AE-AC5C-49A9-ABD2-D86F3B639776}" type="presOf" srcId="{24943969-A391-4BC0-AD54-D3DCB0E02EF2}" destId="{080027DA-7E4B-4541-B67B-39B17B823FC5}" srcOrd="0" destOrd="0" presId="urn:microsoft.com/office/officeart/2005/8/layout/list1"/>
    <dgm:cxn modelId="{3F66078C-663E-4E3C-9AA6-E872CC1934C3}" type="presOf" srcId="{E4492128-C0A6-4E5A-B959-ACA980AD946D}" destId="{67D60313-4505-4DB3-A9BE-BA2FDB0E05C4}" srcOrd="0" destOrd="0" presId="urn:microsoft.com/office/officeart/2005/8/layout/list1"/>
    <dgm:cxn modelId="{7149BF0F-BC18-45B2-BEC6-1EDEB9C46032}" type="presParOf" srcId="{AE23E7DD-3087-481E-B4CD-E066BC588FB4}" destId="{36A2C82B-55D4-4A62-ACB3-BBFB3C895A15}" srcOrd="0" destOrd="0" presId="urn:microsoft.com/office/officeart/2005/8/layout/list1"/>
    <dgm:cxn modelId="{294990BA-F87E-46A3-AA69-A945F1E3B004}" type="presParOf" srcId="{36A2C82B-55D4-4A62-ACB3-BBFB3C895A15}" destId="{080027DA-7E4B-4541-B67B-39B17B823FC5}" srcOrd="0" destOrd="0" presId="urn:microsoft.com/office/officeart/2005/8/layout/list1"/>
    <dgm:cxn modelId="{AA076A2E-59F1-4868-AFD2-ED7F649DAC1B}" type="presParOf" srcId="{36A2C82B-55D4-4A62-ACB3-BBFB3C895A15}" destId="{C86C572E-8713-4530-851C-CACC45224A24}" srcOrd="1" destOrd="0" presId="urn:microsoft.com/office/officeart/2005/8/layout/list1"/>
    <dgm:cxn modelId="{B2C05131-9730-424B-89CA-9FB30D8F91BF}" type="presParOf" srcId="{AE23E7DD-3087-481E-B4CD-E066BC588FB4}" destId="{6905E3BC-0C68-4D48-8F34-9C97C69089C8}" srcOrd="1" destOrd="0" presId="urn:microsoft.com/office/officeart/2005/8/layout/list1"/>
    <dgm:cxn modelId="{E276BFD5-033C-40E5-B043-56E6E64764A9}" type="presParOf" srcId="{AE23E7DD-3087-481E-B4CD-E066BC588FB4}" destId="{C74FA2D4-C0C8-4CD8-941F-3803CCAF2D95}" srcOrd="2" destOrd="0" presId="urn:microsoft.com/office/officeart/2005/8/layout/list1"/>
    <dgm:cxn modelId="{CF813225-832D-4FEB-A890-6A4E341EB110}" type="presParOf" srcId="{AE23E7DD-3087-481E-B4CD-E066BC588FB4}" destId="{6EC741B3-7F61-46A1-88FC-040BBD165E03}" srcOrd="3" destOrd="0" presId="urn:microsoft.com/office/officeart/2005/8/layout/list1"/>
    <dgm:cxn modelId="{E4541BB0-17C8-4AA1-9F83-FE9AD7A48C08}" type="presParOf" srcId="{AE23E7DD-3087-481E-B4CD-E066BC588FB4}" destId="{2513E84D-1523-460F-AB5B-A8A36AE3F17C}" srcOrd="4" destOrd="0" presId="urn:microsoft.com/office/officeart/2005/8/layout/list1"/>
    <dgm:cxn modelId="{E6820ECC-A2A9-4C8F-ADA2-503654D123A7}" type="presParOf" srcId="{2513E84D-1523-460F-AB5B-A8A36AE3F17C}" destId="{C4451DCB-7920-45C9-8292-8D9BB693AA90}" srcOrd="0" destOrd="0" presId="urn:microsoft.com/office/officeart/2005/8/layout/list1"/>
    <dgm:cxn modelId="{663C2726-5D00-4661-B4BA-8109E969E2F0}" type="presParOf" srcId="{2513E84D-1523-460F-AB5B-A8A36AE3F17C}" destId="{77737EA5-BD96-41E1-A841-2900C5BC9EF1}" srcOrd="1" destOrd="0" presId="urn:microsoft.com/office/officeart/2005/8/layout/list1"/>
    <dgm:cxn modelId="{29BB174D-5A0A-4CC1-B0B1-5661ED8D6604}" type="presParOf" srcId="{AE23E7DD-3087-481E-B4CD-E066BC588FB4}" destId="{172BEF75-90B0-4D34-9763-BDF0429A0E0A}" srcOrd="5" destOrd="0" presId="urn:microsoft.com/office/officeart/2005/8/layout/list1"/>
    <dgm:cxn modelId="{05769EB9-AEB8-4361-B2E0-F2F1F5A4152B}" type="presParOf" srcId="{AE23E7DD-3087-481E-B4CD-E066BC588FB4}" destId="{9A7A2E13-54EB-4016-B27F-DF9995602312}" srcOrd="6" destOrd="0" presId="urn:microsoft.com/office/officeart/2005/8/layout/list1"/>
    <dgm:cxn modelId="{C18A9789-A2C0-4650-8034-FF227B399471}" type="presParOf" srcId="{AE23E7DD-3087-481E-B4CD-E066BC588FB4}" destId="{C309DD3F-955D-440A-87E7-A88D81F7D9DC}" srcOrd="7" destOrd="0" presId="urn:microsoft.com/office/officeart/2005/8/layout/list1"/>
    <dgm:cxn modelId="{AF7BEE04-49AA-4854-A329-092A1AB3029D}" type="presParOf" srcId="{AE23E7DD-3087-481E-B4CD-E066BC588FB4}" destId="{CDDA1992-599A-492A-9EC4-C36628ED2A03}" srcOrd="8" destOrd="0" presId="urn:microsoft.com/office/officeart/2005/8/layout/list1"/>
    <dgm:cxn modelId="{8457CD6A-70D3-4F52-9589-9A9ABAED973F}" type="presParOf" srcId="{CDDA1992-599A-492A-9EC4-C36628ED2A03}" destId="{F6A4D77E-2FF0-4222-A15E-C5BF8713946C}" srcOrd="0" destOrd="0" presId="urn:microsoft.com/office/officeart/2005/8/layout/list1"/>
    <dgm:cxn modelId="{BA46E468-7A4B-443E-BDAD-23B33A4FFD4B}" type="presParOf" srcId="{CDDA1992-599A-492A-9EC4-C36628ED2A03}" destId="{37720B9B-BB44-4257-A3B0-86AB5F82CC57}" srcOrd="1" destOrd="0" presId="urn:microsoft.com/office/officeart/2005/8/layout/list1"/>
    <dgm:cxn modelId="{9F20AAF2-6B3F-4955-99BA-27CCFA73EDA8}" type="presParOf" srcId="{AE23E7DD-3087-481E-B4CD-E066BC588FB4}" destId="{7EC9174B-5539-4824-BF01-6329BA1A4E3C}" srcOrd="9" destOrd="0" presId="urn:microsoft.com/office/officeart/2005/8/layout/list1"/>
    <dgm:cxn modelId="{70B61C06-339F-4837-9372-89886FC8D679}" type="presParOf" srcId="{AE23E7DD-3087-481E-B4CD-E066BC588FB4}" destId="{9C226CC3-9AA7-4849-AC52-B430F097855B}" srcOrd="10" destOrd="0" presId="urn:microsoft.com/office/officeart/2005/8/layout/list1"/>
    <dgm:cxn modelId="{611F001E-D59F-4852-BA38-EF06AF628A5B}" type="presParOf" srcId="{AE23E7DD-3087-481E-B4CD-E066BC588FB4}" destId="{6EDF99E6-E2D5-4864-80D0-08E62AE7FD61}" srcOrd="11" destOrd="0" presId="urn:microsoft.com/office/officeart/2005/8/layout/list1"/>
    <dgm:cxn modelId="{6CA9A4F3-559B-4188-B1C7-38CE15259015}" type="presParOf" srcId="{AE23E7DD-3087-481E-B4CD-E066BC588FB4}" destId="{DFC1A0E3-EE17-4C2B-B242-C36254D4E198}" srcOrd="12" destOrd="0" presId="urn:microsoft.com/office/officeart/2005/8/layout/list1"/>
    <dgm:cxn modelId="{3446EFEF-42DA-4A3F-995D-C7D0BBCACB2C}" type="presParOf" srcId="{DFC1A0E3-EE17-4C2B-B242-C36254D4E198}" destId="{67D60313-4505-4DB3-A9BE-BA2FDB0E05C4}" srcOrd="0" destOrd="0" presId="urn:microsoft.com/office/officeart/2005/8/layout/list1"/>
    <dgm:cxn modelId="{7C0E007B-FBF2-4DA5-8F04-63CC428D21D5}" type="presParOf" srcId="{DFC1A0E3-EE17-4C2B-B242-C36254D4E198}" destId="{2F0F3DC3-B51B-4525-944A-C0F9C8C703E9}" srcOrd="1" destOrd="0" presId="urn:microsoft.com/office/officeart/2005/8/layout/list1"/>
    <dgm:cxn modelId="{5DB9632E-616B-4C02-8F7B-CDD772339A46}" type="presParOf" srcId="{AE23E7DD-3087-481E-B4CD-E066BC588FB4}" destId="{772EEA31-A124-4846-9C96-2E783BA3131E}" srcOrd="13" destOrd="0" presId="urn:microsoft.com/office/officeart/2005/8/layout/list1"/>
    <dgm:cxn modelId="{69F61653-E04A-4F46-9AC8-4F1F233FA1C0}" type="presParOf" srcId="{AE23E7DD-3087-481E-B4CD-E066BC588FB4}" destId="{5BAE8EE1-023C-41C4-8477-7100FCB27A1B}" srcOrd="14" destOrd="0" presId="urn:microsoft.com/office/officeart/2005/8/layout/list1"/>
    <dgm:cxn modelId="{7FC9F05C-43BD-4C15-BAE0-C39E866DD04A}" type="presParOf" srcId="{AE23E7DD-3087-481E-B4CD-E066BC588FB4}" destId="{DC0FE6DE-AA07-4F91-9646-3672A98DB468}" srcOrd="15" destOrd="0" presId="urn:microsoft.com/office/officeart/2005/8/layout/list1"/>
    <dgm:cxn modelId="{17735C2C-604A-46CD-8B86-7B2A682F674D}" type="presParOf" srcId="{AE23E7DD-3087-481E-B4CD-E066BC588FB4}" destId="{59BED7ED-00FB-4BBF-AD67-5D2AEEC432AC}" srcOrd="16" destOrd="0" presId="urn:microsoft.com/office/officeart/2005/8/layout/list1"/>
    <dgm:cxn modelId="{23731EEB-6EB4-4642-A655-71054D049980}" type="presParOf" srcId="{59BED7ED-00FB-4BBF-AD67-5D2AEEC432AC}" destId="{5B2F4583-2F75-4629-8EA6-BEEA661E4C05}" srcOrd="0" destOrd="0" presId="urn:microsoft.com/office/officeart/2005/8/layout/list1"/>
    <dgm:cxn modelId="{10F0B463-CF35-4360-8E20-C49372762B98}" type="presParOf" srcId="{59BED7ED-00FB-4BBF-AD67-5D2AEEC432AC}" destId="{342A5DB9-D71D-4441-BA93-522437466087}" srcOrd="1" destOrd="0" presId="urn:microsoft.com/office/officeart/2005/8/layout/list1"/>
    <dgm:cxn modelId="{73AE0DD0-A1DA-4C30-BA8B-18546189DB91}" type="presParOf" srcId="{AE23E7DD-3087-481E-B4CD-E066BC588FB4}" destId="{EE93F125-2FE3-40CD-BB1D-C51F5503830E}" srcOrd="17" destOrd="0" presId="urn:microsoft.com/office/officeart/2005/8/layout/list1"/>
    <dgm:cxn modelId="{9C7E899B-52ED-463C-BA1D-76A511B96BCF}" type="presParOf" srcId="{AE23E7DD-3087-481E-B4CD-E066BC588FB4}" destId="{74A7523C-6EF4-4D8C-BA38-BECADFF1ED76}" srcOrd="18" destOrd="0" presId="urn:microsoft.com/office/officeart/2005/8/layout/list1"/>
    <dgm:cxn modelId="{D5A15C5D-87C5-418E-B52C-10ABAF9CB3B3}" type="presParOf" srcId="{AE23E7DD-3087-481E-B4CD-E066BC588FB4}" destId="{9062F482-A193-4536-8A37-1F795497EAA1}" srcOrd="19" destOrd="0" presId="urn:microsoft.com/office/officeart/2005/8/layout/list1"/>
    <dgm:cxn modelId="{60364249-82AF-4E29-B944-48CFC47BD9D6}" type="presParOf" srcId="{AE23E7DD-3087-481E-B4CD-E066BC588FB4}" destId="{A0021DAD-DE7D-48F6-98D7-7822186830D3}" srcOrd="20" destOrd="0" presId="urn:microsoft.com/office/officeart/2005/8/layout/list1"/>
    <dgm:cxn modelId="{4D55F685-8F59-4FC3-ADCC-B2A708FECD00}" type="presParOf" srcId="{A0021DAD-DE7D-48F6-98D7-7822186830D3}" destId="{4778AF6D-5D96-4B03-A5B6-6ACCA598D637}" srcOrd="0" destOrd="0" presId="urn:microsoft.com/office/officeart/2005/8/layout/list1"/>
    <dgm:cxn modelId="{7E4AC8C3-4418-4FDC-98CA-0B1EEB6E292E}" type="presParOf" srcId="{A0021DAD-DE7D-48F6-98D7-7822186830D3}" destId="{07F7EF22-6ACC-4263-9750-14A569A3F431}" srcOrd="1" destOrd="0" presId="urn:microsoft.com/office/officeart/2005/8/layout/list1"/>
    <dgm:cxn modelId="{ADD31C92-FE22-4B0A-B29F-74EDF3AC345D}" type="presParOf" srcId="{AE23E7DD-3087-481E-B4CD-E066BC588FB4}" destId="{94A12979-AEBF-425A-A047-46886606C9C2}" srcOrd="21" destOrd="0" presId="urn:microsoft.com/office/officeart/2005/8/layout/list1"/>
    <dgm:cxn modelId="{B0331F24-0B2F-415F-B44E-8B38103DFB57}" type="presParOf" srcId="{AE23E7DD-3087-481E-B4CD-E066BC588FB4}" destId="{446A1610-204C-48B5-8460-106C3A132F03}" srcOrd="22" destOrd="0" presId="urn:microsoft.com/office/officeart/2005/8/layout/list1"/>
    <dgm:cxn modelId="{3C17784E-1F4E-4273-B220-24FEB1ECC18F}" type="presParOf" srcId="{AE23E7DD-3087-481E-B4CD-E066BC588FB4}" destId="{19DD223D-1B63-4488-8C4E-82F62AEA99B2}" srcOrd="23" destOrd="0" presId="urn:microsoft.com/office/officeart/2005/8/layout/list1"/>
    <dgm:cxn modelId="{E4542245-800D-4BFD-8265-B41544F32AD5}" type="presParOf" srcId="{AE23E7DD-3087-481E-B4CD-E066BC588FB4}" destId="{E3D90889-27D5-4F89-BAC3-D661BA56D78A}" srcOrd="24" destOrd="0" presId="urn:microsoft.com/office/officeart/2005/8/layout/list1"/>
    <dgm:cxn modelId="{87AF328C-C490-4158-99CD-506882FE2E7E}" type="presParOf" srcId="{E3D90889-27D5-4F89-BAC3-D661BA56D78A}" destId="{733DF7FB-6A88-433E-A023-53A769CD7CE9}" srcOrd="0" destOrd="0" presId="urn:microsoft.com/office/officeart/2005/8/layout/list1"/>
    <dgm:cxn modelId="{C9CD95DD-C511-400E-A24C-6D65C0732BB1}" type="presParOf" srcId="{E3D90889-27D5-4F89-BAC3-D661BA56D78A}" destId="{7BEA9CAB-9271-4B7B-AD82-5DE59010166A}" srcOrd="1" destOrd="0" presId="urn:microsoft.com/office/officeart/2005/8/layout/list1"/>
    <dgm:cxn modelId="{17B24DCE-EF49-4A84-9F9F-79384FAF9C58}" type="presParOf" srcId="{AE23E7DD-3087-481E-B4CD-E066BC588FB4}" destId="{879D9046-061B-43A6-99B7-9455C1E48831}" srcOrd="25" destOrd="0" presId="urn:microsoft.com/office/officeart/2005/8/layout/list1"/>
    <dgm:cxn modelId="{C3E407C3-E3D2-4645-AB02-135CB0D02E14}" type="presParOf" srcId="{AE23E7DD-3087-481E-B4CD-E066BC588FB4}" destId="{3D677193-78A3-41A1-BB1F-DD25A085AE52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BB3CB71-9868-45F0-B6D4-34109407C0D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16B23C4-2FA6-48D1-A935-DB76BA6750F4}">
      <dgm:prSet phldrT="[Text]"/>
      <dgm:spPr/>
      <dgm:t>
        <a:bodyPr/>
        <a:lstStyle/>
        <a:p>
          <a:r>
            <a:rPr lang="en-GB" smtClean="0"/>
            <a:t>Aprobar/ejecutar</a:t>
          </a:r>
          <a:endParaRPr lang="en-GB"/>
        </a:p>
      </dgm:t>
    </dgm:pt>
    <dgm:pt modelId="{5CAC99E9-1C6A-4359-BB7F-1CA47B41E322}" type="parTrans" cxnId="{C22465FA-8872-4DE7-845B-ADAD5A7EBA4C}">
      <dgm:prSet/>
      <dgm:spPr/>
      <dgm:t>
        <a:bodyPr/>
        <a:lstStyle/>
        <a:p>
          <a:endParaRPr lang="en-GB"/>
        </a:p>
      </dgm:t>
    </dgm:pt>
    <dgm:pt modelId="{18585791-6B04-4397-A664-7C8868C3B3D6}" type="sibTrans" cxnId="{C22465FA-8872-4DE7-845B-ADAD5A7EBA4C}">
      <dgm:prSet/>
      <dgm:spPr/>
      <dgm:t>
        <a:bodyPr/>
        <a:lstStyle/>
        <a:p>
          <a:endParaRPr lang="en-GB"/>
        </a:p>
      </dgm:t>
    </dgm:pt>
    <dgm:pt modelId="{314D79B0-8B7F-4326-89BE-CF1925D8385A}">
      <dgm:prSet phldrT="[Text]"/>
      <dgm:spPr/>
      <dgm:t>
        <a:bodyPr/>
        <a:lstStyle/>
        <a:p>
          <a:r>
            <a:rPr lang="en-GB" dirty="0" err="1" smtClean="0"/>
            <a:t>Respeto</a:t>
          </a:r>
          <a:endParaRPr lang="en-GB" dirty="0"/>
        </a:p>
      </dgm:t>
    </dgm:pt>
    <dgm:pt modelId="{6EE12A49-5EC9-4D5E-9B3A-08DF0BCDC8EB}" type="parTrans" cxnId="{3F46E0CA-4E22-4192-8168-8ACFE0FDA69D}">
      <dgm:prSet/>
      <dgm:spPr/>
      <dgm:t>
        <a:bodyPr/>
        <a:lstStyle/>
        <a:p>
          <a:endParaRPr lang="en-GB"/>
        </a:p>
      </dgm:t>
    </dgm:pt>
    <dgm:pt modelId="{5750CA32-7972-48AE-B18C-0FA0A21475A5}" type="sibTrans" cxnId="{3F46E0CA-4E22-4192-8168-8ACFE0FDA69D}">
      <dgm:prSet/>
      <dgm:spPr/>
      <dgm:t>
        <a:bodyPr/>
        <a:lstStyle/>
        <a:p>
          <a:endParaRPr lang="en-GB"/>
        </a:p>
      </dgm:t>
    </dgm:pt>
    <dgm:pt modelId="{A6CD7C68-D94E-4C3A-9F54-CF0A74804CD6}">
      <dgm:prSet phldrT="[Text]"/>
      <dgm:spPr/>
      <dgm:t>
        <a:bodyPr/>
        <a:lstStyle/>
        <a:p>
          <a:r>
            <a:rPr lang="en-GB" dirty="0" smtClean="0"/>
            <a:t>Parte de la </a:t>
          </a:r>
          <a:r>
            <a:rPr lang="en-GB" dirty="0" err="1" smtClean="0"/>
            <a:t>tesis</a:t>
          </a:r>
          <a:endParaRPr lang="en-GB" dirty="0"/>
        </a:p>
      </dgm:t>
    </dgm:pt>
    <dgm:pt modelId="{6A98AA56-A3EA-4008-B378-A9DA8D8DAFAE}" type="parTrans" cxnId="{535D6E6B-FD4F-454F-96E9-A19660E26A2B}">
      <dgm:prSet/>
      <dgm:spPr/>
      <dgm:t>
        <a:bodyPr/>
        <a:lstStyle/>
        <a:p>
          <a:endParaRPr lang="en-GB"/>
        </a:p>
      </dgm:t>
    </dgm:pt>
    <dgm:pt modelId="{7434847E-C67E-450F-B8F1-380534818A41}" type="sibTrans" cxnId="{535D6E6B-FD4F-454F-96E9-A19660E26A2B}">
      <dgm:prSet/>
      <dgm:spPr/>
      <dgm:t>
        <a:bodyPr/>
        <a:lstStyle/>
        <a:p>
          <a:endParaRPr lang="en-GB"/>
        </a:p>
      </dgm:t>
    </dgm:pt>
    <dgm:pt modelId="{1FF86A8B-2C87-4565-A331-65E2C91F9FEB}" type="pres">
      <dgm:prSet presAssocID="{8BB3CB71-9868-45F0-B6D4-34109407C0D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87563AF4-B04A-4172-96A3-230C93722670}" type="pres">
      <dgm:prSet presAssocID="{716B23C4-2FA6-48D1-A935-DB76BA6750F4}" presName="parentLin" presStyleCnt="0"/>
      <dgm:spPr/>
    </dgm:pt>
    <dgm:pt modelId="{89033BEC-04BB-4E8E-945B-D4C2EA622559}" type="pres">
      <dgm:prSet presAssocID="{716B23C4-2FA6-48D1-A935-DB76BA6750F4}" presName="parentLeftMargin" presStyleLbl="node1" presStyleIdx="0" presStyleCnt="3"/>
      <dgm:spPr/>
      <dgm:t>
        <a:bodyPr/>
        <a:lstStyle/>
        <a:p>
          <a:endParaRPr lang="es-AR"/>
        </a:p>
      </dgm:t>
    </dgm:pt>
    <dgm:pt modelId="{FC09EF63-5216-4DFD-86BD-DF0B3C121571}" type="pres">
      <dgm:prSet presAssocID="{716B23C4-2FA6-48D1-A935-DB76BA6750F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FC1C82-1815-4E57-94F8-7D92AB2A4B84}" type="pres">
      <dgm:prSet presAssocID="{716B23C4-2FA6-48D1-A935-DB76BA6750F4}" presName="negativeSpace" presStyleCnt="0"/>
      <dgm:spPr/>
    </dgm:pt>
    <dgm:pt modelId="{E9F88C37-01D9-4AF5-B7C2-2CE4BE3CCB9B}" type="pres">
      <dgm:prSet presAssocID="{716B23C4-2FA6-48D1-A935-DB76BA6750F4}" presName="childText" presStyleLbl="conFgAcc1" presStyleIdx="0" presStyleCnt="3">
        <dgm:presLayoutVars>
          <dgm:bulletEnabled val="1"/>
        </dgm:presLayoutVars>
      </dgm:prSet>
      <dgm:spPr/>
    </dgm:pt>
    <dgm:pt modelId="{E37D9338-9590-4D86-A9B6-96DFC2063287}" type="pres">
      <dgm:prSet presAssocID="{18585791-6B04-4397-A664-7C8868C3B3D6}" presName="spaceBetweenRectangles" presStyleCnt="0"/>
      <dgm:spPr/>
    </dgm:pt>
    <dgm:pt modelId="{C9CFD5EC-87CB-47B5-A70A-AFCCE0ECCE1C}" type="pres">
      <dgm:prSet presAssocID="{314D79B0-8B7F-4326-89BE-CF1925D8385A}" presName="parentLin" presStyleCnt="0"/>
      <dgm:spPr/>
    </dgm:pt>
    <dgm:pt modelId="{FDD5D9CF-43C4-4B82-8B30-EBCCCB2D351F}" type="pres">
      <dgm:prSet presAssocID="{314D79B0-8B7F-4326-89BE-CF1925D8385A}" presName="parentLeftMargin" presStyleLbl="node1" presStyleIdx="0" presStyleCnt="3"/>
      <dgm:spPr/>
      <dgm:t>
        <a:bodyPr/>
        <a:lstStyle/>
        <a:p>
          <a:endParaRPr lang="es-AR"/>
        </a:p>
      </dgm:t>
    </dgm:pt>
    <dgm:pt modelId="{2144E049-646A-4CA5-9257-B90C9CA0BDE7}" type="pres">
      <dgm:prSet presAssocID="{314D79B0-8B7F-4326-89BE-CF1925D8385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FA2E9F2-FE46-4686-B209-92BDBE52CF14}" type="pres">
      <dgm:prSet presAssocID="{314D79B0-8B7F-4326-89BE-CF1925D8385A}" presName="negativeSpace" presStyleCnt="0"/>
      <dgm:spPr/>
    </dgm:pt>
    <dgm:pt modelId="{61E83D39-88D3-486A-92B2-7C9589A4861F}" type="pres">
      <dgm:prSet presAssocID="{314D79B0-8B7F-4326-89BE-CF1925D8385A}" presName="childText" presStyleLbl="conFgAcc1" presStyleIdx="1" presStyleCnt="3">
        <dgm:presLayoutVars>
          <dgm:bulletEnabled val="1"/>
        </dgm:presLayoutVars>
      </dgm:prSet>
      <dgm:spPr/>
    </dgm:pt>
    <dgm:pt modelId="{CE4E0FDD-08AC-49C0-B012-9A3F27461651}" type="pres">
      <dgm:prSet presAssocID="{5750CA32-7972-48AE-B18C-0FA0A21475A5}" presName="spaceBetweenRectangles" presStyleCnt="0"/>
      <dgm:spPr/>
    </dgm:pt>
    <dgm:pt modelId="{354D65D0-D803-4510-8BEA-CD4D1C989AC4}" type="pres">
      <dgm:prSet presAssocID="{A6CD7C68-D94E-4C3A-9F54-CF0A74804CD6}" presName="parentLin" presStyleCnt="0"/>
      <dgm:spPr/>
    </dgm:pt>
    <dgm:pt modelId="{108C77DF-8AB9-4611-BEB5-881F231FFC33}" type="pres">
      <dgm:prSet presAssocID="{A6CD7C68-D94E-4C3A-9F54-CF0A74804CD6}" presName="parentLeftMargin" presStyleLbl="node1" presStyleIdx="1" presStyleCnt="3"/>
      <dgm:spPr/>
      <dgm:t>
        <a:bodyPr/>
        <a:lstStyle/>
        <a:p>
          <a:endParaRPr lang="es-AR"/>
        </a:p>
      </dgm:t>
    </dgm:pt>
    <dgm:pt modelId="{013AD4B6-905F-4E32-9D0E-9673C216E288}" type="pres">
      <dgm:prSet presAssocID="{A6CD7C68-D94E-4C3A-9F54-CF0A74804CD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E6F81FA-367A-44D4-9639-9113511D5EE6}" type="pres">
      <dgm:prSet presAssocID="{A6CD7C68-D94E-4C3A-9F54-CF0A74804CD6}" presName="negativeSpace" presStyleCnt="0"/>
      <dgm:spPr/>
    </dgm:pt>
    <dgm:pt modelId="{5CD8A80A-6C2F-4B57-AF4D-428E4E3880D5}" type="pres">
      <dgm:prSet presAssocID="{A6CD7C68-D94E-4C3A-9F54-CF0A74804CD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E0E7D37-DF9E-4E48-81EB-5BAF7EF6CC4A}" type="presOf" srcId="{716B23C4-2FA6-48D1-A935-DB76BA6750F4}" destId="{FC09EF63-5216-4DFD-86BD-DF0B3C121571}" srcOrd="1" destOrd="0" presId="urn:microsoft.com/office/officeart/2005/8/layout/list1"/>
    <dgm:cxn modelId="{B30EEB5D-A062-4E7D-9E9B-4EE23AC7ACA0}" type="presOf" srcId="{A6CD7C68-D94E-4C3A-9F54-CF0A74804CD6}" destId="{108C77DF-8AB9-4611-BEB5-881F231FFC33}" srcOrd="0" destOrd="0" presId="urn:microsoft.com/office/officeart/2005/8/layout/list1"/>
    <dgm:cxn modelId="{C22465FA-8872-4DE7-845B-ADAD5A7EBA4C}" srcId="{8BB3CB71-9868-45F0-B6D4-34109407C0DC}" destId="{716B23C4-2FA6-48D1-A935-DB76BA6750F4}" srcOrd="0" destOrd="0" parTransId="{5CAC99E9-1C6A-4359-BB7F-1CA47B41E322}" sibTransId="{18585791-6B04-4397-A664-7C8868C3B3D6}"/>
    <dgm:cxn modelId="{E9F2640A-0E10-43F7-9922-C0B06CBEBAF8}" type="presOf" srcId="{716B23C4-2FA6-48D1-A935-DB76BA6750F4}" destId="{89033BEC-04BB-4E8E-945B-D4C2EA622559}" srcOrd="0" destOrd="0" presId="urn:microsoft.com/office/officeart/2005/8/layout/list1"/>
    <dgm:cxn modelId="{3F46E0CA-4E22-4192-8168-8ACFE0FDA69D}" srcId="{8BB3CB71-9868-45F0-B6D4-34109407C0DC}" destId="{314D79B0-8B7F-4326-89BE-CF1925D8385A}" srcOrd="1" destOrd="0" parTransId="{6EE12A49-5EC9-4D5E-9B3A-08DF0BCDC8EB}" sibTransId="{5750CA32-7972-48AE-B18C-0FA0A21475A5}"/>
    <dgm:cxn modelId="{3AE2FAD9-79B9-4F7F-AE53-4CA47E9356E0}" type="presOf" srcId="{314D79B0-8B7F-4326-89BE-CF1925D8385A}" destId="{FDD5D9CF-43C4-4B82-8B30-EBCCCB2D351F}" srcOrd="0" destOrd="0" presId="urn:microsoft.com/office/officeart/2005/8/layout/list1"/>
    <dgm:cxn modelId="{6751A658-13C3-4D1D-B986-FB78BC0AF7B8}" type="presOf" srcId="{8BB3CB71-9868-45F0-B6D4-34109407C0DC}" destId="{1FF86A8B-2C87-4565-A331-65E2C91F9FEB}" srcOrd="0" destOrd="0" presId="urn:microsoft.com/office/officeart/2005/8/layout/list1"/>
    <dgm:cxn modelId="{3AAFAEBA-F83A-486D-9B52-E8CAD37370A3}" type="presOf" srcId="{A6CD7C68-D94E-4C3A-9F54-CF0A74804CD6}" destId="{013AD4B6-905F-4E32-9D0E-9673C216E288}" srcOrd="1" destOrd="0" presId="urn:microsoft.com/office/officeart/2005/8/layout/list1"/>
    <dgm:cxn modelId="{535D6E6B-FD4F-454F-96E9-A19660E26A2B}" srcId="{8BB3CB71-9868-45F0-B6D4-34109407C0DC}" destId="{A6CD7C68-D94E-4C3A-9F54-CF0A74804CD6}" srcOrd="2" destOrd="0" parTransId="{6A98AA56-A3EA-4008-B378-A9DA8D8DAFAE}" sibTransId="{7434847E-C67E-450F-B8F1-380534818A41}"/>
    <dgm:cxn modelId="{FEDB7AF8-DDC5-44F1-98BF-8C8BEEDC68E3}" type="presOf" srcId="{314D79B0-8B7F-4326-89BE-CF1925D8385A}" destId="{2144E049-646A-4CA5-9257-B90C9CA0BDE7}" srcOrd="1" destOrd="0" presId="urn:microsoft.com/office/officeart/2005/8/layout/list1"/>
    <dgm:cxn modelId="{3ACD4E36-A61E-4655-BD77-02906DE17FF5}" type="presParOf" srcId="{1FF86A8B-2C87-4565-A331-65E2C91F9FEB}" destId="{87563AF4-B04A-4172-96A3-230C93722670}" srcOrd="0" destOrd="0" presId="urn:microsoft.com/office/officeart/2005/8/layout/list1"/>
    <dgm:cxn modelId="{EA3DC1D1-A89E-4E6E-89F5-16438B6BF8FA}" type="presParOf" srcId="{87563AF4-B04A-4172-96A3-230C93722670}" destId="{89033BEC-04BB-4E8E-945B-D4C2EA622559}" srcOrd="0" destOrd="0" presId="urn:microsoft.com/office/officeart/2005/8/layout/list1"/>
    <dgm:cxn modelId="{D5D61768-0DE2-48B3-AD02-A75F402D043C}" type="presParOf" srcId="{87563AF4-B04A-4172-96A3-230C93722670}" destId="{FC09EF63-5216-4DFD-86BD-DF0B3C121571}" srcOrd="1" destOrd="0" presId="urn:microsoft.com/office/officeart/2005/8/layout/list1"/>
    <dgm:cxn modelId="{DD5E555C-C6AE-4030-959D-A1977FF46C66}" type="presParOf" srcId="{1FF86A8B-2C87-4565-A331-65E2C91F9FEB}" destId="{9BFC1C82-1815-4E57-94F8-7D92AB2A4B84}" srcOrd="1" destOrd="0" presId="urn:microsoft.com/office/officeart/2005/8/layout/list1"/>
    <dgm:cxn modelId="{5CBAA299-20D7-4AC9-B63F-0961C769D7D4}" type="presParOf" srcId="{1FF86A8B-2C87-4565-A331-65E2C91F9FEB}" destId="{E9F88C37-01D9-4AF5-B7C2-2CE4BE3CCB9B}" srcOrd="2" destOrd="0" presId="urn:microsoft.com/office/officeart/2005/8/layout/list1"/>
    <dgm:cxn modelId="{16AAE02C-1EF0-47E5-B33B-26B9F1F1B1EF}" type="presParOf" srcId="{1FF86A8B-2C87-4565-A331-65E2C91F9FEB}" destId="{E37D9338-9590-4D86-A9B6-96DFC2063287}" srcOrd="3" destOrd="0" presId="urn:microsoft.com/office/officeart/2005/8/layout/list1"/>
    <dgm:cxn modelId="{182B5BCD-F8D6-4AE6-809A-0995C931AA0D}" type="presParOf" srcId="{1FF86A8B-2C87-4565-A331-65E2C91F9FEB}" destId="{C9CFD5EC-87CB-47B5-A70A-AFCCE0ECCE1C}" srcOrd="4" destOrd="0" presId="urn:microsoft.com/office/officeart/2005/8/layout/list1"/>
    <dgm:cxn modelId="{2147D983-7E96-4FE5-8C8A-583055A0D5D8}" type="presParOf" srcId="{C9CFD5EC-87CB-47B5-A70A-AFCCE0ECCE1C}" destId="{FDD5D9CF-43C4-4B82-8B30-EBCCCB2D351F}" srcOrd="0" destOrd="0" presId="urn:microsoft.com/office/officeart/2005/8/layout/list1"/>
    <dgm:cxn modelId="{567580D3-2265-45D0-940E-520F94B4DEE2}" type="presParOf" srcId="{C9CFD5EC-87CB-47B5-A70A-AFCCE0ECCE1C}" destId="{2144E049-646A-4CA5-9257-B90C9CA0BDE7}" srcOrd="1" destOrd="0" presId="urn:microsoft.com/office/officeart/2005/8/layout/list1"/>
    <dgm:cxn modelId="{6F7205CC-03FF-4CFC-906C-CA0CF62F7D03}" type="presParOf" srcId="{1FF86A8B-2C87-4565-A331-65E2C91F9FEB}" destId="{5FA2E9F2-FE46-4686-B209-92BDBE52CF14}" srcOrd="5" destOrd="0" presId="urn:microsoft.com/office/officeart/2005/8/layout/list1"/>
    <dgm:cxn modelId="{B99136DE-1745-4441-9335-57B98661F307}" type="presParOf" srcId="{1FF86A8B-2C87-4565-A331-65E2C91F9FEB}" destId="{61E83D39-88D3-486A-92B2-7C9589A4861F}" srcOrd="6" destOrd="0" presId="urn:microsoft.com/office/officeart/2005/8/layout/list1"/>
    <dgm:cxn modelId="{A47C7B6A-0688-48AF-A6BA-F5F333D4916E}" type="presParOf" srcId="{1FF86A8B-2C87-4565-A331-65E2C91F9FEB}" destId="{CE4E0FDD-08AC-49C0-B012-9A3F27461651}" srcOrd="7" destOrd="0" presId="urn:microsoft.com/office/officeart/2005/8/layout/list1"/>
    <dgm:cxn modelId="{24C82818-C86E-475B-8838-103CFA04AB70}" type="presParOf" srcId="{1FF86A8B-2C87-4565-A331-65E2C91F9FEB}" destId="{354D65D0-D803-4510-8BEA-CD4D1C989AC4}" srcOrd="8" destOrd="0" presId="urn:microsoft.com/office/officeart/2005/8/layout/list1"/>
    <dgm:cxn modelId="{C4656928-D16C-496C-ADDE-45E9A209F6E1}" type="presParOf" srcId="{354D65D0-D803-4510-8BEA-CD4D1C989AC4}" destId="{108C77DF-8AB9-4611-BEB5-881F231FFC33}" srcOrd="0" destOrd="0" presId="urn:microsoft.com/office/officeart/2005/8/layout/list1"/>
    <dgm:cxn modelId="{C570400D-18F5-4F80-BAA0-D3B7D3494446}" type="presParOf" srcId="{354D65D0-D803-4510-8BEA-CD4D1C989AC4}" destId="{013AD4B6-905F-4E32-9D0E-9673C216E288}" srcOrd="1" destOrd="0" presId="urn:microsoft.com/office/officeart/2005/8/layout/list1"/>
    <dgm:cxn modelId="{25241338-BC09-402A-A934-81AF7F32B377}" type="presParOf" srcId="{1FF86A8B-2C87-4565-A331-65E2C91F9FEB}" destId="{BE6F81FA-367A-44D4-9639-9113511D5EE6}" srcOrd="9" destOrd="0" presId="urn:microsoft.com/office/officeart/2005/8/layout/list1"/>
    <dgm:cxn modelId="{36B27DE8-1745-43F9-A8E4-F2345F727C69}" type="presParOf" srcId="{1FF86A8B-2C87-4565-A331-65E2C91F9FEB}" destId="{5CD8A80A-6C2F-4B57-AF4D-428E4E3880D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89DBC0-B5D9-4DC3-BB68-3EE69DC2E62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9781728-E4B0-4309-B340-807CF67F2675}">
      <dgm:prSet phldrT="[Text]" custT="1"/>
      <dgm:spPr/>
      <dgm:t>
        <a:bodyPr/>
        <a:lstStyle/>
        <a:p>
          <a:r>
            <a:rPr lang="es-AR" sz="2400" dirty="0" smtClean="0"/>
            <a:t>Finalizar tesis</a:t>
          </a:r>
          <a:endParaRPr lang="en-GB" sz="2400" dirty="0"/>
        </a:p>
      </dgm:t>
    </dgm:pt>
    <dgm:pt modelId="{20329603-8BF0-4551-9EBE-500EAE8215A2}" type="parTrans" cxnId="{AF12D3F1-7EAA-4DF7-82F1-E1422D8F6B87}">
      <dgm:prSet/>
      <dgm:spPr/>
      <dgm:t>
        <a:bodyPr/>
        <a:lstStyle/>
        <a:p>
          <a:endParaRPr lang="en-GB"/>
        </a:p>
      </dgm:t>
    </dgm:pt>
    <dgm:pt modelId="{552B22E2-9C3E-4D79-8BCF-4D661B23A266}" type="sibTrans" cxnId="{AF12D3F1-7EAA-4DF7-82F1-E1422D8F6B87}">
      <dgm:prSet/>
      <dgm:spPr/>
      <dgm:t>
        <a:bodyPr/>
        <a:lstStyle/>
        <a:p>
          <a:endParaRPr lang="en-GB"/>
        </a:p>
      </dgm:t>
    </dgm:pt>
    <dgm:pt modelId="{BFFC96F0-B7E4-4594-B351-B9316964F035}">
      <dgm:prSet phldrT="[Text]" custT="1"/>
      <dgm:spPr/>
      <dgm:t>
        <a:bodyPr/>
        <a:lstStyle/>
        <a:p>
          <a:r>
            <a:rPr lang="es-AR" sz="2400" dirty="0" smtClean="0"/>
            <a:t>Tesis con “potencial”</a:t>
          </a:r>
          <a:endParaRPr lang="en-GB" sz="2400" dirty="0"/>
        </a:p>
      </dgm:t>
    </dgm:pt>
    <dgm:pt modelId="{8051CD7E-C453-44F8-82D5-AD7845C9149D}" type="parTrans" cxnId="{C1B00EDF-BE08-4DD5-ABB5-FAB41DE87EBA}">
      <dgm:prSet/>
      <dgm:spPr/>
      <dgm:t>
        <a:bodyPr/>
        <a:lstStyle/>
        <a:p>
          <a:endParaRPr lang="en-GB"/>
        </a:p>
      </dgm:t>
    </dgm:pt>
    <dgm:pt modelId="{09B85E93-7615-4161-9E1B-5C6E1B7269B2}" type="sibTrans" cxnId="{C1B00EDF-BE08-4DD5-ABB5-FAB41DE87EBA}">
      <dgm:prSet/>
      <dgm:spPr/>
      <dgm:t>
        <a:bodyPr/>
        <a:lstStyle/>
        <a:p>
          <a:endParaRPr lang="en-GB"/>
        </a:p>
      </dgm:t>
    </dgm:pt>
    <dgm:pt modelId="{86B34138-54F1-4851-817E-ACF19A265E37}">
      <dgm:prSet phldrT="[Text]" custT="1"/>
      <dgm:spPr/>
      <dgm:t>
        <a:bodyPr/>
        <a:lstStyle/>
        <a:p>
          <a:r>
            <a:rPr lang="es-AR" sz="2400" dirty="0" smtClean="0"/>
            <a:t>Profesión y Proyecto</a:t>
          </a:r>
          <a:endParaRPr lang="en-GB" sz="2400" dirty="0"/>
        </a:p>
      </dgm:t>
    </dgm:pt>
    <dgm:pt modelId="{7219CC37-44FA-41D1-BF00-4F3C1A288573}" type="parTrans" cxnId="{24140B0D-88B5-4543-80FF-0C5A9B8873CB}">
      <dgm:prSet/>
      <dgm:spPr/>
      <dgm:t>
        <a:bodyPr/>
        <a:lstStyle/>
        <a:p>
          <a:endParaRPr lang="en-GB"/>
        </a:p>
      </dgm:t>
    </dgm:pt>
    <dgm:pt modelId="{3CC10F70-C936-4A00-B67D-711ADF786268}" type="sibTrans" cxnId="{24140B0D-88B5-4543-80FF-0C5A9B8873CB}">
      <dgm:prSet/>
      <dgm:spPr/>
      <dgm:t>
        <a:bodyPr/>
        <a:lstStyle/>
        <a:p>
          <a:endParaRPr lang="en-GB"/>
        </a:p>
      </dgm:t>
    </dgm:pt>
    <dgm:pt modelId="{4D44C5C2-742E-4669-B29F-065014090212}" type="pres">
      <dgm:prSet presAssocID="{0C89DBC0-B5D9-4DC3-BB68-3EE69DC2E62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FBD2A0B-FA22-4CDA-B878-AB072ACC7CE1}" type="pres">
      <dgm:prSet presAssocID="{E9781728-E4B0-4309-B340-807CF67F2675}" presName="parentLin" presStyleCnt="0"/>
      <dgm:spPr/>
    </dgm:pt>
    <dgm:pt modelId="{09A43CC4-161F-464C-86F5-65E7593B0E83}" type="pres">
      <dgm:prSet presAssocID="{E9781728-E4B0-4309-B340-807CF67F2675}" presName="parentLeftMargin" presStyleLbl="node1" presStyleIdx="0" presStyleCnt="3"/>
      <dgm:spPr/>
      <dgm:t>
        <a:bodyPr/>
        <a:lstStyle/>
        <a:p>
          <a:endParaRPr lang="en-GB"/>
        </a:p>
      </dgm:t>
    </dgm:pt>
    <dgm:pt modelId="{0E243F25-530F-438A-BA4C-B4961D33DEE3}" type="pres">
      <dgm:prSet presAssocID="{E9781728-E4B0-4309-B340-807CF67F267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B278E5-BCE2-4187-A837-CD0110A5D085}" type="pres">
      <dgm:prSet presAssocID="{E9781728-E4B0-4309-B340-807CF67F2675}" presName="negativeSpace" presStyleCnt="0"/>
      <dgm:spPr/>
    </dgm:pt>
    <dgm:pt modelId="{B7637763-98C1-4876-9EC2-57992F6F83CD}" type="pres">
      <dgm:prSet presAssocID="{E9781728-E4B0-4309-B340-807CF67F2675}" presName="childText" presStyleLbl="conFgAcc1" presStyleIdx="0" presStyleCnt="3">
        <dgm:presLayoutVars>
          <dgm:bulletEnabled val="1"/>
        </dgm:presLayoutVars>
      </dgm:prSet>
      <dgm:spPr/>
    </dgm:pt>
    <dgm:pt modelId="{67B49A65-DCEF-4DC8-9F2D-F0B76E8E7BCA}" type="pres">
      <dgm:prSet presAssocID="{552B22E2-9C3E-4D79-8BCF-4D661B23A266}" presName="spaceBetweenRectangles" presStyleCnt="0"/>
      <dgm:spPr/>
    </dgm:pt>
    <dgm:pt modelId="{1733FCD5-106E-46A7-957A-F9F774866D6E}" type="pres">
      <dgm:prSet presAssocID="{BFFC96F0-B7E4-4594-B351-B9316964F035}" presName="parentLin" presStyleCnt="0"/>
      <dgm:spPr/>
    </dgm:pt>
    <dgm:pt modelId="{27E15128-2BBA-48A5-89D6-44FD4A2502AB}" type="pres">
      <dgm:prSet presAssocID="{BFFC96F0-B7E4-4594-B351-B9316964F035}" presName="parentLeftMargin" presStyleLbl="node1" presStyleIdx="0" presStyleCnt="3"/>
      <dgm:spPr/>
      <dgm:t>
        <a:bodyPr/>
        <a:lstStyle/>
        <a:p>
          <a:endParaRPr lang="en-GB"/>
        </a:p>
      </dgm:t>
    </dgm:pt>
    <dgm:pt modelId="{FA3AA8A7-DA8E-483E-AC90-04150FB09019}" type="pres">
      <dgm:prSet presAssocID="{BFFC96F0-B7E4-4594-B351-B9316964F03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38E4D3-7DF3-408F-AB11-8C5D67A6C18C}" type="pres">
      <dgm:prSet presAssocID="{BFFC96F0-B7E4-4594-B351-B9316964F035}" presName="negativeSpace" presStyleCnt="0"/>
      <dgm:spPr/>
    </dgm:pt>
    <dgm:pt modelId="{57DD5CD7-4EFE-4299-A551-0F04099788C3}" type="pres">
      <dgm:prSet presAssocID="{BFFC96F0-B7E4-4594-B351-B9316964F035}" presName="childText" presStyleLbl="conFgAcc1" presStyleIdx="1" presStyleCnt="3">
        <dgm:presLayoutVars>
          <dgm:bulletEnabled val="1"/>
        </dgm:presLayoutVars>
      </dgm:prSet>
      <dgm:spPr/>
    </dgm:pt>
    <dgm:pt modelId="{05D92233-452F-4227-A0FE-6F1099999543}" type="pres">
      <dgm:prSet presAssocID="{09B85E93-7615-4161-9E1B-5C6E1B7269B2}" presName="spaceBetweenRectangles" presStyleCnt="0"/>
      <dgm:spPr/>
    </dgm:pt>
    <dgm:pt modelId="{48B3DE78-7622-4563-A3FE-C2942B08ACD3}" type="pres">
      <dgm:prSet presAssocID="{86B34138-54F1-4851-817E-ACF19A265E37}" presName="parentLin" presStyleCnt="0"/>
      <dgm:spPr/>
    </dgm:pt>
    <dgm:pt modelId="{4315D9F1-1869-4B86-B56B-F377229DCD04}" type="pres">
      <dgm:prSet presAssocID="{86B34138-54F1-4851-817E-ACF19A265E37}" presName="parentLeftMargin" presStyleLbl="node1" presStyleIdx="1" presStyleCnt="3"/>
      <dgm:spPr/>
      <dgm:t>
        <a:bodyPr/>
        <a:lstStyle/>
        <a:p>
          <a:endParaRPr lang="en-GB"/>
        </a:p>
      </dgm:t>
    </dgm:pt>
    <dgm:pt modelId="{CFFB0AA7-23DE-499E-AE57-D198DAD0A55F}" type="pres">
      <dgm:prSet presAssocID="{86B34138-54F1-4851-817E-ACF19A265E3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A0B902-16DF-477B-A025-52B65621A748}" type="pres">
      <dgm:prSet presAssocID="{86B34138-54F1-4851-817E-ACF19A265E37}" presName="negativeSpace" presStyleCnt="0"/>
      <dgm:spPr/>
    </dgm:pt>
    <dgm:pt modelId="{1796D542-BD53-4DE9-92E1-9EE54C23AF77}" type="pres">
      <dgm:prSet presAssocID="{86B34138-54F1-4851-817E-ACF19A265E3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1B00EDF-BE08-4DD5-ABB5-FAB41DE87EBA}" srcId="{0C89DBC0-B5D9-4DC3-BB68-3EE69DC2E629}" destId="{BFFC96F0-B7E4-4594-B351-B9316964F035}" srcOrd="1" destOrd="0" parTransId="{8051CD7E-C453-44F8-82D5-AD7845C9149D}" sibTransId="{09B85E93-7615-4161-9E1B-5C6E1B7269B2}"/>
    <dgm:cxn modelId="{1BFFF5CB-2D9C-44F9-8EED-FF089E567659}" type="presOf" srcId="{E9781728-E4B0-4309-B340-807CF67F2675}" destId="{09A43CC4-161F-464C-86F5-65E7593B0E83}" srcOrd="0" destOrd="0" presId="urn:microsoft.com/office/officeart/2005/8/layout/list1"/>
    <dgm:cxn modelId="{5B4C4153-9424-4031-8D9B-2947A3E1D244}" type="presOf" srcId="{86B34138-54F1-4851-817E-ACF19A265E37}" destId="{4315D9F1-1869-4B86-B56B-F377229DCD04}" srcOrd="0" destOrd="0" presId="urn:microsoft.com/office/officeart/2005/8/layout/list1"/>
    <dgm:cxn modelId="{DBB7AF0A-2746-4BAC-B86E-1451AE723122}" type="presOf" srcId="{E9781728-E4B0-4309-B340-807CF67F2675}" destId="{0E243F25-530F-438A-BA4C-B4961D33DEE3}" srcOrd="1" destOrd="0" presId="urn:microsoft.com/office/officeart/2005/8/layout/list1"/>
    <dgm:cxn modelId="{6EE52C7F-A158-41F1-B694-7A69651E1D6E}" type="presOf" srcId="{BFFC96F0-B7E4-4594-B351-B9316964F035}" destId="{FA3AA8A7-DA8E-483E-AC90-04150FB09019}" srcOrd="1" destOrd="0" presId="urn:microsoft.com/office/officeart/2005/8/layout/list1"/>
    <dgm:cxn modelId="{B5D4BC13-3921-43A2-A5D3-724EF34E255D}" type="presOf" srcId="{BFFC96F0-B7E4-4594-B351-B9316964F035}" destId="{27E15128-2BBA-48A5-89D6-44FD4A2502AB}" srcOrd="0" destOrd="0" presId="urn:microsoft.com/office/officeart/2005/8/layout/list1"/>
    <dgm:cxn modelId="{AF12D3F1-7EAA-4DF7-82F1-E1422D8F6B87}" srcId="{0C89DBC0-B5D9-4DC3-BB68-3EE69DC2E629}" destId="{E9781728-E4B0-4309-B340-807CF67F2675}" srcOrd="0" destOrd="0" parTransId="{20329603-8BF0-4551-9EBE-500EAE8215A2}" sibTransId="{552B22E2-9C3E-4D79-8BCF-4D661B23A266}"/>
    <dgm:cxn modelId="{64E92ED7-F62F-442C-A2E1-11480A3C7FE4}" type="presOf" srcId="{0C89DBC0-B5D9-4DC3-BB68-3EE69DC2E629}" destId="{4D44C5C2-742E-4669-B29F-065014090212}" srcOrd="0" destOrd="0" presId="urn:microsoft.com/office/officeart/2005/8/layout/list1"/>
    <dgm:cxn modelId="{A7F7AC82-40C8-4FFB-8E1D-9F571DF9ED6C}" type="presOf" srcId="{86B34138-54F1-4851-817E-ACF19A265E37}" destId="{CFFB0AA7-23DE-499E-AE57-D198DAD0A55F}" srcOrd="1" destOrd="0" presId="urn:microsoft.com/office/officeart/2005/8/layout/list1"/>
    <dgm:cxn modelId="{24140B0D-88B5-4543-80FF-0C5A9B8873CB}" srcId="{0C89DBC0-B5D9-4DC3-BB68-3EE69DC2E629}" destId="{86B34138-54F1-4851-817E-ACF19A265E37}" srcOrd="2" destOrd="0" parTransId="{7219CC37-44FA-41D1-BF00-4F3C1A288573}" sibTransId="{3CC10F70-C936-4A00-B67D-711ADF786268}"/>
    <dgm:cxn modelId="{9FB4456B-F573-4D3D-BCE4-80D070445F02}" type="presParOf" srcId="{4D44C5C2-742E-4669-B29F-065014090212}" destId="{5FBD2A0B-FA22-4CDA-B878-AB072ACC7CE1}" srcOrd="0" destOrd="0" presId="urn:microsoft.com/office/officeart/2005/8/layout/list1"/>
    <dgm:cxn modelId="{FC1A85ED-D888-4963-B20A-55FF1ED84AD0}" type="presParOf" srcId="{5FBD2A0B-FA22-4CDA-B878-AB072ACC7CE1}" destId="{09A43CC4-161F-464C-86F5-65E7593B0E83}" srcOrd="0" destOrd="0" presId="urn:microsoft.com/office/officeart/2005/8/layout/list1"/>
    <dgm:cxn modelId="{6F0250B3-5F1F-40E6-AE74-E21AED207A91}" type="presParOf" srcId="{5FBD2A0B-FA22-4CDA-B878-AB072ACC7CE1}" destId="{0E243F25-530F-438A-BA4C-B4961D33DEE3}" srcOrd="1" destOrd="0" presId="urn:microsoft.com/office/officeart/2005/8/layout/list1"/>
    <dgm:cxn modelId="{094185F7-951C-4827-9B2B-51E8C7BE68A0}" type="presParOf" srcId="{4D44C5C2-742E-4669-B29F-065014090212}" destId="{36B278E5-BCE2-4187-A837-CD0110A5D085}" srcOrd="1" destOrd="0" presId="urn:microsoft.com/office/officeart/2005/8/layout/list1"/>
    <dgm:cxn modelId="{61C2B3F3-1823-4869-993A-E75EEC214A4F}" type="presParOf" srcId="{4D44C5C2-742E-4669-B29F-065014090212}" destId="{B7637763-98C1-4876-9EC2-57992F6F83CD}" srcOrd="2" destOrd="0" presId="urn:microsoft.com/office/officeart/2005/8/layout/list1"/>
    <dgm:cxn modelId="{1A430661-9CFC-463A-BAC9-F3C57D4B1693}" type="presParOf" srcId="{4D44C5C2-742E-4669-B29F-065014090212}" destId="{67B49A65-DCEF-4DC8-9F2D-F0B76E8E7BCA}" srcOrd="3" destOrd="0" presId="urn:microsoft.com/office/officeart/2005/8/layout/list1"/>
    <dgm:cxn modelId="{40AFAC5C-9F96-4AE3-9340-1547554FCE14}" type="presParOf" srcId="{4D44C5C2-742E-4669-B29F-065014090212}" destId="{1733FCD5-106E-46A7-957A-F9F774866D6E}" srcOrd="4" destOrd="0" presId="urn:microsoft.com/office/officeart/2005/8/layout/list1"/>
    <dgm:cxn modelId="{0651FC20-34EF-4296-A3CC-DF86BA2BEAA1}" type="presParOf" srcId="{1733FCD5-106E-46A7-957A-F9F774866D6E}" destId="{27E15128-2BBA-48A5-89D6-44FD4A2502AB}" srcOrd="0" destOrd="0" presId="urn:microsoft.com/office/officeart/2005/8/layout/list1"/>
    <dgm:cxn modelId="{BD75B5BE-7F29-46A9-859F-17619BBCDE26}" type="presParOf" srcId="{1733FCD5-106E-46A7-957A-F9F774866D6E}" destId="{FA3AA8A7-DA8E-483E-AC90-04150FB09019}" srcOrd="1" destOrd="0" presId="urn:microsoft.com/office/officeart/2005/8/layout/list1"/>
    <dgm:cxn modelId="{BD8BF8C9-C1AA-401E-B7BE-73D40B37A3D5}" type="presParOf" srcId="{4D44C5C2-742E-4669-B29F-065014090212}" destId="{1338E4D3-7DF3-408F-AB11-8C5D67A6C18C}" srcOrd="5" destOrd="0" presId="urn:microsoft.com/office/officeart/2005/8/layout/list1"/>
    <dgm:cxn modelId="{7BAF7CCC-94D1-4501-9FFD-16BA96EACD33}" type="presParOf" srcId="{4D44C5C2-742E-4669-B29F-065014090212}" destId="{57DD5CD7-4EFE-4299-A551-0F04099788C3}" srcOrd="6" destOrd="0" presId="urn:microsoft.com/office/officeart/2005/8/layout/list1"/>
    <dgm:cxn modelId="{2F71B320-4A0B-44B2-9FF7-D33D288228DF}" type="presParOf" srcId="{4D44C5C2-742E-4669-B29F-065014090212}" destId="{05D92233-452F-4227-A0FE-6F1099999543}" srcOrd="7" destOrd="0" presId="urn:microsoft.com/office/officeart/2005/8/layout/list1"/>
    <dgm:cxn modelId="{250AE087-E8E2-4FF7-B678-987835FF631A}" type="presParOf" srcId="{4D44C5C2-742E-4669-B29F-065014090212}" destId="{48B3DE78-7622-4563-A3FE-C2942B08ACD3}" srcOrd="8" destOrd="0" presId="urn:microsoft.com/office/officeart/2005/8/layout/list1"/>
    <dgm:cxn modelId="{D31E8B71-2065-4058-BDA1-D2C98405389B}" type="presParOf" srcId="{48B3DE78-7622-4563-A3FE-C2942B08ACD3}" destId="{4315D9F1-1869-4B86-B56B-F377229DCD04}" srcOrd="0" destOrd="0" presId="urn:microsoft.com/office/officeart/2005/8/layout/list1"/>
    <dgm:cxn modelId="{12F680DF-EC40-478C-9B13-BC0FA96E79E1}" type="presParOf" srcId="{48B3DE78-7622-4563-A3FE-C2942B08ACD3}" destId="{CFFB0AA7-23DE-499E-AE57-D198DAD0A55F}" srcOrd="1" destOrd="0" presId="urn:microsoft.com/office/officeart/2005/8/layout/list1"/>
    <dgm:cxn modelId="{CB7209E2-2E93-41B1-B1B8-AD6B67BB2649}" type="presParOf" srcId="{4D44C5C2-742E-4669-B29F-065014090212}" destId="{33A0B902-16DF-477B-A025-52B65621A748}" srcOrd="9" destOrd="0" presId="urn:microsoft.com/office/officeart/2005/8/layout/list1"/>
    <dgm:cxn modelId="{CDF50C41-A989-4FAE-A415-A36F952BD9CC}" type="presParOf" srcId="{4D44C5C2-742E-4669-B29F-065014090212}" destId="{1796D542-BD53-4DE9-92E1-9EE54C23AF7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06C9885-2A03-4E56-A4A3-EF9CE0E4419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BDEA25C-0F2B-41D2-BDE6-D606562CD1E3}">
      <dgm:prSet phldrT="[Text]" custT="1"/>
      <dgm:spPr/>
      <dgm:t>
        <a:bodyPr/>
        <a:lstStyle/>
        <a:p>
          <a:r>
            <a:rPr lang="es-AR" sz="1400" dirty="0" smtClean="0"/>
            <a:t>Estrategia y protocolo tesis</a:t>
          </a:r>
          <a:endParaRPr lang="en-GB" sz="1400" dirty="0"/>
        </a:p>
      </dgm:t>
    </dgm:pt>
    <dgm:pt modelId="{9B5F78D3-50A4-4687-B1A9-A493695D619D}" type="parTrans" cxnId="{285E2A7D-B6B7-4D4E-92D1-6B00C7A781FB}">
      <dgm:prSet/>
      <dgm:spPr/>
      <dgm:t>
        <a:bodyPr/>
        <a:lstStyle/>
        <a:p>
          <a:endParaRPr lang="en-GB"/>
        </a:p>
      </dgm:t>
    </dgm:pt>
    <dgm:pt modelId="{2A90B005-78A5-47C8-955A-30F3E91425CE}" type="sibTrans" cxnId="{285E2A7D-B6B7-4D4E-92D1-6B00C7A781FB}">
      <dgm:prSet/>
      <dgm:spPr/>
      <dgm:t>
        <a:bodyPr/>
        <a:lstStyle/>
        <a:p>
          <a:endParaRPr lang="en-GB"/>
        </a:p>
      </dgm:t>
    </dgm:pt>
    <dgm:pt modelId="{8149E133-02A0-4E5F-831C-1C73B412F398}">
      <dgm:prSet custT="1"/>
      <dgm:spPr/>
      <dgm:t>
        <a:bodyPr/>
        <a:lstStyle/>
        <a:p>
          <a:r>
            <a:rPr lang="es-AR" sz="1400" dirty="0" smtClean="0"/>
            <a:t>Proyecto ejecutar</a:t>
          </a:r>
        </a:p>
      </dgm:t>
    </dgm:pt>
    <dgm:pt modelId="{5A2DBB32-3BF3-480C-8B01-5B2926B0681E}" type="parTrans" cxnId="{44E6EDA2-8340-4E80-8FB0-59A6A0972AD9}">
      <dgm:prSet/>
      <dgm:spPr/>
      <dgm:t>
        <a:bodyPr/>
        <a:lstStyle/>
        <a:p>
          <a:endParaRPr lang="en-GB"/>
        </a:p>
      </dgm:t>
    </dgm:pt>
    <dgm:pt modelId="{F5015694-C133-4D60-9FD1-F0862ADEDC4D}" type="sibTrans" cxnId="{44E6EDA2-8340-4E80-8FB0-59A6A0972AD9}">
      <dgm:prSet/>
      <dgm:spPr/>
      <dgm:t>
        <a:bodyPr/>
        <a:lstStyle/>
        <a:p>
          <a:endParaRPr lang="en-GB"/>
        </a:p>
      </dgm:t>
    </dgm:pt>
    <dgm:pt modelId="{EA354645-35F6-4C9C-8EB6-63D5A69D1E71}">
      <dgm:prSet custT="1"/>
      <dgm:spPr/>
      <dgm:t>
        <a:bodyPr/>
        <a:lstStyle/>
        <a:p>
          <a:r>
            <a:rPr lang="es-AR" sz="1400" dirty="0" smtClean="0"/>
            <a:t>Planificar elaboración y defensa tesis</a:t>
          </a:r>
        </a:p>
      </dgm:t>
    </dgm:pt>
    <dgm:pt modelId="{1CFF921E-33DB-4CD0-8901-3893AA930FDF}" type="parTrans" cxnId="{EFB55453-3972-4AF4-9094-64B38604F08A}">
      <dgm:prSet/>
      <dgm:spPr/>
      <dgm:t>
        <a:bodyPr/>
        <a:lstStyle/>
        <a:p>
          <a:endParaRPr lang="en-GB"/>
        </a:p>
      </dgm:t>
    </dgm:pt>
    <dgm:pt modelId="{3031EAD2-40FA-41CF-AE1A-3C6037ABA723}" type="sibTrans" cxnId="{EFB55453-3972-4AF4-9094-64B38604F08A}">
      <dgm:prSet/>
      <dgm:spPr/>
      <dgm:t>
        <a:bodyPr/>
        <a:lstStyle/>
        <a:p>
          <a:endParaRPr lang="en-GB"/>
        </a:p>
      </dgm:t>
    </dgm:pt>
    <dgm:pt modelId="{D545B740-8BF4-4170-8C5C-79E33CDCB06F}">
      <dgm:prSet custT="1"/>
      <dgm:spPr/>
      <dgm:t>
        <a:bodyPr/>
        <a:lstStyle/>
        <a:p>
          <a:r>
            <a:rPr lang="es-AR" sz="1400" dirty="0" smtClean="0"/>
            <a:t>Índices para investigar y tesis</a:t>
          </a:r>
        </a:p>
      </dgm:t>
    </dgm:pt>
    <dgm:pt modelId="{9A6FE924-6F59-49CC-94E2-19A0F1A06DCC}" type="parTrans" cxnId="{B45E8A8B-94A0-40E2-847A-8888A44EF5A7}">
      <dgm:prSet/>
      <dgm:spPr/>
      <dgm:t>
        <a:bodyPr/>
        <a:lstStyle/>
        <a:p>
          <a:endParaRPr lang="en-GB"/>
        </a:p>
      </dgm:t>
    </dgm:pt>
    <dgm:pt modelId="{576E0828-F861-4DFF-A17E-DCE12346F4CF}" type="sibTrans" cxnId="{B45E8A8B-94A0-40E2-847A-8888A44EF5A7}">
      <dgm:prSet/>
      <dgm:spPr/>
      <dgm:t>
        <a:bodyPr/>
        <a:lstStyle/>
        <a:p>
          <a:endParaRPr lang="en-GB"/>
        </a:p>
      </dgm:t>
    </dgm:pt>
    <dgm:pt modelId="{6C36E5FA-B4E0-49D9-ADD4-C385C5BB584C}" type="pres">
      <dgm:prSet presAssocID="{406C9885-2A03-4E56-A4A3-EF9CE0E4419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C5658B6-9DE5-40CC-8CEC-F7D1EB1D7DA9}" type="pres">
      <dgm:prSet presAssocID="{CBDEA25C-0F2B-41D2-BDE6-D606562CD1E3}" presName="parentLin" presStyleCnt="0"/>
      <dgm:spPr/>
    </dgm:pt>
    <dgm:pt modelId="{3F6B2403-EF5D-472A-91E0-B80F92D54CA7}" type="pres">
      <dgm:prSet presAssocID="{CBDEA25C-0F2B-41D2-BDE6-D606562CD1E3}" presName="parentLeftMargin" presStyleLbl="node1" presStyleIdx="0" presStyleCnt="4"/>
      <dgm:spPr/>
      <dgm:t>
        <a:bodyPr/>
        <a:lstStyle/>
        <a:p>
          <a:endParaRPr lang="en-GB"/>
        </a:p>
      </dgm:t>
    </dgm:pt>
    <dgm:pt modelId="{8B51C9BB-4AC2-4ED5-AE92-B08F28E1C131}" type="pres">
      <dgm:prSet presAssocID="{CBDEA25C-0F2B-41D2-BDE6-D606562CD1E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D76B536-6C49-4BDB-AB3C-84D984BE6F11}" type="pres">
      <dgm:prSet presAssocID="{CBDEA25C-0F2B-41D2-BDE6-D606562CD1E3}" presName="negativeSpace" presStyleCnt="0"/>
      <dgm:spPr/>
    </dgm:pt>
    <dgm:pt modelId="{B4806717-8312-4E96-AE3A-156FFA85EB80}" type="pres">
      <dgm:prSet presAssocID="{CBDEA25C-0F2B-41D2-BDE6-D606562CD1E3}" presName="childText" presStyleLbl="conFgAcc1" presStyleIdx="0" presStyleCnt="4">
        <dgm:presLayoutVars>
          <dgm:bulletEnabled val="1"/>
        </dgm:presLayoutVars>
      </dgm:prSet>
      <dgm:spPr/>
    </dgm:pt>
    <dgm:pt modelId="{7B29C245-6138-415A-B7D9-07896C7A6165}" type="pres">
      <dgm:prSet presAssocID="{2A90B005-78A5-47C8-955A-30F3E91425CE}" presName="spaceBetweenRectangles" presStyleCnt="0"/>
      <dgm:spPr/>
    </dgm:pt>
    <dgm:pt modelId="{257E890B-E93C-4360-A119-577CB792F4E5}" type="pres">
      <dgm:prSet presAssocID="{8149E133-02A0-4E5F-831C-1C73B412F398}" presName="parentLin" presStyleCnt="0"/>
      <dgm:spPr/>
    </dgm:pt>
    <dgm:pt modelId="{71639A70-B886-49CE-B72B-5EF950179180}" type="pres">
      <dgm:prSet presAssocID="{8149E133-02A0-4E5F-831C-1C73B412F398}" presName="parentLeftMargin" presStyleLbl="node1" presStyleIdx="0" presStyleCnt="4"/>
      <dgm:spPr/>
      <dgm:t>
        <a:bodyPr/>
        <a:lstStyle/>
        <a:p>
          <a:endParaRPr lang="en-GB"/>
        </a:p>
      </dgm:t>
    </dgm:pt>
    <dgm:pt modelId="{EDBC6DA9-E770-44D9-AF3B-8F08D32D74B3}" type="pres">
      <dgm:prSet presAssocID="{8149E133-02A0-4E5F-831C-1C73B412F39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9E5E2B-344C-46DF-A17A-300D38668F23}" type="pres">
      <dgm:prSet presAssocID="{8149E133-02A0-4E5F-831C-1C73B412F398}" presName="negativeSpace" presStyleCnt="0"/>
      <dgm:spPr/>
    </dgm:pt>
    <dgm:pt modelId="{35FA046F-50B3-433B-AFB2-C9D39455F385}" type="pres">
      <dgm:prSet presAssocID="{8149E133-02A0-4E5F-831C-1C73B412F398}" presName="childText" presStyleLbl="conFgAcc1" presStyleIdx="1" presStyleCnt="4">
        <dgm:presLayoutVars>
          <dgm:bulletEnabled val="1"/>
        </dgm:presLayoutVars>
      </dgm:prSet>
      <dgm:spPr/>
    </dgm:pt>
    <dgm:pt modelId="{976042A1-ABAB-4186-B4C2-86BBF49518B1}" type="pres">
      <dgm:prSet presAssocID="{F5015694-C133-4D60-9FD1-F0862ADEDC4D}" presName="spaceBetweenRectangles" presStyleCnt="0"/>
      <dgm:spPr/>
    </dgm:pt>
    <dgm:pt modelId="{0F84BBE6-1CD2-4005-8694-7BF7190935A0}" type="pres">
      <dgm:prSet presAssocID="{D545B740-8BF4-4170-8C5C-79E33CDCB06F}" presName="parentLin" presStyleCnt="0"/>
      <dgm:spPr/>
    </dgm:pt>
    <dgm:pt modelId="{40CA77D7-AA3D-4247-A815-69A310E0E624}" type="pres">
      <dgm:prSet presAssocID="{D545B740-8BF4-4170-8C5C-79E33CDCB06F}" presName="parentLeftMargin" presStyleLbl="node1" presStyleIdx="1" presStyleCnt="4"/>
      <dgm:spPr/>
      <dgm:t>
        <a:bodyPr/>
        <a:lstStyle/>
        <a:p>
          <a:endParaRPr lang="en-GB"/>
        </a:p>
      </dgm:t>
    </dgm:pt>
    <dgm:pt modelId="{20967A99-BEF4-4648-9131-9C216103C756}" type="pres">
      <dgm:prSet presAssocID="{D545B740-8BF4-4170-8C5C-79E33CDCB06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013EF06-0C2C-4E2B-BD39-281B1EE35625}" type="pres">
      <dgm:prSet presAssocID="{D545B740-8BF4-4170-8C5C-79E33CDCB06F}" presName="negativeSpace" presStyleCnt="0"/>
      <dgm:spPr/>
    </dgm:pt>
    <dgm:pt modelId="{E259A71C-49F5-45FA-881B-8B7A9172CFE1}" type="pres">
      <dgm:prSet presAssocID="{D545B740-8BF4-4170-8C5C-79E33CDCB06F}" presName="childText" presStyleLbl="conFgAcc1" presStyleIdx="2" presStyleCnt="4">
        <dgm:presLayoutVars>
          <dgm:bulletEnabled val="1"/>
        </dgm:presLayoutVars>
      </dgm:prSet>
      <dgm:spPr/>
    </dgm:pt>
    <dgm:pt modelId="{6A77FCEB-9B25-4FCE-AF23-FACBB7EADD49}" type="pres">
      <dgm:prSet presAssocID="{576E0828-F861-4DFF-A17E-DCE12346F4CF}" presName="spaceBetweenRectangles" presStyleCnt="0"/>
      <dgm:spPr/>
    </dgm:pt>
    <dgm:pt modelId="{CC69F368-7331-41BB-8B61-C933278D1621}" type="pres">
      <dgm:prSet presAssocID="{EA354645-35F6-4C9C-8EB6-63D5A69D1E71}" presName="parentLin" presStyleCnt="0"/>
      <dgm:spPr/>
    </dgm:pt>
    <dgm:pt modelId="{F4D2382D-6E55-471E-8EDF-931CD6E20F7C}" type="pres">
      <dgm:prSet presAssocID="{EA354645-35F6-4C9C-8EB6-63D5A69D1E71}" presName="parentLeftMargin" presStyleLbl="node1" presStyleIdx="2" presStyleCnt="4"/>
      <dgm:spPr/>
      <dgm:t>
        <a:bodyPr/>
        <a:lstStyle/>
        <a:p>
          <a:endParaRPr lang="en-GB"/>
        </a:p>
      </dgm:t>
    </dgm:pt>
    <dgm:pt modelId="{585979E2-B6E1-4439-BC52-A3D65F71DFDB}" type="pres">
      <dgm:prSet presAssocID="{EA354645-35F6-4C9C-8EB6-63D5A69D1E7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C8E3776-29CD-480F-BFE8-9CC162D03354}" type="pres">
      <dgm:prSet presAssocID="{EA354645-35F6-4C9C-8EB6-63D5A69D1E71}" presName="negativeSpace" presStyleCnt="0"/>
      <dgm:spPr/>
    </dgm:pt>
    <dgm:pt modelId="{AC144B37-ECC0-4DCB-9E06-358C7F5D9ED3}" type="pres">
      <dgm:prSet presAssocID="{EA354645-35F6-4C9C-8EB6-63D5A69D1E7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45E8A8B-94A0-40E2-847A-8888A44EF5A7}" srcId="{406C9885-2A03-4E56-A4A3-EF9CE0E4419F}" destId="{D545B740-8BF4-4170-8C5C-79E33CDCB06F}" srcOrd="2" destOrd="0" parTransId="{9A6FE924-6F59-49CC-94E2-19A0F1A06DCC}" sibTransId="{576E0828-F861-4DFF-A17E-DCE12346F4CF}"/>
    <dgm:cxn modelId="{9804BEFC-6B41-45F0-B78B-25D11CC81516}" type="presOf" srcId="{D545B740-8BF4-4170-8C5C-79E33CDCB06F}" destId="{20967A99-BEF4-4648-9131-9C216103C756}" srcOrd="1" destOrd="0" presId="urn:microsoft.com/office/officeart/2005/8/layout/list1"/>
    <dgm:cxn modelId="{D95EE847-4475-4322-8D73-9A507A893861}" type="presOf" srcId="{8149E133-02A0-4E5F-831C-1C73B412F398}" destId="{71639A70-B886-49CE-B72B-5EF950179180}" srcOrd="0" destOrd="0" presId="urn:microsoft.com/office/officeart/2005/8/layout/list1"/>
    <dgm:cxn modelId="{285E2A7D-B6B7-4D4E-92D1-6B00C7A781FB}" srcId="{406C9885-2A03-4E56-A4A3-EF9CE0E4419F}" destId="{CBDEA25C-0F2B-41D2-BDE6-D606562CD1E3}" srcOrd="0" destOrd="0" parTransId="{9B5F78D3-50A4-4687-B1A9-A493695D619D}" sibTransId="{2A90B005-78A5-47C8-955A-30F3E91425CE}"/>
    <dgm:cxn modelId="{A5148003-9E0B-4802-A33E-FD93E677E1BB}" type="presOf" srcId="{406C9885-2A03-4E56-A4A3-EF9CE0E4419F}" destId="{6C36E5FA-B4E0-49D9-ADD4-C385C5BB584C}" srcOrd="0" destOrd="0" presId="urn:microsoft.com/office/officeart/2005/8/layout/list1"/>
    <dgm:cxn modelId="{4506352E-3F3E-4A74-A589-1474414DB871}" type="presOf" srcId="{CBDEA25C-0F2B-41D2-BDE6-D606562CD1E3}" destId="{8B51C9BB-4AC2-4ED5-AE92-B08F28E1C131}" srcOrd="1" destOrd="0" presId="urn:microsoft.com/office/officeart/2005/8/layout/list1"/>
    <dgm:cxn modelId="{2CE82197-3D44-4E16-8FEF-EAE569A80B9D}" type="presOf" srcId="{8149E133-02A0-4E5F-831C-1C73B412F398}" destId="{EDBC6DA9-E770-44D9-AF3B-8F08D32D74B3}" srcOrd="1" destOrd="0" presId="urn:microsoft.com/office/officeart/2005/8/layout/list1"/>
    <dgm:cxn modelId="{EFB55453-3972-4AF4-9094-64B38604F08A}" srcId="{406C9885-2A03-4E56-A4A3-EF9CE0E4419F}" destId="{EA354645-35F6-4C9C-8EB6-63D5A69D1E71}" srcOrd="3" destOrd="0" parTransId="{1CFF921E-33DB-4CD0-8901-3893AA930FDF}" sibTransId="{3031EAD2-40FA-41CF-AE1A-3C6037ABA723}"/>
    <dgm:cxn modelId="{44E6EDA2-8340-4E80-8FB0-59A6A0972AD9}" srcId="{406C9885-2A03-4E56-A4A3-EF9CE0E4419F}" destId="{8149E133-02A0-4E5F-831C-1C73B412F398}" srcOrd="1" destOrd="0" parTransId="{5A2DBB32-3BF3-480C-8B01-5B2926B0681E}" sibTransId="{F5015694-C133-4D60-9FD1-F0862ADEDC4D}"/>
    <dgm:cxn modelId="{F136491F-6E92-4A9F-B26B-A2B757E61EF6}" type="presOf" srcId="{EA354645-35F6-4C9C-8EB6-63D5A69D1E71}" destId="{585979E2-B6E1-4439-BC52-A3D65F71DFDB}" srcOrd="1" destOrd="0" presId="urn:microsoft.com/office/officeart/2005/8/layout/list1"/>
    <dgm:cxn modelId="{6FD07C76-16F4-4FC9-849D-3B3F4C81CE33}" type="presOf" srcId="{CBDEA25C-0F2B-41D2-BDE6-D606562CD1E3}" destId="{3F6B2403-EF5D-472A-91E0-B80F92D54CA7}" srcOrd="0" destOrd="0" presId="urn:microsoft.com/office/officeart/2005/8/layout/list1"/>
    <dgm:cxn modelId="{E1E4F6A9-EF7A-44F9-9F79-4DAA86868A0D}" type="presOf" srcId="{D545B740-8BF4-4170-8C5C-79E33CDCB06F}" destId="{40CA77D7-AA3D-4247-A815-69A310E0E624}" srcOrd="0" destOrd="0" presId="urn:microsoft.com/office/officeart/2005/8/layout/list1"/>
    <dgm:cxn modelId="{355555CC-6C2B-4EA4-BFC3-2C04BEED05A4}" type="presOf" srcId="{EA354645-35F6-4C9C-8EB6-63D5A69D1E71}" destId="{F4D2382D-6E55-471E-8EDF-931CD6E20F7C}" srcOrd="0" destOrd="0" presId="urn:microsoft.com/office/officeart/2005/8/layout/list1"/>
    <dgm:cxn modelId="{7405597E-00EB-4DF3-9F46-245BCACE4B25}" type="presParOf" srcId="{6C36E5FA-B4E0-49D9-ADD4-C385C5BB584C}" destId="{4C5658B6-9DE5-40CC-8CEC-F7D1EB1D7DA9}" srcOrd="0" destOrd="0" presId="urn:microsoft.com/office/officeart/2005/8/layout/list1"/>
    <dgm:cxn modelId="{C2C6B3C0-D4D5-43DC-BBF7-1F57E64FE7F2}" type="presParOf" srcId="{4C5658B6-9DE5-40CC-8CEC-F7D1EB1D7DA9}" destId="{3F6B2403-EF5D-472A-91E0-B80F92D54CA7}" srcOrd="0" destOrd="0" presId="urn:microsoft.com/office/officeart/2005/8/layout/list1"/>
    <dgm:cxn modelId="{2B6B71D7-1BEE-43FF-A01A-22472BF1EF72}" type="presParOf" srcId="{4C5658B6-9DE5-40CC-8CEC-F7D1EB1D7DA9}" destId="{8B51C9BB-4AC2-4ED5-AE92-B08F28E1C131}" srcOrd="1" destOrd="0" presId="urn:microsoft.com/office/officeart/2005/8/layout/list1"/>
    <dgm:cxn modelId="{3ABA5B96-5AC6-4B01-9324-2EC4A415D4B7}" type="presParOf" srcId="{6C36E5FA-B4E0-49D9-ADD4-C385C5BB584C}" destId="{6D76B536-6C49-4BDB-AB3C-84D984BE6F11}" srcOrd="1" destOrd="0" presId="urn:microsoft.com/office/officeart/2005/8/layout/list1"/>
    <dgm:cxn modelId="{746DE065-5AE5-47BA-9C41-C7E6B84CE2E9}" type="presParOf" srcId="{6C36E5FA-B4E0-49D9-ADD4-C385C5BB584C}" destId="{B4806717-8312-4E96-AE3A-156FFA85EB80}" srcOrd="2" destOrd="0" presId="urn:microsoft.com/office/officeart/2005/8/layout/list1"/>
    <dgm:cxn modelId="{CDE513BD-FA91-4A73-BD0B-7CCDE375B1DD}" type="presParOf" srcId="{6C36E5FA-B4E0-49D9-ADD4-C385C5BB584C}" destId="{7B29C245-6138-415A-B7D9-07896C7A6165}" srcOrd="3" destOrd="0" presId="urn:microsoft.com/office/officeart/2005/8/layout/list1"/>
    <dgm:cxn modelId="{51E8FC2A-DE0C-4D52-BB3C-5DE990F6835C}" type="presParOf" srcId="{6C36E5FA-B4E0-49D9-ADD4-C385C5BB584C}" destId="{257E890B-E93C-4360-A119-577CB792F4E5}" srcOrd="4" destOrd="0" presId="urn:microsoft.com/office/officeart/2005/8/layout/list1"/>
    <dgm:cxn modelId="{D0C1EDAD-ABC1-42CB-91A0-D67E737AE933}" type="presParOf" srcId="{257E890B-E93C-4360-A119-577CB792F4E5}" destId="{71639A70-B886-49CE-B72B-5EF950179180}" srcOrd="0" destOrd="0" presId="urn:microsoft.com/office/officeart/2005/8/layout/list1"/>
    <dgm:cxn modelId="{0D90C38B-7A7E-4CC2-B76B-05C4CCF2B10C}" type="presParOf" srcId="{257E890B-E93C-4360-A119-577CB792F4E5}" destId="{EDBC6DA9-E770-44D9-AF3B-8F08D32D74B3}" srcOrd="1" destOrd="0" presId="urn:microsoft.com/office/officeart/2005/8/layout/list1"/>
    <dgm:cxn modelId="{B701DCFB-3D42-4790-B3DD-43D73AA29F52}" type="presParOf" srcId="{6C36E5FA-B4E0-49D9-ADD4-C385C5BB584C}" destId="{EB9E5E2B-344C-46DF-A17A-300D38668F23}" srcOrd="5" destOrd="0" presId="urn:microsoft.com/office/officeart/2005/8/layout/list1"/>
    <dgm:cxn modelId="{00978FCE-31E9-4000-8F01-F1937B26B62D}" type="presParOf" srcId="{6C36E5FA-B4E0-49D9-ADD4-C385C5BB584C}" destId="{35FA046F-50B3-433B-AFB2-C9D39455F385}" srcOrd="6" destOrd="0" presId="urn:microsoft.com/office/officeart/2005/8/layout/list1"/>
    <dgm:cxn modelId="{09E83B3B-F4ED-4A5B-9DE2-131424A0C941}" type="presParOf" srcId="{6C36E5FA-B4E0-49D9-ADD4-C385C5BB584C}" destId="{976042A1-ABAB-4186-B4C2-86BBF49518B1}" srcOrd="7" destOrd="0" presId="urn:microsoft.com/office/officeart/2005/8/layout/list1"/>
    <dgm:cxn modelId="{D0EC93D2-415A-4FC4-BEEA-6FF7FC63DF58}" type="presParOf" srcId="{6C36E5FA-B4E0-49D9-ADD4-C385C5BB584C}" destId="{0F84BBE6-1CD2-4005-8694-7BF7190935A0}" srcOrd="8" destOrd="0" presId="urn:microsoft.com/office/officeart/2005/8/layout/list1"/>
    <dgm:cxn modelId="{8836DE14-E919-430E-9365-5F9462775950}" type="presParOf" srcId="{0F84BBE6-1CD2-4005-8694-7BF7190935A0}" destId="{40CA77D7-AA3D-4247-A815-69A310E0E624}" srcOrd="0" destOrd="0" presId="urn:microsoft.com/office/officeart/2005/8/layout/list1"/>
    <dgm:cxn modelId="{5C57445D-8BF0-4E6A-BAE4-8F52EB7794B0}" type="presParOf" srcId="{0F84BBE6-1CD2-4005-8694-7BF7190935A0}" destId="{20967A99-BEF4-4648-9131-9C216103C756}" srcOrd="1" destOrd="0" presId="urn:microsoft.com/office/officeart/2005/8/layout/list1"/>
    <dgm:cxn modelId="{BA022688-90B9-40C8-9D03-5F74C5875CDC}" type="presParOf" srcId="{6C36E5FA-B4E0-49D9-ADD4-C385C5BB584C}" destId="{2013EF06-0C2C-4E2B-BD39-281B1EE35625}" srcOrd="9" destOrd="0" presId="urn:microsoft.com/office/officeart/2005/8/layout/list1"/>
    <dgm:cxn modelId="{55B88CA8-2B4D-4545-B21C-7460EC04BE23}" type="presParOf" srcId="{6C36E5FA-B4E0-49D9-ADD4-C385C5BB584C}" destId="{E259A71C-49F5-45FA-881B-8B7A9172CFE1}" srcOrd="10" destOrd="0" presId="urn:microsoft.com/office/officeart/2005/8/layout/list1"/>
    <dgm:cxn modelId="{73C195FB-2E39-4B32-888B-3AC93D3D1A0B}" type="presParOf" srcId="{6C36E5FA-B4E0-49D9-ADD4-C385C5BB584C}" destId="{6A77FCEB-9B25-4FCE-AF23-FACBB7EADD49}" srcOrd="11" destOrd="0" presId="urn:microsoft.com/office/officeart/2005/8/layout/list1"/>
    <dgm:cxn modelId="{A1AA91C0-B681-4966-801A-DEA5B4C27049}" type="presParOf" srcId="{6C36E5FA-B4E0-49D9-ADD4-C385C5BB584C}" destId="{CC69F368-7331-41BB-8B61-C933278D1621}" srcOrd="12" destOrd="0" presId="urn:microsoft.com/office/officeart/2005/8/layout/list1"/>
    <dgm:cxn modelId="{21E544D4-1D25-4F5E-9F3A-2ED6FFA42AA8}" type="presParOf" srcId="{CC69F368-7331-41BB-8B61-C933278D1621}" destId="{F4D2382D-6E55-471E-8EDF-931CD6E20F7C}" srcOrd="0" destOrd="0" presId="urn:microsoft.com/office/officeart/2005/8/layout/list1"/>
    <dgm:cxn modelId="{EE191AD3-10E2-4427-B338-A7FB2CF397A8}" type="presParOf" srcId="{CC69F368-7331-41BB-8B61-C933278D1621}" destId="{585979E2-B6E1-4439-BC52-A3D65F71DFDB}" srcOrd="1" destOrd="0" presId="urn:microsoft.com/office/officeart/2005/8/layout/list1"/>
    <dgm:cxn modelId="{0C21809D-7C16-4A0A-8BAC-1B06A60C6BD7}" type="presParOf" srcId="{6C36E5FA-B4E0-49D9-ADD4-C385C5BB584C}" destId="{7C8E3776-29CD-480F-BFE8-9CC162D03354}" srcOrd="13" destOrd="0" presId="urn:microsoft.com/office/officeart/2005/8/layout/list1"/>
    <dgm:cxn modelId="{2A5A5D12-19E3-41CC-A3CB-A2799348806D}" type="presParOf" srcId="{6C36E5FA-B4E0-49D9-ADD4-C385C5BB584C}" destId="{AC144B37-ECC0-4DCB-9E06-358C7F5D9ED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11EA2B-DFB7-4DA3-B5BB-7A04BC487D1B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57FE5E1-5ECF-4B70-88EF-3DABB6E69B53}">
      <dgm:prSet phldrT="[Text]"/>
      <dgm:spPr/>
      <dgm:t>
        <a:bodyPr/>
        <a:lstStyle/>
        <a:p>
          <a:r>
            <a:rPr lang="en-GB" dirty="0" smtClean="0"/>
            <a:t>Capital</a:t>
          </a:r>
          <a:endParaRPr lang="en-GB" dirty="0"/>
        </a:p>
      </dgm:t>
    </dgm:pt>
    <dgm:pt modelId="{9B103858-0B1D-4169-A091-4F97278F0984}" type="parTrans" cxnId="{992613D7-BD21-4AFC-A7DF-F61D86B22600}">
      <dgm:prSet/>
      <dgm:spPr/>
      <dgm:t>
        <a:bodyPr/>
        <a:lstStyle/>
        <a:p>
          <a:endParaRPr lang="en-GB"/>
        </a:p>
      </dgm:t>
    </dgm:pt>
    <dgm:pt modelId="{4C642A74-43F9-492A-AA3A-BF15B1316EEE}" type="sibTrans" cxnId="{992613D7-BD21-4AFC-A7DF-F61D86B22600}">
      <dgm:prSet/>
      <dgm:spPr/>
      <dgm:t>
        <a:bodyPr/>
        <a:lstStyle/>
        <a:p>
          <a:endParaRPr lang="en-GB"/>
        </a:p>
      </dgm:t>
    </dgm:pt>
    <dgm:pt modelId="{31C916C2-E2EA-447E-8766-66A69EB51E27}">
      <dgm:prSet phldrT="[Text]"/>
      <dgm:spPr/>
      <dgm:t>
        <a:bodyPr/>
        <a:lstStyle/>
        <a:p>
          <a:r>
            <a:rPr lang="en-GB" dirty="0" err="1" smtClean="0"/>
            <a:t>Disciplinar</a:t>
          </a:r>
          <a:endParaRPr lang="en-GB" dirty="0"/>
        </a:p>
      </dgm:t>
    </dgm:pt>
    <dgm:pt modelId="{7AFE3F23-4942-462B-A073-F2622985103A}" type="parTrans" cxnId="{7C6E8BF1-A9A1-4164-862D-61FAA940F204}">
      <dgm:prSet/>
      <dgm:spPr/>
      <dgm:t>
        <a:bodyPr/>
        <a:lstStyle/>
        <a:p>
          <a:endParaRPr lang="en-GB"/>
        </a:p>
      </dgm:t>
    </dgm:pt>
    <dgm:pt modelId="{6E374470-A769-4A35-8CC2-E3EEAC57E4D5}" type="sibTrans" cxnId="{7C6E8BF1-A9A1-4164-862D-61FAA940F204}">
      <dgm:prSet/>
      <dgm:spPr/>
      <dgm:t>
        <a:bodyPr/>
        <a:lstStyle/>
        <a:p>
          <a:endParaRPr lang="en-GB"/>
        </a:p>
      </dgm:t>
    </dgm:pt>
    <dgm:pt modelId="{8FFDFAA6-3A55-42D1-BF31-32AD82D27405}">
      <dgm:prSet phldrT="[Text]"/>
      <dgm:spPr/>
      <dgm:t>
        <a:bodyPr/>
        <a:lstStyle/>
        <a:p>
          <a:r>
            <a:rPr lang="en-GB" dirty="0" err="1" smtClean="0"/>
            <a:t>Profesional</a:t>
          </a:r>
          <a:endParaRPr lang="en-GB" dirty="0"/>
        </a:p>
      </dgm:t>
    </dgm:pt>
    <dgm:pt modelId="{3D4343D0-6E09-447F-8F67-202BB98B9E18}" type="parTrans" cxnId="{851EA315-4699-490C-AFA8-73000C01874B}">
      <dgm:prSet/>
      <dgm:spPr/>
      <dgm:t>
        <a:bodyPr/>
        <a:lstStyle/>
        <a:p>
          <a:endParaRPr lang="en-GB"/>
        </a:p>
      </dgm:t>
    </dgm:pt>
    <dgm:pt modelId="{6253FAE6-7E9C-47F7-AFC1-8ACA20642C34}" type="sibTrans" cxnId="{851EA315-4699-490C-AFA8-73000C01874B}">
      <dgm:prSet/>
      <dgm:spPr/>
      <dgm:t>
        <a:bodyPr/>
        <a:lstStyle/>
        <a:p>
          <a:endParaRPr lang="en-GB"/>
        </a:p>
      </dgm:t>
    </dgm:pt>
    <dgm:pt modelId="{8B99D845-B485-4F9B-AA5B-8D222DB335B4}">
      <dgm:prSet phldrT="[Text]"/>
      <dgm:spPr/>
      <dgm:t>
        <a:bodyPr/>
        <a:lstStyle/>
        <a:p>
          <a:r>
            <a:rPr lang="en-GB" dirty="0" err="1" smtClean="0"/>
            <a:t>Exigencias</a:t>
          </a:r>
          <a:endParaRPr lang="en-GB" dirty="0"/>
        </a:p>
      </dgm:t>
    </dgm:pt>
    <dgm:pt modelId="{E6EE3D42-8520-4CC6-ADAC-F6D50BD1B1C0}" type="parTrans" cxnId="{1851F349-8247-494C-BE28-12F663803F14}">
      <dgm:prSet/>
      <dgm:spPr/>
      <dgm:t>
        <a:bodyPr/>
        <a:lstStyle/>
        <a:p>
          <a:endParaRPr lang="en-GB"/>
        </a:p>
      </dgm:t>
    </dgm:pt>
    <dgm:pt modelId="{923DD228-2596-4477-AE2C-A07017B9F191}" type="sibTrans" cxnId="{1851F349-8247-494C-BE28-12F663803F14}">
      <dgm:prSet/>
      <dgm:spPr/>
      <dgm:t>
        <a:bodyPr/>
        <a:lstStyle/>
        <a:p>
          <a:endParaRPr lang="en-GB"/>
        </a:p>
      </dgm:t>
    </dgm:pt>
    <dgm:pt modelId="{188334F2-4F9D-4BF5-8382-BF43248E65BC}">
      <dgm:prSet phldrT="[Text]"/>
      <dgm:spPr/>
      <dgm:t>
        <a:bodyPr/>
        <a:lstStyle/>
        <a:p>
          <a:r>
            <a:rPr lang="en-GB" dirty="0" err="1" smtClean="0"/>
            <a:t>Disciplinar</a:t>
          </a:r>
          <a:endParaRPr lang="en-GB" dirty="0"/>
        </a:p>
      </dgm:t>
    </dgm:pt>
    <dgm:pt modelId="{2ECAD083-072C-40EE-876B-275B0465EC7F}" type="parTrans" cxnId="{5D3B65E5-A84A-46B0-9FCC-64B9B9FC14A5}">
      <dgm:prSet/>
      <dgm:spPr/>
      <dgm:t>
        <a:bodyPr/>
        <a:lstStyle/>
        <a:p>
          <a:endParaRPr lang="en-GB"/>
        </a:p>
      </dgm:t>
    </dgm:pt>
    <dgm:pt modelId="{3F5585FA-56E9-4E07-BCD3-D71B5158B206}" type="sibTrans" cxnId="{5D3B65E5-A84A-46B0-9FCC-64B9B9FC14A5}">
      <dgm:prSet/>
      <dgm:spPr/>
      <dgm:t>
        <a:bodyPr/>
        <a:lstStyle/>
        <a:p>
          <a:endParaRPr lang="en-GB"/>
        </a:p>
      </dgm:t>
    </dgm:pt>
    <dgm:pt modelId="{2A81405B-442A-4A7C-AB08-16ABECB52181}">
      <dgm:prSet phldrT="[Text]"/>
      <dgm:spPr/>
      <dgm:t>
        <a:bodyPr/>
        <a:lstStyle/>
        <a:p>
          <a:r>
            <a:rPr lang="en-GB" dirty="0" err="1" smtClean="0"/>
            <a:t>Cursos</a:t>
          </a:r>
          <a:r>
            <a:rPr lang="en-GB" dirty="0" smtClean="0"/>
            <a:t> </a:t>
          </a:r>
          <a:r>
            <a:rPr lang="en-GB" dirty="0" err="1" smtClean="0"/>
            <a:t>acción</a:t>
          </a:r>
          <a:endParaRPr lang="en-GB" dirty="0"/>
        </a:p>
      </dgm:t>
    </dgm:pt>
    <dgm:pt modelId="{ACEB15C0-73F3-4C92-98D1-4EC348416E71}" type="parTrans" cxnId="{9870BACA-1C79-4172-A747-EDC9D195DC2A}">
      <dgm:prSet/>
      <dgm:spPr/>
      <dgm:t>
        <a:bodyPr/>
        <a:lstStyle/>
        <a:p>
          <a:endParaRPr lang="en-GB"/>
        </a:p>
      </dgm:t>
    </dgm:pt>
    <dgm:pt modelId="{A206D646-570D-4868-98F7-39638E1A860E}" type="sibTrans" cxnId="{9870BACA-1C79-4172-A747-EDC9D195DC2A}">
      <dgm:prSet/>
      <dgm:spPr/>
      <dgm:t>
        <a:bodyPr/>
        <a:lstStyle/>
        <a:p>
          <a:endParaRPr lang="en-GB"/>
        </a:p>
      </dgm:t>
    </dgm:pt>
    <dgm:pt modelId="{46F5EADF-10CF-4723-806A-1DEFEDB6973B}">
      <dgm:prSet phldrT="[Text]"/>
      <dgm:spPr/>
      <dgm:t>
        <a:bodyPr/>
        <a:lstStyle/>
        <a:p>
          <a:r>
            <a:rPr lang="en-GB" dirty="0" err="1" smtClean="0"/>
            <a:t>Disciplinar</a:t>
          </a:r>
          <a:endParaRPr lang="en-GB" dirty="0"/>
        </a:p>
      </dgm:t>
    </dgm:pt>
    <dgm:pt modelId="{19FEFCA6-4EF5-458B-9D43-4D2A710E520C}" type="parTrans" cxnId="{A8137C98-EE9E-46B6-B243-A04E438A5E0B}">
      <dgm:prSet/>
      <dgm:spPr/>
      <dgm:t>
        <a:bodyPr/>
        <a:lstStyle/>
        <a:p>
          <a:endParaRPr lang="en-GB"/>
        </a:p>
      </dgm:t>
    </dgm:pt>
    <dgm:pt modelId="{8792EAE4-2E0F-40FE-B433-C290A61189BC}" type="sibTrans" cxnId="{A8137C98-EE9E-46B6-B243-A04E438A5E0B}">
      <dgm:prSet/>
      <dgm:spPr/>
      <dgm:t>
        <a:bodyPr/>
        <a:lstStyle/>
        <a:p>
          <a:endParaRPr lang="en-GB"/>
        </a:p>
      </dgm:t>
    </dgm:pt>
    <dgm:pt modelId="{E17D6742-CE98-4E49-A279-525E09B3A63E}">
      <dgm:prSet phldrT="[Text]"/>
      <dgm:spPr/>
      <dgm:t>
        <a:bodyPr/>
        <a:lstStyle/>
        <a:p>
          <a:r>
            <a:rPr lang="en-GB" dirty="0" err="1" smtClean="0"/>
            <a:t>Metodológico</a:t>
          </a:r>
          <a:endParaRPr lang="en-GB" dirty="0"/>
        </a:p>
      </dgm:t>
    </dgm:pt>
    <dgm:pt modelId="{849B2381-819C-49E8-9965-B9232E8801C0}" type="parTrans" cxnId="{498CC99C-2F2A-4B59-A1D6-EAE16EAECD0A}">
      <dgm:prSet/>
      <dgm:spPr/>
      <dgm:t>
        <a:bodyPr/>
        <a:lstStyle/>
        <a:p>
          <a:endParaRPr lang="en-GB"/>
        </a:p>
      </dgm:t>
    </dgm:pt>
    <dgm:pt modelId="{8F65B4E8-3170-4905-B37C-933B4A979591}" type="sibTrans" cxnId="{498CC99C-2F2A-4B59-A1D6-EAE16EAECD0A}">
      <dgm:prSet/>
      <dgm:spPr/>
      <dgm:t>
        <a:bodyPr/>
        <a:lstStyle/>
        <a:p>
          <a:endParaRPr lang="en-GB"/>
        </a:p>
      </dgm:t>
    </dgm:pt>
    <dgm:pt modelId="{6C5BE55C-DAB8-4A49-989A-2687D50F44D7}">
      <dgm:prSet phldrT="[Text]"/>
      <dgm:spPr/>
      <dgm:t>
        <a:bodyPr/>
        <a:lstStyle/>
        <a:p>
          <a:r>
            <a:rPr lang="en-GB" dirty="0" err="1" smtClean="0"/>
            <a:t>Profesional</a:t>
          </a:r>
          <a:endParaRPr lang="en-GB" dirty="0"/>
        </a:p>
      </dgm:t>
    </dgm:pt>
    <dgm:pt modelId="{17CD884A-D894-4E7E-8283-555FE0554E4A}" type="parTrans" cxnId="{F6BDCE5E-1E52-46C5-8CB6-A720717A3661}">
      <dgm:prSet/>
      <dgm:spPr/>
      <dgm:t>
        <a:bodyPr/>
        <a:lstStyle/>
        <a:p>
          <a:endParaRPr lang="en-GB"/>
        </a:p>
      </dgm:t>
    </dgm:pt>
    <dgm:pt modelId="{7B30899A-9056-4068-8964-4519A37A96AA}" type="sibTrans" cxnId="{F6BDCE5E-1E52-46C5-8CB6-A720717A3661}">
      <dgm:prSet/>
      <dgm:spPr/>
      <dgm:t>
        <a:bodyPr/>
        <a:lstStyle/>
        <a:p>
          <a:endParaRPr lang="en-GB"/>
        </a:p>
      </dgm:t>
    </dgm:pt>
    <dgm:pt modelId="{0D3E430A-737A-4124-8A04-DC17C82728C9}">
      <dgm:prSet phldrT="[Text]"/>
      <dgm:spPr/>
      <dgm:t>
        <a:bodyPr/>
        <a:lstStyle/>
        <a:p>
          <a:r>
            <a:rPr lang="en-GB" dirty="0" err="1" smtClean="0"/>
            <a:t>Metodológico</a:t>
          </a:r>
          <a:endParaRPr lang="en-GB" dirty="0"/>
        </a:p>
      </dgm:t>
    </dgm:pt>
    <dgm:pt modelId="{57EBDE78-4692-43B4-AF61-010F4F4E5352}" type="parTrans" cxnId="{DBB06FB9-5CE8-4E5E-BDB8-EF1C640A1009}">
      <dgm:prSet/>
      <dgm:spPr/>
      <dgm:t>
        <a:bodyPr/>
        <a:lstStyle/>
        <a:p>
          <a:endParaRPr lang="en-GB"/>
        </a:p>
      </dgm:t>
    </dgm:pt>
    <dgm:pt modelId="{25D150C8-1BC3-48BF-A9AD-EFD4EC94B87D}" type="sibTrans" cxnId="{DBB06FB9-5CE8-4E5E-BDB8-EF1C640A1009}">
      <dgm:prSet/>
      <dgm:spPr/>
      <dgm:t>
        <a:bodyPr/>
        <a:lstStyle/>
        <a:p>
          <a:endParaRPr lang="en-GB"/>
        </a:p>
      </dgm:t>
    </dgm:pt>
    <dgm:pt modelId="{42C5C83D-9705-4E84-B188-66B8DB00C252}">
      <dgm:prSet phldrT="[Text]"/>
      <dgm:spPr/>
      <dgm:t>
        <a:bodyPr/>
        <a:lstStyle/>
        <a:p>
          <a:r>
            <a:rPr lang="en-GB" dirty="0" err="1" smtClean="0"/>
            <a:t>Profesional</a:t>
          </a:r>
          <a:endParaRPr lang="en-GB" dirty="0"/>
        </a:p>
      </dgm:t>
    </dgm:pt>
    <dgm:pt modelId="{97491F93-78D5-4A57-8B19-05273784FE32}" type="parTrans" cxnId="{C16AFB13-A330-4C2E-9B01-B96CFF908E9C}">
      <dgm:prSet/>
      <dgm:spPr/>
      <dgm:t>
        <a:bodyPr/>
        <a:lstStyle/>
        <a:p>
          <a:endParaRPr lang="en-GB"/>
        </a:p>
      </dgm:t>
    </dgm:pt>
    <dgm:pt modelId="{A681A450-78EE-4DDB-9223-417102EBE628}" type="sibTrans" cxnId="{C16AFB13-A330-4C2E-9B01-B96CFF908E9C}">
      <dgm:prSet/>
      <dgm:spPr/>
      <dgm:t>
        <a:bodyPr/>
        <a:lstStyle/>
        <a:p>
          <a:endParaRPr lang="en-GB"/>
        </a:p>
      </dgm:t>
    </dgm:pt>
    <dgm:pt modelId="{FA24705C-1F4D-41B1-BD20-30E0E0FE6F18}">
      <dgm:prSet phldrT="[Text]"/>
      <dgm:spPr/>
      <dgm:t>
        <a:bodyPr/>
        <a:lstStyle/>
        <a:p>
          <a:r>
            <a:rPr lang="en-GB" dirty="0" err="1" smtClean="0"/>
            <a:t>Metodológico</a:t>
          </a:r>
          <a:endParaRPr lang="en-GB" dirty="0"/>
        </a:p>
      </dgm:t>
    </dgm:pt>
    <dgm:pt modelId="{CF633861-49C7-45F2-836F-3DD5781BABE3}" type="parTrans" cxnId="{BFA9B836-2D69-4EA2-A7E2-B94D9FB66AF5}">
      <dgm:prSet/>
      <dgm:spPr/>
      <dgm:t>
        <a:bodyPr/>
        <a:lstStyle/>
        <a:p>
          <a:endParaRPr lang="en-GB"/>
        </a:p>
      </dgm:t>
    </dgm:pt>
    <dgm:pt modelId="{BCBBCCE0-551A-4D4C-B616-BF9CE1B145CC}" type="sibTrans" cxnId="{BFA9B836-2D69-4EA2-A7E2-B94D9FB66AF5}">
      <dgm:prSet/>
      <dgm:spPr/>
      <dgm:t>
        <a:bodyPr/>
        <a:lstStyle/>
        <a:p>
          <a:endParaRPr lang="en-GB"/>
        </a:p>
      </dgm:t>
    </dgm:pt>
    <dgm:pt modelId="{1023A228-B360-47AB-A692-640CB6AB2E1C}" type="pres">
      <dgm:prSet presAssocID="{5511EA2B-DFB7-4DA3-B5BB-7A04BC487D1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6526E77-5CA6-4EA2-8217-57F35E272966}" type="pres">
      <dgm:prSet presAssocID="{5511EA2B-DFB7-4DA3-B5BB-7A04BC487D1B}" presName="tSp" presStyleCnt="0"/>
      <dgm:spPr/>
    </dgm:pt>
    <dgm:pt modelId="{9696F2D2-2C3E-4DEC-B6DF-27E0963D37A9}" type="pres">
      <dgm:prSet presAssocID="{5511EA2B-DFB7-4DA3-B5BB-7A04BC487D1B}" presName="bSp" presStyleCnt="0"/>
      <dgm:spPr/>
    </dgm:pt>
    <dgm:pt modelId="{5DE0996F-9A16-4768-B7CB-1C973FEEDDD6}" type="pres">
      <dgm:prSet presAssocID="{5511EA2B-DFB7-4DA3-B5BB-7A04BC487D1B}" presName="process" presStyleCnt="0"/>
      <dgm:spPr/>
    </dgm:pt>
    <dgm:pt modelId="{F29B2D44-EA4B-417D-8766-79E6B14BD54E}" type="pres">
      <dgm:prSet presAssocID="{B57FE5E1-5ECF-4B70-88EF-3DABB6E69B53}" presName="composite1" presStyleCnt="0"/>
      <dgm:spPr/>
    </dgm:pt>
    <dgm:pt modelId="{FC7368AA-BEB0-4D1D-A23B-4670C73187C9}" type="pres">
      <dgm:prSet presAssocID="{B57FE5E1-5ECF-4B70-88EF-3DABB6E69B53}" presName="dummyNode1" presStyleLbl="node1" presStyleIdx="0" presStyleCnt="3"/>
      <dgm:spPr/>
    </dgm:pt>
    <dgm:pt modelId="{F647B52A-15F0-40B1-AD58-8D08106EB83E}" type="pres">
      <dgm:prSet presAssocID="{B57FE5E1-5ECF-4B70-88EF-3DABB6E69B53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207ECA-CA51-44D9-ABE5-B9158A5A6602}" type="pres">
      <dgm:prSet presAssocID="{B57FE5E1-5ECF-4B70-88EF-3DABB6E69B53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961FDDE-15A0-4E7B-B4B2-14C22F2AA3AB}" type="pres">
      <dgm:prSet presAssocID="{B57FE5E1-5ECF-4B70-88EF-3DABB6E69B53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120FED-59C3-4F5C-9E9A-010868721268}" type="pres">
      <dgm:prSet presAssocID="{B57FE5E1-5ECF-4B70-88EF-3DABB6E69B53}" presName="connSite1" presStyleCnt="0"/>
      <dgm:spPr/>
    </dgm:pt>
    <dgm:pt modelId="{2530FC62-6B58-4DB7-A276-3C7C7B455FDF}" type="pres">
      <dgm:prSet presAssocID="{4C642A74-43F9-492A-AA3A-BF15B1316EEE}" presName="Name9" presStyleLbl="sibTrans2D1" presStyleIdx="0" presStyleCnt="2"/>
      <dgm:spPr/>
      <dgm:t>
        <a:bodyPr/>
        <a:lstStyle/>
        <a:p>
          <a:endParaRPr lang="en-GB"/>
        </a:p>
      </dgm:t>
    </dgm:pt>
    <dgm:pt modelId="{876867A9-2264-49F6-BCB1-8F4866ADCB91}" type="pres">
      <dgm:prSet presAssocID="{8B99D845-B485-4F9B-AA5B-8D222DB335B4}" presName="composite2" presStyleCnt="0"/>
      <dgm:spPr/>
    </dgm:pt>
    <dgm:pt modelId="{A896BE50-E27F-48FB-AEE0-D3107576AD34}" type="pres">
      <dgm:prSet presAssocID="{8B99D845-B485-4F9B-AA5B-8D222DB335B4}" presName="dummyNode2" presStyleLbl="node1" presStyleIdx="0" presStyleCnt="3"/>
      <dgm:spPr/>
    </dgm:pt>
    <dgm:pt modelId="{C4080A57-939C-4D63-B2A1-B623BE44B5FD}" type="pres">
      <dgm:prSet presAssocID="{8B99D845-B485-4F9B-AA5B-8D222DB335B4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CA6F8EB-E5D2-4247-96CB-7EF0C04BE3AC}" type="pres">
      <dgm:prSet presAssocID="{8B99D845-B485-4F9B-AA5B-8D222DB335B4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32763BD-10AC-41EE-8296-346E45919541}" type="pres">
      <dgm:prSet presAssocID="{8B99D845-B485-4F9B-AA5B-8D222DB335B4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D0D1A0-EE87-49ED-A814-60B5190943F1}" type="pres">
      <dgm:prSet presAssocID="{8B99D845-B485-4F9B-AA5B-8D222DB335B4}" presName="connSite2" presStyleCnt="0"/>
      <dgm:spPr/>
    </dgm:pt>
    <dgm:pt modelId="{4DE5D06E-C0CF-4E07-847C-C9341E9A12CE}" type="pres">
      <dgm:prSet presAssocID="{923DD228-2596-4477-AE2C-A07017B9F191}" presName="Name18" presStyleLbl="sibTrans2D1" presStyleIdx="1" presStyleCnt="2"/>
      <dgm:spPr/>
      <dgm:t>
        <a:bodyPr/>
        <a:lstStyle/>
        <a:p>
          <a:endParaRPr lang="en-GB"/>
        </a:p>
      </dgm:t>
    </dgm:pt>
    <dgm:pt modelId="{85D00A7C-DEAD-4BFE-BF61-63E93565594A}" type="pres">
      <dgm:prSet presAssocID="{2A81405B-442A-4A7C-AB08-16ABECB52181}" presName="composite1" presStyleCnt="0"/>
      <dgm:spPr/>
    </dgm:pt>
    <dgm:pt modelId="{AFEF0D1E-BF48-4ACD-998A-0AD1F26AAFA8}" type="pres">
      <dgm:prSet presAssocID="{2A81405B-442A-4A7C-AB08-16ABECB52181}" presName="dummyNode1" presStyleLbl="node1" presStyleIdx="1" presStyleCnt="3"/>
      <dgm:spPr/>
    </dgm:pt>
    <dgm:pt modelId="{865268DD-B299-41DC-8E3E-1EDACB8E7416}" type="pres">
      <dgm:prSet presAssocID="{2A81405B-442A-4A7C-AB08-16ABECB52181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A4BE9CC-A171-41F7-B916-2834EFD8EED6}" type="pres">
      <dgm:prSet presAssocID="{2A81405B-442A-4A7C-AB08-16ABECB52181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BA7A67-CD1C-45AF-BDD6-B5E6006DDC6E}" type="pres">
      <dgm:prSet presAssocID="{2A81405B-442A-4A7C-AB08-16ABECB52181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8442BC5-9AF2-4243-AC63-19D12FC36EAE}" type="pres">
      <dgm:prSet presAssocID="{2A81405B-442A-4A7C-AB08-16ABECB52181}" presName="connSite1" presStyleCnt="0"/>
      <dgm:spPr/>
    </dgm:pt>
  </dgm:ptLst>
  <dgm:cxnLst>
    <dgm:cxn modelId="{E605D9F8-873E-4B39-B8B3-AB3FF8610CB8}" type="presOf" srcId="{0D3E430A-737A-4124-8A04-DC17C82728C9}" destId="{FCA6F8EB-E5D2-4247-96CB-7EF0C04BE3AC}" srcOrd="1" destOrd="2" presId="urn:microsoft.com/office/officeart/2005/8/layout/hProcess4"/>
    <dgm:cxn modelId="{F6BDCE5E-1E52-46C5-8CB6-A720717A3661}" srcId="{8B99D845-B485-4F9B-AA5B-8D222DB335B4}" destId="{6C5BE55C-DAB8-4A49-989A-2687D50F44D7}" srcOrd="1" destOrd="0" parTransId="{17CD884A-D894-4E7E-8283-555FE0554E4A}" sibTransId="{7B30899A-9056-4068-8964-4519A37A96AA}"/>
    <dgm:cxn modelId="{CE203E83-E91F-4FDD-8617-61FAB3228601}" type="presOf" srcId="{8FFDFAA6-3A55-42D1-BF31-32AD82D27405}" destId="{4D207ECA-CA51-44D9-ABE5-B9158A5A6602}" srcOrd="1" destOrd="1" presId="urn:microsoft.com/office/officeart/2005/8/layout/hProcess4"/>
    <dgm:cxn modelId="{7BA3C639-3000-4749-8935-5C872CE6EA68}" type="presOf" srcId="{4C642A74-43F9-492A-AA3A-BF15B1316EEE}" destId="{2530FC62-6B58-4DB7-A276-3C7C7B455FDF}" srcOrd="0" destOrd="0" presId="urn:microsoft.com/office/officeart/2005/8/layout/hProcess4"/>
    <dgm:cxn modelId="{4032CB35-B2A5-460D-9910-DB9912D4A6FA}" type="presOf" srcId="{31C916C2-E2EA-447E-8766-66A69EB51E27}" destId="{F647B52A-15F0-40B1-AD58-8D08106EB83E}" srcOrd="0" destOrd="0" presId="urn:microsoft.com/office/officeart/2005/8/layout/hProcess4"/>
    <dgm:cxn modelId="{992613D7-BD21-4AFC-A7DF-F61D86B22600}" srcId="{5511EA2B-DFB7-4DA3-B5BB-7A04BC487D1B}" destId="{B57FE5E1-5ECF-4B70-88EF-3DABB6E69B53}" srcOrd="0" destOrd="0" parTransId="{9B103858-0B1D-4169-A091-4F97278F0984}" sibTransId="{4C642A74-43F9-492A-AA3A-BF15B1316EEE}"/>
    <dgm:cxn modelId="{DBB06FB9-5CE8-4E5E-BDB8-EF1C640A1009}" srcId="{8B99D845-B485-4F9B-AA5B-8D222DB335B4}" destId="{0D3E430A-737A-4124-8A04-DC17C82728C9}" srcOrd="2" destOrd="0" parTransId="{57EBDE78-4692-43B4-AF61-010F4F4E5352}" sibTransId="{25D150C8-1BC3-48BF-A9AD-EFD4EC94B87D}"/>
    <dgm:cxn modelId="{620825F2-A7B1-4997-A9F5-CB46D9E73485}" type="presOf" srcId="{923DD228-2596-4477-AE2C-A07017B9F191}" destId="{4DE5D06E-C0CF-4E07-847C-C9341E9A12CE}" srcOrd="0" destOrd="0" presId="urn:microsoft.com/office/officeart/2005/8/layout/hProcess4"/>
    <dgm:cxn modelId="{1851F349-8247-494C-BE28-12F663803F14}" srcId="{5511EA2B-DFB7-4DA3-B5BB-7A04BC487D1B}" destId="{8B99D845-B485-4F9B-AA5B-8D222DB335B4}" srcOrd="1" destOrd="0" parTransId="{E6EE3D42-8520-4CC6-ADAC-F6D50BD1B1C0}" sibTransId="{923DD228-2596-4477-AE2C-A07017B9F191}"/>
    <dgm:cxn modelId="{A8137C98-EE9E-46B6-B243-A04E438A5E0B}" srcId="{2A81405B-442A-4A7C-AB08-16ABECB52181}" destId="{46F5EADF-10CF-4723-806A-1DEFEDB6973B}" srcOrd="0" destOrd="0" parTransId="{19FEFCA6-4EF5-458B-9D43-4D2A710E520C}" sibTransId="{8792EAE4-2E0F-40FE-B433-C290A61189BC}"/>
    <dgm:cxn modelId="{3EB1AD1C-D6E4-4F79-B9CF-82773138EAA2}" type="presOf" srcId="{46F5EADF-10CF-4723-806A-1DEFEDB6973B}" destId="{EA4BE9CC-A171-41F7-B916-2834EFD8EED6}" srcOrd="1" destOrd="0" presId="urn:microsoft.com/office/officeart/2005/8/layout/hProcess4"/>
    <dgm:cxn modelId="{FB97C7F2-DA3C-4C3F-B982-F2829CF78516}" type="presOf" srcId="{6C5BE55C-DAB8-4A49-989A-2687D50F44D7}" destId="{C4080A57-939C-4D63-B2A1-B623BE44B5FD}" srcOrd="0" destOrd="1" presId="urn:microsoft.com/office/officeart/2005/8/layout/hProcess4"/>
    <dgm:cxn modelId="{BFA9B836-2D69-4EA2-A7E2-B94D9FB66AF5}" srcId="{2A81405B-442A-4A7C-AB08-16ABECB52181}" destId="{FA24705C-1F4D-41B1-BD20-30E0E0FE6F18}" srcOrd="2" destOrd="0" parTransId="{CF633861-49C7-45F2-836F-3DD5781BABE3}" sibTransId="{BCBBCCE0-551A-4D4C-B616-BF9CE1B145CC}"/>
    <dgm:cxn modelId="{9870BACA-1C79-4172-A747-EDC9D195DC2A}" srcId="{5511EA2B-DFB7-4DA3-B5BB-7A04BC487D1B}" destId="{2A81405B-442A-4A7C-AB08-16ABECB52181}" srcOrd="2" destOrd="0" parTransId="{ACEB15C0-73F3-4C92-98D1-4EC348416E71}" sibTransId="{A206D646-570D-4868-98F7-39638E1A860E}"/>
    <dgm:cxn modelId="{C16AFB13-A330-4C2E-9B01-B96CFF908E9C}" srcId="{2A81405B-442A-4A7C-AB08-16ABECB52181}" destId="{42C5C83D-9705-4E84-B188-66B8DB00C252}" srcOrd="1" destOrd="0" parTransId="{97491F93-78D5-4A57-8B19-05273784FE32}" sibTransId="{A681A450-78EE-4DDB-9223-417102EBE628}"/>
    <dgm:cxn modelId="{59D70E9A-DABE-47BD-B7DE-1D74A05D4DAC}" type="presOf" srcId="{188334F2-4F9D-4BF5-8382-BF43248E65BC}" destId="{C4080A57-939C-4D63-B2A1-B623BE44B5FD}" srcOrd="0" destOrd="0" presId="urn:microsoft.com/office/officeart/2005/8/layout/hProcess4"/>
    <dgm:cxn modelId="{77E23A6F-0403-40AE-8403-55CEB3324CFE}" type="presOf" srcId="{2A81405B-442A-4A7C-AB08-16ABECB52181}" destId="{17BA7A67-CD1C-45AF-BDD6-B5E6006DDC6E}" srcOrd="0" destOrd="0" presId="urn:microsoft.com/office/officeart/2005/8/layout/hProcess4"/>
    <dgm:cxn modelId="{3C52919B-9552-487E-A460-C3070F8FE28E}" type="presOf" srcId="{188334F2-4F9D-4BF5-8382-BF43248E65BC}" destId="{FCA6F8EB-E5D2-4247-96CB-7EF0C04BE3AC}" srcOrd="1" destOrd="0" presId="urn:microsoft.com/office/officeart/2005/8/layout/hProcess4"/>
    <dgm:cxn modelId="{498CC99C-2F2A-4B59-A1D6-EAE16EAECD0A}" srcId="{B57FE5E1-5ECF-4B70-88EF-3DABB6E69B53}" destId="{E17D6742-CE98-4E49-A279-525E09B3A63E}" srcOrd="2" destOrd="0" parTransId="{849B2381-819C-49E8-9965-B9232E8801C0}" sibTransId="{8F65B4E8-3170-4905-B37C-933B4A979591}"/>
    <dgm:cxn modelId="{7C6E8BF1-A9A1-4164-862D-61FAA940F204}" srcId="{B57FE5E1-5ECF-4B70-88EF-3DABB6E69B53}" destId="{31C916C2-E2EA-447E-8766-66A69EB51E27}" srcOrd="0" destOrd="0" parTransId="{7AFE3F23-4942-462B-A073-F2622985103A}" sibTransId="{6E374470-A769-4A35-8CC2-E3EEAC57E4D5}"/>
    <dgm:cxn modelId="{1B246FC3-9737-45A6-A443-BD9D0112E5B8}" type="presOf" srcId="{8B99D845-B485-4F9B-AA5B-8D222DB335B4}" destId="{532763BD-10AC-41EE-8296-346E45919541}" srcOrd="0" destOrd="0" presId="urn:microsoft.com/office/officeart/2005/8/layout/hProcess4"/>
    <dgm:cxn modelId="{35620D12-A7C9-4B1D-A913-88474CC036D5}" type="presOf" srcId="{B57FE5E1-5ECF-4B70-88EF-3DABB6E69B53}" destId="{E961FDDE-15A0-4E7B-B4B2-14C22F2AA3AB}" srcOrd="0" destOrd="0" presId="urn:microsoft.com/office/officeart/2005/8/layout/hProcess4"/>
    <dgm:cxn modelId="{935504B3-CB20-436D-9651-D8D55BFF871C}" type="presOf" srcId="{0D3E430A-737A-4124-8A04-DC17C82728C9}" destId="{C4080A57-939C-4D63-B2A1-B623BE44B5FD}" srcOrd="0" destOrd="2" presId="urn:microsoft.com/office/officeart/2005/8/layout/hProcess4"/>
    <dgm:cxn modelId="{FC47796A-ADB1-4B79-B134-FD2ECCE015A6}" type="presOf" srcId="{46F5EADF-10CF-4723-806A-1DEFEDB6973B}" destId="{865268DD-B299-41DC-8E3E-1EDACB8E7416}" srcOrd="0" destOrd="0" presId="urn:microsoft.com/office/officeart/2005/8/layout/hProcess4"/>
    <dgm:cxn modelId="{526A050E-C0D7-4CBC-B889-1008AF87A069}" type="presOf" srcId="{31C916C2-E2EA-447E-8766-66A69EB51E27}" destId="{4D207ECA-CA51-44D9-ABE5-B9158A5A6602}" srcOrd="1" destOrd="0" presId="urn:microsoft.com/office/officeart/2005/8/layout/hProcess4"/>
    <dgm:cxn modelId="{75230A2A-6C21-43BE-A6CD-10B2C6B09D43}" type="presOf" srcId="{FA24705C-1F4D-41B1-BD20-30E0E0FE6F18}" destId="{865268DD-B299-41DC-8E3E-1EDACB8E7416}" srcOrd="0" destOrd="2" presId="urn:microsoft.com/office/officeart/2005/8/layout/hProcess4"/>
    <dgm:cxn modelId="{79F81414-C1AF-466F-8B12-D83D2C47F16A}" type="presOf" srcId="{8FFDFAA6-3A55-42D1-BF31-32AD82D27405}" destId="{F647B52A-15F0-40B1-AD58-8D08106EB83E}" srcOrd="0" destOrd="1" presId="urn:microsoft.com/office/officeart/2005/8/layout/hProcess4"/>
    <dgm:cxn modelId="{081D8DB8-BB38-4742-BCB8-ED30F19BDA4B}" type="presOf" srcId="{6C5BE55C-DAB8-4A49-989A-2687D50F44D7}" destId="{FCA6F8EB-E5D2-4247-96CB-7EF0C04BE3AC}" srcOrd="1" destOrd="1" presId="urn:microsoft.com/office/officeart/2005/8/layout/hProcess4"/>
    <dgm:cxn modelId="{3D22438E-9D3A-4F6A-8873-EBD8D0B50B2E}" type="presOf" srcId="{E17D6742-CE98-4E49-A279-525E09B3A63E}" destId="{4D207ECA-CA51-44D9-ABE5-B9158A5A6602}" srcOrd="1" destOrd="2" presId="urn:microsoft.com/office/officeart/2005/8/layout/hProcess4"/>
    <dgm:cxn modelId="{5D3B65E5-A84A-46B0-9FCC-64B9B9FC14A5}" srcId="{8B99D845-B485-4F9B-AA5B-8D222DB335B4}" destId="{188334F2-4F9D-4BF5-8382-BF43248E65BC}" srcOrd="0" destOrd="0" parTransId="{2ECAD083-072C-40EE-876B-275B0465EC7F}" sibTransId="{3F5585FA-56E9-4E07-BCD3-D71B5158B206}"/>
    <dgm:cxn modelId="{E18A03AE-3620-4AA7-9F40-659D1A646A0E}" type="presOf" srcId="{42C5C83D-9705-4E84-B188-66B8DB00C252}" destId="{865268DD-B299-41DC-8E3E-1EDACB8E7416}" srcOrd="0" destOrd="1" presId="urn:microsoft.com/office/officeart/2005/8/layout/hProcess4"/>
    <dgm:cxn modelId="{F9EA7CB3-6F44-4FCA-A5B5-EC67A1B47218}" type="presOf" srcId="{FA24705C-1F4D-41B1-BD20-30E0E0FE6F18}" destId="{EA4BE9CC-A171-41F7-B916-2834EFD8EED6}" srcOrd="1" destOrd="2" presId="urn:microsoft.com/office/officeart/2005/8/layout/hProcess4"/>
    <dgm:cxn modelId="{66A91D87-E404-4053-B497-C2BD09047E93}" type="presOf" srcId="{E17D6742-CE98-4E49-A279-525E09B3A63E}" destId="{F647B52A-15F0-40B1-AD58-8D08106EB83E}" srcOrd="0" destOrd="2" presId="urn:microsoft.com/office/officeart/2005/8/layout/hProcess4"/>
    <dgm:cxn modelId="{851EA315-4699-490C-AFA8-73000C01874B}" srcId="{B57FE5E1-5ECF-4B70-88EF-3DABB6E69B53}" destId="{8FFDFAA6-3A55-42D1-BF31-32AD82D27405}" srcOrd="1" destOrd="0" parTransId="{3D4343D0-6E09-447F-8F67-202BB98B9E18}" sibTransId="{6253FAE6-7E9C-47F7-AFC1-8ACA20642C34}"/>
    <dgm:cxn modelId="{D8A24304-714F-4301-9F71-23933C689C33}" type="presOf" srcId="{42C5C83D-9705-4E84-B188-66B8DB00C252}" destId="{EA4BE9CC-A171-41F7-B916-2834EFD8EED6}" srcOrd="1" destOrd="1" presId="urn:microsoft.com/office/officeart/2005/8/layout/hProcess4"/>
    <dgm:cxn modelId="{AB14884B-6550-45CB-A97B-CF1F4F3097C8}" type="presOf" srcId="{5511EA2B-DFB7-4DA3-B5BB-7A04BC487D1B}" destId="{1023A228-B360-47AB-A692-640CB6AB2E1C}" srcOrd="0" destOrd="0" presId="urn:microsoft.com/office/officeart/2005/8/layout/hProcess4"/>
    <dgm:cxn modelId="{49DD65B4-4254-4805-AACE-CE08B45F31D2}" type="presParOf" srcId="{1023A228-B360-47AB-A692-640CB6AB2E1C}" destId="{46526E77-5CA6-4EA2-8217-57F35E272966}" srcOrd="0" destOrd="0" presId="urn:microsoft.com/office/officeart/2005/8/layout/hProcess4"/>
    <dgm:cxn modelId="{03DAD0D4-D070-4A87-81F1-8DEE044D2586}" type="presParOf" srcId="{1023A228-B360-47AB-A692-640CB6AB2E1C}" destId="{9696F2D2-2C3E-4DEC-B6DF-27E0963D37A9}" srcOrd="1" destOrd="0" presId="urn:microsoft.com/office/officeart/2005/8/layout/hProcess4"/>
    <dgm:cxn modelId="{2E890E0D-CF10-4444-93C4-90F166A2B61C}" type="presParOf" srcId="{1023A228-B360-47AB-A692-640CB6AB2E1C}" destId="{5DE0996F-9A16-4768-B7CB-1C973FEEDDD6}" srcOrd="2" destOrd="0" presId="urn:microsoft.com/office/officeart/2005/8/layout/hProcess4"/>
    <dgm:cxn modelId="{B677EEED-492A-4093-98CC-45957F7A64F0}" type="presParOf" srcId="{5DE0996F-9A16-4768-B7CB-1C973FEEDDD6}" destId="{F29B2D44-EA4B-417D-8766-79E6B14BD54E}" srcOrd="0" destOrd="0" presId="urn:microsoft.com/office/officeart/2005/8/layout/hProcess4"/>
    <dgm:cxn modelId="{61C882DC-48BF-4C66-9A02-82EAAB494C47}" type="presParOf" srcId="{F29B2D44-EA4B-417D-8766-79E6B14BD54E}" destId="{FC7368AA-BEB0-4D1D-A23B-4670C73187C9}" srcOrd="0" destOrd="0" presId="urn:microsoft.com/office/officeart/2005/8/layout/hProcess4"/>
    <dgm:cxn modelId="{686F716A-0F7E-4691-9F6C-63BB1EB928DE}" type="presParOf" srcId="{F29B2D44-EA4B-417D-8766-79E6B14BD54E}" destId="{F647B52A-15F0-40B1-AD58-8D08106EB83E}" srcOrd="1" destOrd="0" presId="urn:microsoft.com/office/officeart/2005/8/layout/hProcess4"/>
    <dgm:cxn modelId="{248D583F-D1F3-4809-9688-105AA74E7B51}" type="presParOf" srcId="{F29B2D44-EA4B-417D-8766-79E6B14BD54E}" destId="{4D207ECA-CA51-44D9-ABE5-B9158A5A6602}" srcOrd="2" destOrd="0" presId="urn:microsoft.com/office/officeart/2005/8/layout/hProcess4"/>
    <dgm:cxn modelId="{2BCDB4ED-893E-4266-9CB6-1A4C7D13756C}" type="presParOf" srcId="{F29B2D44-EA4B-417D-8766-79E6B14BD54E}" destId="{E961FDDE-15A0-4E7B-B4B2-14C22F2AA3AB}" srcOrd="3" destOrd="0" presId="urn:microsoft.com/office/officeart/2005/8/layout/hProcess4"/>
    <dgm:cxn modelId="{C685A2B1-6B93-4FE7-9F2B-F5A50A8E249D}" type="presParOf" srcId="{F29B2D44-EA4B-417D-8766-79E6B14BD54E}" destId="{B2120FED-59C3-4F5C-9E9A-010868721268}" srcOrd="4" destOrd="0" presId="urn:microsoft.com/office/officeart/2005/8/layout/hProcess4"/>
    <dgm:cxn modelId="{E847AEC1-162C-40D0-B835-1A016C29C66B}" type="presParOf" srcId="{5DE0996F-9A16-4768-B7CB-1C973FEEDDD6}" destId="{2530FC62-6B58-4DB7-A276-3C7C7B455FDF}" srcOrd="1" destOrd="0" presId="urn:microsoft.com/office/officeart/2005/8/layout/hProcess4"/>
    <dgm:cxn modelId="{77D6B1E9-6835-4CBF-AB1D-9809C65B8F43}" type="presParOf" srcId="{5DE0996F-9A16-4768-B7CB-1C973FEEDDD6}" destId="{876867A9-2264-49F6-BCB1-8F4866ADCB91}" srcOrd="2" destOrd="0" presId="urn:microsoft.com/office/officeart/2005/8/layout/hProcess4"/>
    <dgm:cxn modelId="{CF1CF930-AF96-4EAB-9DE5-E1D2D306DF52}" type="presParOf" srcId="{876867A9-2264-49F6-BCB1-8F4866ADCB91}" destId="{A896BE50-E27F-48FB-AEE0-D3107576AD34}" srcOrd="0" destOrd="0" presId="urn:microsoft.com/office/officeart/2005/8/layout/hProcess4"/>
    <dgm:cxn modelId="{E3C43D3D-DEB2-48BD-A90D-619A4FFCAA74}" type="presParOf" srcId="{876867A9-2264-49F6-BCB1-8F4866ADCB91}" destId="{C4080A57-939C-4D63-B2A1-B623BE44B5FD}" srcOrd="1" destOrd="0" presId="urn:microsoft.com/office/officeart/2005/8/layout/hProcess4"/>
    <dgm:cxn modelId="{9C219275-74F4-4A99-9911-D926308468A8}" type="presParOf" srcId="{876867A9-2264-49F6-BCB1-8F4866ADCB91}" destId="{FCA6F8EB-E5D2-4247-96CB-7EF0C04BE3AC}" srcOrd="2" destOrd="0" presId="urn:microsoft.com/office/officeart/2005/8/layout/hProcess4"/>
    <dgm:cxn modelId="{E2CF656F-3B25-4AB7-9121-D5A30F0AC526}" type="presParOf" srcId="{876867A9-2264-49F6-BCB1-8F4866ADCB91}" destId="{532763BD-10AC-41EE-8296-346E45919541}" srcOrd="3" destOrd="0" presId="urn:microsoft.com/office/officeart/2005/8/layout/hProcess4"/>
    <dgm:cxn modelId="{60F3AB45-AC6A-4168-92A5-D5B0D432C924}" type="presParOf" srcId="{876867A9-2264-49F6-BCB1-8F4866ADCB91}" destId="{77D0D1A0-EE87-49ED-A814-60B5190943F1}" srcOrd="4" destOrd="0" presId="urn:microsoft.com/office/officeart/2005/8/layout/hProcess4"/>
    <dgm:cxn modelId="{D9BB4351-38F2-4DB0-A214-62F4EDC8E976}" type="presParOf" srcId="{5DE0996F-9A16-4768-B7CB-1C973FEEDDD6}" destId="{4DE5D06E-C0CF-4E07-847C-C9341E9A12CE}" srcOrd="3" destOrd="0" presId="urn:microsoft.com/office/officeart/2005/8/layout/hProcess4"/>
    <dgm:cxn modelId="{732774C4-45DC-42D0-9E1D-51323F3EC87D}" type="presParOf" srcId="{5DE0996F-9A16-4768-B7CB-1C973FEEDDD6}" destId="{85D00A7C-DEAD-4BFE-BF61-63E93565594A}" srcOrd="4" destOrd="0" presId="urn:microsoft.com/office/officeart/2005/8/layout/hProcess4"/>
    <dgm:cxn modelId="{87DB5D83-1BA8-4D9A-A3AF-0CB3BE339C2C}" type="presParOf" srcId="{85D00A7C-DEAD-4BFE-BF61-63E93565594A}" destId="{AFEF0D1E-BF48-4ACD-998A-0AD1F26AAFA8}" srcOrd="0" destOrd="0" presId="urn:microsoft.com/office/officeart/2005/8/layout/hProcess4"/>
    <dgm:cxn modelId="{0C91D2EF-AFC4-4E26-8F48-33B711A139E1}" type="presParOf" srcId="{85D00A7C-DEAD-4BFE-BF61-63E93565594A}" destId="{865268DD-B299-41DC-8E3E-1EDACB8E7416}" srcOrd="1" destOrd="0" presId="urn:microsoft.com/office/officeart/2005/8/layout/hProcess4"/>
    <dgm:cxn modelId="{FE2BD92B-BB7A-4A02-9F7D-BBAC113F820E}" type="presParOf" srcId="{85D00A7C-DEAD-4BFE-BF61-63E93565594A}" destId="{EA4BE9CC-A171-41F7-B916-2834EFD8EED6}" srcOrd="2" destOrd="0" presId="urn:microsoft.com/office/officeart/2005/8/layout/hProcess4"/>
    <dgm:cxn modelId="{19597B56-9A3B-43B4-8465-CA25C3B09559}" type="presParOf" srcId="{85D00A7C-DEAD-4BFE-BF61-63E93565594A}" destId="{17BA7A67-CD1C-45AF-BDD6-B5E6006DDC6E}" srcOrd="3" destOrd="0" presId="urn:microsoft.com/office/officeart/2005/8/layout/hProcess4"/>
    <dgm:cxn modelId="{19C43076-C689-4930-A55C-06827D5BA956}" type="presParOf" srcId="{85D00A7C-DEAD-4BFE-BF61-63E93565594A}" destId="{48442BC5-9AF2-4243-AC63-19D12FC36EAE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AEAD270-E62E-41B3-B851-A6E319CA663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1359106-025C-470E-B051-5D63F232F295}">
      <dgm:prSet phldrT="[Text]" custT="1"/>
      <dgm:spPr/>
      <dgm:t>
        <a:bodyPr/>
        <a:lstStyle/>
        <a:p>
          <a:r>
            <a:rPr lang="es-AR" sz="1400" dirty="0" smtClean="0"/>
            <a:t>Tesis interdisciplinar</a:t>
          </a:r>
          <a:endParaRPr lang="en-GB" sz="1400" dirty="0"/>
        </a:p>
      </dgm:t>
    </dgm:pt>
    <dgm:pt modelId="{F66681DB-A80F-439D-9483-168D8482F576}" type="parTrans" cxnId="{CC37B551-C80C-4C5E-9474-7F6CEF1614A8}">
      <dgm:prSet/>
      <dgm:spPr/>
      <dgm:t>
        <a:bodyPr/>
        <a:lstStyle/>
        <a:p>
          <a:endParaRPr lang="en-GB"/>
        </a:p>
      </dgm:t>
    </dgm:pt>
    <dgm:pt modelId="{595D2482-BF23-4024-902E-10B85EAEF202}" type="sibTrans" cxnId="{CC37B551-C80C-4C5E-9474-7F6CEF1614A8}">
      <dgm:prSet/>
      <dgm:spPr/>
      <dgm:t>
        <a:bodyPr/>
        <a:lstStyle/>
        <a:p>
          <a:endParaRPr lang="en-GB"/>
        </a:p>
      </dgm:t>
    </dgm:pt>
    <dgm:pt modelId="{9D5DD97C-90E2-4B4C-984A-2E70F21CE311}">
      <dgm:prSet custT="1"/>
      <dgm:spPr/>
      <dgm:t>
        <a:bodyPr/>
        <a:lstStyle/>
        <a:p>
          <a:r>
            <a:rPr lang="es-AR" sz="1400" dirty="0" smtClean="0"/>
            <a:t>Reconocer la idoneidad interdisciplinar</a:t>
          </a:r>
        </a:p>
      </dgm:t>
    </dgm:pt>
    <dgm:pt modelId="{E4EBC78B-5E60-4C3C-BE86-9679AB51F9F0}" type="parTrans" cxnId="{B5770B29-DFBA-4178-B925-B57FB0266212}">
      <dgm:prSet/>
      <dgm:spPr/>
      <dgm:t>
        <a:bodyPr/>
        <a:lstStyle/>
        <a:p>
          <a:endParaRPr lang="en-GB"/>
        </a:p>
      </dgm:t>
    </dgm:pt>
    <dgm:pt modelId="{CEC54DBF-9067-4812-A8F2-6B79419577A1}" type="sibTrans" cxnId="{B5770B29-DFBA-4178-B925-B57FB0266212}">
      <dgm:prSet/>
      <dgm:spPr/>
      <dgm:t>
        <a:bodyPr/>
        <a:lstStyle/>
        <a:p>
          <a:endParaRPr lang="en-GB"/>
        </a:p>
      </dgm:t>
    </dgm:pt>
    <dgm:pt modelId="{3475CF75-5C89-4892-AC99-BD17AACFC5D4}">
      <dgm:prSet custT="1"/>
      <dgm:spPr/>
      <dgm:t>
        <a:bodyPr/>
        <a:lstStyle/>
        <a:p>
          <a:r>
            <a:rPr lang="es-AR" sz="1400" dirty="0" smtClean="0"/>
            <a:t>Utilización instrumental y descriptiva</a:t>
          </a:r>
        </a:p>
      </dgm:t>
    </dgm:pt>
    <dgm:pt modelId="{AA4987DB-5DF5-4045-8948-5577FB76B22B}" type="parTrans" cxnId="{63648EA6-DE7F-4E70-A898-95ED0263EF58}">
      <dgm:prSet/>
      <dgm:spPr/>
      <dgm:t>
        <a:bodyPr/>
        <a:lstStyle/>
        <a:p>
          <a:endParaRPr lang="en-GB"/>
        </a:p>
      </dgm:t>
    </dgm:pt>
    <dgm:pt modelId="{C6ADA476-F1A7-4999-99FD-4D31E7552EF6}" type="sibTrans" cxnId="{63648EA6-DE7F-4E70-A898-95ED0263EF58}">
      <dgm:prSet/>
      <dgm:spPr/>
      <dgm:t>
        <a:bodyPr/>
        <a:lstStyle/>
        <a:p>
          <a:endParaRPr lang="en-GB"/>
        </a:p>
      </dgm:t>
    </dgm:pt>
    <dgm:pt modelId="{C4F44341-F30B-4AD4-8115-B183A4C196BF}" type="pres">
      <dgm:prSet presAssocID="{1AEAD270-E62E-41B3-B851-A6E319CA663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1E1BC20-7152-4741-AA85-179566212F02}" type="pres">
      <dgm:prSet presAssocID="{E1359106-025C-470E-B051-5D63F232F295}" presName="parentLin" presStyleCnt="0"/>
      <dgm:spPr/>
    </dgm:pt>
    <dgm:pt modelId="{1291FD1D-9F73-404E-998C-E1DDF7F09973}" type="pres">
      <dgm:prSet presAssocID="{E1359106-025C-470E-B051-5D63F232F295}" presName="parentLeftMargin" presStyleLbl="node1" presStyleIdx="0" presStyleCnt="3"/>
      <dgm:spPr/>
      <dgm:t>
        <a:bodyPr/>
        <a:lstStyle/>
        <a:p>
          <a:endParaRPr lang="en-GB"/>
        </a:p>
      </dgm:t>
    </dgm:pt>
    <dgm:pt modelId="{E7889574-FC88-4ECD-A966-CE37491FDB97}" type="pres">
      <dgm:prSet presAssocID="{E1359106-025C-470E-B051-5D63F232F29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CE8E983-CEE5-4BC2-83F3-FED32A567CC7}" type="pres">
      <dgm:prSet presAssocID="{E1359106-025C-470E-B051-5D63F232F295}" presName="negativeSpace" presStyleCnt="0"/>
      <dgm:spPr/>
    </dgm:pt>
    <dgm:pt modelId="{1B64D2FB-EEC0-408E-9BE3-5081235EC70C}" type="pres">
      <dgm:prSet presAssocID="{E1359106-025C-470E-B051-5D63F232F295}" presName="childText" presStyleLbl="conFgAcc1" presStyleIdx="0" presStyleCnt="3">
        <dgm:presLayoutVars>
          <dgm:bulletEnabled val="1"/>
        </dgm:presLayoutVars>
      </dgm:prSet>
      <dgm:spPr/>
    </dgm:pt>
    <dgm:pt modelId="{E74571D3-0B88-4CB6-8758-A90A20484C61}" type="pres">
      <dgm:prSet presAssocID="{595D2482-BF23-4024-902E-10B85EAEF202}" presName="spaceBetweenRectangles" presStyleCnt="0"/>
      <dgm:spPr/>
    </dgm:pt>
    <dgm:pt modelId="{5FF61D8F-955D-46BD-8589-76048C7F60BA}" type="pres">
      <dgm:prSet presAssocID="{9D5DD97C-90E2-4B4C-984A-2E70F21CE311}" presName="parentLin" presStyleCnt="0"/>
      <dgm:spPr/>
    </dgm:pt>
    <dgm:pt modelId="{7A7DC9AD-8CD4-4E5F-A647-129325477CA5}" type="pres">
      <dgm:prSet presAssocID="{9D5DD97C-90E2-4B4C-984A-2E70F21CE311}" presName="parentLeftMargin" presStyleLbl="node1" presStyleIdx="0" presStyleCnt="3"/>
      <dgm:spPr/>
      <dgm:t>
        <a:bodyPr/>
        <a:lstStyle/>
        <a:p>
          <a:endParaRPr lang="en-GB"/>
        </a:p>
      </dgm:t>
    </dgm:pt>
    <dgm:pt modelId="{D3F017DA-6B90-4DF0-85B5-284619291680}" type="pres">
      <dgm:prSet presAssocID="{9D5DD97C-90E2-4B4C-984A-2E70F21CE31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BDAF69-FD05-4DFD-912D-E7B204A80DE7}" type="pres">
      <dgm:prSet presAssocID="{9D5DD97C-90E2-4B4C-984A-2E70F21CE311}" presName="negativeSpace" presStyleCnt="0"/>
      <dgm:spPr/>
    </dgm:pt>
    <dgm:pt modelId="{44A9CB1B-FE2B-4660-BFA6-9017768F5DCF}" type="pres">
      <dgm:prSet presAssocID="{9D5DD97C-90E2-4B4C-984A-2E70F21CE311}" presName="childText" presStyleLbl="conFgAcc1" presStyleIdx="1" presStyleCnt="3">
        <dgm:presLayoutVars>
          <dgm:bulletEnabled val="1"/>
        </dgm:presLayoutVars>
      </dgm:prSet>
      <dgm:spPr/>
    </dgm:pt>
    <dgm:pt modelId="{26E9C16B-9ED8-471A-9943-FDA0B42AB5AC}" type="pres">
      <dgm:prSet presAssocID="{CEC54DBF-9067-4812-A8F2-6B79419577A1}" presName="spaceBetweenRectangles" presStyleCnt="0"/>
      <dgm:spPr/>
    </dgm:pt>
    <dgm:pt modelId="{CFAC5E94-0FF6-494C-897E-B192E14AD421}" type="pres">
      <dgm:prSet presAssocID="{3475CF75-5C89-4892-AC99-BD17AACFC5D4}" presName="parentLin" presStyleCnt="0"/>
      <dgm:spPr/>
    </dgm:pt>
    <dgm:pt modelId="{8CBCE323-98B7-4190-83A4-7863E48A5CFA}" type="pres">
      <dgm:prSet presAssocID="{3475CF75-5C89-4892-AC99-BD17AACFC5D4}" presName="parentLeftMargin" presStyleLbl="node1" presStyleIdx="1" presStyleCnt="3"/>
      <dgm:spPr/>
      <dgm:t>
        <a:bodyPr/>
        <a:lstStyle/>
        <a:p>
          <a:endParaRPr lang="en-GB"/>
        </a:p>
      </dgm:t>
    </dgm:pt>
    <dgm:pt modelId="{FDEE69DA-81AE-4244-AB3E-77BA3B8D175B}" type="pres">
      <dgm:prSet presAssocID="{3475CF75-5C89-4892-AC99-BD17AACFC5D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E2F5035-8E5D-4822-A3DD-A6CBCCE73A75}" type="pres">
      <dgm:prSet presAssocID="{3475CF75-5C89-4892-AC99-BD17AACFC5D4}" presName="negativeSpace" presStyleCnt="0"/>
      <dgm:spPr/>
    </dgm:pt>
    <dgm:pt modelId="{555FE0D2-1E5E-4176-8389-EE1CDE87FB8C}" type="pres">
      <dgm:prSet presAssocID="{3475CF75-5C89-4892-AC99-BD17AACFC5D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4F91F2B-28BD-41DB-89F2-94099C3C94A5}" type="presOf" srcId="{1AEAD270-E62E-41B3-B851-A6E319CA6632}" destId="{C4F44341-F30B-4AD4-8115-B183A4C196BF}" srcOrd="0" destOrd="0" presId="urn:microsoft.com/office/officeart/2005/8/layout/list1"/>
    <dgm:cxn modelId="{63648EA6-DE7F-4E70-A898-95ED0263EF58}" srcId="{1AEAD270-E62E-41B3-B851-A6E319CA6632}" destId="{3475CF75-5C89-4892-AC99-BD17AACFC5D4}" srcOrd="2" destOrd="0" parTransId="{AA4987DB-5DF5-4045-8948-5577FB76B22B}" sibTransId="{C6ADA476-F1A7-4999-99FD-4D31E7552EF6}"/>
    <dgm:cxn modelId="{3590DE81-AAD7-4F8F-8DCC-04811A874DEC}" type="presOf" srcId="{E1359106-025C-470E-B051-5D63F232F295}" destId="{E7889574-FC88-4ECD-A966-CE37491FDB97}" srcOrd="1" destOrd="0" presId="urn:microsoft.com/office/officeart/2005/8/layout/list1"/>
    <dgm:cxn modelId="{2BC956F1-E664-4822-9C8B-00C6E6511DAF}" type="presOf" srcId="{E1359106-025C-470E-B051-5D63F232F295}" destId="{1291FD1D-9F73-404E-998C-E1DDF7F09973}" srcOrd="0" destOrd="0" presId="urn:microsoft.com/office/officeart/2005/8/layout/list1"/>
    <dgm:cxn modelId="{7A01C838-CEB1-4F0D-9786-AED7AB77902E}" type="presOf" srcId="{3475CF75-5C89-4892-AC99-BD17AACFC5D4}" destId="{FDEE69DA-81AE-4244-AB3E-77BA3B8D175B}" srcOrd="1" destOrd="0" presId="urn:microsoft.com/office/officeart/2005/8/layout/list1"/>
    <dgm:cxn modelId="{705D4A8A-56B2-4685-BEC5-FFDE62C6A728}" type="presOf" srcId="{3475CF75-5C89-4892-AC99-BD17AACFC5D4}" destId="{8CBCE323-98B7-4190-83A4-7863E48A5CFA}" srcOrd="0" destOrd="0" presId="urn:microsoft.com/office/officeart/2005/8/layout/list1"/>
    <dgm:cxn modelId="{CC37B551-C80C-4C5E-9474-7F6CEF1614A8}" srcId="{1AEAD270-E62E-41B3-B851-A6E319CA6632}" destId="{E1359106-025C-470E-B051-5D63F232F295}" srcOrd="0" destOrd="0" parTransId="{F66681DB-A80F-439D-9483-168D8482F576}" sibTransId="{595D2482-BF23-4024-902E-10B85EAEF202}"/>
    <dgm:cxn modelId="{B5770B29-DFBA-4178-B925-B57FB0266212}" srcId="{1AEAD270-E62E-41B3-B851-A6E319CA6632}" destId="{9D5DD97C-90E2-4B4C-984A-2E70F21CE311}" srcOrd="1" destOrd="0" parTransId="{E4EBC78B-5E60-4C3C-BE86-9679AB51F9F0}" sibTransId="{CEC54DBF-9067-4812-A8F2-6B79419577A1}"/>
    <dgm:cxn modelId="{B9CC8039-638B-4E9A-A3A5-4E810E8F7EA2}" type="presOf" srcId="{9D5DD97C-90E2-4B4C-984A-2E70F21CE311}" destId="{7A7DC9AD-8CD4-4E5F-A647-129325477CA5}" srcOrd="0" destOrd="0" presId="urn:microsoft.com/office/officeart/2005/8/layout/list1"/>
    <dgm:cxn modelId="{C0915D98-B484-4651-9EF1-DF148E932A4E}" type="presOf" srcId="{9D5DD97C-90E2-4B4C-984A-2E70F21CE311}" destId="{D3F017DA-6B90-4DF0-85B5-284619291680}" srcOrd="1" destOrd="0" presId="urn:microsoft.com/office/officeart/2005/8/layout/list1"/>
    <dgm:cxn modelId="{EA32A4EA-0B7A-4D0D-AABA-0F42B1867515}" type="presParOf" srcId="{C4F44341-F30B-4AD4-8115-B183A4C196BF}" destId="{11E1BC20-7152-4741-AA85-179566212F02}" srcOrd="0" destOrd="0" presId="urn:microsoft.com/office/officeart/2005/8/layout/list1"/>
    <dgm:cxn modelId="{AD1B17FB-2ECD-420E-8A42-7401DADE9BB1}" type="presParOf" srcId="{11E1BC20-7152-4741-AA85-179566212F02}" destId="{1291FD1D-9F73-404E-998C-E1DDF7F09973}" srcOrd="0" destOrd="0" presId="urn:microsoft.com/office/officeart/2005/8/layout/list1"/>
    <dgm:cxn modelId="{E6143D50-66F7-4A8B-A27F-52527124AC03}" type="presParOf" srcId="{11E1BC20-7152-4741-AA85-179566212F02}" destId="{E7889574-FC88-4ECD-A966-CE37491FDB97}" srcOrd="1" destOrd="0" presId="urn:microsoft.com/office/officeart/2005/8/layout/list1"/>
    <dgm:cxn modelId="{730FB9A2-8040-4BF3-96E6-A59DD8D5A12F}" type="presParOf" srcId="{C4F44341-F30B-4AD4-8115-B183A4C196BF}" destId="{ACE8E983-CEE5-4BC2-83F3-FED32A567CC7}" srcOrd="1" destOrd="0" presId="urn:microsoft.com/office/officeart/2005/8/layout/list1"/>
    <dgm:cxn modelId="{2A107659-D93C-42C7-B3F1-CCD4CAD3DAF2}" type="presParOf" srcId="{C4F44341-F30B-4AD4-8115-B183A4C196BF}" destId="{1B64D2FB-EEC0-408E-9BE3-5081235EC70C}" srcOrd="2" destOrd="0" presId="urn:microsoft.com/office/officeart/2005/8/layout/list1"/>
    <dgm:cxn modelId="{AAC54BE0-F5C6-4667-A64F-8DF7B89A6AEA}" type="presParOf" srcId="{C4F44341-F30B-4AD4-8115-B183A4C196BF}" destId="{E74571D3-0B88-4CB6-8758-A90A20484C61}" srcOrd="3" destOrd="0" presId="urn:microsoft.com/office/officeart/2005/8/layout/list1"/>
    <dgm:cxn modelId="{60E17680-234A-43A8-9BF2-9FB0651EBA4B}" type="presParOf" srcId="{C4F44341-F30B-4AD4-8115-B183A4C196BF}" destId="{5FF61D8F-955D-46BD-8589-76048C7F60BA}" srcOrd="4" destOrd="0" presId="urn:microsoft.com/office/officeart/2005/8/layout/list1"/>
    <dgm:cxn modelId="{992C7580-8868-4EC0-8CF9-9A83C13086EE}" type="presParOf" srcId="{5FF61D8F-955D-46BD-8589-76048C7F60BA}" destId="{7A7DC9AD-8CD4-4E5F-A647-129325477CA5}" srcOrd="0" destOrd="0" presId="urn:microsoft.com/office/officeart/2005/8/layout/list1"/>
    <dgm:cxn modelId="{4954178F-A68D-4F30-903B-71247568440D}" type="presParOf" srcId="{5FF61D8F-955D-46BD-8589-76048C7F60BA}" destId="{D3F017DA-6B90-4DF0-85B5-284619291680}" srcOrd="1" destOrd="0" presId="urn:microsoft.com/office/officeart/2005/8/layout/list1"/>
    <dgm:cxn modelId="{7D7A0865-F2E3-469C-AEC1-4D16B35701F1}" type="presParOf" srcId="{C4F44341-F30B-4AD4-8115-B183A4C196BF}" destId="{F4BDAF69-FD05-4DFD-912D-E7B204A80DE7}" srcOrd="5" destOrd="0" presId="urn:microsoft.com/office/officeart/2005/8/layout/list1"/>
    <dgm:cxn modelId="{9CCCA20D-E5E2-46B3-B2A4-EA3318338163}" type="presParOf" srcId="{C4F44341-F30B-4AD4-8115-B183A4C196BF}" destId="{44A9CB1B-FE2B-4660-BFA6-9017768F5DCF}" srcOrd="6" destOrd="0" presId="urn:microsoft.com/office/officeart/2005/8/layout/list1"/>
    <dgm:cxn modelId="{1EE2F230-DCCD-4BD4-8FAA-56757F0A7444}" type="presParOf" srcId="{C4F44341-F30B-4AD4-8115-B183A4C196BF}" destId="{26E9C16B-9ED8-471A-9943-FDA0B42AB5AC}" srcOrd="7" destOrd="0" presId="urn:microsoft.com/office/officeart/2005/8/layout/list1"/>
    <dgm:cxn modelId="{71F624D4-2F5E-466F-9012-B0B685ACF4B3}" type="presParOf" srcId="{C4F44341-F30B-4AD4-8115-B183A4C196BF}" destId="{CFAC5E94-0FF6-494C-897E-B192E14AD421}" srcOrd="8" destOrd="0" presId="urn:microsoft.com/office/officeart/2005/8/layout/list1"/>
    <dgm:cxn modelId="{243F8410-9089-408F-A2CC-1CA433F1246A}" type="presParOf" srcId="{CFAC5E94-0FF6-494C-897E-B192E14AD421}" destId="{8CBCE323-98B7-4190-83A4-7863E48A5CFA}" srcOrd="0" destOrd="0" presId="urn:microsoft.com/office/officeart/2005/8/layout/list1"/>
    <dgm:cxn modelId="{DE330AC8-C737-4E54-AD02-17266DD402EE}" type="presParOf" srcId="{CFAC5E94-0FF6-494C-897E-B192E14AD421}" destId="{FDEE69DA-81AE-4244-AB3E-77BA3B8D175B}" srcOrd="1" destOrd="0" presId="urn:microsoft.com/office/officeart/2005/8/layout/list1"/>
    <dgm:cxn modelId="{3265961D-D7DB-4D9F-9251-61C3316A54B1}" type="presParOf" srcId="{C4F44341-F30B-4AD4-8115-B183A4C196BF}" destId="{3E2F5035-8E5D-4822-A3DD-A6CBCCE73A75}" srcOrd="9" destOrd="0" presId="urn:microsoft.com/office/officeart/2005/8/layout/list1"/>
    <dgm:cxn modelId="{22B5D748-2B75-4C1C-BC88-327C2B605C71}" type="presParOf" srcId="{C4F44341-F30B-4AD4-8115-B183A4C196BF}" destId="{555FE0D2-1E5E-4176-8389-EE1CDE87FB8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5F118CE-770C-447F-89EB-346E84F8494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224B1C5-2C8F-4159-A8C2-37C738AD01CC}">
      <dgm:prSet phldrT="[Text]" custT="1"/>
      <dgm:spPr/>
      <dgm:t>
        <a:bodyPr/>
        <a:lstStyle/>
        <a:p>
          <a:r>
            <a:rPr lang="es-AR" sz="1400" dirty="0" smtClean="0"/>
            <a:t>Disciplinas y sub-disciplinas en juego</a:t>
          </a:r>
          <a:endParaRPr lang="en-GB" sz="1400" dirty="0"/>
        </a:p>
      </dgm:t>
    </dgm:pt>
    <dgm:pt modelId="{3AD88DD3-62A5-47C9-820A-71F8BD0B83B9}" type="parTrans" cxnId="{C230ECA2-C64F-41FC-AE9A-0EF6B1A2DE57}">
      <dgm:prSet/>
      <dgm:spPr/>
      <dgm:t>
        <a:bodyPr/>
        <a:lstStyle/>
        <a:p>
          <a:endParaRPr lang="en-GB"/>
        </a:p>
      </dgm:t>
    </dgm:pt>
    <dgm:pt modelId="{7344C231-2C5A-4C8D-8EF6-D15ECB800679}" type="sibTrans" cxnId="{C230ECA2-C64F-41FC-AE9A-0EF6B1A2DE57}">
      <dgm:prSet/>
      <dgm:spPr/>
      <dgm:t>
        <a:bodyPr/>
        <a:lstStyle/>
        <a:p>
          <a:endParaRPr lang="en-GB"/>
        </a:p>
      </dgm:t>
    </dgm:pt>
    <dgm:pt modelId="{3A53E274-2C86-4634-93A5-BDFBEF1AC327}">
      <dgm:prSet custT="1"/>
      <dgm:spPr/>
      <dgm:t>
        <a:bodyPr/>
        <a:lstStyle/>
        <a:p>
          <a:r>
            <a:rPr lang="es-AR" sz="1400" dirty="0" smtClean="0"/>
            <a:t>Disciplina de formación: explicación</a:t>
          </a:r>
          <a:endParaRPr lang="es-AR" sz="1400" dirty="0"/>
        </a:p>
      </dgm:t>
    </dgm:pt>
    <dgm:pt modelId="{FFDC81C1-D836-49E6-AC7F-B78BE0AC5AC6}" type="parTrans" cxnId="{ED84BF05-BE84-419C-84B4-7B04B3848D15}">
      <dgm:prSet/>
      <dgm:spPr/>
      <dgm:t>
        <a:bodyPr/>
        <a:lstStyle/>
        <a:p>
          <a:endParaRPr lang="en-GB"/>
        </a:p>
      </dgm:t>
    </dgm:pt>
    <dgm:pt modelId="{D4201C00-5725-4664-996E-909FF93BE46B}" type="sibTrans" cxnId="{ED84BF05-BE84-419C-84B4-7B04B3848D15}">
      <dgm:prSet/>
      <dgm:spPr/>
      <dgm:t>
        <a:bodyPr/>
        <a:lstStyle/>
        <a:p>
          <a:endParaRPr lang="en-GB"/>
        </a:p>
      </dgm:t>
    </dgm:pt>
    <dgm:pt modelId="{4846DBBB-AEE6-4447-884C-7FC1EE144B18}">
      <dgm:prSet custT="1"/>
      <dgm:spPr/>
      <dgm:t>
        <a:bodyPr/>
        <a:lstStyle/>
        <a:p>
          <a:r>
            <a:rPr lang="es-AR" sz="1400" dirty="0" smtClean="0"/>
            <a:t>Disciplina institucional: descripción</a:t>
          </a:r>
          <a:endParaRPr lang="es-AR" sz="1400" dirty="0"/>
        </a:p>
      </dgm:t>
    </dgm:pt>
    <dgm:pt modelId="{4974C681-F852-4A3C-A1E7-4B49682442B7}" type="parTrans" cxnId="{6AFC0D0A-9A92-4BAE-91A1-3909EA8C0999}">
      <dgm:prSet/>
      <dgm:spPr/>
      <dgm:t>
        <a:bodyPr/>
        <a:lstStyle/>
        <a:p>
          <a:endParaRPr lang="en-GB"/>
        </a:p>
      </dgm:t>
    </dgm:pt>
    <dgm:pt modelId="{0D975A12-01E0-4B30-B26C-D08C03B6455E}" type="sibTrans" cxnId="{6AFC0D0A-9A92-4BAE-91A1-3909EA8C0999}">
      <dgm:prSet/>
      <dgm:spPr/>
      <dgm:t>
        <a:bodyPr/>
        <a:lstStyle/>
        <a:p>
          <a:endParaRPr lang="en-GB"/>
        </a:p>
      </dgm:t>
    </dgm:pt>
    <dgm:pt modelId="{26C31216-11F8-491F-965F-18771C0E11DE}" type="pres">
      <dgm:prSet presAssocID="{85F118CE-770C-447F-89EB-346E84F8494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CEA7A8D-01A8-4137-BB57-150CFC622552}" type="pres">
      <dgm:prSet presAssocID="{B224B1C5-2C8F-4159-A8C2-37C738AD01CC}" presName="parentLin" presStyleCnt="0"/>
      <dgm:spPr/>
    </dgm:pt>
    <dgm:pt modelId="{1785F5A9-916F-431E-8749-5AD1653D494E}" type="pres">
      <dgm:prSet presAssocID="{B224B1C5-2C8F-4159-A8C2-37C738AD01CC}" presName="parentLeftMargin" presStyleLbl="node1" presStyleIdx="0" presStyleCnt="3"/>
      <dgm:spPr/>
      <dgm:t>
        <a:bodyPr/>
        <a:lstStyle/>
        <a:p>
          <a:endParaRPr lang="en-GB"/>
        </a:p>
      </dgm:t>
    </dgm:pt>
    <dgm:pt modelId="{EA9F3300-C96B-4FB8-B1FF-4B1743166A1F}" type="pres">
      <dgm:prSet presAssocID="{B224B1C5-2C8F-4159-A8C2-37C738AD01C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153A0A-B624-49B7-A32A-4B347816280E}" type="pres">
      <dgm:prSet presAssocID="{B224B1C5-2C8F-4159-A8C2-37C738AD01CC}" presName="negativeSpace" presStyleCnt="0"/>
      <dgm:spPr/>
    </dgm:pt>
    <dgm:pt modelId="{90958D0C-414F-441D-A4BD-2C37061BA717}" type="pres">
      <dgm:prSet presAssocID="{B224B1C5-2C8F-4159-A8C2-37C738AD01CC}" presName="childText" presStyleLbl="conFgAcc1" presStyleIdx="0" presStyleCnt="3">
        <dgm:presLayoutVars>
          <dgm:bulletEnabled val="1"/>
        </dgm:presLayoutVars>
      </dgm:prSet>
      <dgm:spPr/>
    </dgm:pt>
    <dgm:pt modelId="{F976720A-F436-45AD-86C5-18CDCD232196}" type="pres">
      <dgm:prSet presAssocID="{7344C231-2C5A-4C8D-8EF6-D15ECB800679}" presName="spaceBetweenRectangles" presStyleCnt="0"/>
      <dgm:spPr/>
    </dgm:pt>
    <dgm:pt modelId="{0B5F692A-4E7D-440A-B9DF-C0CBCDC0D18B}" type="pres">
      <dgm:prSet presAssocID="{3A53E274-2C86-4634-93A5-BDFBEF1AC327}" presName="parentLin" presStyleCnt="0"/>
      <dgm:spPr/>
    </dgm:pt>
    <dgm:pt modelId="{37DC2449-B296-420A-AEBC-6889CA92468E}" type="pres">
      <dgm:prSet presAssocID="{3A53E274-2C86-4634-93A5-BDFBEF1AC327}" presName="parentLeftMargin" presStyleLbl="node1" presStyleIdx="0" presStyleCnt="3"/>
      <dgm:spPr/>
      <dgm:t>
        <a:bodyPr/>
        <a:lstStyle/>
        <a:p>
          <a:endParaRPr lang="en-GB"/>
        </a:p>
      </dgm:t>
    </dgm:pt>
    <dgm:pt modelId="{9D544759-154D-4A63-8614-027F30593CB8}" type="pres">
      <dgm:prSet presAssocID="{3A53E274-2C86-4634-93A5-BDFBEF1AC32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CD642E1-4390-41F5-953A-BAE108FD7170}" type="pres">
      <dgm:prSet presAssocID="{3A53E274-2C86-4634-93A5-BDFBEF1AC327}" presName="negativeSpace" presStyleCnt="0"/>
      <dgm:spPr/>
    </dgm:pt>
    <dgm:pt modelId="{8B3BA09E-94A3-4197-8891-9AD2F9FBE5C3}" type="pres">
      <dgm:prSet presAssocID="{3A53E274-2C86-4634-93A5-BDFBEF1AC327}" presName="childText" presStyleLbl="conFgAcc1" presStyleIdx="1" presStyleCnt="3">
        <dgm:presLayoutVars>
          <dgm:bulletEnabled val="1"/>
        </dgm:presLayoutVars>
      </dgm:prSet>
      <dgm:spPr/>
    </dgm:pt>
    <dgm:pt modelId="{98EB2D6D-9591-4715-83D8-384221D877FA}" type="pres">
      <dgm:prSet presAssocID="{D4201C00-5725-4664-996E-909FF93BE46B}" presName="spaceBetweenRectangles" presStyleCnt="0"/>
      <dgm:spPr/>
    </dgm:pt>
    <dgm:pt modelId="{81F8CCC7-DDA9-414E-ADC2-ABD490CCC720}" type="pres">
      <dgm:prSet presAssocID="{4846DBBB-AEE6-4447-884C-7FC1EE144B18}" presName="parentLin" presStyleCnt="0"/>
      <dgm:spPr/>
    </dgm:pt>
    <dgm:pt modelId="{3DC926F2-941A-4FE0-8100-07966F641920}" type="pres">
      <dgm:prSet presAssocID="{4846DBBB-AEE6-4447-884C-7FC1EE144B18}" presName="parentLeftMargin" presStyleLbl="node1" presStyleIdx="1" presStyleCnt="3"/>
      <dgm:spPr/>
      <dgm:t>
        <a:bodyPr/>
        <a:lstStyle/>
        <a:p>
          <a:endParaRPr lang="en-GB"/>
        </a:p>
      </dgm:t>
    </dgm:pt>
    <dgm:pt modelId="{C28F0F34-4024-4077-9577-712092E0FAC6}" type="pres">
      <dgm:prSet presAssocID="{4846DBBB-AEE6-4447-884C-7FC1EE144B1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BF60AC-5F2F-4009-A82C-37D59ECFF1E4}" type="pres">
      <dgm:prSet presAssocID="{4846DBBB-AEE6-4447-884C-7FC1EE144B18}" presName="negativeSpace" presStyleCnt="0"/>
      <dgm:spPr/>
    </dgm:pt>
    <dgm:pt modelId="{52134337-5D80-4E9B-9A4B-0DCE39DD5D76}" type="pres">
      <dgm:prSet presAssocID="{4846DBBB-AEE6-4447-884C-7FC1EE144B1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230ECA2-C64F-41FC-AE9A-0EF6B1A2DE57}" srcId="{85F118CE-770C-447F-89EB-346E84F84944}" destId="{B224B1C5-2C8F-4159-A8C2-37C738AD01CC}" srcOrd="0" destOrd="0" parTransId="{3AD88DD3-62A5-47C9-820A-71F8BD0B83B9}" sibTransId="{7344C231-2C5A-4C8D-8EF6-D15ECB800679}"/>
    <dgm:cxn modelId="{6AFC0D0A-9A92-4BAE-91A1-3909EA8C0999}" srcId="{85F118CE-770C-447F-89EB-346E84F84944}" destId="{4846DBBB-AEE6-4447-884C-7FC1EE144B18}" srcOrd="2" destOrd="0" parTransId="{4974C681-F852-4A3C-A1E7-4B49682442B7}" sibTransId="{0D975A12-01E0-4B30-B26C-D08C03B6455E}"/>
    <dgm:cxn modelId="{CC36BAFF-5E9E-4356-9DF8-C5D3CDB5B2A3}" type="presOf" srcId="{4846DBBB-AEE6-4447-884C-7FC1EE144B18}" destId="{C28F0F34-4024-4077-9577-712092E0FAC6}" srcOrd="1" destOrd="0" presId="urn:microsoft.com/office/officeart/2005/8/layout/list1"/>
    <dgm:cxn modelId="{ED84BF05-BE84-419C-84B4-7B04B3848D15}" srcId="{85F118CE-770C-447F-89EB-346E84F84944}" destId="{3A53E274-2C86-4634-93A5-BDFBEF1AC327}" srcOrd="1" destOrd="0" parTransId="{FFDC81C1-D836-49E6-AC7F-B78BE0AC5AC6}" sibTransId="{D4201C00-5725-4664-996E-909FF93BE46B}"/>
    <dgm:cxn modelId="{B6488049-9B74-4FF8-87CA-1BC7EB49D0D1}" type="presOf" srcId="{B224B1C5-2C8F-4159-A8C2-37C738AD01CC}" destId="{EA9F3300-C96B-4FB8-B1FF-4B1743166A1F}" srcOrd="1" destOrd="0" presId="urn:microsoft.com/office/officeart/2005/8/layout/list1"/>
    <dgm:cxn modelId="{73DA3304-6647-41B4-908E-681FF86B8997}" type="presOf" srcId="{85F118CE-770C-447F-89EB-346E84F84944}" destId="{26C31216-11F8-491F-965F-18771C0E11DE}" srcOrd="0" destOrd="0" presId="urn:microsoft.com/office/officeart/2005/8/layout/list1"/>
    <dgm:cxn modelId="{8C551A58-E798-4EDC-9744-2C44B5832928}" type="presOf" srcId="{3A53E274-2C86-4634-93A5-BDFBEF1AC327}" destId="{9D544759-154D-4A63-8614-027F30593CB8}" srcOrd="1" destOrd="0" presId="urn:microsoft.com/office/officeart/2005/8/layout/list1"/>
    <dgm:cxn modelId="{B781F637-2A7C-4D10-A8E7-4EB8FEEB9653}" type="presOf" srcId="{4846DBBB-AEE6-4447-884C-7FC1EE144B18}" destId="{3DC926F2-941A-4FE0-8100-07966F641920}" srcOrd="0" destOrd="0" presId="urn:microsoft.com/office/officeart/2005/8/layout/list1"/>
    <dgm:cxn modelId="{23EF361E-4A01-4649-BAAF-1E3D15B5F53D}" type="presOf" srcId="{B224B1C5-2C8F-4159-A8C2-37C738AD01CC}" destId="{1785F5A9-916F-431E-8749-5AD1653D494E}" srcOrd="0" destOrd="0" presId="urn:microsoft.com/office/officeart/2005/8/layout/list1"/>
    <dgm:cxn modelId="{DFECAB13-BDB4-4B75-9DFF-3BB01685BEAB}" type="presOf" srcId="{3A53E274-2C86-4634-93A5-BDFBEF1AC327}" destId="{37DC2449-B296-420A-AEBC-6889CA92468E}" srcOrd="0" destOrd="0" presId="urn:microsoft.com/office/officeart/2005/8/layout/list1"/>
    <dgm:cxn modelId="{047F771B-B465-4E5F-9D9C-CDC197AF8609}" type="presParOf" srcId="{26C31216-11F8-491F-965F-18771C0E11DE}" destId="{ACEA7A8D-01A8-4137-BB57-150CFC622552}" srcOrd="0" destOrd="0" presId="urn:microsoft.com/office/officeart/2005/8/layout/list1"/>
    <dgm:cxn modelId="{DFF9D6ED-D887-43D8-8653-576C72833B0E}" type="presParOf" srcId="{ACEA7A8D-01A8-4137-BB57-150CFC622552}" destId="{1785F5A9-916F-431E-8749-5AD1653D494E}" srcOrd="0" destOrd="0" presId="urn:microsoft.com/office/officeart/2005/8/layout/list1"/>
    <dgm:cxn modelId="{B5679EF4-4F23-4851-91C3-A4F195601AE0}" type="presParOf" srcId="{ACEA7A8D-01A8-4137-BB57-150CFC622552}" destId="{EA9F3300-C96B-4FB8-B1FF-4B1743166A1F}" srcOrd="1" destOrd="0" presId="urn:microsoft.com/office/officeart/2005/8/layout/list1"/>
    <dgm:cxn modelId="{B0DEB262-51E8-4873-ADA8-AF5054EB8645}" type="presParOf" srcId="{26C31216-11F8-491F-965F-18771C0E11DE}" destId="{9E153A0A-B624-49B7-A32A-4B347816280E}" srcOrd="1" destOrd="0" presId="urn:microsoft.com/office/officeart/2005/8/layout/list1"/>
    <dgm:cxn modelId="{915879D6-C587-4184-BBD5-39355A18C704}" type="presParOf" srcId="{26C31216-11F8-491F-965F-18771C0E11DE}" destId="{90958D0C-414F-441D-A4BD-2C37061BA717}" srcOrd="2" destOrd="0" presId="urn:microsoft.com/office/officeart/2005/8/layout/list1"/>
    <dgm:cxn modelId="{FC23C704-FE41-435B-80B6-FC68A74C15CD}" type="presParOf" srcId="{26C31216-11F8-491F-965F-18771C0E11DE}" destId="{F976720A-F436-45AD-86C5-18CDCD232196}" srcOrd="3" destOrd="0" presId="urn:microsoft.com/office/officeart/2005/8/layout/list1"/>
    <dgm:cxn modelId="{074AB6F8-BAF0-4E3A-A193-795BE7B5B5FD}" type="presParOf" srcId="{26C31216-11F8-491F-965F-18771C0E11DE}" destId="{0B5F692A-4E7D-440A-B9DF-C0CBCDC0D18B}" srcOrd="4" destOrd="0" presId="urn:microsoft.com/office/officeart/2005/8/layout/list1"/>
    <dgm:cxn modelId="{6D18FDC4-23F5-47B9-84A6-D6E24957E28D}" type="presParOf" srcId="{0B5F692A-4E7D-440A-B9DF-C0CBCDC0D18B}" destId="{37DC2449-B296-420A-AEBC-6889CA92468E}" srcOrd="0" destOrd="0" presId="urn:microsoft.com/office/officeart/2005/8/layout/list1"/>
    <dgm:cxn modelId="{A2EAF520-A276-4FD4-8CB2-4E8ADBF499E8}" type="presParOf" srcId="{0B5F692A-4E7D-440A-B9DF-C0CBCDC0D18B}" destId="{9D544759-154D-4A63-8614-027F30593CB8}" srcOrd="1" destOrd="0" presId="urn:microsoft.com/office/officeart/2005/8/layout/list1"/>
    <dgm:cxn modelId="{EC5DCE3A-DCF3-4687-B9E5-3DF015DF87F9}" type="presParOf" srcId="{26C31216-11F8-491F-965F-18771C0E11DE}" destId="{BCD642E1-4390-41F5-953A-BAE108FD7170}" srcOrd="5" destOrd="0" presId="urn:microsoft.com/office/officeart/2005/8/layout/list1"/>
    <dgm:cxn modelId="{6FB2495D-BC0F-4170-AC9A-6ACCDCC22322}" type="presParOf" srcId="{26C31216-11F8-491F-965F-18771C0E11DE}" destId="{8B3BA09E-94A3-4197-8891-9AD2F9FBE5C3}" srcOrd="6" destOrd="0" presId="urn:microsoft.com/office/officeart/2005/8/layout/list1"/>
    <dgm:cxn modelId="{E34AE702-4A91-4409-A1E0-EB94D1451CBD}" type="presParOf" srcId="{26C31216-11F8-491F-965F-18771C0E11DE}" destId="{98EB2D6D-9591-4715-83D8-384221D877FA}" srcOrd="7" destOrd="0" presId="urn:microsoft.com/office/officeart/2005/8/layout/list1"/>
    <dgm:cxn modelId="{3BCF946A-2E38-4094-B256-5F23BF7F3DB9}" type="presParOf" srcId="{26C31216-11F8-491F-965F-18771C0E11DE}" destId="{81F8CCC7-DDA9-414E-ADC2-ABD490CCC720}" srcOrd="8" destOrd="0" presId="urn:microsoft.com/office/officeart/2005/8/layout/list1"/>
    <dgm:cxn modelId="{6740161C-DEED-4607-9A62-E66B1E882D67}" type="presParOf" srcId="{81F8CCC7-DDA9-414E-ADC2-ABD490CCC720}" destId="{3DC926F2-941A-4FE0-8100-07966F641920}" srcOrd="0" destOrd="0" presId="urn:microsoft.com/office/officeart/2005/8/layout/list1"/>
    <dgm:cxn modelId="{0EFFD414-E1B4-4552-869F-65164B825A9E}" type="presParOf" srcId="{81F8CCC7-DDA9-414E-ADC2-ABD490CCC720}" destId="{C28F0F34-4024-4077-9577-712092E0FAC6}" srcOrd="1" destOrd="0" presId="urn:microsoft.com/office/officeart/2005/8/layout/list1"/>
    <dgm:cxn modelId="{55B15179-49F1-433B-97FF-D367A4A5D392}" type="presParOf" srcId="{26C31216-11F8-491F-965F-18771C0E11DE}" destId="{AFBF60AC-5F2F-4009-A82C-37D59ECFF1E4}" srcOrd="9" destOrd="0" presId="urn:microsoft.com/office/officeart/2005/8/layout/list1"/>
    <dgm:cxn modelId="{CB97D3CB-37A8-4E94-A86B-0A4AD21C4B7F}" type="presParOf" srcId="{26C31216-11F8-491F-965F-18771C0E11DE}" destId="{52134337-5D80-4E9B-9A4B-0DCE39DD5D7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E813DD2-3B77-4FC7-8041-223EB17A5AA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BFFB953-867A-4508-9475-06FF22E05170}">
      <dgm:prSet phldrT="[Text]" custT="1"/>
      <dgm:spPr/>
      <dgm:t>
        <a:bodyPr/>
        <a:lstStyle/>
        <a:p>
          <a:r>
            <a:rPr lang="es-AR" sz="1200" dirty="0" smtClean="0"/>
            <a:t>Perfil de estudiante y profesional</a:t>
          </a:r>
          <a:endParaRPr lang="en-GB" sz="1200" dirty="0"/>
        </a:p>
      </dgm:t>
    </dgm:pt>
    <dgm:pt modelId="{95774CBD-911F-4945-A85A-B77C08CBADD6}" type="parTrans" cxnId="{E80083A8-F20C-4B12-8EEC-2A149E37F51A}">
      <dgm:prSet/>
      <dgm:spPr/>
      <dgm:t>
        <a:bodyPr/>
        <a:lstStyle/>
        <a:p>
          <a:endParaRPr lang="en-GB"/>
        </a:p>
      </dgm:t>
    </dgm:pt>
    <dgm:pt modelId="{55104858-8C16-498F-B918-6AB54ABF1D5B}" type="sibTrans" cxnId="{E80083A8-F20C-4B12-8EEC-2A149E37F51A}">
      <dgm:prSet/>
      <dgm:spPr/>
      <dgm:t>
        <a:bodyPr/>
        <a:lstStyle/>
        <a:p>
          <a:endParaRPr lang="en-GB"/>
        </a:p>
      </dgm:t>
    </dgm:pt>
    <dgm:pt modelId="{961DCEF4-2A5C-4A50-BBFA-7E8018C121E7}">
      <dgm:prSet custT="1"/>
      <dgm:spPr/>
      <dgm:t>
        <a:bodyPr/>
        <a:lstStyle/>
        <a:p>
          <a:r>
            <a:rPr lang="es-AR" sz="1200" dirty="0" smtClean="0"/>
            <a:t>Tesis y formación académica y profesional</a:t>
          </a:r>
        </a:p>
      </dgm:t>
    </dgm:pt>
    <dgm:pt modelId="{AB3E6CA3-E89E-4AF6-A48B-940DD9EAAA9B}" type="parTrans" cxnId="{0F6AB3E0-67E3-443F-A037-784DEF1A7C0B}">
      <dgm:prSet/>
      <dgm:spPr/>
      <dgm:t>
        <a:bodyPr/>
        <a:lstStyle/>
        <a:p>
          <a:endParaRPr lang="en-GB"/>
        </a:p>
      </dgm:t>
    </dgm:pt>
    <dgm:pt modelId="{189FCEA0-F02D-406B-80CF-A928BAE06020}" type="sibTrans" cxnId="{0F6AB3E0-67E3-443F-A037-784DEF1A7C0B}">
      <dgm:prSet/>
      <dgm:spPr/>
      <dgm:t>
        <a:bodyPr/>
        <a:lstStyle/>
        <a:p>
          <a:endParaRPr lang="en-GB"/>
        </a:p>
      </dgm:t>
    </dgm:pt>
    <dgm:pt modelId="{5ABD79F4-4CB5-4028-8955-BABEB878A7A9}">
      <dgm:prSet custT="1"/>
      <dgm:spPr/>
      <dgm:t>
        <a:bodyPr/>
        <a:lstStyle/>
        <a:p>
          <a:r>
            <a:rPr lang="es-AR" sz="1200" smtClean="0"/>
            <a:t>Tesis y profesión</a:t>
          </a:r>
          <a:endParaRPr lang="es-AR" sz="1200" dirty="0" smtClean="0"/>
        </a:p>
      </dgm:t>
    </dgm:pt>
    <dgm:pt modelId="{06E579CB-E212-41E2-8BAE-6F4A45FCD154}" type="parTrans" cxnId="{9A9E8090-4E7A-4D39-AB87-DA92AAAAEC0B}">
      <dgm:prSet/>
      <dgm:spPr/>
      <dgm:t>
        <a:bodyPr/>
        <a:lstStyle/>
        <a:p>
          <a:endParaRPr lang="en-GB"/>
        </a:p>
      </dgm:t>
    </dgm:pt>
    <dgm:pt modelId="{0F216CA0-B9FC-4D3C-A3A0-0F5D43803A37}" type="sibTrans" cxnId="{9A9E8090-4E7A-4D39-AB87-DA92AAAAEC0B}">
      <dgm:prSet/>
      <dgm:spPr/>
      <dgm:t>
        <a:bodyPr/>
        <a:lstStyle/>
        <a:p>
          <a:endParaRPr lang="en-GB"/>
        </a:p>
      </dgm:t>
    </dgm:pt>
    <dgm:pt modelId="{CD99628D-39ED-46C7-A0DD-E8A3C4AD0077}" type="pres">
      <dgm:prSet presAssocID="{1E813DD2-3B77-4FC7-8041-223EB17A5AA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ADB8EEE-654E-48C3-9B51-7AFF67249380}" type="pres">
      <dgm:prSet presAssocID="{3BFFB953-867A-4508-9475-06FF22E05170}" presName="parentLin" presStyleCnt="0"/>
      <dgm:spPr/>
    </dgm:pt>
    <dgm:pt modelId="{3389B771-D23E-435F-9967-415FFC0FA090}" type="pres">
      <dgm:prSet presAssocID="{3BFFB953-867A-4508-9475-06FF22E05170}" presName="parentLeftMargin" presStyleLbl="node1" presStyleIdx="0" presStyleCnt="3"/>
      <dgm:spPr/>
      <dgm:t>
        <a:bodyPr/>
        <a:lstStyle/>
        <a:p>
          <a:endParaRPr lang="en-GB"/>
        </a:p>
      </dgm:t>
    </dgm:pt>
    <dgm:pt modelId="{690EDA04-DFA8-495D-819D-C66F5232F158}" type="pres">
      <dgm:prSet presAssocID="{3BFFB953-867A-4508-9475-06FF22E0517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044AA2-B71B-4C10-A53E-EF439F0C09A5}" type="pres">
      <dgm:prSet presAssocID="{3BFFB953-867A-4508-9475-06FF22E05170}" presName="negativeSpace" presStyleCnt="0"/>
      <dgm:spPr/>
    </dgm:pt>
    <dgm:pt modelId="{07FEEAAB-FD06-4991-912E-5FD43D4F778A}" type="pres">
      <dgm:prSet presAssocID="{3BFFB953-867A-4508-9475-06FF22E05170}" presName="childText" presStyleLbl="conFgAcc1" presStyleIdx="0" presStyleCnt="3">
        <dgm:presLayoutVars>
          <dgm:bulletEnabled val="1"/>
        </dgm:presLayoutVars>
      </dgm:prSet>
      <dgm:spPr/>
    </dgm:pt>
    <dgm:pt modelId="{F97D1691-986C-441D-BF46-91DA3091315E}" type="pres">
      <dgm:prSet presAssocID="{55104858-8C16-498F-B918-6AB54ABF1D5B}" presName="spaceBetweenRectangles" presStyleCnt="0"/>
      <dgm:spPr/>
    </dgm:pt>
    <dgm:pt modelId="{6996A6CB-F62F-470B-86DF-E963AB937714}" type="pres">
      <dgm:prSet presAssocID="{961DCEF4-2A5C-4A50-BBFA-7E8018C121E7}" presName="parentLin" presStyleCnt="0"/>
      <dgm:spPr/>
    </dgm:pt>
    <dgm:pt modelId="{B8D9957D-EACA-40E1-A302-9CBE93812A35}" type="pres">
      <dgm:prSet presAssocID="{961DCEF4-2A5C-4A50-BBFA-7E8018C121E7}" presName="parentLeftMargin" presStyleLbl="node1" presStyleIdx="0" presStyleCnt="3"/>
      <dgm:spPr/>
      <dgm:t>
        <a:bodyPr/>
        <a:lstStyle/>
        <a:p>
          <a:endParaRPr lang="en-GB"/>
        </a:p>
      </dgm:t>
    </dgm:pt>
    <dgm:pt modelId="{3CF03C2A-A8B6-44AC-846B-FC556D650C27}" type="pres">
      <dgm:prSet presAssocID="{961DCEF4-2A5C-4A50-BBFA-7E8018C121E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8423DF-94CD-4E63-AD14-E2D77F55B051}" type="pres">
      <dgm:prSet presAssocID="{961DCEF4-2A5C-4A50-BBFA-7E8018C121E7}" presName="negativeSpace" presStyleCnt="0"/>
      <dgm:spPr/>
    </dgm:pt>
    <dgm:pt modelId="{E8821062-F82F-451B-B338-69D2FB19020F}" type="pres">
      <dgm:prSet presAssocID="{961DCEF4-2A5C-4A50-BBFA-7E8018C121E7}" presName="childText" presStyleLbl="conFgAcc1" presStyleIdx="1" presStyleCnt="3">
        <dgm:presLayoutVars>
          <dgm:bulletEnabled val="1"/>
        </dgm:presLayoutVars>
      </dgm:prSet>
      <dgm:spPr/>
    </dgm:pt>
    <dgm:pt modelId="{C3449F94-C54A-4A05-BD04-5E1CB56E8403}" type="pres">
      <dgm:prSet presAssocID="{189FCEA0-F02D-406B-80CF-A928BAE06020}" presName="spaceBetweenRectangles" presStyleCnt="0"/>
      <dgm:spPr/>
    </dgm:pt>
    <dgm:pt modelId="{7D338804-F461-459F-BC41-CBB280B92704}" type="pres">
      <dgm:prSet presAssocID="{5ABD79F4-4CB5-4028-8955-BABEB878A7A9}" presName="parentLin" presStyleCnt="0"/>
      <dgm:spPr/>
    </dgm:pt>
    <dgm:pt modelId="{8C131AD9-35E1-47C2-B35D-852091A82B4A}" type="pres">
      <dgm:prSet presAssocID="{5ABD79F4-4CB5-4028-8955-BABEB878A7A9}" presName="parentLeftMargin" presStyleLbl="node1" presStyleIdx="1" presStyleCnt="3"/>
      <dgm:spPr/>
      <dgm:t>
        <a:bodyPr/>
        <a:lstStyle/>
        <a:p>
          <a:endParaRPr lang="en-GB"/>
        </a:p>
      </dgm:t>
    </dgm:pt>
    <dgm:pt modelId="{A06085F0-8C6F-44AC-AEFE-8F35CAE65B3E}" type="pres">
      <dgm:prSet presAssocID="{5ABD79F4-4CB5-4028-8955-BABEB878A7A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C146D7-9526-47F9-AFEA-3EA49D9EAD52}" type="pres">
      <dgm:prSet presAssocID="{5ABD79F4-4CB5-4028-8955-BABEB878A7A9}" presName="negativeSpace" presStyleCnt="0"/>
      <dgm:spPr/>
    </dgm:pt>
    <dgm:pt modelId="{E2D2BF48-C264-4202-BD19-55F6BFB7351C}" type="pres">
      <dgm:prSet presAssocID="{5ABD79F4-4CB5-4028-8955-BABEB878A7A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8F83DE0-FF1F-499A-BF79-5A947106F7A5}" type="presOf" srcId="{1E813DD2-3B77-4FC7-8041-223EB17A5AAD}" destId="{CD99628D-39ED-46C7-A0DD-E8A3C4AD0077}" srcOrd="0" destOrd="0" presId="urn:microsoft.com/office/officeart/2005/8/layout/list1"/>
    <dgm:cxn modelId="{F302692F-DC68-4418-BA29-2B9173C5DC8C}" type="presOf" srcId="{961DCEF4-2A5C-4A50-BBFA-7E8018C121E7}" destId="{3CF03C2A-A8B6-44AC-846B-FC556D650C27}" srcOrd="1" destOrd="0" presId="urn:microsoft.com/office/officeart/2005/8/layout/list1"/>
    <dgm:cxn modelId="{950CD54B-58A8-4C7F-8D43-7B9758AD8EDD}" type="presOf" srcId="{961DCEF4-2A5C-4A50-BBFA-7E8018C121E7}" destId="{B8D9957D-EACA-40E1-A302-9CBE93812A35}" srcOrd="0" destOrd="0" presId="urn:microsoft.com/office/officeart/2005/8/layout/list1"/>
    <dgm:cxn modelId="{9A9E8090-4E7A-4D39-AB87-DA92AAAAEC0B}" srcId="{1E813DD2-3B77-4FC7-8041-223EB17A5AAD}" destId="{5ABD79F4-4CB5-4028-8955-BABEB878A7A9}" srcOrd="2" destOrd="0" parTransId="{06E579CB-E212-41E2-8BAE-6F4A45FCD154}" sibTransId="{0F216CA0-B9FC-4D3C-A3A0-0F5D43803A37}"/>
    <dgm:cxn modelId="{64C38200-DA28-4B4A-A935-AADCB26809CC}" type="presOf" srcId="{3BFFB953-867A-4508-9475-06FF22E05170}" destId="{690EDA04-DFA8-495D-819D-C66F5232F158}" srcOrd="1" destOrd="0" presId="urn:microsoft.com/office/officeart/2005/8/layout/list1"/>
    <dgm:cxn modelId="{94ACA1F3-EA01-4D81-9808-C5E9B4C6DD10}" type="presOf" srcId="{3BFFB953-867A-4508-9475-06FF22E05170}" destId="{3389B771-D23E-435F-9967-415FFC0FA090}" srcOrd="0" destOrd="0" presId="urn:microsoft.com/office/officeart/2005/8/layout/list1"/>
    <dgm:cxn modelId="{E80083A8-F20C-4B12-8EEC-2A149E37F51A}" srcId="{1E813DD2-3B77-4FC7-8041-223EB17A5AAD}" destId="{3BFFB953-867A-4508-9475-06FF22E05170}" srcOrd="0" destOrd="0" parTransId="{95774CBD-911F-4945-A85A-B77C08CBADD6}" sibTransId="{55104858-8C16-498F-B918-6AB54ABF1D5B}"/>
    <dgm:cxn modelId="{7D382CD0-063F-47D2-9D58-97C464A25543}" type="presOf" srcId="{5ABD79F4-4CB5-4028-8955-BABEB878A7A9}" destId="{A06085F0-8C6F-44AC-AEFE-8F35CAE65B3E}" srcOrd="1" destOrd="0" presId="urn:microsoft.com/office/officeart/2005/8/layout/list1"/>
    <dgm:cxn modelId="{0F6AB3E0-67E3-443F-A037-784DEF1A7C0B}" srcId="{1E813DD2-3B77-4FC7-8041-223EB17A5AAD}" destId="{961DCEF4-2A5C-4A50-BBFA-7E8018C121E7}" srcOrd="1" destOrd="0" parTransId="{AB3E6CA3-E89E-4AF6-A48B-940DD9EAAA9B}" sibTransId="{189FCEA0-F02D-406B-80CF-A928BAE06020}"/>
    <dgm:cxn modelId="{06C78F35-1268-4096-B1D4-73374D754ECF}" type="presOf" srcId="{5ABD79F4-4CB5-4028-8955-BABEB878A7A9}" destId="{8C131AD9-35E1-47C2-B35D-852091A82B4A}" srcOrd="0" destOrd="0" presId="urn:microsoft.com/office/officeart/2005/8/layout/list1"/>
    <dgm:cxn modelId="{CC3FCEE7-CBDA-4BFE-8F53-D70826A2997F}" type="presParOf" srcId="{CD99628D-39ED-46C7-A0DD-E8A3C4AD0077}" destId="{1ADB8EEE-654E-48C3-9B51-7AFF67249380}" srcOrd="0" destOrd="0" presId="urn:microsoft.com/office/officeart/2005/8/layout/list1"/>
    <dgm:cxn modelId="{B7B2DD09-9DF2-4701-B152-C4DF3B1E7124}" type="presParOf" srcId="{1ADB8EEE-654E-48C3-9B51-7AFF67249380}" destId="{3389B771-D23E-435F-9967-415FFC0FA090}" srcOrd="0" destOrd="0" presId="urn:microsoft.com/office/officeart/2005/8/layout/list1"/>
    <dgm:cxn modelId="{10558452-8EF5-410B-A6C9-CBD6884D0A21}" type="presParOf" srcId="{1ADB8EEE-654E-48C3-9B51-7AFF67249380}" destId="{690EDA04-DFA8-495D-819D-C66F5232F158}" srcOrd="1" destOrd="0" presId="urn:microsoft.com/office/officeart/2005/8/layout/list1"/>
    <dgm:cxn modelId="{FFF24DA5-0077-4502-AEA5-09B247350150}" type="presParOf" srcId="{CD99628D-39ED-46C7-A0DD-E8A3C4AD0077}" destId="{B2044AA2-B71B-4C10-A53E-EF439F0C09A5}" srcOrd="1" destOrd="0" presId="urn:microsoft.com/office/officeart/2005/8/layout/list1"/>
    <dgm:cxn modelId="{531B4195-CECE-406E-9D80-525DBE73A739}" type="presParOf" srcId="{CD99628D-39ED-46C7-A0DD-E8A3C4AD0077}" destId="{07FEEAAB-FD06-4991-912E-5FD43D4F778A}" srcOrd="2" destOrd="0" presId="urn:microsoft.com/office/officeart/2005/8/layout/list1"/>
    <dgm:cxn modelId="{4F47E7C1-8102-4096-99CC-84CFEF56E7B3}" type="presParOf" srcId="{CD99628D-39ED-46C7-A0DD-E8A3C4AD0077}" destId="{F97D1691-986C-441D-BF46-91DA3091315E}" srcOrd="3" destOrd="0" presId="urn:microsoft.com/office/officeart/2005/8/layout/list1"/>
    <dgm:cxn modelId="{9A30DFDF-E7E5-4773-8E0F-D1B9BB09A0CE}" type="presParOf" srcId="{CD99628D-39ED-46C7-A0DD-E8A3C4AD0077}" destId="{6996A6CB-F62F-470B-86DF-E963AB937714}" srcOrd="4" destOrd="0" presId="urn:microsoft.com/office/officeart/2005/8/layout/list1"/>
    <dgm:cxn modelId="{BCD4DAAA-D523-43DF-A206-EF9FCF5A9D8A}" type="presParOf" srcId="{6996A6CB-F62F-470B-86DF-E963AB937714}" destId="{B8D9957D-EACA-40E1-A302-9CBE93812A35}" srcOrd="0" destOrd="0" presId="urn:microsoft.com/office/officeart/2005/8/layout/list1"/>
    <dgm:cxn modelId="{5C9D12FD-105B-49B6-8DCD-01C3A3928A4E}" type="presParOf" srcId="{6996A6CB-F62F-470B-86DF-E963AB937714}" destId="{3CF03C2A-A8B6-44AC-846B-FC556D650C27}" srcOrd="1" destOrd="0" presId="urn:microsoft.com/office/officeart/2005/8/layout/list1"/>
    <dgm:cxn modelId="{A3B95461-27B8-4B96-A2E9-E37F296F1C6A}" type="presParOf" srcId="{CD99628D-39ED-46C7-A0DD-E8A3C4AD0077}" destId="{788423DF-94CD-4E63-AD14-E2D77F55B051}" srcOrd="5" destOrd="0" presId="urn:microsoft.com/office/officeart/2005/8/layout/list1"/>
    <dgm:cxn modelId="{1925A353-09DA-4530-956C-B2EB211961A6}" type="presParOf" srcId="{CD99628D-39ED-46C7-A0DD-E8A3C4AD0077}" destId="{E8821062-F82F-451B-B338-69D2FB19020F}" srcOrd="6" destOrd="0" presId="urn:microsoft.com/office/officeart/2005/8/layout/list1"/>
    <dgm:cxn modelId="{1486736B-62EA-4DB3-9459-9F52C449CCAD}" type="presParOf" srcId="{CD99628D-39ED-46C7-A0DD-E8A3C4AD0077}" destId="{C3449F94-C54A-4A05-BD04-5E1CB56E8403}" srcOrd="7" destOrd="0" presId="urn:microsoft.com/office/officeart/2005/8/layout/list1"/>
    <dgm:cxn modelId="{DFEFDF5D-8030-49FE-B2F2-BAF155404A48}" type="presParOf" srcId="{CD99628D-39ED-46C7-A0DD-E8A3C4AD0077}" destId="{7D338804-F461-459F-BC41-CBB280B92704}" srcOrd="8" destOrd="0" presId="urn:microsoft.com/office/officeart/2005/8/layout/list1"/>
    <dgm:cxn modelId="{5D319F0F-81B8-4C3A-8C0E-5A011AD983E8}" type="presParOf" srcId="{7D338804-F461-459F-BC41-CBB280B92704}" destId="{8C131AD9-35E1-47C2-B35D-852091A82B4A}" srcOrd="0" destOrd="0" presId="urn:microsoft.com/office/officeart/2005/8/layout/list1"/>
    <dgm:cxn modelId="{04D9EE9A-F2EB-42B0-AF82-9B941BC95BBC}" type="presParOf" srcId="{7D338804-F461-459F-BC41-CBB280B92704}" destId="{A06085F0-8C6F-44AC-AEFE-8F35CAE65B3E}" srcOrd="1" destOrd="0" presId="urn:microsoft.com/office/officeart/2005/8/layout/list1"/>
    <dgm:cxn modelId="{49C555AD-7B5B-4383-81B1-4D7894E2E929}" type="presParOf" srcId="{CD99628D-39ED-46C7-A0DD-E8A3C4AD0077}" destId="{3CC146D7-9526-47F9-AFEA-3EA49D9EAD52}" srcOrd="9" destOrd="0" presId="urn:microsoft.com/office/officeart/2005/8/layout/list1"/>
    <dgm:cxn modelId="{56179ED8-285C-402E-8A61-5D51501EF5D7}" type="presParOf" srcId="{CD99628D-39ED-46C7-A0DD-E8A3C4AD0077}" destId="{E2D2BF48-C264-4202-BD19-55F6BFB7351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EAF3659-E1B8-4D4E-8E87-ECE1B49F884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EEE3057-8BB8-48F9-8785-A470B90394A1}">
      <dgm:prSet phldrT="[Text]"/>
      <dgm:spPr/>
      <dgm:t>
        <a:bodyPr/>
        <a:lstStyle/>
        <a:p>
          <a:r>
            <a:rPr lang="es-AR" smtClean="0"/>
            <a:t>Tutoría: enseñanza</a:t>
          </a:r>
          <a:endParaRPr lang="en-GB"/>
        </a:p>
      </dgm:t>
    </dgm:pt>
    <dgm:pt modelId="{49D14BA3-0645-4C49-BFC0-5B7E814BC7FD}" type="parTrans" cxnId="{81531F15-CEB2-4203-B60E-D74F9E4D57A8}">
      <dgm:prSet/>
      <dgm:spPr/>
      <dgm:t>
        <a:bodyPr/>
        <a:lstStyle/>
        <a:p>
          <a:endParaRPr lang="en-GB"/>
        </a:p>
      </dgm:t>
    </dgm:pt>
    <dgm:pt modelId="{A79FA830-1F8F-43E8-A631-FF1887FDDD5E}" type="sibTrans" cxnId="{81531F15-CEB2-4203-B60E-D74F9E4D57A8}">
      <dgm:prSet/>
      <dgm:spPr/>
      <dgm:t>
        <a:bodyPr/>
        <a:lstStyle/>
        <a:p>
          <a:endParaRPr lang="en-GB"/>
        </a:p>
      </dgm:t>
    </dgm:pt>
    <dgm:pt modelId="{C1441DCE-5703-45F9-863C-216D1F5BA59B}">
      <dgm:prSet/>
      <dgm:spPr/>
      <dgm:t>
        <a:bodyPr/>
        <a:lstStyle/>
        <a:p>
          <a:r>
            <a:rPr lang="es-AR" smtClean="0"/>
            <a:t>Asesoría: tareas</a:t>
          </a:r>
          <a:endParaRPr lang="es-AR" dirty="0"/>
        </a:p>
      </dgm:t>
    </dgm:pt>
    <dgm:pt modelId="{61E838CA-911E-4883-8DDC-1F5E607BF09E}" type="parTrans" cxnId="{32FDB932-F031-4D26-8F31-B1D66AFADDE3}">
      <dgm:prSet/>
      <dgm:spPr/>
      <dgm:t>
        <a:bodyPr/>
        <a:lstStyle/>
        <a:p>
          <a:endParaRPr lang="en-GB"/>
        </a:p>
      </dgm:t>
    </dgm:pt>
    <dgm:pt modelId="{68CC8FB3-772F-4DD0-9626-5F64C7EA2C2D}" type="sibTrans" cxnId="{32FDB932-F031-4D26-8F31-B1D66AFADDE3}">
      <dgm:prSet/>
      <dgm:spPr/>
      <dgm:t>
        <a:bodyPr/>
        <a:lstStyle/>
        <a:p>
          <a:endParaRPr lang="en-GB"/>
        </a:p>
      </dgm:t>
    </dgm:pt>
    <dgm:pt modelId="{91FC0A87-1A2D-429C-9900-31104E20C11A}">
      <dgm:prSet/>
      <dgm:spPr/>
      <dgm:t>
        <a:bodyPr/>
        <a:lstStyle/>
        <a:p>
          <a:r>
            <a:rPr lang="es-AR" smtClean="0"/>
            <a:t>Dirección: dictamen</a:t>
          </a:r>
          <a:endParaRPr lang="en-GB" dirty="0"/>
        </a:p>
      </dgm:t>
    </dgm:pt>
    <dgm:pt modelId="{A8689DC0-C1A3-4B69-9D10-489279DBFD98}" type="parTrans" cxnId="{82B72C97-3E79-4636-8561-C07D72018592}">
      <dgm:prSet/>
      <dgm:spPr/>
      <dgm:t>
        <a:bodyPr/>
        <a:lstStyle/>
        <a:p>
          <a:endParaRPr lang="en-GB"/>
        </a:p>
      </dgm:t>
    </dgm:pt>
    <dgm:pt modelId="{5A8B30BB-BC22-4D3E-ACBD-586118C875BB}" type="sibTrans" cxnId="{82B72C97-3E79-4636-8561-C07D72018592}">
      <dgm:prSet/>
      <dgm:spPr/>
      <dgm:t>
        <a:bodyPr/>
        <a:lstStyle/>
        <a:p>
          <a:endParaRPr lang="en-GB"/>
        </a:p>
      </dgm:t>
    </dgm:pt>
    <dgm:pt modelId="{FC8E06C1-BD18-4C25-9AFC-E318306E0CD5}" type="pres">
      <dgm:prSet presAssocID="{3EAF3659-E1B8-4D4E-8E87-ECE1B49F884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5B662C5-B164-4D32-BCE1-56442E2E3527}" type="pres">
      <dgm:prSet presAssocID="{5EEE3057-8BB8-48F9-8785-A470B90394A1}" presName="parentLin" presStyleCnt="0"/>
      <dgm:spPr/>
    </dgm:pt>
    <dgm:pt modelId="{7B121D2F-9C7C-4FA4-99E6-40C11FE82985}" type="pres">
      <dgm:prSet presAssocID="{5EEE3057-8BB8-48F9-8785-A470B90394A1}" presName="parentLeftMargin" presStyleLbl="node1" presStyleIdx="0" presStyleCnt="3"/>
      <dgm:spPr/>
      <dgm:t>
        <a:bodyPr/>
        <a:lstStyle/>
        <a:p>
          <a:endParaRPr lang="en-GB"/>
        </a:p>
      </dgm:t>
    </dgm:pt>
    <dgm:pt modelId="{01A90F43-D7D0-4F66-9BB4-328F3BA51F53}" type="pres">
      <dgm:prSet presAssocID="{5EEE3057-8BB8-48F9-8785-A470B90394A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D31754A-F6D3-421F-A70B-05B191092059}" type="pres">
      <dgm:prSet presAssocID="{5EEE3057-8BB8-48F9-8785-A470B90394A1}" presName="negativeSpace" presStyleCnt="0"/>
      <dgm:spPr/>
    </dgm:pt>
    <dgm:pt modelId="{5E68572D-DECE-41F2-BEBD-9AE5E542B2FF}" type="pres">
      <dgm:prSet presAssocID="{5EEE3057-8BB8-48F9-8785-A470B90394A1}" presName="childText" presStyleLbl="conFgAcc1" presStyleIdx="0" presStyleCnt="3">
        <dgm:presLayoutVars>
          <dgm:bulletEnabled val="1"/>
        </dgm:presLayoutVars>
      </dgm:prSet>
      <dgm:spPr/>
    </dgm:pt>
    <dgm:pt modelId="{09DB9DED-4A42-4805-B3C8-A16FD2C2E38D}" type="pres">
      <dgm:prSet presAssocID="{A79FA830-1F8F-43E8-A631-FF1887FDDD5E}" presName="spaceBetweenRectangles" presStyleCnt="0"/>
      <dgm:spPr/>
    </dgm:pt>
    <dgm:pt modelId="{499328B6-711C-46C9-96AE-2F3596CBE524}" type="pres">
      <dgm:prSet presAssocID="{C1441DCE-5703-45F9-863C-216D1F5BA59B}" presName="parentLin" presStyleCnt="0"/>
      <dgm:spPr/>
    </dgm:pt>
    <dgm:pt modelId="{21038A87-3110-49E3-A16B-4CAA26A6ED6B}" type="pres">
      <dgm:prSet presAssocID="{C1441DCE-5703-45F9-863C-216D1F5BA59B}" presName="parentLeftMargin" presStyleLbl="node1" presStyleIdx="0" presStyleCnt="3"/>
      <dgm:spPr/>
      <dgm:t>
        <a:bodyPr/>
        <a:lstStyle/>
        <a:p>
          <a:endParaRPr lang="en-GB"/>
        </a:p>
      </dgm:t>
    </dgm:pt>
    <dgm:pt modelId="{C4902C0B-CB43-4958-A1DC-746A6637DBBF}" type="pres">
      <dgm:prSet presAssocID="{C1441DCE-5703-45F9-863C-216D1F5BA59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1CF0862-6F15-4267-BEC9-471B73CF9615}" type="pres">
      <dgm:prSet presAssocID="{C1441DCE-5703-45F9-863C-216D1F5BA59B}" presName="negativeSpace" presStyleCnt="0"/>
      <dgm:spPr/>
    </dgm:pt>
    <dgm:pt modelId="{D0CAFEB4-5EDC-4A52-B848-B07D036A8EAA}" type="pres">
      <dgm:prSet presAssocID="{C1441DCE-5703-45F9-863C-216D1F5BA59B}" presName="childText" presStyleLbl="conFgAcc1" presStyleIdx="1" presStyleCnt="3">
        <dgm:presLayoutVars>
          <dgm:bulletEnabled val="1"/>
        </dgm:presLayoutVars>
      </dgm:prSet>
      <dgm:spPr/>
    </dgm:pt>
    <dgm:pt modelId="{4733A561-D28C-4D4E-BB7A-5FB76F4CAA80}" type="pres">
      <dgm:prSet presAssocID="{68CC8FB3-772F-4DD0-9626-5F64C7EA2C2D}" presName="spaceBetweenRectangles" presStyleCnt="0"/>
      <dgm:spPr/>
    </dgm:pt>
    <dgm:pt modelId="{02E8411F-0BB5-4CE7-8529-0C62D495205F}" type="pres">
      <dgm:prSet presAssocID="{91FC0A87-1A2D-429C-9900-31104E20C11A}" presName="parentLin" presStyleCnt="0"/>
      <dgm:spPr/>
    </dgm:pt>
    <dgm:pt modelId="{CB876507-DCAC-48E2-A268-A7278A4E096B}" type="pres">
      <dgm:prSet presAssocID="{91FC0A87-1A2D-429C-9900-31104E20C11A}" presName="parentLeftMargin" presStyleLbl="node1" presStyleIdx="1" presStyleCnt="3"/>
      <dgm:spPr/>
      <dgm:t>
        <a:bodyPr/>
        <a:lstStyle/>
        <a:p>
          <a:endParaRPr lang="en-GB"/>
        </a:p>
      </dgm:t>
    </dgm:pt>
    <dgm:pt modelId="{2777A3F7-F85D-45A7-84C2-4CEEEAD534A1}" type="pres">
      <dgm:prSet presAssocID="{91FC0A87-1A2D-429C-9900-31104E20C11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0AE8B61-4CF6-48FB-9FB5-2228DD06D9E0}" type="pres">
      <dgm:prSet presAssocID="{91FC0A87-1A2D-429C-9900-31104E20C11A}" presName="negativeSpace" presStyleCnt="0"/>
      <dgm:spPr/>
    </dgm:pt>
    <dgm:pt modelId="{8DF03E8D-08C5-48C8-BABE-F2C83F830BDC}" type="pres">
      <dgm:prSet presAssocID="{91FC0A87-1A2D-429C-9900-31104E20C11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24A39A3-91B6-4DE4-8208-5FDF1ED197B7}" type="presOf" srcId="{91FC0A87-1A2D-429C-9900-31104E20C11A}" destId="{2777A3F7-F85D-45A7-84C2-4CEEEAD534A1}" srcOrd="1" destOrd="0" presId="urn:microsoft.com/office/officeart/2005/8/layout/list1"/>
    <dgm:cxn modelId="{9E3C2B24-9487-4F57-AAE3-4CBDF1FC25D2}" type="presOf" srcId="{C1441DCE-5703-45F9-863C-216D1F5BA59B}" destId="{C4902C0B-CB43-4958-A1DC-746A6637DBBF}" srcOrd="1" destOrd="0" presId="urn:microsoft.com/office/officeart/2005/8/layout/list1"/>
    <dgm:cxn modelId="{916B9054-6C34-43E3-A1D3-7F3F1AD492C9}" type="presOf" srcId="{91FC0A87-1A2D-429C-9900-31104E20C11A}" destId="{CB876507-DCAC-48E2-A268-A7278A4E096B}" srcOrd="0" destOrd="0" presId="urn:microsoft.com/office/officeart/2005/8/layout/list1"/>
    <dgm:cxn modelId="{82B72C97-3E79-4636-8561-C07D72018592}" srcId="{3EAF3659-E1B8-4D4E-8E87-ECE1B49F884E}" destId="{91FC0A87-1A2D-429C-9900-31104E20C11A}" srcOrd="2" destOrd="0" parTransId="{A8689DC0-C1A3-4B69-9D10-489279DBFD98}" sibTransId="{5A8B30BB-BC22-4D3E-ACBD-586118C875BB}"/>
    <dgm:cxn modelId="{E4FF8D73-EE5E-43D0-8ACB-A18EBDC4CBDF}" type="presOf" srcId="{3EAF3659-E1B8-4D4E-8E87-ECE1B49F884E}" destId="{FC8E06C1-BD18-4C25-9AFC-E318306E0CD5}" srcOrd="0" destOrd="0" presId="urn:microsoft.com/office/officeart/2005/8/layout/list1"/>
    <dgm:cxn modelId="{B9CE7FF1-1884-4332-B072-02B4CEC8DCA8}" type="presOf" srcId="{5EEE3057-8BB8-48F9-8785-A470B90394A1}" destId="{01A90F43-D7D0-4F66-9BB4-328F3BA51F53}" srcOrd="1" destOrd="0" presId="urn:microsoft.com/office/officeart/2005/8/layout/list1"/>
    <dgm:cxn modelId="{4E724316-6F40-43CF-91AF-6236E40EE817}" type="presOf" srcId="{C1441DCE-5703-45F9-863C-216D1F5BA59B}" destId="{21038A87-3110-49E3-A16B-4CAA26A6ED6B}" srcOrd="0" destOrd="0" presId="urn:microsoft.com/office/officeart/2005/8/layout/list1"/>
    <dgm:cxn modelId="{81531F15-CEB2-4203-B60E-D74F9E4D57A8}" srcId="{3EAF3659-E1B8-4D4E-8E87-ECE1B49F884E}" destId="{5EEE3057-8BB8-48F9-8785-A470B90394A1}" srcOrd="0" destOrd="0" parTransId="{49D14BA3-0645-4C49-BFC0-5B7E814BC7FD}" sibTransId="{A79FA830-1F8F-43E8-A631-FF1887FDDD5E}"/>
    <dgm:cxn modelId="{32FDB932-F031-4D26-8F31-B1D66AFADDE3}" srcId="{3EAF3659-E1B8-4D4E-8E87-ECE1B49F884E}" destId="{C1441DCE-5703-45F9-863C-216D1F5BA59B}" srcOrd="1" destOrd="0" parTransId="{61E838CA-911E-4883-8DDC-1F5E607BF09E}" sibTransId="{68CC8FB3-772F-4DD0-9626-5F64C7EA2C2D}"/>
    <dgm:cxn modelId="{3E81E4DA-067B-4E56-AF4D-4098AE6FF08F}" type="presOf" srcId="{5EEE3057-8BB8-48F9-8785-A470B90394A1}" destId="{7B121D2F-9C7C-4FA4-99E6-40C11FE82985}" srcOrd="0" destOrd="0" presId="urn:microsoft.com/office/officeart/2005/8/layout/list1"/>
    <dgm:cxn modelId="{B9B514BD-5802-4FD2-820A-27097AB2DF1B}" type="presParOf" srcId="{FC8E06C1-BD18-4C25-9AFC-E318306E0CD5}" destId="{15B662C5-B164-4D32-BCE1-56442E2E3527}" srcOrd="0" destOrd="0" presId="urn:microsoft.com/office/officeart/2005/8/layout/list1"/>
    <dgm:cxn modelId="{12DD8EF2-BC36-4F6C-8011-E9ED03C7E2C6}" type="presParOf" srcId="{15B662C5-B164-4D32-BCE1-56442E2E3527}" destId="{7B121D2F-9C7C-4FA4-99E6-40C11FE82985}" srcOrd="0" destOrd="0" presId="urn:microsoft.com/office/officeart/2005/8/layout/list1"/>
    <dgm:cxn modelId="{AE7D4B4A-DCA9-4344-AE64-28EE59C54872}" type="presParOf" srcId="{15B662C5-B164-4D32-BCE1-56442E2E3527}" destId="{01A90F43-D7D0-4F66-9BB4-328F3BA51F53}" srcOrd="1" destOrd="0" presId="urn:microsoft.com/office/officeart/2005/8/layout/list1"/>
    <dgm:cxn modelId="{DCC883F7-56BC-45CF-AE0F-4B8ED1A921FA}" type="presParOf" srcId="{FC8E06C1-BD18-4C25-9AFC-E318306E0CD5}" destId="{BD31754A-F6D3-421F-A70B-05B191092059}" srcOrd="1" destOrd="0" presId="urn:microsoft.com/office/officeart/2005/8/layout/list1"/>
    <dgm:cxn modelId="{FB599A41-5D05-43AC-A75F-7EE0851D90BC}" type="presParOf" srcId="{FC8E06C1-BD18-4C25-9AFC-E318306E0CD5}" destId="{5E68572D-DECE-41F2-BEBD-9AE5E542B2FF}" srcOrd="2" destOrd="0" presId="urn:microsoft.com/office/officeart/2005/8/layout/list1"/>
    <dgm:cxn modelId="{385D485F-B7CB-484C-A3FD-619A0BFA39FE}" type="presParOf" srcId="{FC8E06C1-BD18-4C25-9AFC-E318306E0CD5}" destId="{09DB9DED-4A42-4805-B3C8-A16FD2C2E38D}" srcOrd="3" destOrd="0" presId="urn:microsoft.com/office/officeart/2005/8/layout/list1"/>
    <dgm:cxn modelId="{97AE1C0D-7223-431F-A90B-E9E4D9F282B6}" type="presParOf" srcId="{FC8E06C1-BD18-4C25-9AFC-E318306E0CD5}" destId="{499328B6-711C-46C9-96AE-2F3596CBE524}" srcOrd="4" destOrd="0" presId="urn:microsoft.com/office/officeart/2005/8/layout/list1"/>
    <dgm:cxn modelId="{D73A806C-BBEC-4BE0-BE29-BA86B29E93C4}" type="presParOf" srcId="{499328B6-711C-46C9-96AE-2F3596CBE524}" destId="{21038A87-3110-49E3-A16B-4CAA26A6ED6B}" srcOrd="0" destOrd="0" presId="urn:microsoft.com/office/officeart/2005/8/layout/list1"/>
    <dgm:cxn modelId="{698C739F-9806-4AC9-BCFD-7EFC16725A7F}" type="presParOf" srcId="{499328B6-711C-46C9-96AE-2F3596CBE524}" destId="{C4902C0B-CB43-4958-A1DC-746A6637DBBF}" srcOrd="1" destOrd="0" presId="urn:microsoft.com/office/officeart/2005/8/layout/list1"/>
    <dgm:cxn modelId="{69E83D55-C875-4246-8EDC-9401BDBC677A}" type="presParOf" srcId="{FC8E06C1-BD18-4C25-9AFC-E318306E0CD5}" destId="{A1CF0862-6F15-4267-BEC9-471B73CF9615}" srcOrd="5" destOrd="0" presId="urn:microsoft.com/office/officeart/2005/8/layout/list1"/>
    <dgm:cxn modelId="{07AFEA65-8F38-48C1-8788-C48AA870CCAE}" type="presParOf" srcId="{FC8E06C1-BD18-4C25-9AFC-E318306E0CD5}" destId="{D0CAFEB4-5EDC-4A52-B848-B07D036A8EAA}" srcOrd="6" destOrd="0" presId="urn:microsoft.com/office/officeart/2005/8/layout/list1"/>
    <dgm:cxn modelId="{B868A67C-382B-4398-940F-6FE13DB86678}" type="presParOf" srcId="{FC8E06C1-BD18-4C25-9AFC-E318306E0CD5}" destId="{4733A561-D28C-4D4E-BB7A-5FB76F4CAA80}" srcOrd="7" destOrd="0" presId="urn:microsoft.com/office/officeart/2005/8/layout/list1"/>
    <dgm:cxn modelId="{92CB0428-027D-438E-90E7-B1E22C7795D8}" type="presParOf" srcId="{FC8E06C1-BD18-4C25-9AFC-E318306E0CD5}" destId="{02E8411F-0BB5-4CE7-8529-0C62D495205F}" srcOrd="8" destOrd="0" presId="urn:microsoft.com/office/officeart/2005/8/layout/list1"/>
    <dgm:cxn modelId="{9C1CCDC3-FF3B-48E0-879B-D7AD28951433}" type="presParOf" srcId="{02E8411F-0BB5-4CE7-8529-0C62D495205F}" destId="{CB876507-DCAC-48E2-A268-A7278A4E096B}" srcOrd="0" destOrd="0" presId="urn:microsoft.com/office/officeart/2005/8/layout/list1"/>
    <dgm:cxn modelId="{6182E655-A360-469A-B337-E1AFEFBF0242}" type="presParOf" srcId="{02E8411F-0BB5-4CE7-8529-0C62D495205F}" destId="{2777A3F7-F85D-45A7-84C2-4CEEEAD534A1}" srcOrd="1" destOrd="0" presId="urn:microsoft.com/office/officeart/2005/8/layout/list1"/>
    <dgm:cxn modelId="{2BF1F400-B2D4-4C19-8E42-ED5481C0BF44}" type="presParOf" srcId="{FC8E06C1-BD18-4C25-9AFC-E318306E0CD5}" destId="{C0AE8B61-4CF6-48FB-9FB5-2228DD06D9E0}" srcOrd="9" destOrd="0" presId="urn:microsoft.com/office/officeart/2005/8/layout/list1"/>
    <dgm:cxn modelId="{08F5BF8D-0C40-469F-8A4C-E4938D0F9F99}" type="presParOf" srcId="{FC8E06C1-BD18-4C25-9AFC-E318306E0CD5}" destId="{8DF03E8D-08C5-48C8-BABE-F2C83F830BD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ABD78EF-8A73-425E-B8B4-B77CE0FC764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F11AC65-69F5-4A4E-AEAD-57314314144E}">
      <dgm:prSet phldrT="[Text]"/>
      <dgm:spPr/>
      <dgm:t>
        <a:bodyPr/>
        <a:lstStyle/>
        <a:p>
          <a:r>
            <a:rPr lang="en-GB" dirty="0" err="1" smtClean="0"/>
            <a:t>Tesis</a:t>
          </a:r>
          <a:endParaRPr lang="en-GB" dirty="0"/>
        </a:p>
      </dgm:t>
    </dgm:pt>
    <dgm:pt modelId="{C3BBD052-DF32-4F25-A141-0C28692B19D4}" type="parTrans" cxnId="{C7422E04-A9F0-4BF9-A9A2-B8D115A7F507}">
      <dgm:prSet/>
      <dgm:spPr/>
      <dgm:t>
        <a:bodyPr/>
        <a:lstStyle/>
        <a:p>
          <a:endParaRPr lang="en-GB"/>
        </a:p>
      </dgm:t>
    </dgm:pt>
    <dgm:pt modelId="{A7EEBA4A-6F9D-4E73-AFAA-C927CD17110C}" type="sibTrans" cxnId="{C7422E04-A9F0-4BF9-A9A2-B8D115A7F507}">
      <dgm:prSet/>
      <dgm:spPr/>
      <dgm:t>
        <a:bodyPr/>
        <a:lstStyle/>
        <a:p>
          <a:endParaRPr lang="en-GB"/>
        </a:p>
      </dgm:t>
    </dgm:pt>
    <dgm:pt modelId="{C39406E9-0628-42EA-A6BA-EF51B76BBDD7}">
      <dgm:prSet phldrT="[Text]"/>
      <dgm:spPr/>
      <dgm:t>
        <a:bodyPr/>
        <a:lstStyle/>
        <a:p>
          <a:r>
            <a:rPr lang="en-GB" dirty="0" err="1" smtClean="0"/>
            <a:t>Síntesis</a:t>
          </a:r>
          <a:endParaRPr lang="en-GB" dirty="0"/>
        </a:p>
      </dgm:t>
    </dgm:pt>
    <dgm:pt modelId="{D549E064-DBD8-408F-835E-FDB04C70B1FE}" type="parTrans" cxnId="{204D0C8A-6AA4-4205-8365-6BF0BFD66E82}">
      <dgm:prSet/>
      <dgm:spPr/>
      <dgm:t>
        <a:bodyPr/>
        <a:lstStyle/>
        <a:p>
          <a:endParaRPr lang="en-GB"/>
        </a:p>
      </dgm:t>
    </dgm:pt>
    <dgm:pt modelId="{3FEE1624-0B6E-43A8-BEAC-62C8AB637EB3}" type="sibTrans" cxnId="{204D0C8A-6AA4-4205-8365-6BF0BFD66E82}">
      <dgm:prSet/>
      <dgm:spPr/>
      <dgm:t>
        <a:bodyPr/>
        <a:lstStyle/>
        <a:p>
          <a:endParaRPr lang="en-GB"/>
        </a:p>
      </dgm:t>
    </dgm:pt>
    <dgm:pt modelId="{8BD178E7-F5D6-4019-9672-DE038C688801}">
      <dgm:prSet phldrT="[Text]"/>
      <dgm:spPr/>
      <dgm:t>
        <a:bodyPr/>
        <a:lstStyle/>
        <a:p>
          <a:r>
            <a:rPr lang="en-GB" dirty="0" smtClean="0"/>
            <a:t>Base </a:t>
          </a:r>
          <a:r>
            <a:rPr lang="en-GB" dirty="0" err="1" smtClean="0"/>
            <a:t>empírica</a:t>
          </a:r>
          <a:endParaRPr lang="en-GB" dirty="0"/>
        </a:p>
      </dgm:t>
    </dgm:pt>
    <dgm:pt modelId="{56736524-6397-4FC0-9673-E80DC66FBBD2}" type="parTrans" cxnId="{92535E18-19D6-4FAC-BE19-A7D90A4FBCAA}">
      <dgm:prSet/>
      <dgm:spPr/>
      <dgm:t>
        <a:bodyPr/>
        <a:lstStyle/>
        <a:p>
          <a:endParaRPr lang="en-GB"/>
        </a:p>
      </dgm:t>
    </dgm:pt>
    <dgm:pt modelId="{7ACC67F2-2159-436C-ABE4-8CBB7A94CA65}" type="sibTrans" cxnId="{92535E18-19D6-4FAC-BE19-A7D90A4FBCAA}">
      <dgm:prSet/>
      <dgm:spPr/>
      <dgm:t>
        <a:bodyPr/>
        <a:lstStyle/>
        <a:p>
          <a:endParaRPr lang="en-GB"/>
        </a:p>
      </dgm:t>
    </dgm:pt>
    <dgm:pt modelId="{AC600A66-6966-4D58-BEB5-B8615D2C54F5}">
      <dgm:prSet phldrT="[Text]"/>
      <dgm:spPr/>
      <dgm:t>
        <a:bodyPr/>
        <a:lstStyle/>
        <a:p>
          <a:r>
            <a:rPr lang="en-GB" dirty="0" err="1" smtClean="0"/>
            <a:t>Tesina</a:t>
          </a:r>
          <a:endParaRPr lang="en-GB" dirty="0"/>
        </a:p>
      </dgm:t>
    </dgm:pt>
    <dgm:pt modelId="{3BF1E0BC-5DC6-4390-828C-19F94730B84E}" type="parTrans" cxnId="{ED17753B-833D-4D73-BEBE-EAB5735A6DAC}">
      <dgm:prSet/>
      <dgm:spPr/>
      <dgm:t>
        <a:bodyPr/>
        <a:lstStyle/>
        <a:p>
          <a:endParaRPr lang="en-GB"/>
        </a:p>
      </dgm:t>
    </dgm:pt>
    <dgm:pt modelId="{C7FC3C79-0D90-4B0B-B7EA-D1209EF222CC}" type="sibTrans" cxnId="{ED17753B-833D-4D73-BEBE-EAB5735A6DAC}">
      <dgm:prSet/>
      <dgm:spPr/>
      <dgm:t>
        <a:bodyPr/>
        <a:lstStyle/>
        <a:p>
          <a:endParaRPr lang="en-GB"/>
        </a:p>
      </dgm:t>
    </dgm:pt>
    <dgm:pt modelId="{4047B534-A9A3-4B32-BB6D-2B9C60DD3CFC}">
      <dgm:prSet phldrT="[Text]"/>
      <dgm:spPr/>
      <dgm:t>
        <a:bodyPr/>
        <a:lstStyle/>
        <a:p>
          <a:r>
            <a:rPr lang="en-GB" dirty="0" err="1" smtClean="0"/>
            <a:t>Resumen</a:t>
          </a:r>
          <a:endParaRPr lang="en-GB" dirty="0"/>
        </a:p>
      </dgm:t>
    </dgm:pt>
    <dgm:pt modelId="{CDBA6B0F-72F5-4831-BFEA-8FE55B1EE238}" type="parTrans" cxnId="{EF5E4095-FA9A-4257-93A1-3F2168AAF8A1}">
      <dgm:prSet/>
      <dgm:spPr/>
      <dgm:t>
        <a:bodyPr/>
        <a:lstStyle/>
        <a:p>
          <a:endParaRPr lang="en-GB"/>
        </a:p>
      </dgm:t>
    </dgm:pt>
    <dgm:pt modelId="{EA9DCA61-EA03-4BA3-A1CB-4193CF153975}" type="sibTrans" cxnId="{EF5E4095-FA9A-4257-93A1-3F2168AAF8A1}">
      <dgm:prSet/>
      <dgm:spPr/>
      <dgm:t>
        <a:bodyPr/>
        <a:lstStyle/>
        <a:p>
          <a:endParaRPr lang="en-GB"/>
        </a:p>
      </dgm:t>
    </dgm:pt>
    <dgm:pt modelId="{423EE049-77BE-4212-9A15-5E3E504C36FE}">
      <dgm:prSet phldrT="[Text]"/>
      <dgm:spPr/>
      <dgm:t>
        <a:bodyPr/>
        <a:lstStyle/>
        <a:p>
          <a:r>
            <a:rPr lang="en-GB" dirty="0" smtClean="0"/>
            <a:t>Base </a:t>
          </a:r>
          <a:r>
            <a:rPr lang="en-GB" dirty="0" err="1" smtClean="0"/>
            <a:t>empírica</a:t>
          </a:r>
          <a:endParaRPr lang="en-GB" dirty="0"/>
        </a:p>
      </dgm:t>
    </dgm:pt>
    <dgm:pt modelId="{83983552-CF0A-4C8F-9AD6-10BE32D39834}" type="parTrans" cxnId="{3FFF03FF-49D2-48BC-960C-6E4D424DF1A3}">
      <dgm:prSet/>
      <dgm:spPr/>
      <dgm:t>
        <a:bodyPr/>
        <a:lstStyle/>
        <a:p>
          <a:endParaRPr lang="en-GB"/>
        </a:p>
      </dgm:t>
    </dgm:pt>
    <dgm:pt modelId="{52AE788F-3EF9-42DE-86C3-B94CF3F9FB45}" type="sibTrans" cxnId="{3FFF03FF-49D2-48BC-960C-6E4D424DF1A3}">
      <dgm:prSet/>
      <dgm:spPr/>
      <dgm:t>
        <a:bodyPr/>
        <a:lstStyle/>
        <a:p>
          <a:endParaRPr lang="en-GB"/>
        </a:p>
      </dgm:t>
    </dgm:pt>
    <dgm:pt modelId="{006AA2ED-E75C-45DB-BD09-C7ADF1C29548}">
      <dgm:prSet phldrT="[Text]"/>
      <dgm:spPr/>
      <dgm:t>
        <a:bodyPr/>
        <a:lstStyle/>
        <a:p>
          <a:r>
            <a:rPr lang="en-GB" dirty="0" err="1" smtClean="0"/>
            <a:t>Informe</a:t>
          </a:r>
          <a:endParaRPr lang="en-GB" dirty="0"/>
        </a:p>
      </dgm:t>
    </dgm:pt>
    <dgm:pt modelId="{1ABFAF3C-FF44-4117-A51F-B66EE1D8D072}" type="parTrans" cxnId="{77B04463-7198-4C20-A7D8-D6C4552C1500}">
      <dgm:prSet/>
      <dgm:spPr/>
      <dgm:t>
        <a:bodyPr/>
        <a:lstStyle/>
        <a:p>
          <a:endParaRPr lang="en-GB"/>
        </a:p>
      </dgm:t>
    </dgm:pt>
    <dgm:pt modelId="{5BCCFBED-2B2D-45E5-8994-2AF3926916A1}" type="sibTrans" cxnId="{77B04463-7198-4C20-A7D8-D6C4552C1500}">
      <dgm:prSet/>
      <dgm:spPr/>
      <dgm:t>
        <a:bodyPr/>
        <a:lstStyle/>
        <a:p>
          <a:endParaRPr lang="en-GB"/>
        </a:p>
      </dgm:t>
    </dgm:pt>
    <dgm:pt modelId="{1718F8A3-4E5F-4B63-8B6D-CD0D4567D172}">
      <dgm:prSet phldrT="[Text]"/>
      <dgm:spPr/>
      <dgm:t>
        <a:bodyPr/>
        <a:lstStyle/>
        <a:p>
          <a:r>
            <a:rPr lang="en-GB" dirty="0" err="1" smtClean="0"/>
            <a:t>Tema</a:t>
          </a:r>
          <a:r>
            <a:rPr lang="en-GB" dirty="0" smtClean="0"/>
            <a:t> </a:t>
          </a:r>
          <a:r>
            <a:rPr lang="en-GB" dirty="0" err="1" smtClean="0"/>
            <a:t>teórico</a:t>
          </a:r>
          <a:endParaRPr lang="en-GB" dirty="0"/>
        </a:p>
      </dgm:t>
    </dgm:pt>
    <dgm:pt modelId="{C1EA7609-D875-44C3-BA51-6AC04BB681B2}" type="parTrans" cxnId="{3250CDD5-F2D0-431E-8966-FCDE6A8D47E7}">
      <dgm:prSet/>
      <dgm:spPr/>
      <dgm:t>
        <a:bodyPr/>
        <a:lstStyle/>
        <a:p>
          <a:endParaRPr lang="en-GB"/>
        </a:p>
      </dgm:t>
    </dgm:pt>
    <dgm:pt modelId="{C53FDEAC-303F-433E-8DC5-67C205FB4563}" type="sibTrans" cxnId="{3250CDD5-F2D0-431E-8966-FCDE6A8D47E7}">
      <dgm:prSet/>
      <dgm:spPr/>
      <dgm:t>
        <a:bodyPr/>
        <a:lstStyle/>
        <a:p>
          <a:endParaRPr lang="en-GB"/>
        </a:p>
      </dgm:t>
    </dgm:pt>
    <dgm:pt modelId="{3AC57CFC-996E-4755-B037-487C3AEFFB97}">
      <dgm:prSet phldrT="[Text]"/>
      <dgm:spPr/>
      <dgm:t>
        <a:bodyPr/>
        <a:lstStyle/>
        <a:p>
          <a:r>
            <a:rPr lang="en-GB" dirty="0" err="1" smtClean="0"/>
            <a:t>Conjunto</a:t>
          </a:r>
          <a:r>
            <a:rPr lang="en-GB" dirty="0" smtClean="0"/>
            <a:t> </a:t>
          </a:r>
          <a:r>
            <a:rPr lang="en-GB" dirty="0" err="1" smtClean="0"/>
            <a:t>datos</a:t>
          </a:r>
          <a:endParaRPr lang="en-GB" dirty="0"/>
        </a:p>
      </dgm:t>
    </dgm:pt>
    <dgm:pt modelId="{ADA9922F-BB3E-47FA-9CEA-FB1C553CE40B}" type="parTrans" cxnId="{3F045197-E238-47ED-A3A2-9F6E08CD8E3A}">
      <dgm:prSet/>
      <dgm:spPr/>
      <dgm:t>
        <a:bodyPr/>
        <a:lstStyle/>
        <a:p>
          <a:endParaRPr lang="en-GB"/>
        </a:p>
      </dgm:t>
    </dgm:pt>
    <dgm:pt modelId="{F97D4F5B-C421-462A-95E0-4A168183E558}" type="sibTrans" cxnId="{3F045197-E238-47ED-A3A2-9F6E08CD8E3A}">
      <dgm:prSet/>
      <dgm:spPr/>
      <dgm:t>
        <a:bodyPr/>
        <a:lstStyle/>
        <a:p>
          <a:endParaRPr lang="en-GB"/>
        </a:p>
      </dgm:t>
    </dgm:pt>
    <dgm:pt modelId="{884AD466-806A-4683-8B5F-50EE3558347B}">
      <dgm:prSet phldrT="[Text]"/>
      <dgm:spPr/>
      <dgm:t>
        <a:bodyPr/>
        <a:lstStyle/>
        <a:p>
          <a:r>
            <a:rPr lang="en-GB" dirty="0" err="1" smtClean="0"/>
            <a:t>Teoría</a:t>
          </a:r>
          <a:endParaRPr lang="en-GB" dirty="0"/>
        </a:p>
      </dgm:t>
    </dgm:pt>
    <dgm:pt modelId="{DC152E12-EB03-439B-8AA7-E4F1D238EF13}" type="parTrans" cxnId="{364C5247-63E8-4E27-AA18-23FAE11C0459}">
      <dgm:prSet/>
      <dgm:spPr/>
    </dgm:pt>
    <dgm:pt modelId="{C32BB46B-D029-4986-8821-EB4F06CFAF76}" type="sibTrans" cxnId="{364C5247-63E8-4E27-AA18-23FAE11C0459}">
      <dgm:prSet/>
      <dgm:spPr/>
    </dgm:pt>
    <dgm:pt modelId="{5BD69A9B-C8FF-45BE-8E32-17F0C9B7923B}">
      <dgm:prSet phldrT="[Text]"/>
      <dgm:spPr/>
      <dgm:t>
        <a:bodyPr/>
        <a:lstStyle/>
        <a:p>
          <a:r>
            <a:rPr lang="en-GB" dirty="0" err="1" smtClean="0"/>
            <a:t>Análisis</a:t>
          </a:r>
          <a:endParaRPr lang="en-GB" dirty="0"/>
        </a:p>
      </dgm:t>
    </dgm:pt>
    <dgm:pt modelId="{EA8CACE8-5AC2-4DCF-A713-2852BCC4A276}" type="parTrans" cxnId="{049687E0-A8F1-4732-B1FA-63C9CCA8A0FF}">
      <dgm:prSet/>
      <dgm:spPr/>
    </dgm:pt>
    <dgm:pt modelId="{C9A50B1B-2ABF-4B32-8B2A-7ABA742C6A47}" type="sibTrans" cxnId="{049687E0-A8F1-4732-B1FA-63C9CCA8A0FF}">
      <dgm:prSet/>
      <dgm:spPr/>
    </dgm:pt>
    <dgm:pt modelId="{33FF48DE-6636-4F07-9CA7-3F9BE8D19AD5}">
      <dgm:prSet phldrT="[Text]"/>
      <dgm:spPr/>
      <dgm:t>
        <a:bodyPr/>
        <a:lstStyle/>
        <a:p>
          <a:r>
            <a:rPr lang="en-GB" dirty="0" err="1" smtClean="0"/>
            <a:t>Relación</a:t>
          </a:r>
          <a:r>
            <a:rPr lang="en-GB" dirty="0" smtClean="0"/>
            <a:t> </a:t>
          </a:r>
          <a:r>
            <a:rPr lang="en-GB" dirty="0" err="1" smtClean="0"/>
            <a:t>profesional</a:t>
          </a:r>
          <a:endParaRPr lang="en-GB" dirty="0"/>
        </a:p>
      </dgm:t>
    </dgm:pt>
    <dgm:pt modelId="{1CDD5A5F-9E1A-44FA-919C-21AB785DC283}" type="parTrans" cxnId="{376A0BB6-8E86-4847-A32E-91940B6D2D87}">
      <dgm:prSet/>
      <dgm:spPr/>
    </dgm:pt>
    <dgm:pt modelId="{53885F9C-EAF6-4367-88A9-8903B5918F5D}" type="sibTrans" cxnId="{376A0BB6-8E86-4847-A32E-91940B6D2D87}">
      <dgm:prSet/>
      <dgm:spPr/>
    </dgm:pt>
    <dgm:pt modelId="{05224793-5BC6-45CB-8A1C-3C6C8BE16F58}" type="pres">
      <dgm:prSet presAssocID="{BABD78EF-8A73-425E-B8B4-B77CE0FC764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ABFE7B7-0C5F-4BF8-B68A-0C3127E8B5BD}" type="pres">
      <dgm:prSet presAssocID="{FF11AC65-69F5-4A4E-AEAD-57314314144E}" presName="composite" presStyleCnt="0"/>
      <dgm:spPr/>
    </dgm:pt>
    <dgm:pt modelId="{4B90F61F-53E7-4B08-A2AD-83F82DA05269}" type="pres">
      <dgm:prSet presAssocID="{FF11AC65-69F5-4A4E-AEAD-57314314144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1E62CB9-E778-4593-95E9-E2EC3B7631D7}" type="pres">
      <dgm:prSet presAssocID="{FF11AC65-69F5-4A4E-AEAD-57314314144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6F33968-6A10-4916-93B7-971577B26607}" type="pres">
      <dgm:prSet presAssocID="{A7EEBA4A-6F9D-4E73-AFAA-C927CD17110C}" presName="space" presStyleCnt="0"/>
      <dgm:spPr/>
    </dgm:pt>
    <dgm:pt modelId="{BD699192-0F99-46B2-8DE0-4EEF1F484F38}" type="pres">
      <dgm:prSet presAssocID="{AC600A66-6966-4D58-BEB5-B8615D2C54F5}" presName="composite" presStyleCnt="0"/>
      <dgm:spPr/>
    </dgm:pt>
    <dgm:pt modelId="{A54F0F43-2098-4A2D-BB33-C67241CB2D26}" type="pres">
      <dgm:prSet presAssocID="{AC600A66-6966-4D58-BEB5-B8615D2C54F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E337BC-5D2A-44AD-8D55-E6BF9DE84B95}" type="pres">
      <dgm:prSet presAssocID="{AC600A66-6966-4D58-BEB5-B8615D2C54F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542AD9-DDB8-4DAE-ADFE-3DD7FDC2B108}" type="pres">
      <dgm:prSet presAssocID="{C7FC3C79-0D90-4B0B-B7EA-D1209EF222CC}" presName="space" presStyleCnt="0"/>
      <dgm:spPr/>
    </dgm:pt>
    <dgm:pt modelId="{40DD96EC-F615-43E4-B87B-B2EDC35E8BB0}" type="pres">
      <dgm:prSet presAssocID="{006AA2ED-E75C-45DB-BD09-C7ADF1C29548}" presName="composite" presStyleCnt="0"/>
      <dgm:spPr/>
    </dgm:pt>
    <dgm:pt modelId="{DB29EC10-0ED8-4D7C-BB92-06071E491695}" type="pres">
      <dgm:prSet presAssocID="{006AA2ED-E75C-45DB-BD09-C7ADF1C2954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117B901-3933-4CE7-A123-DB6420D1EA0A}" type="pres">
      <dgm:prSet presAssocID="{006AA2ED-E75C-45DB-BD09-C7ADF1C2954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850CF9C-4D7D-498E-AC37-41DE536323FA}" type="presOf" srcId="{4047B534-A9A3-4B32-BB6D-2B9C60DD3CFC}" destId="{F1E337BC-5D2A-44AD-8D55-E6BF9DE84B95}" srcOrd="0" destOrd="0" presId="urn:microsoft.com/office/officeart/2005/8/layout/hList1"/>
    <dgm:cxn modelId="{C7422E04-A9F0-4BF9-A9A2-B8D115A7F507}" srcId="{BABD78EF-8A73-425E-B8B4-B77CE0FC7647}" destId="{FF11AC65-69F5-4A4E-AEAD-57314314144E}" srcOrd="0" destOrd="0" parTransId="{C3BBD052-DF32-4F25-A141-0C28692B19D4}" sibTransId="{A7EEBA4A-6F9D-4E73-AFAA-C927CD17110C}"/>
    <dgm:cxn modelId="{2560BF7E-BF95-47FD-AB6F-F3C43A4AB379}" type="presOf" srcId="{8BD178E7-F5D6-4019-9672-DE038C688801}" destId="{81E62CB9-E778-4593-95E9-E2EC3B7631D7}" srcOrd="0" destOrd="1" presId="urn:microsoft.com/office/officeart/2005/8/layout/hList1"/>
    <dgm:cxn modelId="{049687E0-A8F1-4732-B1FA-63C9CCA8A0FF}" srcId="{AC600A66-6966-4D58-BEB5-B8615D2C54F5}" destId="{5BD69A9B-C8FF-45BE-8E32-17F0C9B7923B}" srcOrd="2" destOrd="0" parTransId="{EA8CACE8-5AC2-4DCF-A713-2852BCC4A276}" sibTransId="{C9A50B1B-2ABF-4B32-8B2A-7ABA742C6A47}"/>
    <dgm:cxn modelId="{48C88A91-58FD-4FB3-BC6A-547DE72680E0}" type="presOf" srcId="{AC600A66-6966-4D58-BEB5-B8615D2C54F5}" destId="{A54F0F43-2098-4A2D-BB33-C67241CB2D26}" srcOrd="0" destOrd="0" presId="urn:microsoft.com/office/officeart/2005/8/layout/hList1"/>
    <dgm:cxn modelId="{46FBF665-F668-48A6-B075-F4C029FE5298}" type="presOf" srcId="{C39406E9-0628-42EA-A6BA-EF51B76BBDD7}" destId="{81E62CB9-E778-4593-95E9-E2EC3B7631D7}" srcOrd="0" destOrd="0" presId="urn:microsoft.com/office/officeart/2005/8/layout/hList1"/>
    <dgm:cxn modelId="{6739BF03-2C7F-4294-9DCF-6E1C053FC47B}" type="presOf" srcId="{423EE049-77BE-4212-9A15-5E3E504C36FE}" destId="{F1E337BC-5D2A-44AD-8D55-E6BF9DE84B95}" srcOrd="0" destOrd="1" presId="urn:microsoft.com/office/officeart/2005/8/layout/hList1"/>
    <dgm:cxn modelId="{313E16CA-8D7F-415B-AB11-2C516C11DF53}" type="presOf" srcId="{1718F8A3-4E5F-4B63-8B6D-CD0D4567D172}" destId="{8117B901-3933-4CE7-A123-DB6420D1EA0A}" srcOrd="0" destOrd="0" presId="urn:microsoft.com/office/officeart/2005/8/layout/hList1"/>
    <dgm:cxn modelId="{752CEF5C-9437-4183-8371-A5A228725919}" type="presOf" srcId="{BABD78EF-8A73-425E-B8B4-B77CE0FC7647}" destId="{05224793-5BC6-45CB-8A1C-3C6C8BE16F58}" srcOrd="0" destOrd="0" presId="urn:microsoft.com/office/officeart/2005/8/layout/hList1"/>
    <dgm:cxn modelId="{376A0BB6-8E86-4847-A32E-91940B6D2D87}" srcId="{006AA2ED-E75C-45DB-BD09-C7ADF1C29548}" destId="{33FF48DE-6636-4F07-9CA7-3F9BE8D19AD5}" srcOrd="2" destOrd="0" parTransId="{1CDD5A5F-9E1A-44FA-919C-21AB785DC283}" sibTransId="{53885F9C-EAF6-4367-88A9-8903B5918F5D}"/>
    <dgm:cxn modelId="{77B04463-7198-4C20-A7D8-D6C4552C1500}" srcId="{BABD78EF-8A73-425E-B8B4-B77CE0FC7647}" destId="{006AA2ED-E75C-45DB-BD09-C7ADF1C29548}" srcOrd="2" destOrd="0" parTransId="{1ABFAF3C-FF44-4117-A51F-B66EE1D8D072}" sibTransId="{5BCCFBED-2B2D-45E5-8994-2AF3926916A1}"/>
    <dgm:cxn modelId="{3F045197-E238-47ED-A3A2-9F6E08CD8E3A}" srcId="{006AA2ED-E75C-45DB-BD09-C7ADF1C29548}" destId="{3AC57CFC-996E-4755-B037-487C3AEFFB97}" srcOrd="1" destOrd="0" parTransId="{ADA9922F-BB3E-47FA-9CEA-FB1C553CE40B}" sibTransId="{F97D4F5B-C421-462A-95E0-4A168183E558}"/>
    <dgm:cxn modelId="{30A0BE11-9058-4D1F-A8F4-7202B14063F1}" type="presOf" srcId="{5BD69A9B-C8FF-45BE-8E32-17F0C9B7923B}" destId="{F1E337BC-5D2A-44AD-8D55-E6BF9DE84B95}" srcOrd="0" destOrd="2" presId="urn:microsoft.com/office/officeart/2005/8/layout/hList1"/>
    <dgm:cxn modelId="{01BA2608-C3DB-4179-8E11-DA561B63CAE1}" type="presOf" srcId="{33FF48DE-6636-4F07-9CA7-3F9BE8D19AD5}" destId="{8117B901-3933-4CE7-A123-DB6420D1EA0A}" srcOrd="0" destOrd="2" presId="urn:microsoft.com/office/officeart/2005/8/layout/hList1"/>
    <dgm:cxn modelId="{3250CDD5-F2D0-431E-8966-FCDE6A8D47E7}" srcId="{006AA2ED-E75C-45DB-BD09-C7ADF1C29548}" destId="{1718F8A3-4E5F-4B63-8B6D-CD0D4567D172}" srcOrd="0" destOrd="0" parTransId="{C1EA7609-D875-44C3-BA51-6AC04BB681B2}" sibTransId="{C53FDEAC-303F-433E-8DC5-67C205FB4563}"/>
    <dgm:cxn modelId="{BF15C1B2-C055-4DE3-A252-887257B42DE2}" type="presOf" srcId="{006AA2ED-E75C-45DB-BD09-C7ADF1C29548}" destId="{DB29EC10-0ED8-4D7C-BB92-06071E491695}" srcOrd="0" destOrd="0" presId="urn:microsoft.com/office/officeart/2005/8/layout/hList1"/>
    <dgm:cxn modelId="{5A2A1F2A-6283-4212-ACF4-88F3F992C55F}" type="presOf" srcId="{3AC57CFC-996E-4755-B037-487C3AEFFB97}" destId="{8117B901-3933-4CE7-A123-DB6420D1EA0A}" srcOrd="0" destOrd="1" presId="urn:microsoft.com/office/officeart/2005/8/layout/hList1"/>
    <dgm:cxn modelId="{92535E18-19D6-4FAC-BE19-A7D90A4FBCAA}" srcId="{FF11AC65-69F5-4A4E-AEAD-57314314144E}" destId="{8BD178E7-F5D6-4019-9672-DE038C688801}" srcOrd="1" destOrd="0" parTransId="{56736524-6397-4FC0-9673-E80DC66FBBD2}" sibTransId="{7ACC67F2-2159-436C-ABE4-8CBB7A94CA65}"/>
    <dgm:cxn modelId="{EF5E4095-FA9A-4257-93A1-3F2168AAF8A1}" srcId="{AC600A66-6966-4D58-BEB5-B8615D2C54F5}" destId="{4047B534-A9A3-4B32-BB6D-2B9C60DD3CFC}" srcOrd="0" destOrd="0" parTransId="{CDBA6B0F-72F5-4831-BFEA-8FE55B1EE238}" sibTransId="{EA9DCA61-EA03-4BA3-A1CB-4193CF153975}"/>
    <dgm:cxn modelId="{3FFF03FF-49D2-48BC-960C-6E4D424DF1A3}" srcId="{AC600A66-6966-4D58-BEB5-B8615D2C54F5}" destId="{423EE049-77BE-4212-9A15-5E3E504C36FE}" srcOrd="1" destOrd="0" parTransId="{83983552-CF0A-4C8F-9AD6-10BE32D39834}" sibTransId="{52AE788F-3EF9-42DE-86C3-B94CF3F9FB45}"/>
    <dgm:cxn modelId="{59B23F20-987D-455A-B04C-D0EE608FB44A}" type="presOf" srcId="{FF11AC65-69F5-4A4E-AEAD-57314314144E}" destId="{4B90F61F-53E7-4B08-A2AD-83F82DA05269}" srcOrd="0" destOrd="0" presId="urn:microsoft.com/office/officeart/2005/8/layout/hList1"/>
    <dgm:cxn modelId="{204D0C8A-6AA4-4205-8365-6BF0BFD66E82}" srcId="{FF11AC65-69F5-4A4E-AEAD-57314314144E}" destId="{C39406E9-0628-42EA-A6BA-EF51B76BBDD7}" srcOrd="0" destOrd="0" parTransId="{D549E064-DBD8-408F-835E-FDB04C70B1FE}" sibTransId="{3FEE1624-0B6E-43A8-BEAC-62C8AB637EB3}"/>
    <dgm:cxn modelId="{364C5247-63E8-4E27-AA18-23FAE11C0459}" srcId="{FF11AC65-69F5-4A4E-AEAD-57314314144E}" destId="{884AD466-806A-4683-8B5F-50EE3558347B}" srcOrd="2" destOrd="0" parTransId="{DC152E12-EB03-439B-8AA7-E4F1D238EF13}" sibTransId="{C32BB46B-D029-4986-8821-EB4F06CFAF76}"/>
    <dgm:cxn modelId="{ED17753B-833D-4D73-BEBE-EAB5735A6DAC}" srcId="{BABD78EF-8A73-425E-B8B4-B77CE0FC7647}" destId="{AC600A66-6966-4D58-BEB5-B8615D2C54F5}" srcOrd="1" destOrd="0" parTransId="{3BF1E0BC-5DC6-4390-828C-19F94730B84E}" sibTransId="{C7FC3C79-0D90-4B0B-B7EA-D1209EF222CC}"/>
    <dgm:cxn modelId="{754B699D-0872-4DCC-A751-10851B8B96DF}" type="presOf" srcId="{884AD466-806A-4683-8B5F-50EE3558347B}" destId="{81E62CB9-E778-4593-95E9-E2EC3B7631D7}" srcOrd="0" destOrd="2" presId="urn:microsoft.com/office/officeart/2005/8/layout/hList1"/>
    <dgm:cxn modelId="{55D87EA8-263A-4004-9DCC-DA3B5A1E19DE}" type="presParOf" srcId="{05224793-5BC6-45CB-8A1C-3C6C8BE16F58}" destId="{DABFE7B7-0C5F-4BF8-B68A-0C3127E8B5BD}" srcOrd="0" destOrd="0" presId="urn:microsoft.com/office/officeart/2005/8/layout/hList1"/>
    <dgm:cxn modelId="{E9696AF0-EF8D-43D0-AE26-AEDB3F61EB7F}" type="presParOf" srcId="{DABFE7B7-0C5F-4BF8-B68A-0C3127E8B5BD}" destId="{4B90F61F-53E7-4B08-A2AD-83F82DA05269}" srcOrd="0" destOrd="0" presId="urn:microsoft.com/office/officeart/2005/8/layout/hList1"/>
    <dgm:cxn modelId="{B0A1D8F8-F661-4BD9-9945-1C15AFFC2F4C}" type="presParOf" srcId="{DABFE7B7-0C5F-4BF8-B68A-0C3127E8B5BD}" destId="{81E62CB9-E778-4593-95E9-E2EC3B7631D7}" srcOrd="1" destOrd="0" presId="urn:microsoft.com/office/officeart/2005/8/layout/hList1"/>
    <dgm:cxn modelId="{BAE69E12-A316-4536-B612-EF32F701D9C8}" type="presParOf" srcId="{05224793-5BC6-45CB-8A1C-3C6C8BE16F58}" destId="{E6F33968-6A10-4916-93B7-971577B26607}" srcOrd="1" destOrd="0" presId="urn:microsoft.com/office/officeart/2005/8/layout/hList1"/>
    <dgm:cxn modelId="{525B6581-2604-466A-ADD2-D35F4E13B54E}" type="presParOf" srcId="{05224793-5BC6-45CB-8A1C-3C6C8BE16F58}" destId="{BD699192-0F99-46B2-8DE0-4EEF1F484F38}" srcOrd="2" destOrd="0" presId="urn:microsoft.com/office/officeart/2005/8/layout/hList1"/>
    <dgm:cxn modelId="{6BC3729A-910D-43F7-AE0C-B61C2BBD7E9C}" type="presParOf" srcId="{BD699192-0F99-46B2-8DE0-4EEF1F484F38}" destId="{A54F0F43-2098-4A2D-BB33-C67241CB2D26}" srcOrd="0" destOrd="0" presId="urn:microsoft.com/office/officeart/2005/8/layout/hList1"/>
    <dgm:cxn modelId="{CBB39945-FCC7-4C3F-B887-3DE712B107CC}" type="presParOf" srcId="{BD699192-0F99-46B2-8DE0-4EEF1F484F38}" destId="{F1E337BC-5D2A-44AD-8D55-E6BF9DE84B95}" srcOrd="1" destOrd="0" presId="urn:microsoft.com/office/officeart/2005/8/layout/hList1"/>
    <dgm:cxn modelId="{CC9DA629-3C8A-4821-889B-C3205FC683FF}" type="presParOf" srcId="{05224793-5BC6-45CB-8A1C-3C6C8BE16F58}" destId="{6C542AD9-DDB8-4DAE-ADFE-3DD7FDC2B108}" srcOrd="3" destOrd="0" presId="urn:microsoft.com/office/officeart/2005/8/layout/hList1"/>
    <dgm:cxn modelId="{CA939669-A54B-4472-AE75-F3E1C93747C0}" type="presParOf" srcId="{05224793-5BC6-45CB-8A1C-3C6C8BE16F58}" destId="{40DD96EC-F615-43E4-B87B-B2EDC35E8BB0}" srcOrd="4" destOrd="0" presId="urn:microsoft.com/office/officeart/2005/8/layout/hList1"/>
    <dgm:cxn modelId="{41EA75F5-5896-4EE0-A2D3-B23D677A60E2}" type="presParOf" srcId="{40DD96EC-F615-43E4-B87B-B2EDC35E8BB0}" destId="{DB29EC10-0ED8-4D7C-BB92-06071E491695}" srcOrd="0" destOrd="0" presId="urn:microsoft.com/office/officeart/2005/8/layout/hList1"/>
    <dgm:cxn modelId="{249FEC53-4824-41B1-802E-FE76246E1EE2}" type="presParOf" srcId="{40DD96EC-F615-43E4-B87B-B2EDC35E8BB0}" destId="{8117B901-3933-4CE7-A123-DB6420D1EA0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B504B8-6F35-4A89-9936-4E90586C7A50}">
      <dsp:nvSpPr>
        <dsp:cNvPr id="0" name=""/>
        <dsp:cNvSpPr/>
      </dsp:nvSpPr>
      <dsp:spPr>
        <a:xfrm>
          <a:off x="1791078" y="233449"/>
          <a:ext cx="4633076" cy="1609006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F61433-FDCC-46A0-A4D0-E20F881A35E9}">
      <dsp:nvSpPr>
        <dsp:cNvPr id="0" name=""/>
        <dsp:cNvSpPr/>
      </dsp:nvSpPr>
      <dsp:spPr>
        <a:xfrm>
          <a:off x="3665858" y="4173360"/>
          <a:ext cx="897883" cy="574645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16D5D5-B4C5-479A-AC50-98727C8CBD8B}">
      <dsp:nvSpPr>
        <dsp:cNvPr id="0" name=""/>
        <dsp:cNvSpPr/>
      </dsp:nvSpPr>
      <dsp:spPr>
        <a:xfrm>
          <a:off x="1959880" y="4633076"/>
          <a:ext cx="4309839" cy="1077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 smtClean="0"/>
            <a:t>TESIS</a:t>
          </a:r>
          <a:endParaRPr lang="en-GB" sz="3300" kern="1200" dirty="0"/>
        </a:p>
      </dsp:txBody>
      <dsp:txXfrm>
        <a:off x="1959880" y="4633076"/>
        <a:ext cx="4309839" cy="1077459"/>
      </dsp:txXfrm>
    </dsp:sp>
    <dsp:sp modelId="{BF31B4A2-3A4C-4E1C-9A28-3CFA653AE36E}">
      <dsp:nvSpPr>
        <dsp:cNvPr id="0" name=""/>
        <dsp:cNvSpPr/>
      </dsp:nvSpPr>
      <dsp:spPr>
        <a:xfrm>
          <a:off x="3475507" y="1966723"/>
          <a:ext cx="1616189" cy="16161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err="1" smtClean="0"/>
            <a:t>Elaborar</a:t>
          </a:r>
          <a:endParaRPr lang="en-GB" sz="1900" kern="1200" dirty="0"/>
        </a:p>
      </dsp:txBody>
      <dsp:txXfrm>
        <a:off x="3712192" y="2203408"/>
        <a:ext cx="1142819" cy="1142819"/>
      </dsp:txXfrm>
    </dsp:sp>
    <dsp:sp modelId="{FB5E798C-9EB7-4825-AF0B-13B400CFF315}">
      <dsp:nvSpPr>
        <dsp:cNvPr id="0" name=""/>
        <dsp:cNvSpPr/>
      </dsp:nvSpPr>
      <dsp:spPr>
        <a:xfrm>
          <a:off x="2319033" y="754221"/>
          <a:ext cx="1616189" cy="16161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err="1" smtClean="0"/>
            <a:t>Indexar</a:t>
          </a:r>
          <a:endParaRPr lang="en-GB" sz="1900" kern="1200" dirty="0"/>
        </a:p>
      </dsp:txBody>
      <dsp:txXfrm>
        <a:off x="2555718" y="990906"/>
        <a:ext cx="1142819" cy="1142819"/>
      </dsp:txXfrm>
    </dsp:sp>
    <dsp:sp modelId="{8104D822-EBF0-4A03-8CE9-BB484324DC00}">
      <dsp:nvSpPr>
        <dsp:cNvPr id="0" name=""/>
        <dsp:cNvSpPr/>
      </dsp:nvSpPr>
      <dsp:spPr>
        <a:xfrm>
          <a:off x="3971138" y="363463"/>
          <a:ext cx="1616189" cy="16161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err="1" smtClean="0"/>
            <a:t>Planificar</a:t>
          </a:r>
          <a:endParaRPr lang="en-GB" sz="1900" kern="1200" dirty="0"/>
        </a:p>
      </dsp:txBody>
      <dsp:txXfrm>
        <a:off x="4207823" y="600148"/>
        <a:ext cx="1142819" cy="1142819"/>
      </dsp:txXfrm>
    </dsp:sp>
    <dsp:sp modelId="{A4D6A61C-1F98-4C6C-81FA-DBFBC27AD258}">
      <dsp:nvSpPr>
        <dsp:cNvPr id="0" name=""/>
        <dsp:cNvSpPr/>
      </dsp:nvSpPr>
      <dsp:spPr>
        <a:xfrm>
          <a:off x="1646282" y="96051"/>
          <a:ext cx="5028145" cy="402251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DDB29-78EC-4BAB-A222-A10B60740932}">
      <dsp:nvSpPr>
        <dsp:cNvPr id="0" name=""/>
        <dsp:cNvSpPr/>
      </dsp:nvSpPr>
      <dsp:spPr>
        <a:xfrm>
          <a:off x="0" y="0"/>
          <a:ext cx="594015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3AE3FC-21F1-4243-8FF1-1487DE9B8903}">
      <dsp:nvSpPr>
        <dsp:cNvPr id="0" name=""/>
        <dsp:cNvSpPr/>
      </dsp:nvSpPr>
      <dsp:spPr>
        <a:xfrm>
          <a:off x="0" y="0"/>
          <a:ext cx="1188030" cy="4525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1" kern="1200" dirty="0" smtClean="0"/>
            <a:t>MONITOREO DEL TESISTA</a:t>
          </a:r>
          <a:endParaRPr lang="en-GB" sz="1400" b="1" kern="1200" dirty="0"/>
        </a:p>
      </dsp:txBody>
      <dsp:txXfrm>
        <a:off x="0" y="0"/>
        <a:ext cx="1188030" cy="4525962"/>
      </dsp:txXfrm>
    </dsp:sp>
    <dsp:sp modelId="{3D2EB09D-AAF5-4D7B-B3C8-28D91A5DDA1F}">
      <dsp:nvSpPr>
        <dsp:cNvPr id="0" name=""/>
        <dsp:cNvSpPr/>
      </dsp:nvSpPr>
      <dsp:spPr>
        <a:xfrm>
          <a:off x="1277132" y="42651"/>
          <a:ext cx="4663019" cy="853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dirty="0" smtClean="0"/>
            <a:t>Determinación total del trabajo para la tesis.</a:t>
          </a:r>
          <a:endParaRPr lang="es-AR" sz="1900" kern="1200" dirty="0"/>
        </a:p>
      </dsp:txBody>
      <dsp:txXfrm>
        <a:off x="1277132" y="42651"/>
        <a:ext cx="4663019" cy="853037"/>
      </dsp:txXfrm>
    </dsp:sp>
    <dsp:sp modelId="{95C9AB7F-65BF-4B80-832A-A546DBA1D896}">
      <dsp:nvSpPr>
        <dsp:cNvPr id="0" name=""/>
        <dsp:cNvSpPr/>
      </dsp:nvSpPr>
      <dsp:spPr>
        <a:xfrm>
          <a:off x="1188030" y="895689"/>
          <a:ext cx="47521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91C918-1C1B-40D6-BCDD-B18D833C28B3}">
      <dsp:nvSpPr>
        <dsp:cNvPr id="0" name=""/>
        <dsp:cNvSpPr/>
      </dsp:nvSpPr>
      <dsp:spPr>
        <a:xfrm>
          <a:off x="1277132" y="938341"/>
          <a:ext cx="4663019" cy="853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dirty="0" smtClean="0"/>
            <a:t>Realización del registro y análisis de la información para la tesis.</a:t>
          </a:r>
          <a:endParaRPr lang="es-AR" sz="1900" kern="1200" dirty="0"/>
        </a:p>
      </dsp:txBody>
      <dsp:txXfrm>
        <a:off x="1277132" y="938341"/>
        <a:ext cx="4663019" cy="853037"/>
      </dsp:txXfrm>
    </dsp:sp>
    <dsp:sp modelId="{F7979261-8088-496C-80A6-FC0B717022FB}">
      <dsp:nvSpPr>
        <dsp:cNvPr id="0" name=""/>
        <dsp:cNvSpPr/>
      </dsp:nvSpPr>
      <dsp:spPr>
        <a:xfrm>
          <a:off x="1188030" y="1791379"/>
          <a:ext cx="47521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DB467F-AB21-40C6-98A4-813515E6BC71}">
      <dsp:nvSpPr>
        <dsp:cNvPr id="0" name=""/>
        <dsp:cNvSpPr/>
      </dsp:nvSpPr>
      <dsp:spPr>
        <a:xfrm>
          <a:off x="1277132" y="1834031"/>
          <a:ext cx="4663019" cy="853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smtClean="0"/>
            <a:t>Tarea de organización de la tesis.</a:t>
          </a:r>
          <a:endParaRPr lang="es-AR" sz="1900" kern="1200" dirty="0"/>
        </a:p>
      </dsp:txBody>
      <dsp:txXfrm>
        <a:off x="1277132" y="1834031"/>
        <a:ext cx="4663019" cy="853037"/>
      </dsp:txXfrm>
    </dsp:sp>
    <dsp:sp modelId="{2D22912E-8719-4C57-B681-4266AD6F94C4}">
      <dsp:nvSpPr>
        <dsp:cNvPr id="0" name=""/>
        <dsp:cNvSpPr/>
      </dsp:nvSpPr>
      <dsp:spPr>
        <a:xfrm>
          <a:off x="1188030" y="2687068"/>
          <a:ext cx="47521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1E0AC2-492C-41B1-BA56-8CCF593A9BFD}">
      <dsp:nvSpPr>
        <dsp:cNvPr id="0" name=""/>
        <dsp:cNvSpPr/>
      </dsp:nvSpPr>
      <dsp:spPr>
        <a:xfrm>
          <a:off x="1277132" y="2729720"/>
          <a:ext cx="4663019" cy="853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smtClean="0"/>
            <a:t>Tarea de elaboración de la tesis.</a:t>
          </a:r>
          <a:endParaRPr lang="es-AR" sz="1900" kern="1200" dirty="0"/>
        </a:p>
      </dsp:txBody>
      <dsp:txXfrm>
        <a:off x="1277132" y="2729720"/>
        <a:ext cx="4663019" cy="853037"/>
      </dsp:txXfrm>
    </dsp:sp>
    <dsp:sp modelId="{ED1818FB-1D71-45AE-AB66-E6E8E39CC3A5}">
      <dsp:nvSpPr>
        <dsp:cNvPr id="0" name=""/>
        <dsp:cNvSpPr/>
      </dsp:nvSpPr>
      <dsp:spPr>
        <a:xfrm>
          <a:off x="1188030" y="3582758"/>
          <a:ext cx="47521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548669-0B0C-4589-BEAF-B16E3E8117A6}">
      <dsp:nvSpPr>
        <dsp:cNvPr id="0" name=""/>
        <dsp:cNvSpPr/>
      </dsp:nvSpPr>
      <dsp:spPr>
        <a:xfrm>
          <a:off x="1277132" y="3625410"/>
          <a:ext cx="4663019" cy="853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smtClean="0"/>
            <a:t>Preparación de la defensa de la tesis</a:t>
          </a:r>
          <a:endParaRPr lang="es-AR" sz="1900" kern="1200" dirty="0"/>
        </a:p>
      </dsp:txBody>
      <dsp:txXfrm>
        <a:off x="1277132" y="3625410"/>
        <a:ext cx="4663019" cy="853037"/>
      </dsp:txXfrm>
    </dsp:sp>
    <dsp:sp modelId="{558FD77A-2C25-4663-9344-FDEA43110E26}">
      <dsp:nvSpPr>
        <dsp:cNvPr id="0" name=""/>
        <dsp:cNvSpPr/>
      </dsp:nvSpPr>
      <dsp:spPr>
        <a:xfrm>
          <a:off x="1188030" y="4478448"/>
          <a:ext cx="47521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302A05-4BAB-42EA-A714-88AE3EB2D3E4}">
      <dsp:nvSpPr>
        <dsp:cNvPr id="0" name=""/>
        <dsp:cNvSpPr/>
      </dsp:nvSpPr>
      <dsp:spPr>
        <a:xfrm>
          <a:off x="0" y="593840"/>
          <a:ext cx="8229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FC267D-D8FD-4440-AF31-798B17A20D78}">
      <dsp:nvSpPr>
        <dsp:cNvPr id="0" name=""/>
        <dsp:cNvSpPr/>
      </dsp:nvSpPr>
      <dsp:spPr>
        <a:xfrm>
          <a:off x="411480" y="106760"/>
          <a:ext cx="57607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300" kern="1200" smtClean="0"/>
            <a:t>PROTOCOLO DE TRABAJO</a:t>
          </a:r>
          <a:endParaRPr lang="en-GB" sz="3300" kern="1200"/>
        </a:p>
      </dsp:txBody>
      <dsp:txXfrm>
        <a:off x="459035" y="154315"/>
        <a:ext cx="5665610" cy="879050"/>
      </dsp:txXfrm>
    </dsp:sp>
    <dsp:sp modelId="{D6EBEE0E-AE1B-4ED1-96A8-52BDFEB00C2C}">
      <dsp:nvSpPr>
        <dsp:cNvPr id="0" name=""/>
        <dsp:cNvSpPr/>
      </dsp:nvSpPr>
      <dsp:spPr>
        <a:xfrm>
          <a:off x="0" y="2090721"/>
          <a:ext cx="8229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7623AF-EEBE-4301-8D7B-17701353BFB0}">
      <dsp:nvSpPr>
        <dsp:cNvPr id="0" name=""/>
        <dsp:cNvSpPr/>
      </dsp:nvSpPr>
      <dsp:spPr>
        <a:xfrm>
          <a:off x="411480" y="1603640"/>
          <a:ext cx="57607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300" kern="1200" smtClean="0"/>
            <a:t>REVISIÓN PROYECTO</a:t>
          </a:r>
          <a:endParaRPr lang="es-AR" sz="3300" kern="1200" dirty="0" smtClean="0"/>
        </a:p>
      </dsp:txBody>
      <dsp:txXfrm>
        <a:off x="459035" y="1651195"/>
        <a:ext cx="5665610" cy="879050"/>
      </dsp:txXfrm>
    </dsp:sp>
    <dsp:sp modelId="{F9BDDDAB-E42F-4F46-8F6C-81AB94839A02}">
      <dsp:nvSpPr>
        <dsp:cNvPr id="0" name=""/>
        <dsp:cNvSpPr/>
      </dsp:nvSpPr>
      <dsp:spPr>
        <a:xfrm>
          <a:off x="0" y="3587601"/>
          <a:ext cx="8229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3CD041-9DE6-49F6-B0FC-AA151972FE47}">
      <dsp:nvSpPr>
        <dsp:cNvPr id="0" name=""/>
        <dsp:cNvSpPr/>
      </dsp:nvSpPr>
      <dsp:spPr>
        <a:xfrm>
          <a:off x="411480" y="3100521"/>
          <a:ext cx="57607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300" kern="1200" smtClean="0"/>
            <a:t>ÍNDICES</a:t>
          </a:r>
          <a:endParaRPr lang="es-AR" sz="3300" kern="1200" dirty="0"/>
        </a:p>
      </dsp:txBody>
      <dsp:txXfrm>
        <a:off x="459035" y="3148076"/>
        <a:ext cx="5665610" cy="87905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FC3731-CE19-4A24-AC5B-7D191A5BE840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DAAC17-F82A-48B6-B9BC-E47631C6A210}">
      <dsp:nvSpPr>
        <dsp:cNvPr id="0" name=""/>
        <dsp:cNvSpPr/>
      </dsp:nvSpPr>
      <dsp:spPr>
        <a:xfrm>
          <a:off x="0" y="0"/>
          <a:ext cx="1645920" cy="4525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Ordenada serie de tareas formales elaborado al inicio del trabajo</a:t>
          </a:r>
          <a:endParaRPr lang="en-GB" sz="1400" kern="1200" dirty="0"/>
        </a:p>
      </dsp:txBody>
      <dsp:txXfrm>
        <a:off x="0" y="0"/>
        <a:ext cx="1645920" cy="4525962"/>
      </dsp:txXfrm>
    </dsp:sp>
    <dsp:sp modelId="{DF774E24-977D-454D-9CD4-9A6E683F79C8}">
      <dsp:nvSpPr>
        <dsp:cNvPr id="0" name=""/>
        <dsp:cNvSpPr/>
      </dsp:nvSpPr>
      <dsp:spPr>
        <a:xfrm>
          <a:off x="1769364" y="70718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kern="1200" dirty="0" smtClean="0"/>
            <a:t>Proyecto aprobado</a:t>
          </a:r>
        </a:p>
      </dsp:txBody>
      <dsp:txXfrm>
        <a:off x="1769364" y="70718"/>
        <a:ext cx="6460236" cy="1414363"/>
      </dsp:txXfrm>
    </dsp:sp>
    <dsp:sp modelId="{2FA0D177-E701-4478-A926-264D45A90D0E}">
      <dsp:nvSpPr>
        <dsp:cNvPr id="0" name=""/>
        <dsp:cNvSpPr/>
      </dsp:nvSpPr>
      <dsp:spPr>
        <a:xfrm>
          <a:off x="1645920" y="1485081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5A2D1D-3401-4124-ACEF-EEC8DE93C640}">
      <dsp:nvSpPr>
        <dsp:cNvPr id="0" name=""/>
        <dsp:cNvSpPr/>
      </dsp:nvSpPr>
      <dsp:spPr>
        <a:xfrm>
          <a:off x="1769364" y="1555799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kern="1200" dirty="0" smtClean="0"/>
            <a:t>Recursos, exigencias institucionales y posibilidades del </a:t>
          </a:r>
          <a:r>
            <a:rPr lang="es-AR" sz="2800" kern="1200" dirty="0" err="1" smtClean="0"/>
            <a:t>tesista</a:t>
          </a:r>
          <a:r>
            <a:rPr lang="es-AR" sz="2800" kern="1200" dirty="0" smtClean="0"/>
            <a:t>.</a:t>
          </a:r>
        </a:p>
      </dsp:txBody>
      <dsp:txXfrm>
        <a:off x="1769364" y="1555799"/>
        <a:ext cx="6460236" cy="1414363"/>
      </dsp:txXfrm>
    </dsp:sp>
    <dsp:sp modelId="{9E1A54AC-0A1D-4231-AB54-1CB617A2EA3D}">
      <dsp:nvSpPr>
        <dsp:cNvPr id="0" name=""/>
        <dsp:cNvSpPr/>
      </dsp:nvSpPr>
      <dsp:spPr>
        <a:xfrm>
          <a:off x="1645920" y="2970162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AFDCA2-EC46-4A72-B619-2EB5101C672A}">
      <dsp:nvSpPr>
        <dsp:cNvPr id="0" name=""/>
        <dsp:cNvSpPr/>
      </dsp:nvSpPr>
      <dsp:spPr>
        <a:xfrm>
          <a:off x="1769364" y="3040880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kern="1200" dirty="0" smtClean="0"/>
            <a:t>Realización de un real cronograma de trabajo.</a:t>
          </a:r>
        </a:p>
      </dsp:txBody>
      <dsp:txXfrm>
        <a:off x="1769364" y="3040880"/>
        <a:ext cx="6460236" cy="1414363"/>
      </dsp:txXfrm>
    </dsp:sp>
    <dsp:sp modelId="{115AE5C1-05D4-4849-A1F0-64A378D3DA5C}">
      <dsp:nvSpPr>
        <dsp:cNvPr id="0" name=""/>
        <dsp:cNvSpPr/>
      </dsp:nvSpPr>
      <dsp:spPr>
        <a:xfrm>
          <a:off x="1645920" y="4455243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394C93-274B-4CFF-8B6E-791F97ED00AD}">
      <dsp:nvSpPr>
        <dsp:cNvPr id="0" name=""/>
        <dsp:cNvSpPr/>
      </dsp:nvSpPr>
      <dsp:spPr>
        <a:xfrm>
          <a:off x="4617" y="492891"/>
          <a:ext cx="2332182" cy="2743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47ECBF-1A09-4E62-ADDE-3DAD031AA0EA}">
      <dsp:nvSpPr>
        <dsp:cNvPr id="0" name=""/>
        <dsp:cNvSpPr/>
      </dsp:nvSpPr>
      <dsp:spPr>
        <a:xfrm>
          <a:off x="4617" y="595935"/>
          <a:ext cx="171330" cy="1713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CD6370-97FF-4916-82BD-878267EEA227}">
      <dsp:nvSpPr>
        <dsp:cNvPr id="0" name=""/>
        <dsp:cNvSpPr/>
      </dsp:nvSpPr>
      <dsp:spPr>
        <a:xfrm>
          <a:off x="4617" y="0"/>
          <a:ext cx="2332182" cy="492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Recursos</a:t>
          </a:r>
          <a:endParaRPr lang="en-GB" sz="1400" kern="1200" dirty="0"/>
        </a:p>
      </dsp:txBody>
      <dsp:txXfrm>
        <a:off x="4617" y="0"/>
        <a:ext cx="2332182" cy="492891"/>
      </dsp:txXfrm>
    </dsp:sp>
    <dsp:sp modelId="{9CFFEAB5-07D6-4241-BFF6-4F637501E577}">
      <dsp:nvSpPr>
        <dsp:cNvPr id="0" name=""/>
        <dsp:cNvSpPr/>
      </dsp:nvSpPr>
      <dsp:spPr>
        <a:xfrm>
          <a:off x="4617" y="995301"/>
          <a:ext cx="171326" cy="1713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44A630-1A0E-42A2-89C5-05CFA50F4CEB}">
      <dsp:nvSpPr>
        <dsp:cNvPr id="0" name=""/>
        <dsp:cNvSpPr/>
      </dsp:nvSpPr>
      <dsp:spPr>
        <a:xfrm>
          <a:off x="167870" y="881284"/>
          <a:ext cx="2168929" cy="3993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Proyecto insumo investigación y tesis</a:t>
          </a:r>
          <a:endParaRPr lang="en-GB" sz="1400" kern="1200" dirty="0"/>
        </a:p>
      </dsp:txBody>
      <dsp:txXfrm>
        <a:off x="167870" y="881284"/>
        <a:ext cx="2168929" cy="399362"/>
      </dsp:txXfrm>
    </dsp:sp>
    <dsp:sp modelId="{83B97B1A-ADE1-4641-8043-6896E466390F}">
      <dsp:nvSpPr>
        <dsp:cNvPr id="0" name=""/>
        <dsp:cNvSpPr/>
      </dsp:nvSpPr>
      <dsp:spPr>
        <a:xfrm>
          <a:off x="4617" y="1394664"/>
          <a:ext cx="171326" cy="1713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8B1318-B001-4284-B788-E36008DBCC04}">
      <dsp:nvSpPr>
        <dsp:cNvPr id="0" name=""/>
        <dsp:cNvSpPr/>
      </dsp:nvSpPr>
      <dsp:spPr>
        <a:xfrm>
          <a:off x="167870" y="1280646"/>
          <a:ext cx="2168929" cy="3993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Bibliografía</a:t>
          </a:r>
        </a:p>
      </dsp:txBody>
      <dsp:txXfrm>
        <a:off x="167870" y="1280646"/>
        <a:ext cx="2168929" cy="399362"/>
      </dsp:txXfrm>
    </dsp:sp>
    <dsp:sp modelId="{D0184FA0-BD62-46C6-AF8E-DB1331224A20}">
      <dsp:nvSpPr>
        <dsp:cNvPr id="0" name=""/>
        <dsp:cNvSpPr/>
      </dsp:nvSpPr>
      <dsp:spPr>
        <a:xfrm>
          <a:off x="4617" y="1794026"/>
          <a:ext cx="171326" cy="1713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28DF25-0407-439C-83D0-79A51D3AC213}">
      <dsp:nvSpPr>
        <dsp:cNvPr id="0" name=""/>
        <dsp:cNvSpPr/>
      </dsp:nvSpPr>
      <dsp:spPr>
        <a:xfrm>
          <a:off x="167870" y="1680008"/>
          <a:ext cx="2168929" cy="3993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Fuentes</a:t>
          </a:r>
        </a:p>
      </dsp:txBody>
      <dsp:txXfrm>
        <a:off x="167870" y="1680008"/>
        <a:ext cx="2168929" cy="399362"/>
      </dsp:txXfrm>
    </dsp:sp>
    <dsp:sp modelId="{26F69F5F-0FE4-4F12-A91E-3B07CF0F093C}">
      <dsp:nvSpPr>
        <dsp:cNvPr id="0" name=""/>
        <dsp:cNvSpPr/>
      </dsp:nvSpPr>
      <dsp:spPr>
        <a:xfrm>
          <a:off x="2453408" y="492891"/>
          <a:ext cx="2332182" cy="2743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2DE8B0-2EAA-4492-9946-9D10619C7096}">
      <dsp:nvSpPr>
        <dsp:cNvPr id="0" name=""/>
        <dsp:cNvSpPr/>
      </dsp:nvSpPr>
      <dsp:spPr>
        <a:xfrm>
          <a:off x="2453408" y="595935"/>
          <a:ext cx="171330" cy="1713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F50E93-ADCB-4722-BEC5-220348252366}">
      <dsp:nvSpPr>
        <dsp:cNvPr id="0" name=""/>
        <dsp:cNvSpPr/>
      </dsp:nvSpPr>
      <dsp:spPr>
        <a:xfrm>
          <a:off x="2453408" y="0"/>
          <a:ext cx="2332182" cy="492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Exigencias institucionales</a:t>
          </a:r>
        </a:p>
      </dsp:txBody>
      <dsp:txXfrm>
        <a:off x="2453408" y="0"/>
        <a:ext cx="2332182" cy="492891"/>
      </dsp:txXfrm>
    </dsp:sp>
    <dsp:sp modelId="{247860C9-5353-4699-88AB-FCC1CFCE3B8B}">
      <dsp:nvSpPr>
        <dsp:cNvPr id="0" name=""/>
        <dsp:cNvSpPr/>
      </dsp:nvSpPr>
      <dsp:spPr>
        <a:xfrm>
          <a:off x="2453408" y="995301"/>
          <a:ext cx="171326" cy="1713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9DC7F0-BBE6-48DA-8184-6F583664A044}">
      <dsp:nvSpPr>
        <dsp:cNvPr id="0" name=""/>
        <dsp:cNvSpPr/>
      </dsp:nvSpPr>
      <dsp:spPr>
        <a:xfrm>
          <a:off x="2616661" y="881284"/>
          <a:ext cx="2168929" cy="3993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Tiempo y forma</a:t>
          </a:r>
        </a:p>
      </dsp:txBody>
      <dsp:txXfrm>
        <a:off x="2616661" y="881284"/>
        <a:ext cx="2168929" cy="399362"/>
      </dsp:txXfrm>
    </dsp:sp>
    <dsp:sp modelId="{C9A8E67C-7FF8-48B5-8E19-0536182A7F34}">
      <dsp:nvSpPr>
        <dsp:cNvPr id="0" name=""/>
        <dsp:cNvSpPr/>
      </dsp:nvSpPr>
      <dsp:spPr>
        <a:xfrm>
          <a:off x="2453408" y="1394664"/>
          <a:ext cx="171326" cy="1713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A5B858-7EBD-439B-A9B7-509E5730522A}">
      <dsp:nvSpPr>
        <dsp:cNvPr id="0" name=""/>
        <dsp:cNvSpPr/>
      </dsp:nvSpPr>
      <dsp:spPr>
        <a:xfrm>
          <a:off x="2616661" y="1280646"/>
          <a:ext cx="2168929" cy="3993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Modelos formal e informal</a:t>
          </a:r>
        </a:p>
      </dsp:txBody>
      <dsp:txXfrm>
        <a:off x="2616661" y="1280646"/>
        <a:ext cx="2168929" cy="399362"/>
      </dsp:txXfrm>
    </dsp:sp>
    <dsp:sp modelId="{21B115F1-5127-4036-B79F-8069FF694F23}">
      <dsp:nvSpPr>
        <dsp:cNvPr id="0" name=""/>
        <dsp:cNvSpPr/>
      </dsp:nvSpPr>
      <dsp:spPr>
        <a:xfrm>
          <a:off x="4902200" y="492891"/>
          <a:ext cx="2332182" cy="2743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10AB9D-EC88-4D10-BE6C-C0E74396FA89}">
      <dsp:nvSpPr>
        <dsp:cNvPr id="0" name=""/>
        <dsp:cNvSpPr/>
      </dsp:nvSpPr>
      <dsp:spPr>
        <a:xfrm>
          <a:off x="4902200" y="595935"/>
          <a:ext cx="171330" cy="1713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ED5A15-0E7F-435A-AFDC-088261FE45E0}">
      <dsp:nvSpPr>
        <dsp:cNvPr id="0" name=""/>
        <dsp:cNvSpPr/>
      </dsp:nvSpPr>
      <dsp:spPr>
        <a:xfrm>
          <a:off x="4902200" y="0"/>
          <a:ext cx="2332182" cy="492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Posibilidades</a:t>
          </a:r>
        </a:p>
      </dsp:txBody>
      <dsp:txXfrm>
        <a:off x="4902200" y="0"/>
        <a:ext cx="2332182" cy="492891"/>
      </dsp:txXfrm>
    </dsp:sp>
    <dsp:sp modelId="{5004CF2B-4A52-4B55-9A86-EE3E2E597C76}">
      <dsp:nvSpPr>
        <dsp:cNvPr id="0" name=""/>
        <dsp:cNvSpPr/>
      </dsp:nvSpPr>
      <dsp:spPr>
        <a:xfrm>
          <a:off x="4902200" y="995301"/>
          <a:ext cx="171326" cy="1713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C6798A-28B1-4FE0-8DB3-06D91C5D38BE}">
      <dsp:nvSpPr>
        <dsp:cNvPr id="0" name=""/>
        <dsp:cNvSpPr/>
      </dsp:nvSpPr>
      <dsp:spPr>
        <a:xfrm>
          <a:off x="5065453" y="881284"/>
          <a:ext cx="2168929" cy="3993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Evaluar recursos y asesorías</a:t>
          </a:r>
        </a:p>
      </dsp:txBody>
      <dsp:txXfrm>
        <a:off x="5065453" y="881284"/>
        <a:ext cx="2168929" cy="399362"/>
      </dsp:txXfrm>
    </dsp:sp>
    <dsp:sp modelId="{4631FBC5-B0E7-4EEC-99CE-A5F87C71DD32}">
      <dsp:nvSpPr>
        <dsp:cNvPr id="0" name=""/>
        <dsp:cNvSpPr/>
      </dsp:nvSpPr>
      <dsp:spPr>
        <a:xfrm>
          <a:off x="4902200" y="1394664"/>
          <a:ext cx="171326" cy="1713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66BAD-BBA4-466A-9C95-22619772B542}">
      <dsp:nvSpPr>
        <dsp:cNvPr id="0" name=""/>
        <dsp:cNvSpPr/>
      </dsp:nvSpPr>
      <dsp:spPr>
        <a:xfrm>
          <a:off x="5065453" y="1280646"/>
          <a:ext cx="2168929" cy="3993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Evaluar tema</a:t>
          </a:r>
        </a:p>
      </dsp:txBody>
      <dsp:txXfrm>
        <a:off x="5065453" y="1280646"/>
        <a:ext cx="2168929" cy="399362"/>
      </dsp:txXfrm>
    </dsp:sp>
    <dsp:sp modelId="{8527CCF3-FC2D-47B0-B07C-6294E02207C9}">
      <dsp:nvSpPr>
        <dsp:cNvPr id="0" name=""/>
        <dsp:cNvSpPr/>
      </dsp:nvSpPr>
      <dsp:spPr>
        <a:xfrm>
          <a:off x="4902200" y="1794026"/>
          <a:ext cx="171326" cy="1713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263FED-AF04-4F93-9166-5686EE8BADD4}">
      <dsp:nvSpPr>
        <dsp:cNvPr id="0" name=""/>
        <dsp:cNvSpPr/>
      </dsp:nvSpPr>
      <dsp:spPr>
        <a:xfrm>
          <a:off x="5065453" y="1680008"/>
          <a:ext cx="2168929" cy="3993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Evaluar fuentes</a:t>
          </a:r>
        </a:p>
      </dsp:txBody>
      <dsp:txXfrm>
        <a:off x="5065453" y="1680008"/>
        <a:ext cx="2168929" cy="39936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8A9E52-A42A-4EF6-B8DF-C6776EA0DCE2}">
      <dsp:nvSpPr>
        <dsp:cNvPr id="0" name=""/>
        <dsp:cNvSpPr/>
      </dsp:nvSpPr>
      <dsp:spPr>
        <a:xfrm>
          <a:off x="2297" y="745827"/>
          <a:ext cx="3528978" cy="4151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AE393-C14B-4194-843E-632147E8DCC7}">
      <dsp:nvSpPr>
        <dsp:cNvPr id="0" name=""/>
        <dsp:cNvSpPr/>
      </dsp:nvSpPr>
      <dsp:spPr>
        <a:xfrm>
          <a:off x="2297" y="901749"/>
          <a:ext cx="259251" cy="2592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0AC4AB-1F44-4C88-8126-35027BC30113}">
      <dsp:nvSpPr>
        <dsp:cNvPr id="0" name=""/>
        <dsp:cNvSpPr/>
      </dsp:nvSpPr>
      <dsp:spPr>
        <a:xfrm>
          <a:off x="2297" y="0"/>
          <a:ext cx="3528978" cy="745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smtClean="0"/>
            <a:t>Cronograma de investigación</a:t>
          </a:r>
          <a:endParaRPr lang="en-GB" sz="1900" kern="1200"/>
        </a:p>
      </dsp:txBody>
      <dsp:txXfrm>
        <a:off x="2297" y="0"/>
        <a:ext cx="3528978" cy="745827"/>
      </dsp:txXfrm>
    </dsp:sp>
    <dsp:sp modelId="{071F49C1-C3D4-4A77-BFB3-FE86DCC2D0E3}">
      <dsp:nvSpPr>
        <dsp:cNvPr id="0" name=""/>
        <dsp:cNvSpPr/>
      </dsp:nvSpPr>
      <dsp:spPr>
        <a:xfrm>
          <a:off x="2297" y="1506056"/>
          <a:ext cx="259245" cy="2592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506268-A7B8-49C8-BDB9-A5FCE0943A42}">
      <dsp:nvSpPr>
        <dsp:cNvPr id="0" name=""/>
        <dsp:cNvSpPr/>
      </dsp:nvSpPr>
      <dsp:spPr>
        <a:xfrm>
          <a:off x="249325" y="1333528"/>
          <a:ext cx="3281949" cy="604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Registro de la información (fuentes y bibliografía)</a:t>
          </a:r>
        </a:p>
      </dsp:txBody>
      <dsp:txXfrm>
        <a:off x="249325" y="1333528"/>
        <a:ext cx="3281949" cy="604300"/>
      </dsp:txXfrm>
    </dsp:sp>
    <dsp:sp modelId="{2A944A7E-BC3A-48BC-8369-9A3C073283EA}">
      <dsp:nvSpPr>
        <dsp:cNvPr id="0" name=""/>
        <dsp:cNvSpPr/>
      </dsp:nvSpPr>
      <dsp:spPr>
        <a:xfrm>
          <a:off x="2297" y="2110357"/>
          <a:ext cx="259245" cy="2592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18F6B7-C302-449B-BC1B-D2F3BECFBBC4}">
      <dsp:nvSpPr>
        <dsp:cNvPr id="0" name=""/>
        <dsp:cNvSpPr/>
      </dsp:nvSpPr>
      <dsp:spPr>
        <a:xfrm>
          <a:off x="249325" y="1937829"/>
          <a:ext cx="3281949" cy="604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Análisis de la información (teoría y/o metodología)</a:t>
          </a:r>
        </a:p>
      </dsp:txBody>
      <dsp:txXfrm>
        <a:off x="249325" y="1937829"/>
        <a:ext cx="3281949" cy="604300"/>
      </dsp:txXfrm>
    </dsp:sp>
    <dsp:sp modelId="{834DC8FA-3952-4F75-BE5D-05A0E4AED553}">
      <dsp:nvSpPr>
        <dsp:cNvPr id="0" name=""/>
        <dsp:cNvSpPr/>
      </dsp:nvSpPr>
      <dsp:spPr>
        <a:xfrm>
          <a:off x="3707724" y="745827"/>
          <a:ext cx="3528978" cy="4151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E1A7C7-6D00-489E-90D4-EE169CF6CE5F}">
      <dsp:nvSpPr>
        <dsp:cNvPr id="0" name=""/>
        <dsp:cNvSpPr/>
      </dsp:nvSpPr>
      <dsp:spPr>
        <a:xfrm>
          <a:off x="3707724" y="901749"/>
          <a:ext cx="259251" cy="2592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9E9FEE-7455-49B3-9859-C272CB9A0765}">
      <dsp:nvSpPr>
        <dsp:cNvPr id="0" name=""/>
        <dsp:cNvSpPr/>
      </dsp:nvSpPr>
      <dsp:spPr>
        <a:xfrm>
          <a:off x="3707724" y="0"/>
          <a:ext cx="3528978" cy="745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kern="1200" dirty="0" smtClean="0"/>
            <a:t>Cronograma tesis  </a:t>
          </a:r>
        </a:p>
      </dsp:txBody>
      <dsp:txXfrm>
        <a:off x="3707724" y="0"/>
        <a:ext cx="3528978" cy="745827"/>
      </dsp:txXfrm>
    </dsp:sp>
    <dsp:sp modelId="{698EE757-DA95-4F67-96FB-075F74E8EF23}">
      <dsp:nvSpPr>
        <dsp:cNvPr id="0" name=""/>
        <dsp:cNvSpPr/>
      </dsp:nvSpPr>
      <dsp:spPr>
        <a:xfrm>
          <a:off x="3707724" y="1506056"/>
          <a:ext cx="259245" cy="2592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6D804E-0D62-4F58-A176-C84A852711F9}">
      <dsp:nvSpPr>
        <dsp:cNvPr id="0" name=""/>
        <dsp:cNvSpPr/>
      </dsp:nvSpPr>
      <dsp:spPr>
        <a:xfrm>
          <a:off x="3954752" y="1333528"/>
          <a:ext cx="3281949" cy="604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Índices</a:t>
          </a:r>
        </a:p>
      </dsp:txBody>
      <dsp:txXfrm>
        <a:off x="3954752" y="1333528"/>
        <a:ext cx="3281949" cy="604300"/>
      </dsp:txXfrm>
    </dsp:sp>
    <dsp:sp modelId="{22762977-05B8-40F0-B6B6-E63CA5D62CBC}">
      <dsp:nvSpPr>
        <dsp:cNvPr id="0" name=""/>
        <dsp:cNvSpPr/>
      </dsp:nvSpPr>
      <dsp:spPr>
        <a:xfrm>
          <a:off x="3707724" y="2110357"/>
          <a:ext cx="259245" cy="2592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27B8B2-BF80-48EF-8FB6-C927A3C429E9}">
      <dsp:nvSpPr>
        <dsp:cNvPr id="0" name=""/>
        <dsp:cNvSpPr/>
      </dsp:nvSpPr>
      <dsp:spPr>
        <a:xfrm>
          <a:off x="3954752" y="1937829"/>
          <a:ext cx="3281949" cy="604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Registro y análisis</a:t>
          </a:r>
        </a:p>
      </dsp:txBody>
      <dsp:txXfrm>
        <a:off x="3954752" y="1937829"/>
        <a:ext cx="3281949" cy="604300"/>
      </dsp:txXfrm>
    </dsp:sp>
    <dsp:sp modelId="{C19B969C-E87B-43DA-9815-578F55AD1452}">
      <dsp:nvSpPr>
        <dsp:cNvPr id="0" name=""/>
        <dsp:cNvSpPr/>
      </dsp:nvSpPr>
      <dsp:spPr>
        <a:xfrm>
          <a:off x="3707724" y="2714658"/>
          <a:ext cx="259245" cy="2592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6F5B00-9F79-4B44-B190-750555A4566A}">
      <dsp:nvSpPr>
        <dsp:cNvPr id="0" name=""/>
        <dsp:cNvSpPr/>
      </dsp:nvSpPr>
      <dsp:spPr>
        <a:xfrm>
          <a:off x="3954752" y="2542130"/>
          <a:ext cx="3281949" cy="604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Primer borrador</a:t>
          </a:r>
        </a:p>
      </dsp:txBody>
      <dsp:txXfrm>
        <a:off x="3954752" y="2542130"/>
        <a:ext cx="3281949" cy="604300"/>
      </dsp:txXfrm>
    </dsp:sp>
    <dsp:sp modelId="{41BA7FF6-D122-4F09-8EBF-F19B0F60493C}">
      <dsp:nvSpPr>
        <dsp:cNvPr id="0" name=""/>
        <dsp:cNvSpPr/>
      </dsp:nvSpPr>
      <dsp:spPr>
        <a:xfrm>
          <a:off x="3707724" y="3318959"/>
          <a:ext cx="259245" cy="2592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29F57C-F027-4486-9293-F45C15226A2A}">
      <dsp:nvSpPr>
        <dsp:cNvPr id="0" name=""/>
        <dsp:cNvSpPr/>
      </dsp:nvSpPr>
      <dsp:spPr>
        <a:xfrm>
          <a:off x="3954752" y="3146431"/>
          <a:ext cx="3281949" cy="604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Segundo borrador</a:t>
          </a:r>
        </a:p>
      </dsp:txBody>
      <dsp:txXfrm>
        <a:off x="3954752" y="3146431"/>
        <a:ext cx="3281949" cy="604300"/>
      </dsp:txXfrm>
    </dsp:sp>
    <dsp:sp modelId="{6373BFDA-3DE3-4701-AD6A-AD1BEC7FA5B1}">
      <dsp:nvSpPr>
        <dsp:cNvPr id="0" name=""/>
        <dsp:cNvSpPr/>
      </dsp:nvSpPr>
      <dsp:spPr>
        <a:xfrm>
          <a:off x="3707724" y="3923260"/>
          <a:ext cx="259245" cy="2592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94A3F0-D26B-43F1-8D97-A91B41C56140}">
      <dsp:nvSpPr>
        <dsp:cNvPr id="0" name=""/>
        <dsp:cNvSpPr/>
      </dsp:nvSpPr>
      <dsp:spPr>
        <a:xfrm>
          <a:off x="3954752" y="3750732"/>
          <a:ext cx="3281949" cy="604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Versión final</a:t>
          </a:r>
        </a:p>
      </dsp:txBody>
      <dsp:txXfrm>
        <a:off x="3954752" y="3750732"/>
        <a:ext cx="3281949" cy="604300"/>
      </dsp:txXfrm>
    </dsp:sp>
    <dsp:sp modelId="{80B759EC-A43A-46B6-9101-DB5C3AF42D17}">
      <dsp:nvSpPr>
        <dsp:cNvPr id="0" name=""/>
        <dsp:cNvSpPr/>
      </dsp:nvSpPr>
      <dsp:spPr>
        <a:xfrm>
          <a:off x="3707724" y="4527561"/>
          <a:ext cx="259245" cy="2592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524D50-36E8-41A0-9592-0B8F326A077F}">
      <dsp:nvSpPr>
        <dsp:cNvPr id="0" name=""/>
        <dsp:cNvSpPr/>
      </dsp:nvSpPr>
      <dsp:spPr>
        <a:xfrm>
          <a:off x="3954752" y="4355033"/>
          <a:ext cx="3281949" cy="604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smtClean="0"/>
            <a:t>Evaluación institucional</a:t>
          </a:r>
          <a:endParaRPr lang="es-AR" sz="1200" kern="1200" dirty="0" smtClean="0"/>
        </a:p>
      </dsp:txBody>
      <dsp:txXfrm>
        <a:off x="3954752" y="4355033"/>
        <a:ext cx="3281949" cy="60430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4FA2D4-C0C8-4CD8-941F-3803CCAF2D95}">
      <dsp:nvSpPr>
        <dsp:cNvPr id="0" name=""/>
        <dsp:cNvSpPr/>
      </dsp:nvSpPr>
      <dsp:spPr>
        <a:xfrm>
          <a:off x="0" y="275281"/>
          <a:ext cx="4041775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6C572E-8713-4530-851C-CACC45224A24}">
      <dsp:nvSpPr>
        <dsp:cNvPr id="0" name=""/>
        <dsp:cNvSpPr/>
      </dsp:nvSpPr>
      <dsp:spPr>
        <a:xfrm>
          <a:off x="202088" y="98161"/>
          <a:ext cx="2829242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939" tIns="0" rIns="10693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err="1" smtClean="0"/>
            <a:t>Título</a:t>
          </a:r>
          <a:endParaRPr lang="en-GB" sz="1200" kern="1200" dirty="0"/>
        </a:p>
      </dsp:txBody>
      <dsp:txXfrm>
        <a:off x="219381" y="115454"/>
        <a:ext cx="2794656" cy="319654"/>
      </dsp:txXfrm>
    </dsp:sp>
    <dsp:sp modelId="{9A7A2E13-54EB-4016-B27F-DF9995602312}">
      <dsp:nvSpPr>
        <dsp:cNvPr id="0" name=""/>
        <dsp:cNvSpPr/>
      </dsp:nvSpPr>
      <dsp:spPr>
        <a:xfrm>
          <a:off x="0" y="819601"/>
          <a:ext cx="4041775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737EA5-BD96-41E1-A841-2900C5BC9EF1}">
      <dsp:nvSpPr>
        <dsp:cNvPr id="0" name=""/>
        <dsp:cNvSpPr/>
      </dsp:nvSpPr>
      <dsp:spPr>
        <a:xfrm>
          <a:off x="202088" y="642481"/>
          <a:ext cx="2829242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939" tIns="0" rIns="10693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err="1" smtClean="0"/>
            <a:t>Justificación</a:t>
          </a:r>
          <a:r>
            <a:rPr lang="en-GB" sz="1200" kern="1200" dirty="0" smtClean="0"/>
            <a:t> y </a:t>
          </a:r>
          <a:r>
            <a:rPr lang="en-GB" sz="1200" kern="1200" dirty="0" err="1" smtClean="0"/>
            <a:t>fundamentación</a:t>
          </a:r>
          <a:endParaRPr lang="en-GB" sz="1200" kern="1200" dirty="0"/>
        </a:p>
      </dsp:txBody>
      <dsp:txXfrm>
        <a:off x="219381" y="659774"/>
        <a:ext cx="2794656" cy="319654"/>
      </dsp:txXfrm>
    </dsp:sp>
    <dsp:sp modelId="{9C226CC3-9AA7-4849-AC52-B430F097855B}">
      <dsp:nvSpPr>
        <dsp:cNvPr id="0" name=""/>
        <dsp:cNvSpPr/>
      </dsp:nvSpPr>
      <dsp:spPr>
        <a:xfrm>
          <a:off x="0" y="1363921"/>
          <a:ext cx="4041775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720B9B-BB44-4257-A3B0-86AB5F82CC57}">
      <dsp:nvSpPr>
        <dsp:cNvPr id="0" name=""/>
        <dsp:cNvSpPr/>
      </dsp:nvSpPr>
      <dsp:spPr>
        <a:xfrm>
          <a:off x="202088" y="1186801"/>
          <a:ext cx="2829242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939" tIns="0" rIns="10693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Estado de la </a:t>
          </a:r>
          <a:r>
            <a:rPr lang="en-GB" sz="1200" kern="1200" dirty="0" err="1" smtClean="0"/>
            <a:t>cuestión</a:t>
          </a:r>
          <a:endParaRPr lang="en-GB" sz="1200" kern="1200" dirty="0" smtClean="0"/>
        </a:p>
      </dsp:txBody>
      <dsp:txXfrm>
        <a:off x="219381" y="1204094"/>
        <a:ext cx="2794656" cy="319654"/>
      </dsp:txXfrm>
    </dsp:sp>
    <dsp:sp modelId="{5BAE8EE1-023C-41C4-8477-7100FCB27A1B}">
      <dsp:nvSpPr>
        <dsp:cNvPr id="0" name=""/>
        <dsp:cNvSpPr/>
      </dsp:nvSpPr>
      <dsp:spPr>
        <a:xfrm>
          <a:off x="0" y="1908241"/>
          <a:ext cx="4041775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0F3DC3-B51B-4525-944A-C0F9C8C703E9}">
      <dsp:nvSpPr>
        <dsp:cNvPr id="0" name=""/>
        <dsp:cNvSpPr/>
      </dsp:nvSpPr>
      <dsp:spPr>
        <a:xfrm>
          <a:off x="202088" y="1731121"/>
          <a:ext cx="2829242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939" tIns="0" rIns="10693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err="1" smtClean="0"/>
            <a:t>Objetivos</a:t>
          </a:r>
          <a:r>
            <a:rPr lang="en-GB" sz="1200" kern="1200" dirty="0" smtClean="0"/>
            <a:t> de </a:t>
          </a:r>
          <a:r>
            <a:rPr lang="en-GB" sz="1200" kern="1200" dirty="0" err="1" smtClean="0"/>
            <a:t>conocimiento</a:t>
          </a:r>
          <a:endParaRPr lang="en-GB" sz="1200" kern="1200" dirty="0" smtClean="0"/>
        </a:p>
      </dsp:txBody>
      <dsp:txXfrm>
        <a:off x="219381" y="1748414"/>
        <a:ext cx="2794656" cy="319654"/>
      </dsp:txXfrm>
    </dsp:sp>
    <dsp:sp modelId="{74A7523C-6EF4-4D8C-BA38-BECADFF1ED76}">
      <dsp:nvSpPr>
        <dsp:cNvPr id="0" name=""/>
        <dsp:cNvSpPr/>
      </dsp:nvSpPr>
      <dsp:spPr>
        <a:xfrm>
          <a:off x="0" y="2452561"/>
          <a:ext cx="4041775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2A5DB9-D71D-4441-BA93-522437466087}">
      <dsp:nvSpPr>
        <dsp:cNvPr id="0" name=""/>
        <dsp:cNvSpPr/>
      </dsp:nvSpPr>
      <dsp:spPr>
        <a:xfrm>
          <a:off x="202088" y="2275441"/>
          <a:ext cx="2829242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939" tIns="0" rIns="10693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err="1" smtClean="0"/>
            <a:t>Acceso</a:t>
          </a:r>
          <a:r>
            <a:rPr lang="en-GB" sz="1200" kern="1200" dirty="0" smtClean="0"/>
            <a:t> a la </a:t>
          </a:r>
          <a:r>
            <a:rPr lang="en-GB" sz="1200" kern="1200" dirty="0" err="1" smtClean="0"/>
            <a:t>información</a:t>
          </a:r>
          <a:endParaRPr lang="en-GB" sz="1200" kern="1200" dirty="0" smtClean="0"/>
        </a:p>
      </dsp:txBody>
      <dsp:txXfrm>
        <a:off x="219381" y="2292734"/>
        <a:ext cx="2794656" cy="319654"/>
      </dsp:txXfrm>
    </dsp:sp>
    <dsp:sp modelId="{446A1610-204C-48B5-8460-106C3A132F03}">
      <dsp:nvSpPr>
        <dsp:cNvPr id="0" name=""/>
        <dsp:cNvSpPr/>
      </dsp:nvSpPr>
      <dsp:spPr>
        <a:xfrm>
          <a:off x="0" y="2996881"/>
          <a:ext cx="4041775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F7EF22-6ACC-4263-9750-14A569A3F431}">
      <dsp:nvSpPr>
        <dsp:cNvPr id="0" name=""/>
        <dsp:cNvSpPr/>
      </dsp:nvSpPr>
      <dsp:spPr>
        <a:xfrm>
          <a:off x="202088" y="2819761"/>
          <a:ext cx="2829242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939" tIns="0" rIns="10693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err="1" smtClean="0"/>
            <a:t>Análisis</a:t>
          </a:r>
          <a:r>
            <a:rPr lang="en-GB" sz="1200" kern="1200" dirty="0" smtClean="0"/>
            <a:t> de la </a:t>
          </a:r>
          <a:r>
            <a:rPr lang="en-GB" sz="1200" kern="1200" dirty="0" err="1" smtClean="0"/>
            <a:t>información</a:t>
          </a:r>
          <a:endParaRPr lang="en-GB" sz="1200" kern="1200" dirty="0" smtClean="0"/>
        </a:p>
      </dsp:txBody>
      <dsp:txXfrm>
        <a:off x="219381" y="2837054"/>
        <a:ext cx="2794656" cy="319654"/>
      </dsp:txXfrm>
    </dsp:sp>
    <dsp:sp modelId="{3D677193-78A3-41A1-BB1F-DD25A085AE52}">
      <dsp:nvSpPr>
        <dsp:cNvPr id="0" name=""/>
        <dsp:cNvSpPr/>
      </dsp:nvSpPr>
      <dsp:spPr>
        <a:xfrm>
          <a:off x="0" y="3541201"/>
          <a:ext cx="4041775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EA9CAB-9271-4B7B-AD82-5DE59010166A}">
      <dsp:nvSpPr>
        <dsp:cNvPr id="0" name=""/>
        <dsp:cNvSpPr/>
      </dsp:nvSpPr>
      <dsp:spPr>
        <a:xfrm>
          <a:off x="202088" y="3364081"/>
          <a:ext cx="2829242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939" tIns="0" rIns="10693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err="1" smtClean="0"/>
            <a:t>Bibliografía</a:t>
          </a:r>
          <a:endParaRPr lang="en-GB" sz="1200" kern="1200" dirty="0" smtClean="0"/>
        </a:p>
      </dsp:txBody>
      <dsp:txXfrm>
        <a:off x="219381" y="3381374"/>
        <a:ext cx="2794656" cy="31965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F88C37-01D9-4AF5-B7C2-2CE4BE3CCB9B}">
      <dsp:nvSpPr>
        <dsp:cNvPr id="0" name=""/>
        <dsp:cNvSpPr/>
      </dsp:nvSpPr>
      <dsp:spPr>
        <a:xfrm>
          <a:off x="0" y="756961"/>
          <a:ext cx="4040188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9EF63-5216-4DFD-86BD-DF0B3C121571}">
      <dsp:nvSpPr>
        <dsp:cNvPr id="0" name=""/>
        <dsp:cNvSpPr/>
      </dsp:nvSpPr>
      <dsp:spPr>
        <a:xfrm>
          <a:off x="202009" y="402721"/>
          <a:ext cx="2828131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97" tIns="0" rIns="10689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smtClean="0"/>
            <a:t>Aprobar/ejecutar</a:t>
          </a:r>
          <a:endParaRPr lang="en-GB" sz="2400" kern="1200"/>
        </a:p>
      </dsp:txBody>
      <dsp:txXfrm>
        <a:off x="236594" y="437306"/>
        <a:ext cx="2758961" cy="639310"/>
      </dsp:txXfrm>
    </dsp:sp>
    <dsp:sp modelId="{61E83D39-88D3-486A-92B2-7C9589A4861F}">
      <dsp:nvSpPr>
        <dsp:cNvPr id="0" name=""/>
        <dsp:cNvSpPr/>
      </dsp:nvSpPr>
      <dsp:spPr>
        <a:xfrm>
          <a:off x="0" y="1845601"/>
          <a:ext cx="4040188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44E049-646A-4CA5-9257-B90C9CA0BDE7}">
      <dsp:nvSpPr>
        <dsp:cNvPr id="0" name=""/>
        <dsp:cNvSpPr/>
      </dsp:nvSpPr>
      <dsp:spPr>
        <a:xfrm>
          <a:off x="202009" y="1491361"/>
          <a:ext cx="2828131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97" tIns="0" rIns="10689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err="1" smtClean="0"/>
            <a:t>Respeto</a:t>
          </a:r>
          <a:endParaRPr lang="en-GB" sz="2400" kern="1200" dirty="0"/>
        </a:p>
      </dsp:txBody>
      <dsp:txXfrm>
        <a:off x="236594" y="1525946"/>
        <a:ext cx="2758961" cy="639310"/>
      </dsp:txXfrm>
    </dsp:sp>
    <dsp:sp modelId="{5CD8A80A-6C2F-4B57-AF4D-428E4E3880D5}">
      <dsp:nvSpPr>
        <dsp:cNvPr id="0" name=""/>
        <dsp:cNvSpPr/>
      </dsp:nvSpPr>
      <dsp:spPr>
        <a:xfrm>
          <a:off x="0" y="2934241"/>
          <a:ext cx="4040188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3AD4B6-905F-4E32-9D0E-9673C216E288}">
      <dsp:nvSpPr>
        <dsp:cNvPr id="0" name=""/>
        <dsp:cNvSpPr/>
      </dsp:nvSpPr>
      <dsp:spPr>
        <a:xfrm>
          <a:off x="202009" y="2580001"/>
          <a:ext cx="2828131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97" tIns="0" rIns="10689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Parte de la </a:t>
          </a:r>
          <a:r>
            <a:rPr lang="en-GB" sz="2400" kern="1200" dirty="0" err="1" smtClean="0"/>
            <a:t>tesis</a:t>
          </a:r>
          <a:endParaRPr lang="en-GB" sz="2400" kern="1200" dirty="0"/>
        </a:p>
      </dsp:txBody>
      <dsp:txXfrm>
        <a:off x="236594" y="2614586"/>
        <a:ext cx="2758961" cy="639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637763-98C1-4876-9EC2-57992F6F83CD}">
      <dsp:nvSpPr>
        <dsp:cNvPr id="0" name=""/>
        <dsp:cNvSpPr/>
      </dsp:nvSpPr>
      <dsp:spPr>
        <a:xfrm>
          <a:off x="0" y="453481"/>
          <a:ext cx="4040188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243F25-530F-438A-BA4C-B4961D33DEE3}">
      <dsp:nvSpPr>
        <dsp:cNvPr id="0" name=""/>
        <dsp:cNvSpPr/>
      </dsp:nvSpPr>
      <dsp:spPr>
        <a:xfrm>
          <a:off x="202009" y="10681"/>
          <a:ext cx="2828131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97" tIns="0" rIns="10689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Finalizar tesis</a:t>
          </a:r>
          <a:endParaRPr lang="en-GB" sz="2400" kern="1200" dirty="0"/>
        </a:p>
      </dsp:txBody>
      <dsp:txXfrm>
        <a:off x="245240" y="53912"/>
        <a:ext cx="2741669" cy="799138"/>
      </dsp:txXfrm>
    </dsp:sp>
    <dsp:sp modelId="{57DD5CD7-4EFE-4299-A551-0F04099788C3}">
      <dsp:nvSpPr>
        <dsp:cNvPr id="0" name=""/>
        <dsp:cNvSpPr/>
      </dsp:nvSpPr>
      <dsp:spPr>
        <a:xfrm>
          <a:off x="0" y="1814281"/>
          <a:ext cx="4040188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3AA8A7-DA8E-483E-AC90-04150FB09019}">
      <dsp:nvSpPr>
        <dsp:cNvPr id="0" name=""/>
        <dsp:cNvSpPr/>
      </dsp:nvSpPr>
      <dsp:spPr>
        <a:xfrm>
          <a:off x="202009" y="1371481"/>
          <a:ext cx="2828131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97" tIns="0" rIns="10689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Tesis con “potencial”</a:t>
          </a:r>
          <a:endParaRPr lang="en-GB" sz="2400" kern="1200" dirty="0"/>
        </a:p>
      </dsp:txBody>
      <dsp:txXfrm>
        <a:off x="245240" y="1414712"/>
        <a:ext cx="2741669" cy="799138"/>
      </dsp:txXfrm>
    </dsp:sp>
    <dsp:sp modelId="{1796D542-BD53-4DE9-92E1-9EE54C23AF77}">
      <dsp:nvSpPr>
        <dsp:cNvPr id="0" name=""/>
        <dsp:cNvSpPr/>
      </dsp:nvSpPr>
      <dsp:spPr>
        <a:xfrm>
          <a:off x="0" y="3175081"/>
          <a:ext cx="4040188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FB0AA7-23DE-499E-AE57-D198DAD0A55F}">
      <dsp:nvSpPr>
        <dsp:cNvPr id="0" name=""/>
        <dsp:cNvSpPr/>
      </dsp:nvSpPr>
      <dsp:spPr>
        <a:xfrm>
          <a:off x="202009" y="2732281"/>
          <a:ext cx="2828131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97" tIns="0" rIns="10689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Profesión y Proyecto</a:t>
          </a:r>
          <a:endParaRPr lang="en-GB" sz="2400" kern="1200" dirty="0"/>
        </a:p>
      </dsp:txBody>
      <dsp:txXfrm>
        <a:off x="245240" y="2775512"/>
        <a:ext cx="2741669" cy="7991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806717-8312-4E96-AE3A-156FFA85EB80}">
      <dsp:nvSpPr>
        <dsp:cNvPr id="0" name=""/>
        <dsp:cNvSpPr/>
      </dsp:nvSpPr>
      <dsp:spPr>
        <a:xfrm>
          <a:off x="0" y="359161"/>
          <a:ext cx="4041775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51C9BB-4AC2-4ED5-AE92-B08F28E1C131}">
      <dsp:nvSpPr>
        <dsp:cNvPr id="0" name=""/>
        <dsp:cNvSpPr/>
      </dsp:nvSpPr>
      <dsp:spPr>
        <a:xfrm>
          <a:off x="202088" y="34441"/>
          <a:ext cx="2829242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939" tIns="0" rIns="10693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Estrategia y protocolo tesis</a:t>
          </a:r>
          <a:endParaRPr lang="en-GB" sz="1400" kern="1200" dirty="0"/>
        </a:p>
      </dsp:txBody>
      <dsp:txXfrm>
        <a:off x="233791" y="66144"/>
        <a:ext cx="2765836" cy="586034"/>
      </dsp:txXfrm>
    </dsp:sp>
    <dsp:sp modelId="{35FA046F-50B3-433B-AFB2-C9D39455F385}">
      <dsp:nvSpPr>
        <dsp:cNvPr id="0" name=""/>
        <dsp:cNvSpPr/>
      </dsp:nvSpPr>
      <dsp:spPr>
        <a:xfrm>
          <a:off x="0" y="1357081"/>
          <a:ext cx="4041775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BC6DA9-E770-44D9-AF3B-8F08D32D74B3}">
      <dsp:nvSpPr>
        <dsp:cNvPr id="0" name=""/>
        <dsp:cNvSpPr/>
      </dsp:nvSpPr>
      <dsp:spPr>
        <a:xfrm>
          <a:off x="202088" y="1032361"/>
          <a:ext cx="2829242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939" tIns="0" rIns="10693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Proyecto ejecutar</a:t>
          </a:r>
        </a:p>
      </dsp:txBody>
      <dsp:txXfrm>
        <a:off x="233791" y="1064064"/>
        <a:ext cx="2765836" cy="586034"/>
      </dsp:txXfrm>
    </dsp:sp>
    <dsp:sp modelId="{E259A71C-49F5-45FA-881B-8B7A9172CFE1}">
      <dsp:nvSpPr>
        <dsp:cNvPr id="0" name=""/>
        <dsp:cNvSpPr/>
      </dsp:nvSpPr>
      <dsp:spPr>
        <a:xfrm>
          <a:off x="0" y="2355001"/>
          <a:ext cx="4041775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967A99-BEF4-4648-9131-9C216103C756}">
      <dsp:nvSpPr>
        <dsp:cNvPr id="0" name=""/>
        <dsp:cNvSpPr/>
      </dsp:nvSpPr>
      <dsp:spPr>
        <a:xfrm>
          <a:off x="202088" y="2030281"/>
          <a:ext cx="2829242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939" tIns="0" rIns="10693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Índices para investigar y tesis</a:t>
          </a:r>
        </a:p>
      </dsp:txBody>
      <dsp:txXfrm>
        <a:off x="233791" y="2061984"/>
        <a:ext cx="2765836" cy="586034"/>
      </dsp:txXfrm>
    </dsp:sp>
    <dsp:sp modelId="{AC144B37-ECC0-4DCB-9E06-358C7F5D9ED3}">
      <dsp:nvSpPr>
        <dsp:cNvPr id="0" name=""/>
        <dsp:cNvSpPr/>
      </dsp:nvSpPr>
      <dsp:spPr>
        <a:xfrm>
          <a:off x="0" y="3352921"/>
          <a:ext cx="4041775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5979E2-B6E1-4439-BC52-A3D65F71DFDB}">
      <dsp:nvSpPr>
        <dsp:cNvPr id="0" name=""/>
        <dsp:cNvSpPr/>
      </dsp:nvSpPr>
      <dsp:spPr>
        <a:xfrm>
          <a:off x="202088" y="3028201"/>
          <a:ext cx="2829242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939" tIns="0" rIns="10693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Planificar elaboración y defensa tesis</a:t>
          </a:r>
        </a:p>
      </dsp:txBody>
      <dsp:txXfrm>
        <a:off x="233791" y="3059904"/>
        <a:ext cx="2765836" cy="5860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47B52A-15F0-40B1-AD58-8D08106EB83E}">
      <dsp:nvSpPr>
        <dsp:cNvPr id="0" name=""/>
        <dsp:cNvSpPr/>
      </dsp:nvSpPr>
      <dsp:spPr>
        <a:xfrm>
          <a:off x="782" y="1330628"/>
          <a:ext cx="2260821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err="1" smtClean="0"/>
            <a:t>Disciplinar</a:t>
          </a:r>
          <a:endParaRPr lang="en-GB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err="1" smtClean="0"/>
            <a:t>Profesional</a:t>
          </a:r>
          <a:endParaRPr lang="en-GB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err="1" smtClean="0"/>
            <a:t>Metodológico</a:t>
          </a:r>
          <a:endParaRPr lang="en-GB" sz="2100" kern="1200" dirty="0"/>
        </a:p>
      </dsp:txBody>
      <dsp:txXfrm>
        <a:off x="43694" y="1373540"/>
        <a:ext cx="2174997" cy="1379301"/>
      </dsp:txXfrm>
    </dsp:sp>
    <dsp:sp modelId="{2530FC62-6B58-4DB7-A276-3C7C7B455FDF}">
      <dsp:nvSpPr>
        <dsp:cNvPr id="0" name=""/>
        <dsp:cNvSpPr/>
      </dsp:nvSpPr>
      <dsp:spPr>
        <a:xfrm>
          <a:off x="1279935" y="1805735"/>
          <a:ext cx="2447481" cy="2447481"/>
        </a:xfrm>
        <a:prstGeom prst="leftCircularArrow">
          <a:avLst>
            <a:gd name="adj1" fmla="val 2969"/>
            <a:gd name="adj2" fmla="val 363730"/>
            <a:gd name="adj3" fmla="val 2139241"/>
            <a:gd name="adj4" fmla="val 9024489"/>
            <a:gd name="adj5" fmla="val 346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61FDDE-15A0-4E7B-B4B2-14C22F2AA3AB}">
      <dsp:nvSpPr>
        <dsp:cNvPr id="0" name=""/>
        <dsp:cNvSpPr/>
      </dsp:nvSpPr>
      <dsp:spPr>
        <a:xfrm>
          <a:off x="503187" y="2795753"/>
          <a:ext cx="2009619" cy="799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Capital</a:t>
          </a:r>
          <a:endParaRPr lang="en-GB" sz="2100" kern="1200" dirty="0"/>
        </a:p>
      </dsp:txBody>
      <dsp:txXfrm>
        <a:off x="526594" y="2819160"/>
        <a:ext cx="1962805" cy="752345"/>
      </dsp:txXfrm>
    </dsp:sp>
    <dsp:sp modelId="{C4080A57-939C-4D63-B2A1-B623BE44B5FD}">
      <dsp:nvSpPr>
        <dsp:cNvPr id="0" name=""/>
        <dsp:cNvSpPr/>
      </dsp:nvSpPr>
      <dsp:spPr>
        <a:xfrm>
          <a:off x="2858787" y="1330628"/>
          <a:ext cx="2260821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err="1" smtClean="0"/>
            <a:t>Disciplinar</a:t>
          </a:r>
          <a:endParaRPr lang="en-GB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err="1" smtClean="0"/>
            <a:t>Profesional</a:t>
          </a:r>
          <a:endParaRPr lang="en-GB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err="1" smtClean="0"/>
            <a:t>Metodológico</a:t>
          </a:r>
          <a:endParaRPr lang="en-GB" sz="2100" kern="1200" dirty="0"/>
        </a:p>
      </dsp:txBody>
      <dsp:txXfrm>
        <a:off x="2901699" y="1773120"/>
        <a:ext cx="2174997" cy="1379301"/>
      </dsp:txXfrm>
    </dsp:sp>
    <dsp:sp modelId="{4DE5D06E-C0CF-4E07-847C-C9341E9A12CE}">
      <dsp:nvSpPr>
        <dsp:cNvPr id="0" name=""/>
        <dsp:cNvSpPr/>
      </dsp:nvSpPr>
      <dsp:spPr>
        <a:xfrm>
          <a:off x="4119099" y="199631"/>
          <a:ext cx="2736364" cy="2736364"/>
        </a:xfrm>
        <a:prstGeom prst="circularArrow">
          <a:avLst>
            <a:gd name="adj1" fmla="val 2655"/>
            <a:gd name="adj2" fmla="val 322955"/>
            <a:gd name="adj3" fmla="val 19501534"/>
            <a:gd name="adj4" fmla="val 12575511"/>
            <a:gd name="adj5" fmla="val 309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2763BD-10AC-41EE-8296-346E45919541}">
      <dsp:nvSpPr>
        <dsp:cNvPr id="0" name=""/>
        <dsp:cNvSpPr/>
      </dsp:nvSpPr>
      <dsp:spPr>
        <a:xfrm>
          <a:off x="3361192" y="931048"/>
          <a:ext cx="2009619" cy="799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err="1" smtClean="0"/>
            <a:t>Exigencias</a:t>
          </a:r>
          <a:endParaRPr lang="en-GB" sz="2100" kern="1200" dirty="0"/>
        </a:p>
      </dsp:txBody>
      <dsp:txXfrm>
        <a:off x="3384599" y="954455"/>
        <a:ext cx="1962805" cy="752345"/>
      </dsp:txXfrm>
    </dsp:sp>
    <dsp:sp modelId="{865268DD-B299-41DC-8E3E-1EDACB8E7416}">
      <dsp:nvSpPr>
        <dsp:cNvPr id="0" name=""/>
        <dsp:cNvSpPr/>
      </dsp:nvSpPr>
      <dsp:spPr>
        <a:xfrm>
          <a:off x="5716792" y="1330628"/>
          <a:ext cx="2260821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err="1" smtClean="0"/>
            <a:t>Disciplinar</a:t>
          </a:r>
          <a:endParaRPr lang="en-GB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err="1" smtClean="0"/>
            <a:t>Profesional</a:t>
          </a:r>
          <a:endParaRPr lang="en-GB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 err="1" smtClean="0"/>
            <a:t>Metodológico</a:t>
          </a:r>
          <a:endParaRPr lang="en-GB" sz="2100" kern="1200" dirty="0"/>
        </a:p>
      </dsp:txBody>
      <dsp:txXfrm>
        <a:off x="5759704" y="1373540"/>
        <a:ext cx="2174997" cy="1379301"/>
      </dsp:txXfrm>
    </dsp:sp>
    <dsp:sp modelId="{17BA7A67-CD1C-45AF-BDD6-B5E6006DDC6E}">
      <dsp:nvSpPr>
        <dsp:cNvPr id="0" name=""/>
        <dsp:cNvSpPr/>
      </dsp:nvSpPr>
      <dsp:spPr>
        <a:xfrm>
          <a:off x="6219197" y="2795753"/>
          <a:ext cx="2009619" cy="799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err="1" smtClean="0"/>
            <a:t>Cursos</a:t>
          </a:r>
          <a:r>
            <a:rPr lang="en-GB" sz="2100" kern="1200" dirty="0" smtClean="0"/>
            <a:t> </a:t>
          </a:r>
          <a:r>
            <a:rPr lang="en-GB" sz="2100" kern="1200" dirty="0" err="1" smtClean="0"/>
            <a:t>acción</a:t>
          </a:r>
          <a:endParaRPr lang="en-GB" sz="2100" kern="1200" dirty="0"/>
        </a:p>
      </dsp:txBody>
      <dsp:txXfrm>
        <a:off x="6242604" y="2819160"/>
        <a:ext cx="1962805" cy="7523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64D2FB-EEC0-408E-9BE3-5081235EC70C}">
      <dsp:nvSpPr>
        <dsp:cNvPr id="0" name=""/>
        <dsp:cNvSpPr/>
      </dsp:nvSpPr>
      <dsp:spPr>
        <a:xfrm>
          <a:off x="0" y="453481"/>
          <a:ext cx="4040188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889574-FC88-4ECD-A966-CE37491FDB97}">
      <dsp:nvSpPr>
        <dsp:cNvPr id="0" name=""/>
        <dsp:cNvSpPr/>
      </dsp:nvSpPr>
      <dsp:spPr>
        <a:xfrm>
          <a:off x="202009" y="10681"/>
          <a:ext cx="2828131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97" tIns="0" rIns="10689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Tesis interdisciplinar</a:t>
          </a:r>
          <a:endParaRPr lang="en-GB" sz="1400" kern="1200" dirty="0"/>
        </a:p>
      </dsp:txBody>
      <dsp:txXfrm>
        <a:off x="245240" y="53912"/>
        <a:ext cx="2741669" cy="799138"/>
      </dsp:txXfrm>
    </dsp:sp>
    <dsp:sp modelId="{44A9CB1B-FE2B-4660-BFA6-9017768F5DCF}">
      <dsp:nvSpPr>
        <dsp:cNvPr id="0" name=""/>
        <dsp:cNvSpPr/>
      </dsp:nvSpPr>
      <dsp:spPr>
        <a:xfrm>
          <a:off x="0" y="1814281"/>
          <a:ext cx="4040188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F017DA-6B90-4DF0-85B5-284619291680}">
      <dsp:nvSpPr>
        <dsp:cNvPr id="0" name=""/>
        <dsp:cNvSpPr/>
      </dsp:nvSpPr>
      <dsp:spPr>
        <a:xfrm>
          <a:off x="202009" y="1371481"/>
          <a:ext cx="2828131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97" tIns="0" rIns="10689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Reconocer la idoneidad interdisciplinar</a:t>
          </a:r>
        </a:p>
      </dsp:txBody>
      <dsp:txXfrm>
        <a:off x="245240" y="1414712"/>
        <a:ext cx="2741669" cy="799138"/>
      </dsp:txXfrm>
    </dsp:sp>
    <dsp:sp modelId="{555FE0D2-1E5E-4176-8389-EE1CDE87FB8C}">
      <dsp:nvSpPr>
        <dsp:cNvPr id="0" name=""/>
        <dsp:cNvSpPr/>
      </dsp:nvSpPr>
      <dsp:spPr>
        <a:xfrm>
          <a:off x="0" y="3175081"/>
          <a:ext cx="4040188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EE69DA-81AE-4244-AB3E-77BA3B8D175B}">
      <dsp:nvSpPr>
        <dsp:cNvPr id="0" name=""/>
        <dsp:cNvSpPr/>
      </dsp:nvSpPr>
      <dsp:spPr>
        <a:xfrm>
          <a:off x="202009" y="2732281"/>
          <a:ext cx="2828131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97" tIns="0" rIns="10689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Utilización instrumental y descriptiva</a:t>
          </a:r>
        </a:p>
      </dsp:txBody>
      <dsp:txXfrm>
        <a:off x="245240" y="2775512"/>
        <a:ext cx="2741669" cy="79913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958D0C-414F-441D-A4BD-2C37061BA717}">
      <dsp:nvSpPr>
        <dsp:cNvPr id="0" name=""/>
        <dsp:cNvSpPr/>
      </dsp:nvSpPr>
      <dsp:spPr>
        <a:xfrm>
          <a:off x="0" y="453481"/>
          <a:ext cx="4041775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9F3300-C96B-4FB8-B1FF-4B1743166A1F}">
      <dsp:nvSpPr>
        <dsp:cNvPr id="0" name=""/>
        <dsp:cNvSpPr/>
      </dsp:nvSpPr>
      <dsp:spPr>
        <a:xfrm>
          <a:off x="202088" y="10681"/>
          <a:ext cx="2829242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939" tIns="0" rIns="10693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Disciplinas y sub-disciplinas en juego</a:t>
          </a:r>
          <a:endParaRPr lang="en-GB" sz="1400" kern="1200" dirty="0"/>
        </a:p>
      </dsp:txBody>
      <dsp:txXfrm>
        <a:off x="245319" y="53912"/>
        <a:ext cx="2742780" cy="799138"/>
      </dsp:txXfrm>
    </dsp:sp>
    <dsp:sp modelId="{8B3BA09E-94A3-4197-8891-9AD2F9FBE5C3}">
      <dsp:nvSpPr>
        <dsp:cNvPr id="0" name=""/>
        <dsp:cNvSpPr/>
      </dsp:nvSpPr>
      <dsp:spPr>
        <a:xfrm>
          <a:off x="0" y="1814281"/>
          <a:ext cx="4041775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544759-154D-4A63-8614-027F30593CB8}">
      <dsp:nvSpPr>
        <dsp:cNvPr id="0" name=""/>
        <dsp:cNvSpPr/>
      </dsp:nvSpPr>
      <dsp:spPr>
        <a:xfrm>
          <a:off x="202088" y="1371481"/>
          <a:ext cx="2829242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939" tIns="0" rIns="10693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Disciplina de formación: explicación</a:t>
          </a:r>
          <a:endParaRPr lang="es-AR" sz="1400" kern="1200" dirty="0"/>
        </a:p>
      </dsp:txBody>
      <dsp:txXfrm>
        <a:off x="245319" y="1414712"/>
        <a:ext cx="2742780" cy="799138"/>
      </dsp:txXfrm>
    </dsp:sp>
    <dsp:sp modelId="{52134337-5D80-4E9B-9A4B-0DCE39DD5D76}">
      <dsp:nvSpPr>
        <dsp:cNvPr id="0" name=""/>
        <dsp:cNvSpPr/>
      </dsp:nvSpPr>
      <dsp:spPr>
        <a:xfrm>
          <a:off x="0" y="3175081"/>
          <a:ext cx="4041775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8F0F34-4024-4077-9577-712092E0FAC6}">
      <dsp:nvSpPr>
        <dsp:cNvPr id="0" name=""/>
        <dsp:cNvSpPr/>
      </dsp:nvSpPr>
      <dsp:spPr>
        <a:xfrm>
          <a:off x="202088" y="2732281"/>
          <a:ext cx="2829242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939" tIns="0" rIns="10693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/>
            <a:t>Disciplina institucional: descripción</a:t>
          </a:r>
          <a:endParaRPr lang="es-AR" sz="1400" kern="1200" dirty="0"/>
        </a:p>
      </dsp:txBody>
      <dsp:txXfrm>
        <a:off x="245319" y="2775512"/>
        <a:ext cx="2742780" cy="79913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FEEAAB-FD06-4991-912E-5FD43D4F778A}">
      <dsp:nvSpPr>
        <dsp:cNvPr id="0" name=""/>
        <dsp:cNvSpPr/>
      </dsp:nvSpPr>
      <dsp:spPr>
        <a:xfrm>
          <a:off x="0" y="453481"/>
          <a:ext cx="4040188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0EDA04-DFA8-495D-819D-C66F5232F158}">
      <dsp:nvSpPr>
        <dsp:cNvPr id="0" name=""/>
        <dsp:cNvSpPr/>
      </dsp:nvSpPr>
      <dsp:spPr>
        <a:xfrm>
          <a:off x="202009" y="10681"/>
          <a:ext cx="2828131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97" tIns="0" rIns="106897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Perfil de estudiante y profesional</a:t>
          </a:r>
          <a:endParaRPr lang="en-GB" sz="1200" kern="1200" dirty="0"/>
        </a:p>
      </dsp:txBody>
      <dsp:txXfrm>
        <a:off x="245240" y="53912"/>
        <a:ext cx="2741669" cy="799138"/>
      </dsp:txXfrm>
    </dsp:sp>
    <dsp:sp modelId="{E8821062-F82F-451B-B338-69D2FB19020F}">
      <dsp:nvSpPr>
        <dsp:cNvPr id="0" name=""/>
        <dsp:cNvSpPr/>
      </dsp:nvSpPr>
      <dsp:spPr>
        <a:xfrm>
          <a:off x="0" y="1814281"/>
          <a:ext cx="4040188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F03C2A-A8B6-44AC-846B-FC556D650C27}">
      <dsp:nvSpPr>
        <dsp:cNvPr id="0" name=""/>
        <dsp:cNvSpPr/>
      </dsp:nvSpPr>
      <dsp:spPr>
        <a:xfrm>
          <a:off x="202009" y="1371481"/>
          <a:ext cx="2828131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97" tIns="0" rIns="106897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dirty="0" smtClean="0"/>
            <a:t>Tesis y formación académica y profesional</a:t>
          </a:r>
        </a:p>
      </dsp:txBody>
      <dsp:txXfrm>
        <a:off x="245240" y="1414712"/>
        <a:ext cx="2741669" cy="799138"/>
      </dsp:txXfrm>
    </dsp:sp>
    <dsp:sp modelId="{E2D2BF48-C264-4202-BD19-55F6BFB7351C}">
      <dsp:nvSpPr>
        <dsp:cNvPr id="0" name=""/>
        <dsp:cNvSpPr/>
      </dsp:nvSpPr>
      <dsp:spPr>
        <a:xfrm>
          <a:off x="0" y="3175081"/>
          <a:ext cx="4040188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6085F0-8C6F-44AC-AEFE-8F35CAE65B3E}">
      <dsp:nvSpPr>
        <dsp:cNvPr id="0" name=""/>
        <dsp:cNvSpPr/>
      </dsp:nvSpPr>
      <dsp:spPr>
        <a:xfrm>
          <a:off x="202009" y="2732281"/>
          <a:ext cx="2828131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97" tIns="0" rIns="106897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kern="1200" smtClean="0"/>
            <a:t>Tesis y profesión</a:t>
          </a:r>
          <a:endParaRPr lang="es-AR" sz="1200" kern="1200" dirty="0" smtClean="0"/>
        </a:p>
      </dsp:txBody>
      <dsp:txXfrm>
        <a:off x="245240" y="2775512"/>
        <a:ext cx="2741669" cy="79913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68572D-DECE-41F2-BEBD-9AE5E542B2FF}">
      <dsp:nvSpPr>
        <dsp:cNvPr id="0" name=""/>
        <dsp:cNvSpPr/>
      </dsp:nvSpPr>
      <dsp:spPr>
        <a:xfrm>
          <a:off x="0" y="959281"/>
          <a:ext cx="4041775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A90F43-D7D0-4F66-9BB4-328F3BA51F53}">
      <dsp:nvSpPr>
        <dsp:cNvPr id="0" name=""/>
        <dsp:cNvSpPr/>
      </dsp:nvSpPr>
      <dsp:spPr>
        <a:xfrm>
          <a:off x="202088" y="664081"/>
          <a:ext cx="2829242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939" tIns="0" rIns="10693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smtClean="0"/>
            <a:t>Tutoría: enseñanza</a:t>
          </a:r>
          <a:endParaRPr lang="en-GB" sz="2000" kern="1200"/>
        </a:p>
      </dsp:txBody>
      <dsp:txXfrm>
        <a:off x="230909" y="692902"/>
        <a:ext cx="2771600" cy="532758"/>
      </dsp:txXfrm>
    </dsp:sp>
    <dsp:sp modelId="{D0CAFEB4-5EDC-4A52-B848-B07D036A8EAA}">
      <dsp:nvSpPr>
        <dsp:cNvPr id="0" name=""/>
        <dsp:cNvSpPr/>
      </dsp:nvSpPr>
      <dsp:spPr>
        <a:xfrm>
          <a:off x="0" y="1866481"/>
          <a:ext cx="4041775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902C0B-CB43-4958-A1DC-746A6637DBBF}">
      <dsp:nvSpPr>
        <dsp:cNvPr id="0" name=""/>
        <dsp:cNvSpPr/>
      </dsp:nvSpPr>
      <dsp:spPr>
        <a:xfrm>
          <a:off x="202088" y="1571281"/>
          <a:ext cx="2829242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939" tIns="0" rIns="10693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smtClean="0"/>
            <a:t>Asesoría: tareas</a:t>
          </a:r>
          <a:endParaRPr lang="es-AR" sz="2000" kern="1200" dirty="0"/>
        </a:p>
      </dsp:txBody>
      <dsp:txXfrm>
        <a:off x="230909" y="1600102"/>
        <a:ext cx="2771600" cy="532758"/>
      </dsp:txXfrm>
    </dsp:sp>
    <dsp:sp modelId="{8DF03E8D-08C5-48C8-BABE-F2C83F830BDC}">
      <dsp:nvSpPr>
        <dsp:cNvPr id="0" name=""/>
        <dsp:cNvSpPr/>
      </dsp:nvSpPr>
      <dsp:spPr>
        <a:xfrm>
          <a:off x="0" y="2773681"/>
          <a:ext cx="4041775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77A3F7-F85D-45A7-84C2-4CEEEAD534A1}">
      <dsp:nvSpPr>
        <dsp:cNvPr id="0" name=""/>
        <dsp:cNvSpPr/>
      </dsp:nvSpPr>
      <dsp:spPr>
        <a:xfrm>
          <a:off x="202088" y="2478481"/>
          <a:ext cx="2829242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939" tIns="0" rIns="10693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smtClean="0"/>
            <a:t>Dirección: dictamen</a:t>
          </a:r>
          <a:endParaRPr lang="en-GB" sz="2000" kern="1200" dirty="0"/>
        </a:p>
      </dsp:txBody>
      <dsp:txXfrm>
        <a:off x="230909" y="2507302"/>
        <a:ext cx="2771600" cy="53275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90F61F-53E7-4B08-A2AD-83F82DA05269}">
      <dsp:nvSpPr>
        <dsp:cNvPr id="0" name=""/>
        <dsp:cNvSpPr/>
      </dsp:nvSpPr>
      <dsp:spPr>
        <a:xfrm>
          <a:off x="2571" y="154481"/>
          <a:ext cx="2507456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err="1" smtClean="0"/>
            <a:t>Tesis</a:t>
          </a:r>
          <a:endParaRPr lang="en-GB" sz="2700" kern="1200" dirty="0"/>
        </a:p>
      </dsp:txBody>
      <dsp:txXfrm>
        <a:off x="2571" y="154481"/>
        <a:ext cx="2507456" cy="777600"/>
      </dsp:txXfrm>
    </dsp:sp>
    <dsp:sp modelId="{81E62CB9-E778-4593-95E9-E2EC3B7631D7}">
      <dsp:nvSpPr>
        <dsp:cNvPr id="0" name=""/>
        <dsp:cNvSpPr/>
      </dsp:nvSpPr>
      <dsp:spPr>
        <a:xfrm>
          <a:off x="2571" y="932081"/>
          <a:ext cx="2507456" cy="3439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700" kern="1200" dirty="0" err="1" smtClean="0"/>
            <a:t>Síntesis</a:t>
          </a:r>
          <a:endParaRPr lang="en-GB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700" kern="1200" dirty="0" smtClean="0"/>
            <a:t>Base </a:t>
          </a:r>
          <a:r>
            <a:rPr lang="en-GB" sz="2700" kern="1200" dirty="0" err="1" smtClean="0"/>
            <a:t>empírica</a:t>
          </a:r>
          <a:endParaRPr lang="en-GB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700" kern="1200" dirty="0" err="1" smtClean="0"/>
            <a:t>Teoría</a:t>
          </a:r>
          <a:endParaRPr lang="en-GB" sz="2700" kern="1200" dirty="0"/>
        </a:p>
      </dsp:txBody>
      <dsp:txXfrm>
        <a:off x="2571" y="932081"/>
        <a:ext cx="2507456" cy="3439399"/>
      </dsp:txXfrm>
    </dsp:sp>
    <dsp:sp modelId="{A54F0F43-2098-4A2D-BB33-C67241CB2D26}">
      <dsp:nvSpPr>
        <dsp:cNvPr id="0" name=""/>
        <dsp:cNvSpPr/>
      </dsp:nvSpPr>
      <dsp:spPr>
        <a:xfrm>
          <a:off x="2861071" y="154481"/>
          <a:ext cx="2507456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err="1" smtClean="0"/>
            <a:t>Tesina</a:t>
          </a:r>
          <a:endParaRPr lang="en-GB" sz="2700" kern="1200" dirty="0"/>
        </a:p>
      </dsp:txBody>
      <dsp:txXfrm>
        <a:off x="2861071" y="154481"/>
        <a:ext cx="2507456" cy="777600"/>
      </dsp:txXfrm>
    </dsp:sp>
    <dsp:sp modelId="{F1E337BC-5D2A-44AD-8D55-E6BF9DE84B95}">
      <dsp:nvSpPr>
        <dsp:cNvPr id="0" name=""/>
        <dsp:cNvSpPr/>
      </dsp:nvSpPr>
      <dsp:spPr>
        <a:xfrm>
          <a:off x="2861071" y="932081"/>
          <a:ext cx="2507456" cy="3439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700" kern="1200" dirty="0" err="1" smtClean="0"/>
            <a:t>Resumen</a:t>
          </a:r>
          <a:endParaRPr lang="en-GB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700" kern="1200" dirty="0" smtClean="0"/>
            <a:t>Base </a:t>
          </a:r>
          <a:r>
            <a:rPr lang="en-GB" sz="2700" kern="1200" dirty="0" err="1" smtClean="0"/>
            <a:t>empírica</a:t>
          </a:r>
          <a:endParaRPr lang="en-GB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700" kern="1200" dirty="0" err="1" smtClean="0"/>
            <a:t>Análisis</a:t>
          </a:r>
          <a:endParaRPr lang="en-GB" sz="2700" kern="1200" dirty="0"/>
        </a:p>
      </dsp:txBody>
      <dsp:txXfrm>
        <a:off x="2861071" y="932081"/>
        <a:ext cx="2507456" cy="3439399"/>
      </dsp:txXfrm>
    </dsp:sp>
    <dsp:sp modelId="{DB29EC10-0ED8-4D7C-BB92-06071E491695}">
      <dsp:nvSpPr>
        <dsp:cNvPr id="0" name=""/>
        <dsp:cNvSpPr/>
      </dsp:nvSpPr>
      <dsp:spPr>
        <a:xfrm>
          <a:off x="5719571" y="154481"/>
          <a:ext cx="2507456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err="1" smtClean="0"/>
            <a:t>Informe</a:t>
          </a:r>
          <a:endParaRPr lang="en-GB" sz="2700" kern="1200" dirty="0"/>
        </a:p>
      </dsp:txBody>
      <dsp:txXfrm>
        <a:off x="5719571" y="154481"/>
        <a:ext cx="2507456" cy="777600"/>
      </dsp:txXfrm>
    </dsp:sp>
    <dsp:sp modelId="{8117B901-3933-4CE7-A123-DB6420D1EA0A}">
      <dsp:nvSpPr>
        <dsp:cNvPr id="0" name=""/>
        <dsp:cNvSpPr/>
      </dsp:nvSpPr>
      <dsp:spPr>
        <a:xfrm>
          <a:off x="5719571" y="932081"/>
          <a:ext cx="2507456" cy="3439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700" kern="1200" dirty="0" err="1" smtClean="0"/>
            <a:t>Tema</a:t>
          </a:r>
          <a:r>
            <a:rPr lang="en-GB" sz="2700" kern="1200" dirty="0" smtClean="0"/>
            <a:t> </a:t>
          </a:r>
          <a:r>
            <a:rPr lang="en-GB" sz="2700" kern="1200" dirty="0" err="1" smtClean="0"/>
            <a:t>teórico</a:t>
          </a:r>
          <a:endParaRPr lang="en-GB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700" kern="1200" dirty="0" err="1" smtClean="0"/>
            <a:t>Conjunto</a:t>
          </a:r>
          <a:r>
            <a:rPr lang="en-GB" sz="2700" kern="1200" dirty="0" smtClean="0"/>
            <a:t> </a:t>
          </a:r>
          <a:r>
            <a:rPr lang="en-GB" sz="2700" kern="1200" dirty="0" err="1" smtClean="0"/>
            <a:t>datos</a:t>
          </a:r>
          <a:endParaRPr lang="en-GB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700" kern="1200" dirty="0" err="1" smtClean="0"/>
            <a:t>Relación</a:t>
          </a:r>
          <a:r>
            <a:rPr lang="en-GB" sz="2700" kern="1200" dirty="0" smtClean="0"/>
            <a:t> </a:t>
          </a:r>
          <a:r>
            <a:rPr lang="en-GB" sz="2700" kern="1200" dirty="0" err="1" smtClean="0"/>
            <a:t>profesional</a:t>
          </a:r>
          <a:endParaRPr lang="en-GB" sz="2700" kern="1200" dirty="0"/>
        </a:p>
      </dsp:txBody>
      <dsp:txXfrm>
        <a:off x="5719571" y="932081"/>
        <a:ext cx="2507456" cy="3439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74F7F2-623A-46DC-9098-AECCF339E8EA}" type="datetimeFigureOut">
              <a:rPr lang="es-AR" smtClean="0"/>
              <a:pPr/>
              <a:t>1/11/2021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B66276-05DF-469B-B264-82692D36134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4F7F2-623A-46DC-9098-AECCF339E8EA}" type="datetimeFigureOut">
              <a:rPr lang="es-AR" smtClean="0"/>
              <a:pPr/>
              <a:t>1/11/2021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B66276-05DF-469B-B264-82692D36134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4F7F2-623A-46DC-9098-AECCF339E8EA}" type="datetimeFigureOut">
              <a:rPr lang="es-AR" smtClean="0"/>
              <a:pPr/>
              <a:t>1/11/2021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B66276-05DF-469B-B264-82692D36134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4F7F2-623A-46DC-9098-AECCF339E8EA}" type="datetimeFigureOut">
              <a:rPr lang="es-AR" smtClean="0"/>
              <a:pPr/>
              <a:t>1/11/2021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B66276-05DF-469B-B264-82692D361348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4F7F2-623A-46DC-9098-AECCF339E8EA}" type="datetimeFigureOut">
              <a:rPr lang="es-AR" smtClean="0"/>
              <a:pPr/>
              <a:t>1/11/2021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B66276-05DF-469B-B264-82692D361348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4F7F2-623A-46DC-9098-AECCF339E8EA}" type="datetimeFigureOut">
              <a:rPr lang="es-AR" smtClean="0"/>
              <a:pPr/>
              <a:t>1/11/2021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B66276-05DF-469B-B264-82692D361348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4F7F2-623A-46DC-9098-AECCF339E8EA}" type="datetimeFigureOut">
              <a:rPr lang="es-AR" smtClean="0"/>
              <a:pPr/>
              <a:t>1/11/2021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B66276-05DF-469B-B264-82692D36134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4F7F2-623A-46DC-9098-AECCF339E8EA}" type="datetimeFigureOut">
              <a:rPr lang="es-AR" smtClean="0"/>
              <a:pPr/>
              <a:t>1/11/2021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B66276-05DF-469B-B264-82692D361348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4F7F2-623A-46DC-9098-AECCF339E8EA}" type="datetimeFigureOut">
              <a:rPr lang="es-AR" smtClean="0"/>
              <a:pPr/>
              <a:t>1/11/2021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B66276-05DF-469B-B264-82692D36134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F74F7F2-623A-46DC-9098-AECCF339E8EA}" type="datetimeFigureOut">
              <a:rPr lang="es-AR" smtClean="0"/>
              <a:pPr/>
              <a:t>1/11/2021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B66276-05DF-469B-B264-82692D36134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74F7F2-623A-46DC-9098-AECCF339E8EA}" type="datetimeFigureOut">
              <a:rPr lang="es-AR" smtClean="0"/>
              <a:pPr/>
              <a:t>1/11/2021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7B66276-05DF-469B-B264-82692D361348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F74F7F2-623A-46DC-9098-AECCF339E8EA}" type="datetimeFigureOut">
              <a:rPr lang="es-AR" smtClean="0"/>
              <a:pPr/>
              <a:t>1/11/2021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7B66276-05DF-469B-B264-82692D36134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539552" y="260648"/>
            <a:ext cx="4038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AR" sz="1600" dirty="0"/>
              <a:t>1</a:t>
            </a:r>
            <a:r>
              <a:rPr lang="es-AR" sz="1600" dirty="0" smtClean="0"/>
              <a:t>ra </a:t>
            </a:r>
            <a:r>
              <a:rPr lang="es-AR" sz="1600" dirty="0" smtClean="0"/>
              <a:t>Parte. Acceso y </a:t>
            </a:r>
            <a:r>
              <a:rPr lang="es-AR" sz="1600" dirty="0" smtClean="0"/>
              <a:t>estrategia</a:t>
            </a:r>
          </a:p>
          <a:p>
            <a:pPr marL="514350" indent="-514350">
              <a:buAutoNum type="arabicPeriod"/>
            </a:pPr>
            <a:r>
              <a:rPr lang="es-AR" sz="1600" dirty="0" smtClean="0"/>
              <a:t>Acceso</a:t>
            </a:r>
          </a:p>
          <a:p>
            <a:pPr marL="514350" indent="-514350">
              <a:buAutoNum type="arabicPeriod"/>
            </a:pPr>
            <a:r>
              <a:rPr lang="es-AR" sz="1600" dirty="0" smtClean="0"/>
              <a:t>Estrategia</a:t>
            </a:r>
          </a:p>
          <a:p>
            <a:pPr marL="0" indent="0">
              <a:buNone/>
            </a:pPr>
            <a:endParaRPr lang="es-AR" sz="1600" dirty="0" smtClean="0"/>
          </a:p>
          <a:p>
            <a:pPr marL="0" indent="0">
              <a:buNone/>
            </a:pPr>
            <a:r>
              <a:rPr lang="es-AR" sz="1600" dirty="0" smtClean="0"/>
              <a:t>2da</a:t>
            </a:r>
            <a:r>
              <a:rPr lang="es-AR" sz="1600" dirty="0" smtClean="0"/>
              <a:t> Parte. Formulación</a:t>
            </a:r>
          </a:p>
          <a:p>
            <a:pPr marL="0" indent="0">
              <a:buNone/>
            </a:pPr>
            <a:endParaRPr lang="es-AR" sz="1600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s-AR" sz="1600" dirty="0" smtClean="0"/>
              <a:t>Formulación </a:t>
            </a:r>
            <a:r>
              <a:rPr lang="es-AR" sz="1600" dirty="0"/>
              <a:t>del tema</a:t>
            </a:r>
          </a:p>
          <a:p>
            <a:pPr marL="514350" indent="-514350">
              <a:buAutoNum type="arabicPeriod" startAt="3"/>
            </a:pPr>
            <a:r>
              <a:rPr lang="es-AR" sz="1600" dirty="0"/>
              <a:t>Formulación del </a:t>
            </a:r>
            <a:r>
              <a:rPr lang="es-AR" sz="1600" dirty="0" smtClean="0"/>
              <a:t>proyecto</a:t>
            </a:r>
          </a:p>
          <a:p>
            <a:pPr marL="0" indent="0">
              <a:buNone/>
            </a:pPr>
            <a:endParaRPr lang="es-AR" sz="1600" dirty="0"/>
          </a:p>
          <a:p>
            <a:pPr marL="0" indent="0">
              <a:buNone/>
            </a:pPr>
            <a:r>
              <a:rPr lang="es-AR" sz="1600" b="1" dirty="0" smtClean="0"/>
              <a:t>3ra parte. Realización investigación y Elaboración tesis</a:t>
            </a:r>
            <a:endParaRPr lang="es-AR" sz="1600" b="1" dirty="0"/>
          </a:p>
          <a:p>
            <a:pPr marL="514350" indent="-514350">
              <a:buAutoNum type="arabicPeriod" startAt="3"/>
            </a:pPr>
            <a:r>
              <a:rPr lang="es-AR" sz="1600" b="1" dirty="0"/>
              <a:t>Planificación investigación y tesis</a:t>
            </a:r>
          </a:p>
          <a:p>
            <a:pPr marL="514350" indent="-514350">
              <a:buAutoNum type="arabicPeriod" startAt="3"/>
            </a:pPr>
            <a:r>
              <a:rPr lang="es-AR" sz="1600" b="1" dirty="0"/>
              <a:t>Indexación </a:t>
            </a:r>
            <a:r>
              <a:rPr lang="es-AR" sz="1600" b="1" dirty="0" smtClean="0"/>
              <a:t>investigación/tesis</a:t>
            </a:r>
            <a:endParaRPr lang="es-AR" sz="1600" b="1" dirty="0"/>
          </a:p>
          <a:p>
            <a:pPr marL="514350" indent="-514350">
              <a:buAutoNum type="arabicPeriod" startAt="3"/>
            </a:pPr>
            <a:r>
              <a:rPr lang="es-AR" sz="1600" b="1" dirty="0"/>
              <a:t>Elaboración </a:t>
            </a:r>
            <a:r>
              <a:rPr lang="es-AR" sz="1600" b="1" dirty="0" smtClean="0"/>
              <a:t>tesis</a:t>
            </a:r>
            <a:endParaRPr lang="es-AR" sz="1600" b="1" dirty="0"/>
          </a:p>
        </p:txBody>
      </p:sp>
      <p:pic>
        <p:nvPicPr>
          <p:cNvPr id="7" name="Picture 2" descr="C:\Users\profecruz\Pictures\Imagen1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5172" y="530225"/>
            <a:ext cx="3072606" cy="438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1 Audio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82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573"/>
    </mc:Choice>
    <mc:Fallback xmlns="">
      <p:transition spd="slow" advTm="155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129778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800" dirty="0"/>
              <a:t>El curso de acción metodológico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4370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5.2 Protocolo de investigación y tesis</a:t>
            </a:r>
            <a:endParaRPr lang="es-AR" dirty="0"/>
          </a:p>
        </p:txBody>
      </p:sp>
      <p:sp>
        <p:nvSpPr>
          <p:cNvPr id="5" name="4 Subtítul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Monitoreo y trabajo de investigación y tesis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2276872"/>
            <a:ext cx="2520280" cy="12961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AR" sz="1600" dirty="0" smtClean="0"/>
              <a:t>MONITOREO DIRECTIVO</a:t>
            </a:r>
          </a:p>
          <a:p>
            <a:pPr algn="ctr">
              <a:buNone/>
            </a:pPr>
            <a:r>
              <a:rPr lang="es-AR" sz="1600" dirty="0" smtClean="0"/>
              <a:t>MONITOREO INSTITUCIONAL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s-AR" sz="2400" dirty="0" smtClean="0"/>
              <a:t>Los </a:t>
            </a:r>
            <a:r>
              <a:rPr lang="es-AR" sz="2400" dirty="0" err="1" smtClean="0"/>
              <a:t>monitoreos</a:t>
            </a:r>
            <a:r>
              <a:rPr lang="es-AR" sz="2400" dirty="0" smtClean="0"/>
              <a:t> del trabajo de investigación y la tesis</a:t>
            </a:r>
            <a:br>
              <a:rPr lang="es-AR" sz="2400" dirty="0" smtClean="0"/>
            </a:br>
            <a:endParaRPr lang="es-AR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753911073"/>
              </p:ext>
            </p:extLst>
          </p:nvPr>
        </p:nvGraphicFramePr>
        <p:xfrm>
          <a:off x="3203848" y="1481138"/>
          <a:ext cx="5940152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891686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s-AR" sz="3600" dirty="0" smtClean="0"/>
              <a:t>El trabajo total de la tesis</a:t>
            </a:r>
            <a:endParaRPr lang="es-A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4732698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800" dirty="0" smtClean="0"/>
              <a:t>Protocolo de trabajo</a:t>
            </a:r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217698"/>
              </p:ext>
            </p:extLst>
          </p:nvPr>
        </p:nvGraphicFramePr>
        <p:xfrm>
          <a:off x="755576" y="1844824"/>
          <a:ext cx="7239000" cy="2718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>
            <a:normAutofit/>
          </a:bodyPr>
          <a:lstStyle/>
          <a:p>
            <a:pPr lvl="0" algn="ctr"/>
            <a:r>
              <a:rPr lang="es-AR" sz="2800" dirty="0" smtClean="0"/>
              <a:t>Recursos, exigencias y posibilidades</a:t>
            </a:r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718578"/>
              </p:ext>
            </p:extLst>
          </p:nvPr>
        </p:nvGraphicFramePr>
        <p:xfrm>
          <a:off x="457200" y="1143000"/>
          <a:ext cx="7239000" cy="5313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 fontScale="90000"/>
          </a:bodyPr>
          <a:lstStyle/>
          <a:p>
            <a:pPr algn="ctr"/>
            <a:r>
              <a:rPr lang="es-AR" sz="3200" dirty="0" smtClean="0"/>
              <a:t>EL CRONOGRAMA “REAL”</a:t>
            </a:r>
            <a:endParaRPr lang="es-A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s-AR" dirty="0" smtClean="0"/>
              <a:t>5.3 Revisión del proyecto</a:t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La revisión y adecuación elaborada del estudio e investigación previa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Proyecto de </a:t>
            </a:r>
            <a:r>
              <a:rPr lang="en-GB" dirty="0" err="1" smtClean="0"/>
              <a:t>tesis</a:t>
            </a:r>
            <a:endParaRPr lang="en-GB" dirty="0"/>
          </a:p>
        </p:txBody>
      </p:sp>
      <p:graphicFrame>
        <p:nvGraphicFramePr>
          <p:cNvPr id="16" name="Inhaltsplatzhalter 15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873216037"/>
              </p:ext>
            </p:extLst>
          </p:nvPr>
        </p:nvGraphicFramePr>
        <p:xfrm>
          <a:off x="4645025" y="1444625"/>
          <a:ext cx="4041775" cy="394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Inhaltsplatzhalter 1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131480705"/>
              </p:ext>
            </p:extLst>
          </p:nvPr>
        </p:nvGraphicFramePr>
        <p:xfrm>
          <a:off x="457200" y="1444625"/>
          <a:ext cx="4040188" cy="394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930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3ra parte. </a:t>
            </a:r>
            <a:r>
              <a:rPr lang="en-GB" dirty="0" smtClean="0"/>
              <a:t>La </a:t>
            </a:r>
            <a:r>
              <a:rPr lang="en-GB" dirty="0" err="1" smtClean="0"/>
              <a:t>realización</a:t>
            </a:r>
            <a:r>
              <a:rPr lang="en-GB" dirty="0" smtClean="0"/>
              <a:t> y </a:t>
            </a:r>
            <a:r>
              <a:rPr lang="en-GB" dirty="0" err="1" smtClean="0"/>
              <a:t>elaboración</a:t>
            </a:r>
            <a:endParaRPr lang="en-GB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Investigación</a:t>
            </a:r>
            <a:r>
              <a:rPr lang="en-GB" dirty="0" smtClean="0"/>
              <a:t> y </a:t>
            </a:r>
            <a:r>
              <a:rPr lang="en-GB" dirty="0" err="1" smtClean="0"/>
              <a:t>Tesis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48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71473"/>
              </p:ext>
            </p:extLst>
          </p:nvPr>
        </p:nvGraphicFramePr>
        <p:xfrm>
          <a:off x="457200" y="260648"/>
          <a:ext cx="8229600" cy="5746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528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AR" b="1" dirty="0" smtClean="0"/>
              <a:t>5. </a:t>
            </a:r>
            <a:r>
              <a:rPr lang="es-AR" dirty="0" smtClean="0"/>
              <a:t>Planificación de la investigación y la tesis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 smtClean="0"/>
              <a:t>Estrategias</a:t>
            </a:r>
          </a:p>
          <a:p>
            <a:r>
              <a:rPr lang="es-AR" dirty="0" smtClean="0"/>
              <a:t>Protocolos</a:t>
            </a:r>
          </a:p>
          <a:p>
            <a:r>
              <a:rPr lang="es-AR" dirty="0" smtClean="0"/>
              <a:t>Revisión del proyecto de tesis</a:t>
            </a:r>
          </a:p>
        </p:txBody>
      </p:sp>
    </p:spTree>
    <p:extLst>
      <p:ext uri="{BB962C8B-B14F-4D97-AF65-F5344CB8AC3E}">
        <p14:creationId xmlns:p14="http://schemas.microsoft.com/office/powerpoint/2010/main" val="106480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s-AR" sz="2800" b="1" dirty="0" smtClean="0"/>
              <a:t>La planificación del trabajo de una tesis</a:t>
            </a:r>
            <a:endParaRPr lang="es-AR" sz="28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 err="1" smtClean="0"/>
              <a:t>Demandas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GB" dirty="0" err="1" smtClean="0"/>
              <a:t>Objetivos</a:t>
            </a:r>
            <a:endParaRPr lang="en-GB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988820831"/>
              </p:ext>
            </p:extLst>
          </p:nvPr>
        </p:nvGraphicFramePr>
        <p:xfrm>
          <a:off x="457200" y="1444625"/>
          <a:ext cx="4040188" cy="394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Inhaltsplatzhalt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74988543"/>
              </p:ext>
            </p:extLst>
          </p:nvPr>
        </p:nvGraphicFramePr>
        <p:xfrm>
          <a:off x="4645025" y="1444625"/>
          <a:ext cx="4041775" cy="394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600" dirty="0" smtClean="0"/>
              <a:t>5.1 La planificación estratégica</a:t>
            </a:r>
            <a:endParaRPr lang="es-AR" sz="3600" dirty="0"/>
          </a:p>
        </p:txBody>
      </p:sp>
      <p:sp>
        <p:nvSpPr>
          <p:cNvPr id="5" name="4 Subtítul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Los cursos de acción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0203610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/>
            <a:r>
              <a:rPr lang="es-AR" sz="2800" b="1" dirty="0" smtClean="0"/>
              <a:t>La estrategia para la elaboración de la tesis</a:t>
            </a:r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800" dirty="0" smtClean="0"/>
              <a:t>El curso de acción disciplinar</a:t>
            </a:r>
            <a:endParaRPr lang="es-AR" sz="28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GB" dirty="0" err="1" smtClean="0"/>
              <a:t>Exigencias</a:t>
            </a:r>
            <a:r>
              <a:rPr lang="en-GB" dirty="0" smtClean="0"/>
              <a:t> y </a:t>
            </a:r>
            <a:r>
              <a:rPr lang="en-GB" dirty="0" err="1" smtClean="0"/>
              <a:t>recursos</a:t>
            </a:r>
            <a:r>
              <a:rPr lang="en-GB" dirty="0" smtClean="0"/>
              <a:t> </a:t>
            </a:r>
            <a:r>
              <a:rPr lang="en-GB" dirty="0" err="1" smtClean="0"/>
              <a:t>interdisciplinares</a:t>
            </a:r>
            <a:endParaRPr lang="en-GB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GB" dirty="0" err="1" smtClean="0"/>
              <a:t>Exigencias</a:t>
            </a:r>
            <a:r>
              <a:rPr lang="en-GB" dirty="0" smtClean="0"/>
              <a:t> y </a:t>
            </a:r>
            <a:r>
              <a:rPr lang="en-GB" dirty="0" err="1" smtClean="0"/>
              <a:t>recursos</a:t>
            </a:r>
            <a:r>
              <a:rPr lang="en-GB" dirty="0" smtClean="0"/>
              <a:t> </a:t>
            </a:r>
            <a:r>
              <a:rPr lang="en-GB" dirty="0" err="1" smtClean="0"/>
              <a:t>disciplinares</a:t>
            </a:r>
            <a:endParaRPr lang="en-GB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616907989"/>
              </p:ext>
            </p:extLst>
          </p:nvPr>
        </p:nvGraphicFramePr>
        <p:xfrm>
          <a:off x="457200" y="1444625"/>
          <a:ext cx="4040188" cy="394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Inhaltsplatzhalt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127098218"/>
              </p:ext>
            </p:extLst>
          </p:nvPr>
        </p:nvGraphicFramePr>
        <p:xfrm>
          <a:off x="4645025" y="1444625"/>
          <a:ext cx="4041775" cy="394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2800" dirty="0" smtClean="0"/>
              <a:t>El curso de acción profesional</a:t>
            </a:r>
            <a:endParaRPr lang="es-AR" sz="28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GB" dirty="0" smtClean="0"/>
              <a:t>Capital </a:t>
            </a:r>
            <a:r>
              <a:rPr lang="en-GB" dirty="0" err="1" smtClean="0"/>
              <a:t>profesional</a:t>
            </a:r>
            <a:r>
              <a:rPr lang="en-GB" dirty="0" smtClean="0"/>
              <a:t> y </a:t>
            </a:r>
            <a:r>
              <a:rPr lang="en-GB" dirty="0" err="1" smtClean="0"/>
              <a:t>académico</a:t>
            </a:r>
            <a:endParaRPr lang="en-GB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err="1" smtClean="0"/>
              <a:t>Inversiones</a:t>
            </a:r>
            <a:r>
              <a:rPr lang="en-GB" dirty="0" smtClean="0"/>
              <a:t> </a:t>
            </a:r>
            <a:r>
              <a:rPr lang="en-GB" dirty="0" err="1" smtClean="0"/>
              <a:t>académicas</a:t>
            </a:r>
            <a:endParaRPr lang="en-GB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87488040"/>
              </p:ext>
            </p:extLst>
          </p:nvPr>
        </p:nvGraphicFramePr>
        <p:xfrm>
          <a:off x="457200" y="1444625"/>
          <a:ext cx="4040188" cy="394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Inhaltsplatzhalt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745916552"/>
              </p:ext>
            </p:extLst>
          </p:nvPr>
        </p:nvGraphicFramePr>
        <p:xfrm>
          <a:off x="4645025" y="1444625"/>
          <a:ext cx="4041775" cy="394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776</TotalTime>
  <Words>449</Words>
  <Application>Microsoft Office PowerPoint</Application>
  <PresentationFormat>Presentación en pantalla (4:3)</PresentationFormat>
  <Paragraphs>135</Paragraphs>
  <Slides>18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Concurrencia</vt:lpstr>
      <vt:lpstr>Presentación de PowerPoint</vt:lpstr>
      <vt:lpstr>3ra parte. La realización y elaboración</vt:lpstr>
      <vt:lpstr>Presentación de PowerPoint</vt:lpstr>
      <vt:lpstr>5. Planificación de la investigación y la tesis</vt:lpstr>
      <vt:lpstr>La planificación del trabajo de una tesis</vt:lpstr>
      <vt:lpstr>5.1 La planificación estratégica</vt:lpstr>
      <vt:lpstr>La estrategia para la elaboración de la tesis</vt:lpstr>
      <vt:lpstr>El curso de acción disciplinar</vt:lpstr>
      <vt:lpstr>El curso de acción profesional</vt:lpstr>
      <vt:lpstr>El curso de acción metodológico</vt:lpstr>
      <vt:lpstr>5.2 Protocolo de investigación y tesis</vt:lpstr>
      <vt:lpstr>Los monitoreos del trabajo de investigación y la tesis </vt:lpstr>
      <vt:lpstr>El trabajo total de la tesis</vt:lpstr>
      <vt:lpstr>Protocolo de trabajo</vt:lpstr>
      <vt:lpstr>Recursos, exigencias y posibilidades</vt:lpstr>
      <vt:lpstr>EL CRONOGRAMA “REAL”</vt:lpstr>
      <vt:lpstr>5.3 Revisión del proyecto </vt:lpstr>
      <vt:lpstr>Proyecto de tesis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Parte. Elaboración de una tesis de investigación científica</dc:title>
  <dc:creator>enriqueto</dc:creator>
  <cp:lastModifiedBy>profecruz</cp:lastModifiedBy>
  <cp:revision>57</cp:revision>
  <dcterms:created xsi:type="dcterms:W3CDTF">2014-04-13T19:08:37Z</dcterms:created>
  <dcterms:modified xsi:type="dcterms:W3CDTF">2021-11-01T20:43:12Z</dcterms:modified>
</cp:coreProperties>
</file>