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sldIdLst>
    <p:sldId id="256" r:id="rId2"/>
    <p:sldId id="261" r:id="rId3"/>
    <p:sldId id="262" r:id="rId4"/>
    <p:sldId id="265" r:id="rId5"/>
    <p:sldId id="267" r:id="rId6"/>
    <p:sldId id="270" r:id="rId7"/>
    <p:sldId id="273" r:id="rId8"/>
    <p:sldId id="274" r:id="rId9"/>
    <p:sldId id="276" r:id="rId10"/>
    <p:sldId id="277" r:id="rId11"/>
    <p:sldId id="279" r:id="rId12"/>
    <p:sldId id="280" r:id="rId13"/>
    <p:sldId id="281" r:id="rId14"/>
    <p:sldId id="283" r:id="rId15"/>
    <p:sldId id="28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4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236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146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80054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655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3413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367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678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87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240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855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042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259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29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777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931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666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812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690813" y="1419577"/>
            <a:ext cx="8915399" cy="2262781"/>
          </a:xfrm>
        </p:spPr>
        <p:txBody>
          <a:bodyPr/>
          <a:lstStyle/>
          <a:p>
            <a:r>
              <a:rPr lang="es-ES" dirty="0"/>
              <a:t>Materiales Poliméricos</a:t>
            </a:r>
            <a:br>
              <a:rPr lang="es-ES" dirty="0"/>
            </a:br>
            <a:r>
              <a:rPr lang="es-ES" sz="3200" dirty="0"/>
              <a:t>Parte 2</a:t>
            </a:r>
            <a:endParaRPr lang="en-US" sz="32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690812" y="4043600"/>
            <a:ext cx="8915399" cy="1126283"/>
          </a:xfrm>
        </p:spPr>
        <p:txBody>
          <a:bodyPr/>
          <a:lstStyle/>
          <a:p>
            <a:r>
              <a:rPr lang="es-ES" dirty="0"/>
              <a:t>Ingeniería de Materiales 2025</a:t>
            </a:r>
          </a:p>
          <a:p>
            <a:r>
              <a:rPr lang="es-ES" dirty="0"/>
              <a:t>Ing. Teresa Antequera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2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0"/>
    </mc:Choice>
    <mc:Fallback xmlns="">
      <p:transition spd="slow" advTm="7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476105" y="200357"/>
            <a:ext cx="10502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b="1" dirty="0">
                <a:solidFill>
                  <a:schemeClr val="accent1"/>
                </a:solidFill>
              </a:rPr>
              <a:t> Fabricación de plásticos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0036" y="884692"/>
            <a:ext cx="5296546" cy="191112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0564" y="884692"/>
            <a:ext cx="4768077" cy="333765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915056" y="3121223"/>
            <a:ext cx="3566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Esquema de una extrusora</a:t>
            </a:r>
            <a:endParaRPr lang="en-US" sz="1400" dirty="0"/>
          </a:p>
        </p:txBody>
      </p:sp>
      <p:sp>
        <p:nvSpPr>
          <p:cNvPr id="6" name="CuadroTexto 5"/>
          <p:cNvSpPr txBox="1"/>
          <p:nvPr/>
        </p:nvSpPr>
        <p:spPr>
          <a:xfrm>
            <a:off x="9215648" y="4229572"/>
            <a:ext cx="966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Extrusora</a:t>
            </a:r>
            <a:endParaRPr lang="en-US" sz="14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84A25A8-D8BC-4D44-9DBD-469E653A46F4}"/>
              </a:ext>
            </a:extLst>
          </p:cNvPr>
          <p:cNvSpPr txBox="1"/>
          <p:nvPr/>
        </p:nvSpPr>
        <p:spPr>
          <a:xfrm>
            <a:off x="1476105" y="4041293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AR" b="1" dirty="0"/>
              <a:t>Moldeo a presión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04F85C9-3A4A-4DA2-BF2C-6FACBF469C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0200" y="4674476"/>
            <a:ext cx="1463167" cy="152413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546551C-A6AC-4D85-8F15-6D21A9D75913}"/>
              </a:ext>
            </a:extLst>
          </p:cNvPr>
          <p:cNvSpPr txBox="1"/>
          <p:nvPr/>
        </p:nvSpPr>
        <p:spPr>
          <a:xfrm>
            <a:off x="2269524" y="6349866"/>
            <a:ext cx="19696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Unión de matrices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B03C2EC-C80C-47A7-A319-A876845854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2581" y="4670718"/>
            <a:ext cx="2079304" cy="191112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BD965443-433E-4F56-A7F7-A70BD32CE4D7}"/>
              </a:ext>
            </a:extLst>
          </p:cNvPr>
          <p:cNvSpPr txBox="1"/>
          <p:nvPr/>
        </p:nvSpPr>
        <p:spPr>
          <a:xfrm>
            <a:off x="6691885" y="5421677"/>
            <a:ext cx="2005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Entrada del plástico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0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848"/>
    </mc:Choice>
    <mc:Fallback xmlns="">
      <p:transition spd="slow" advTm="160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45" x="911225" y="4965700"/>
          <p14:tracePt t="4809" x="911225" y="4956175"/>
          <p14:tracePt t="4817" x="911225" y="4946650"/>
          <p14:tracePt t="4834" x="911225" y="4938713"/>
          <p14:tracePt t="4850" x="901700" y="4929188"/>
          <p14:tracePt t="4866" x="893763" y="4919663"/>
          <p14:tracePt t="4879" x="893763" y="4911725"/>
          <p14:tracePt t="4895" x="893763" y="4867275"/>
          <p14:tracePt t="4913" x="911225" y="4813300"/>
          <p14:tracePt t="4929" x="919163" y="4759325"/>
          <p14:tracePt t="4945" x="928688" y="4705350"/>
          <p14:tracePt t="4962" x="965200" y="4608513"/>
          <p14:tracePt t="4979" x="1009650" y="4518025"/>
          <p14:tracePt t="4995" x="1062038" y="4411663"/>
          <p14:tracePt t="5013" x="1098550" y="4340225"/>
          <p14:tracePt t="5029" x="1143000" y="4251325"/>
          <p14:tracePt t="5045" x="1179513" y="4170363"/>
          <p14:tracePt t="5062" x="1241425" y="4071938"/>
          <p14:tracePt t="5079" x="1285875" y="4000500"/>
          <p14:tracePt t="5095" x="1330325" y="3929063"/>
          <p14:tracePt t="5112" x="1374775" y="3857625"/>
          <p14:tracePt t="5129" x="1419225" y="3776663"/>
          <p14:tracePt t="5145" x="1473200" y="3679825"/>
          <p14:tracePt t="5162" x="1544638" y="3571875"/>
          <p14:tracePt t="5179" x="1687513" y="3375025"/>
          <p14:tracePt t="5196" x="1847850" y="3241675"/>
          <p14:tracePt t="5212" x="1982788" y="3125788"/>
          <p14:tracePt t="5229" x="2108200" y="3000375"/>
          <p14:tracePt t="5245" x="2241550" y="2874963"/>
          <p14:tracePt t="5262" x="2339975" y="2768600"/>
          <p14:tracePt t="5279" x="2428875" y="2660650"/>
          <p14:tracePt t="5282" x="2465388" y="2608263"/>
          <p14:tracePt t="5295" x="2500313" y="2554288"/>
          <p14:tracePt t="5313" x="2581275" y="2347913"/>
          <p14:tracePt t="5329" x="2625725" y="2214563"/>
          <p14:tracePt t="5345" x="2643188" y="2108200"/>
          <p14:tracePt t="5362" x="2652713" y="2054225"/>
          <p14:tracePt t="5379" x="2660650" y="2009775"/>
          <p14:tracePt t="5395" x="2660650" y="1955800"/>
          <p14:tracePt t="5412" x="2670175" y="1893888"/>
          <p14:tracePt t="5429" x="2670175" y="1830388"/>
          <p14:tracePt t="5445" x="2670175" y="1768475"/>
          <p14:tracePt t="5463" x="2687638" y="1670050"/>
          <p14:tracePt t="5479" x="2697163" y="1616075"/>
          <p14:tracePt t="5495" x="2714625" y="1562100"/>
          <p14:tracePt t="5513" x="2751138" y="1473200"/>
          <p14:tracePt t="5529" x="2803525" y="1357313"/>
          <p14:tracePt t="5545" x="2874963" y="1214438"/>
          <p14:tracePt t="5562" x="2946400" y="1108075"/>
          <p14:tracePt t="5579" x="3000375" y="1044575"/>
          <p14:tracePt t="5598" x="3054350" y="965200"/>
          <p14:tracePt t="5614" x="3089275" y="901700"/>
          <p14:tracePt t="5629" x="3133725" y="839788"/>
          <p14:tracePt t="5645" x="3187700" y="768350"/>
          <p14:tracePt t="5662" x="3224213" y="696913"/>
          <p14:tracePt t="5679" x="3251200" y="642938"/>
          <p14:tracePt t="5695" x="3259138" y="588963"/>
          <p14:tracePt t="5713" x="3276600" y="544513"/>
          <p14:tracePt t="5729" x="3286125" y="509588"/>
          <p14:tracePt t="5745" x="3303588" y="465138"/>
          <p14:tracePt t="5765" x="3313113" y="411163"/>
          <p14:tracePt t="5779" x="3322638" y="384175"/>
          <p14:tracePt t="5796" x="3322638" y="374650"/>
          <p14:tracePt t="5813" x="3322638" y="366713"/>
          <p14:tracePt t="5829" x="3322638" y="357188"/>
          <p14:tracePt t="6059" x="3322638" y="347663"/>
          <p14:tracePt t="9510" x="3330575" y="347663"/>
          <p14:tracePt t="9531" x="3357563" y="339725"/>
          <p14:tracePt t="9553" x="3367088" y="330200"/>
          <p14:tracePt t="9562" x="3375025" y="322263"/>
          <p14:tracePt t="9600" x="3384550" y="322263"/>
          <p14:tracePt t="9614" x="3394075" y="322263"/>
          <p14:tracePt t="9674" x="3402013" y="322263"/>
          <p14:tracePt t="9812" x="3411538" y="322263"/>
          <p14:tracePt t="9819" x="3419475" y="322263"/>
          <p14:tracePt t="9868" x="3429000" y="322263"/>
          <p14:tracePt t="9884" x="3446463" y="339725"/>
          <p14:tracePt t="9892" x="3455988" y="374650"/>
          <p14:tracePt t="9901" x="3455988" y="401638"/>
          <p14:tracePt t="9912" x="3465513" y="428625"/>
          <p14:tracePt t="9929" x="3465513" y="500063"/>
          <p14:tracePt t="9945" x="3465513" y="581025"/>
          <p14:tracePt t="9961" x="3465513" y="633413"/>
          <p14:tracePt t="9979" x="3465513" y="704850"/>
          <p14:tracePt t="9995" x="3465513" y="758825"/>
          <p14:tracePt t="10011" x="3465513" y="812800"/>
          <p14:tracePt t="10029" x="3465513" y="911225"/>
          <p14:tracePt t="10044" x="3490913" y="1036638"/>
          <p14:tracePt t="10061" x="3517900" y="1169988"/>
          <p14:tracePt t="10079" x="3544888" y="1330325"/>
          <p14:tracePt t="10095" x="3554413" y="1393825"/>
          <p14:tracePt t="10111" x="3562350" y="1446213"/>
          <p14:tracePt t="10129" x="3581400" y="1473200"/>
          <p14:tracePt t="10144" x="3589338" y="1490663"/>
          <p14:tracePt t="10198" x="3589338" y="1500188"/>
          <p14:tracePt t="10206" x="3589338" y="1527175"/>
          <p14:tracePt t="10214" x="3581400" y="1562100"/>
          <p14:tracePt t="10229" x="3544888" y="1633538"/>
          <p14:tracePt t="10245" x="3517900" y="1687513"/>
          <p14:tracePt t="10261" x="3473450" y="1741488"/>
          <p14:tracePt t="10279" x="3438525" y="1803400"/>
          <p14:tracePt t="10294" x="3384550" y="1866900"/>
          <p14:tracePt t="10312" x="3322638" y="1911350"/>
          <p14:tracePt t="10315" x="3286125" y="1938338"/>
          <p14:tracePt t="10329" x="3251200" y="1965325"/>
          <p14:tracePt t="10345" x="3152775" y="2009775"/>
          <p14:tracePt t="10361" x="3044825" y="2062163"/>
          <p14:tracePt t="10379" x="2938463" y="2160588"/>
          <p14:tracePt t="10395" x="2867025" y="2241550"/>
          <p14:tracePt t="10412" x="2803525" y="2339975"/>
          <p14:tracePt t="10429" x="2768600" y="2411413"/>
          <p14:tracePt t="10445" x="2732088" y="2465388"/>
          <p14:tracePt t="10461" x="2705100" y="2517775"/>
          <p14:tracePt t="10478" x="2697163" y="2562225"/>
          <p14:tracePt t="10494" x="2687638" y="2589213"/>
          <p14:tracePt t="10513" x="2670175" y="2608263"/>
          <p14:tracePt t="10659" x="2660650" y="2608263"/>
          <p14:tracePt t="10766" x="2660650" y="2616200"/>
          <p14:tracePt t="10791" x="2652713" y="2633663"/>
          <p14:tracePt t="10797" x="2643188" y="2643188"/>
          <p14:tracePt t="10811" x="2633663" y="2660650"/>
          <p14:tracePt t="10830" x="2625725" y="2670175"/>
          <p14:tracePt t="10844" x="2608263" y="2679700"/>
          <p14:tracePt t="10861" x="2598738" y="2687638"/>
          <p14:tracePt t="10878" x="2589213" y="2697163"/>
          <p14:tracePt t="10894" x="2581275" y="2705100"/>
          <p14:tracePt t="10911" x="2562225" y="2724150"/>
          <p14:tracePt t="10930" x="2544763" y="2732088"/>
          <p14:tracePt t="10944" x="2527300" y="2751138"/>
          <p14:tracePt t="10961" x="2500313" y="2759075"/>
          <p14:tracePt t="10979" x="2482850" y="2759075"/>
          <p14:tracePt t="10994" x="2465388" y="2759075"/>
          <p14:tracePt t="11011" x="2438400" y="2759075"/>
          <p14:tracePt t="11029" x="2384425" y="2741613"/>
          <p14:tracePt t="11044" x="2366963" y="2732088"/>
          <p14:tracePt t="11061" x="2295525" y="2679700"/>
          <p14:tracePt t="11079" x="2205038" y="2608263"/>
          <p14:tracePt t="11095" x="2098675" y="2536825"/>
          <p14:tracePt t="11111" x="2054225" y="2500313"/>
          <p14:tracePt t="11130" x="2000250" y="2465388"/>
          <p14:tracePt t="11144" x="1990725" y="2455863"/>
          <p14:tracePt t="19849" x="2009775" y="2455863"/>
          <p14:tracePt t="19857" x="2027238" y="2455863"/>
          <p14:tracePt t="19869" x="2044700" y="2465388"/>
          <p14:tracePt t="19880" x="2054225" y="2465388"/>
          <p14:tracePt t="19897" x="2062163" y="2473325"/>
          <p14:tracePt t="19910" x="2071688" y="2473325"/>
          <p14:tracePt t="19927" x="2081213" y="2482850"/>
          <p14:tracePt t="19944" x="2089150" y="2490788"/>
          <p14:tracePt t="19960" x="2098675" y="2500313"/>
          <p14:tracePt t="19995" x="2108200" y="2500313"/>
          <p14:tracePt t="20094" x="2116138" y="2500313"/>
          <p14:tracePt t="22232" x="1536700" y="2867025"/>
          <p14:tracePt t="26518" x="1544638" y="2857500"/>
          <p14:tracePt t="26534" x="1554163" y="2847975"/>
          <p14:tracePt t="26689" x="1571625" y="2840038"/>
          <p14:tracePt t="26714" x="1581150" y="2822575"/>
          <p14:tracePt t="26721" x="1589088" y="2822575"/>
          <p14:tracePt t="26727" x="1589088" y="2813050"/>
          <p14:tracePt t="26742" x="1598613" y="2803525"/>
          <p14:tracePt t="26760" x="1608138" y="2795588"/>
          <p14:tracePt t="26776" x="1616075" y="2759075"/>
          <p14:tracePt t="26794" x="1633538" y="2714625"/>
          <p14:tracePt t="26809" x="1643063" y="2670175"/>
          <p14:tracePt t="26825" x="1652588" y="2625725"/>
          <p14:tracePt t="26842" x="1660525" y="2571750"/>
          <p14:tracePt t="26859" x="1660525" y="2517775"/>
          <p14:tracePt t="26876" x="1660525" y="2490788"/>
          <p14:tracePt t="26892" x="1660525" y="2482850"/>
          <p14:tracePt t="26909" x="1660525" y="2455863"/>
          <p14:tracePt t="26925" x="1652588" y="2446338"/>
          <p14:tracePt t="26942" x="1643063" y="2419350"/>
          <p14:tracePt t="26959" x="1643063" y="2401888"/>
          <p14:tracePt t="26975" x="1643063" y="2374900"/>
          <p14:tracePt t="26992" x="1652588" y="2339975"/>
          <p14:tracePt t="27009" x="1660525" y="2322513"/>
          <p14:tracePt t="27116" x="1670050" y="2322513"/>
          <p14:tracePt t="27134" x="1679575" y="2330450"/>
          <p14:tracePt t="27164" x="1812925" y="2401888"/>
          <p14:tracePt t="27171" x="1884363" y="2428875"/>
          <p14:tracePt t="27178" x="1946275" y="2446338"/>
          <p14:tracePt t="27192" x="2108200" y="2500313"/>
          <p14:tracePt t="27209" x="2241550" y="2544763"/>
          <p14:tracePt t="27225" x="2366963" y="2598738"/>
          <p14:tracePt t="27242" x="2446338" y="2616200"/>
          <p14:tracePt t="27259" x="2490788" y="2633663"/>
          <p14:tracePt t="27275" x="2517775" y="2643188"/>
          <p14:tracePt t="27292" x="2589213" y="2660650"/>
          <p14:tracePt t="27309" x="2643188" y="2679700"/>
          <p14:tracePt t="27325" x="2724150" y="2705100"/>
          <p14:tracePt t="27342" x="2813050" y="2714625"/>
          <p14:tracePt t="27359" x="2867025" y="2732088"/>
          <p14:tracePt t="27375" x="2919413" y="2741613"/>
          <p14:tracePt t="27392" x="3000375" y="2759075"/>
          <p14:tracePt t="27409" x="3098800" y="2768600"/>
          <p14:tracePt t="27426" x="3251200" y="2795588"/>
          <p14:tracePt t="27442" x="3348038" y="2813050"/>
          <p14:tracePt t="27459" x="3455988" y="2840038"/>
          <p14:tracePt t="27475" x="3581400" y="2867025"/>
          <p14:tracePt t="27492" x="3697288" y="2884488"/>
          <p14:tracePt t="27509" x="3813175" y="2901950"/>
          <p14:tracePt t="27525" x="3919538" y="2919413"/>
          <p14:tracePt t="27542" x="4027488" y="2928938"/>
          <p14:tracePt t="27560" x="4214813" y="2955925"/>
          <p14:tracePt t="27576" x="4357688" y="2973388"/>
          <p14:tracePt t="27592" x="4483100" y="3000375"/>
          <p14:tracePt t="27609" x="4633913" y="3044825"/>
          <p14:tracePt t="27625" x="4795838" y="3081338"/>
          <p14:tracePt t="27642" x="4938713" y="3133725"/>
          <p14:tracePt t="27659" x="5045075" y="3170238"/>
          <p14:tracePt t="27675" x="5133975" y="3197225"/>
          <p14:tracePt t="27692" x="5187950" y="3205163"/>
          <p14:tracePt t="27710" x="5241925" y="3224213"/>
          <p14:tracePt t="27726" x="5268913" y="3224213"/>
          <p14:tracePt t="27742" x="5313363" y="3241675"/>
          <p14:tracePt t="27759" x="5348288" y="3251200"/>
          <p14:tracePt t="27775" x="5367338" y="3251200"/>
          <p14:tracePt t="30155" x="5367338" y="3259138"/>
          <p14:tracePt t="30180" x="5375275" y="3259138"/>
          <p14:tracePt t="30194" x="5384800" y="3259138"/>
          <p14:tracePt t="30214" x="5394325" y="3259138"/>
          <p14:tracePt t="30229" x="5419725" y="3259138"/>
          <p14:tracePt t="30242" x="5429250" y="3268663"/>
          <p14:tracePt t="30259" x="5446713" y="3268663"/>
          <p14:tracePt t="30275" x="5456238" y="3268663"/>
          <p14:tracePt t="30291" x="5465763" y="3268663"/>
          <p14:tracePt t="30309" x="5500688" y="3276600"/>
          <p14:tracePt t="30325" x="5518150" y="3276600"/>
          <p14:tracePt t="30342" x="5527675" y="3276600"/>
          <p14:tracePt t="30359" x="5537200" y="3276600"/>
          <p14:tracePt t="30375" x="5545138" y="3276600"/>
          <p14:tracePt t="30478" x="5562600" y="3286125"/>
          <p14:tracePt t="30487" x="5572125" y="3286125"/>
          <p14:tracePt t="30498" x="5581650" y="3286125"/>
          <p14:tracePt t="30511" x="5589588" y="3286125"/>
          <p14:tracePt t="31277" x="5572125" y="3286125"/>
          <p14:tracePt t="31296" x="5500688" y="3268663"/>
          <p14:tracePt t="31310" x="5446713" y="3259138"/>
          <p14:tracePt t="31325" x="5384800" y="3241675"/>
          <p14:tracePt t="31342" x="5313363" y="3232150"/>
          <p14:tracePt t="31359" x="5214938" y="3205163"/>
          <p14:tracePt t="31374" x="5126038" y="3187700"/>
          <p14:tracePt t="31391" x="5081588" y="3179763"/>
          <p14:tracePt t="31408" x="5037138" y="3160713"/>
          <p14:tracePt t="31424" x="4991100" y="3152775"/>
          <p14:tracePt t="31441" x="4946650" y="3133725"/>
          <p14:tracePt t="31444" x="4919663" y="3125788"/>
          <p14:tracePt t="31460" x="4875213" y="3108325"/>
          <p14:tracePt t="31475" x="4867275" y="3108325"/>
          <p14:tracePt t="31573" x="4867275" y="3098800"/>
          <p14:tracePt t="32275" x="4848225" y="3071813"/>
          <p14:tracePt t="32285" x="4840288" y="3054350"/>
          <p14:tracePt t="32298" x="4840288" y="3027363"/>
          <p14:tracePt t="32310" x="4822825" y="2990850"/>
          <p14:tracePt t="32326" x="4813300" y="2955925"/>
          <p14:tracePt t="32342" x="4776788" y="2901950"/>
          <p14:tracePt t="32359" x="4751388" y="2857500"/>
          <p14:tracePt t="32374" x="4724400" y="2822575"/>
          <p14:tracePt t="32391" x="4687888" y="2768600"/>
          <p14:tracePt t="32408" x="4616450" y="2660650"/>
          <p14:tracePt t="32424" x="4518025" y="2554288"/>
          <p14:tracePt t="32441" x="4411663" y="2455863"/>
          <p14:tracePt t="32458" x="4330700" y="2374900"/>
          <p14:tracePt t="32474" x="4251325" y="2295525"/>
          <p14:tracePt t="32492" x="4170363" y="2232025"/>
          <p14:tracePt t="32508" x="4143375" y="2197100"/>
          <p14:tracePt t="32524" x="4133850" y="2187575"/>
          <p14:tracePt t="32541" x="4089400" y="2170113"/>
          <p14:tracePt t="32558" x="4010025" y="2125663"/>
          <p14:tracePt t="32574" x="3857625" y="2081213"/>
          <p14:tracePt t="32591" x="3724275" y="2044700"/>
          <p14:tracePt t="32608" x="3625850" y="2017713"/>
          <p14:tracePt t="32624" x="3544888" y="1990725"/>
          <p14:tracePt t="32642" x="3500438" y="1990725"/>
          <p14:tracePt t="32658" x="3473450" y="1990725"/>
          <p14:tracePt t="32674" x="3455988" y="1990725"/>
          <p14:tracePt t="32691" x="3411538" y="1990725"/>
          <p14:tracePt t="32708" x="3375025" y="2000250"/>
          <p14:tracePt t="32724" x="3340100" y="2000250"/>
          <p14:tracePt t="32741" x="3330575" y="2000250"/>
          <p14:tracePt t="32758" x="3313113" y="2009775"/>
          <p14:tracePt t="32774" x="3303588" y="2027238"/>
          <p14:tracePt t="32792" x="3295650" y="2044700"/>
          <p14:tracePt t="32809" x="3251200" y="2062163"/>
          <p14:tracePt t="32824" x="3224213" y="2089150"/>
          <p14:tracePt t="32843" x="3187700" y="2108200"/>
          <p14:tracePt t="32858" x="3143250" y="2125663"/>
          <p14:tracePt t="32874" x="3108325" y="2152650"/>
          <p14:tracePt t="32891" x="3081338" y="2160588"/>
          <p14:tracePt t="32908" x="3071813" y="2170113"/>
          <p14:tracePt t="32924" x="3071813" y="2179638"/>
          <p14:tracePt t="32927" x="3062288" y="2179638"/>
          <p14:tracePt t="32941" x="3054350" y="2187575"/>
          <p14:tracePt t="32958" x="3044825" y="2205038"/>
          <p14:tracePt t="32974" x="3044825" y="2214563"/>
          <p14:tracePt t="32991" x="3036888" y="2224088"/>
          <p14:tracePt t="33008" x="3017838" y="2224088"/>
          <p14:tracePt t="33024" x="3009900" y="2241550"/>
          <p14:tracePt t="33041" x="3000375" y="2251075"/>
          <p14:tracePt t="33058" x="2990850" y="2259013"/>
          <p14:tracePt t="33074" x="2973388" y="2268538"/>
          <p14:tracePt t="33091" x="2955925" y="2286000"/>
          <p14:tracePt t="33109" x="2946400" y="2303463"/>
          <p14:tracePt t="33124" x="2938463" y="2322513"/>
          <p14:tracePt t="33141" x="2928938" y="2330450"/>
          <p14:tracePt t="33158" x="2928938" y="2339975"/>
          <p14:tracePt t="33174" x="2919413" y="2347913"/>
          <p14:tracePt t="33191" x="2919413" y="2357438"/>
          <p14:tracePt t="33209" x="2919413" y="2374900"/>
          <p14:tracePt t="33224" x="2928938" y="2393950"/>
          <p14:tracePt t="33241" x="2938463" y="2411413"/>
          <p14:tracePt t="33257" x="2938463" y="2419350"/>
          <p14:tracePt t="33274" x="2946400" y="2428875"/>
          <p14:tracePt t="33291" x="2955925" y="2438400"/>
          <p14:tracePt t="33309" x="2965450" y="2446338"/>
          <p14:tracePt t="33324" x="2982913" y="2465388"/>
          <p14:tracePt t="33341" x="3000375" y="2473325"/>
          <p14:tracePt t="33359" x="3000375" y="2482850"/>
          <p14:tracePt t="33374" x="3027363" y="2500313"/>
          <p14:tracePt t="33391" x="3062288" y="2517775"/>
          <p14:tracePt t="33409" x="3108325" y="2527300"/>
          <p14:tracePt t="33424" x="3214688" y="2554288"/>
          <p14:tracePt t="33441" x="3402013" y="2608263"/>
          <p14:tracePt t="33458" x="3616325" y="2660650"/>
          <p14:tracePt t="33474" x="3929063" y="2759075"/>
          <p14:tracePt t="33491" x="4429125" y="2928938"/>
          <p14:tracePt t="33510" x="4724400" y="3009900"/>
          <p14:tracePt t="33524" x="4991100" y="3081338"/>
          <p14:tracePt t="33541" x="5160963" y="3125788"/>
          <p14:tracePt t="33557" x="5286375" y="3143250"/>
          <p14:tracePt t="33574" x="5375275" y="3160713"/>
          <p14:tracePt t="33591" x="5438775" y="3170238"/>
          <p14:tracePt t="33610" x="5510213" y="3179763"/>
          <p14:tracePt t="33624" x="5537200" y="3179763"/>
          <p14:tracePt t="33641" x="5589588" y="3179763"/>
          <p14:tracePt t="33659" x="5608638" y="3170238"/>
          <p14:tracePt t="33674" x="5616575" y="3160713"/>
          <p14:tracePt t="33691" x="5626100" y="3160713"/>
          <p14:tracePt t="33712" x="5634038" y="3143250"/>
          <p14:tracePt t="33741" x="5643563" y="3125788"/>
          <p14:tracePt t="33757" x="5653088" y="3116263"/>
          <p14:tracePt t="33774" x="5653088" y="3108325"/>
          <p14:tracePt t="33791" x="5653088" y="3089275"/>
          <p14:tracePt t="33809" x="5653088" y="3062288"/>
          <p14:tracePt t="33824" x="5653088" y="3036888"/>
          <p14:tracePt t="33843" x="5653088" y="3000375"/>
          <p14:tracePt t="33857" x="5653088" y="2955925"/>
          <p14:tracePt t="33874" x="5653088" y="2911475"/>
          <p14:tracePt t="33891" x="5653088" y="2874963"/>
          <p14:tracePt t="33908" x="5643563" y="2822575"/>
          <p14:tracePt t="33924" x="5643563" y="2776538"/>
          <p14:tracePt t="33927" x="5643563" y="2768600"/>
          <p14:tracePt t="33943" x="5643563" y="2751138"/>
          <p14:tracePt t="33959" x="5643563" y="2732088"/>
          <p14:tracePt t="33974" x="5643563" y="2724150"/>
          <p14:tracePt t="33991" x="5643563" y="2714625"/>
          <p14:tracePt t="34007" x="5643563" y="2697163"/>
          <p14:tracePt t="34024" x="5643563" y="2679700"/>
          <p14:tracePt t="34041" x="5643563" y="2652713"/>
          <p14:tracePt t="34057" x="5643563" y="2633663"/>
          <p14:tracePt t="34074" x="5643563" y="2608263"/>
          <p14:tracePt t="34091" x="5634038" y="2562225"/>
          <p14:tracePt t="34108" x="5626100" y="2527300"/>
          <p14:tracePt t="34124" x="5626100" y="2500313"/>
          <p14:tracePt t="34141" x="5626100" y="2455863"/>
          <p14:tracePt t="34157" x="5626100" y="2428875"/>
          <p14:tracePt t="34174" x="5626100" y="2401888"/>
          <p14:tracePt t="34191" x="5626100" y="2374900"/>
          <p14:tracePt t="34207" x="5626100" y="2366963"/>
          <p14:tracePt t="34224" x="5626100" y="2339975"/>
          <p14:tracePt t="34241" x="5626100" y="2312988"/>
          <p14:tracePt t="34258" x="5626100" y="2259013"/>
          <p14:tracePt t="34274" x="5626100" y="2205038"/>
          <p14:tracePt t="34291" x="5626100" y="2152650"/>
          <p14:tracePt t="34307" x="5626100" y="2125663"/>
          <p14:tracePt t="34324" x="5616575" y="2081213"/>
          <p14:tracePt t="34341" x="5599113" y="2044700"/>
          <p14:tracePt t="34358" x="5581650" y="1990725"/>
          <p14:tracePt t="34374" x="5581650" y="1965325"/>
          <p14:tracePt t="34391" x="5562600" y="1928813"/>
          <p14:tracePt t="34407" x="5554663" y="1893888"/>
          <p14:tracePt t="34424" x="5537200" y="1866900"/>
          <p14:tracePt t="34441" x="5527675" y="1839913"/>
          <p14:tracePt t="34458" x="5510213" y="1803400"/>
          <p14:tracePt t="34474" x="5500688" y="1776413"/>
          <p14:tracePt t="34491" x="5491163" y="1776413"/>
          <p14:tracePt t="34507" x="5491163" y="1768475"/>
          <p14:tracePt t="34772" x="5483225" y="1768475"/>
          <p14:tracePt t="34788" x="5465763" y="1724025"/>
          <p14:tracePt t="34796" x="5438775" y="1697038"/>
          <p14:tracePt t="34810" x="5394325" y="1652588"/>
          <p14:tracePt t="34827" x="5367338" y="1625600"/>
          <p14:tracePt t="34842" x="5303838" y="1554163"/>
          <p14:tracePt t="34860" x="5259388" y="1517650"/>
          <p14:tracePt t="34874" x="5214938" y="1473200"/>
          <p14:tracePt t="34891" x="5187950" y="1438275"/>
          <p14:tracePt t="34907" x="5160963" y="1419225"/>
          <p14:tracePt t="34924" x="5153025" y="1401763"/>
          <p14:tracePt t="34941" x="5133975" y="1393825"/>
          <p14:tracePt t="34959" x="5116513" y="1384300"/>
          <p14:tracePt t="34974" x="5099050" y="1366838"/>
          <p14:tracePt t="34991" x="5089525" y="1347788"/>
          <p14:tracePt t="35008" x="5054600" y="1339850"/>
          <p14:tracePt t="35024" x="5010150" y="1330325"/>
          <p14:tracePt t="35041" x="4973638" y="1322388"/>
          <p14:tracePt t="35058" x="4938713" y="1322388"/>
          <p14:tracePt t="35074" x="4894263" y="1312863"/>
          <p14:tracePt t="35092" x="4830763" y="1303338"/>
          <p14:tracePt t="35109" x="4776788" y="1303338"/>
          <p14:tracePt t="35124" x="4724400" y="1295400"/>
          <p14:tracePt t="35141" x="4652963" y="1295400"/>
          <p14:tracePt t="35158" x="4562475" y="1295400"/>
          <p14:tracePt t="35174" x="4510088" y="1295400"/>
          <p14:tracePt t="35191" x="4465638" y="1295400"/>
          <p14:tracePt t="35208" x="4438650" y="1295400"/>
          <p14:tracePt t="35224" x="4429125" y="1295400"/>
          <p14:tracePt t="35241" x="4419600" y="1303338"/>
          <p14:tracePt t="35258" x="4402138" y="1312863"/>
          <p14:tracePt t="35274" x="4394200" y="1322388"/>
          <p14:tracePt t="35719" x="4384675" y="1322388"/>
          <p14:tracePt t="35745" x="4295775" y="1330325"/>
          <p14:tracePt t="35757" x="4251325" y="1330325"/>
          <p14:tracePt t="35774" x="4152900" y="1322388"/>
          <p14:tracePt t="35790" x="4098925" y="1303338"/>
          <p14:tracePt t="35808" x="4010025" y="1285875"/>
          <p14:tracePt t="35824" x="3965575" y="1276350"/>
          <p14:tracePt t="35840" x="3902075" y="1268413"/>
          <p14:tracePt t="35857" x="3803650" y="1250950"/>
          <p14:tracePt t="35874" x="3652838" y="1241425"/>
          <p14:tracePt t="35891" x="3527425" y="1241425"/>
          <p14:tracePt t="35907" x="3384550" y="1241425"/>
          <p14:tracePt t="35924" x="3268663" y="1241425"/>
          <p14:tracePt t="35940" x="3187700" y="1241425"/>
          <p14:tracePt t="35944" x="3160713" y="1241425"/>
          <p14:tracePt t="35958" x="3108325" y="1258888"/>
          <p14:tracePt t="35974" x="3054350" y="1276350"/>
          <p14:tracePt t="35990" x="2990850" y="1276350"/>
          <p14:tracePt t="36007" x="2894013" y="1295400"/>
          <p14:tracePt t="36024" x="2776538" y="1312863"/>
          <p14:tracePt t="36040" x="2643188" y="1330325"/>
          <p14:tracePt t="36057" x="2509838" y="1347788"/>
          <p14:tracePt t="36074" x="2428875" y="1366838"/>
          <p14:tracePt t="36090" x="2374900" y="1384300"/>
          <p14:tracePt t="36108" x="2339975" y="1428750"/>
          <p14:tracePt t="36124" x="2322513" y="1446213"/>
          <p14:tracePt t="36141" x="2312988" y="1490663"/>
          <p14:tracePt t="36157" x="2295525" y="1527175"/>
          <p14:tracePt t="36174" x="2295525" y="1581150"/>
          <p14:tracePt t="36190" x="2295525" y="1652588"/>
          <p14:tracePt t="36207" x="2295525" y="1714500"/>
          <p14:tracePt t="36224" x="2295525" y="1776413"/>
          <p14:tracePt t="36240" x="2295525" y="1830388"/>
          <p14:tracePt t="36258" x="2330450" y="1938338"/>
          <p14:tracePt t="36274" x="2384425" y="2027238"/>
          <p14:tracePt t="36290" x="2428875" y="2125663"/>
          <p14:tracePt t="36307" x="2490788" y="2232025"/>
          <p14:tracePt t="36324" x="2544763" y="2312988"/>
          <p14:tracePt t="36340" x="2589213" y="2384425"/>
          <p14:tracePt t="36357" x="2633663" y="2455863"/>
          <p14:tracePt t="36374" x="2679700" y="2517775"/>
          <p14:tracePt t="36390" x="2751138" y="2633663"/>
          <p14:tracePt t="36407" x="2803525" y="2705100"/>
          <p14:tracePt t="36424" x="2840038" y="2759075"/>
          <p14:tracePt t="36440" x="2867025" y="2813050"/>
          <p14:tracePt t="36457" x="2901950" y="2847975"/>
          <p14:tracePt t="36474" x="2928938" y="2894013"/>
          <p14:tracePt t="36490" x="2955925" y="2919413"/>
          <p14:tracePt t="36507" x="2990850" y="2965450"/>
          <p14:tracePt t="36524" x="3062288" y="3017838"/>
          <p14:tracePt t="36540" x="3125788" y="3054350"/>
          <p14:tracePt t="36557" x="3205163" y="3089275"/>
          <p14:tracePt t="36574" x="3268663" y="3108325"/>
          <p14:tracePt t="36590" x="3375025" y="3133725"/>
          <p14:tracePt t="36607" x="3473450" y="3143250"/>
          <p14:tracePt t="36624" x="3581400" y="3160713"/>
          <p14:tracePt t="36640" x="3670300" y="3170238"/>
          <p14:tracePt t="36658" x="3857625" y="3197225"/>
          <p14:tracePt t="36674" x="4000500" y="3205163"/>
          <p14:tracePt t="36690" x="4170363" y="3205163"/>
          <p14:tracePt t="36707" x="4330700" y="3170238"/>
          <p14:tracePt t="36724" x="4510088" y="3116263"/>
          <p14:tracePt t="36740" x="4687888" y="3054350"/>
          <p14:tracePt t="36757" x="4840288" y="3009900"/>
          <p14:tracePt t="36774" x="4991100" y="2946400"/>
          <p14:tracePt t="36790" x="5099050" y="2928938"/>
          <p14:tracePt t="36808" x="5187950" y="2911475"/>
          <p14:tracePt t="36824" x="5214938" y="2901950"/>
          <p14:tracePt t="36842" x="5224463" y="2901950"/>
          <p14:tracePt t="36857" x="5224463" y="2894013"/>
          <p14:tracePt t="36896" x="5232400" y="2884488"/>
          <p14:tracePt t="36907" x="5241925" y="2884488"/>
          <p14:tracePt t="39469" x="5241925" y="2874963"/>
          <p14:tracePt t="39498" x="5251450" y="2874963"/>
          <p14:tracePt t="40602" x="5251450" y="2867025"/>
          <p14:tracePt t="40619" x="5259388" y="2867025"/>
          <p14:tracePt t="40633" x="5276850" y="2857500"/>
          <p14:tracePt t="40640" x="5276850" y="2847975"/>
          <p14:tracePt t="40657" x="5286375" y="2840038"/>
          <p14:tracePt t="40673" x="5286375" y="2830513"/>
          <p14:tracePt t="40690" x="5295900" y="2822575"/>
          <p14:tracePt t="40750" x="5295900" y="2813050"/>
          <p14:tracePt t="40764" x="5295900" y="2786063"/>
          <p14:tracePt t="40772" x="5295900" y="2768600"/>
          <p14:tracePt t="40780" x="5295900" y="2759075"/>
          <p14:tracePt t="40791" x="5295900" y="2751138"/>
          <p14:tracePt t="40806" x="5295900" y="2724150"/>
          <p14:tracePt t="40823" x="5295900" y="2714625"/>
          <p14:tracePt t="40840" x="5295900" y="2705100"/>
          <p14:tracePt t="40856" x="5295900" y="2687638"/>
          <p14:tracePt t="40874" x="5276850" y="2643188"/>
          <p14:tracePt t="40890" x="5276850" y="2608263"/>
          <p14:tracePt t="40906" x="5259388" y="2571750"/>
          <p14:tracePt t="40923" x="5251450" y="2554288"/>
          <p14:tracePt t="40940" x="5232400" y="2527300"/>
          <p14:tracePt t="40956" x="5214938" y="2490788"/>
          <p14:tracePt t="40973" x="5180013" y="2438400"/>
          <p14:tracePt t="40990" x="5133975" y="2366963"/>
          <p14:tracePt t="41006" x="5089525" y="2303463"/>
          <p14:tracePt t="41023" x="5037138" y="2232025"/>
          <p14:tracePt t="41040" x="4991100" y="2179638"/>
          <p14:tracePt t="41056" x="4956175" y="2133600"/>
          <p14:tracePt t="41073" x="4938713" y="2125663"/>
          <p14:tracePt t="41090" x="4929188" y="2116138"/>
          <p14:tracePt t="41106" x="4902200" y="2108200"/>
          <p14:tracePt t="41123" x="4867275" y="2089150"/>
          <p14:tracePt t="41140" x="4803775" y="2062163"/>
          <p14:tracePt t="41156" x="4759325" y="2054225"/>
          <p14:tracePt t="41173" x="4714875" y="2036763"/>
          <p14:tracePt t="41190" x="4697413" y="2027238"/>
          <p14:tracePt t="41206" x="4679950" y="2017713"/>
          <p14:tracePt t="41223" x="4670425" y="2017713"/>
          <p14:tracePt t="41240" x="4652963" y="2017713"/>
          <p14:tracePt t="41256" x="4633913" y="2017713"/>
          <p14:tracePt t="41273" x="4554538" y="2000250"/>
          <p14:tracePt t="41290" x="4438650" y="1973263"/>
          <p14:tracePt t="41306" x="4303713" y="1946275"/>
          <p14:tracePt t="41323" x="4170363" y="1911350"/>
          <p14:tracePt t="41340" x="4062413" y="1884363"/>
          <p14:tracePt t="41356" x="4010025" y="1866900"/>
          <p14:tracePt t="41373" x="3965575" y="1847850"/>
          <p14:tracePt t="41390" x="3902075" y="1847850"/>
          <p14:tracePt t="41406" x="3867150" y="1830388"/>
          <p14:tracePt t="41423" x="3830638" y="1830388"/>
          <p14:tracePt t="41440" x="3768725" y="1830388"/>
          <p14:tracePt t="41456" x="3714750" y="1839913"/>
          <p14:tracePt t="41473" x="3652838" y="1847850"/>
          <p14:tracePt t="41490" x="3571875" y="1866900"/>
          <p14:tracePt t="41506" x="3473450" y="1874838"/>
          <p14:tracePt t="41523" x="3384550" y="1874838"/>
          <p14:tracePt t="41540" x="3322638" y="1874838"/>
          <p14:tracePt t="41556" x="3295650" y="1874838"/>
          <p14:tracePt t="41573" x="3286125" y="1874838"/>
          <p14:tracePt t="41590" x="3259138" y="1874838"/>
          <p14:tracePt t="41606" x="3224213" y="1893888"/>
          <p14:tracePt t="41623" x="3170238" y="1928813"/>
          <p14:tracePt t="41640" x="3133725" y="1946275"/>
          <p14:tracePt t="41656" x="3098800" y="1965325"/>
          <p14:tracePt t="41673" x="3081338" y="1973263"/>
          <p14:tracePt t="41690" x="3081338" y="1982788"/>
          <p14:tracePt t="41706" x="3081338" y="2000250"/>
          <p14:tracePt t="41723" x="3089275" y="2027238"/>
          <p14:tracePt t="41740" x="3125788" y="2098675"/>
          <p14:tracePt t="41756" x="3143250" y="2133600"/>
          <p14:tracePt t="41773" x="3170238" y="2179638"/>
          <p14:tracePt t="41790" x="3197225" y="2205038"/>
          <p14:tracePt t="41806" x="3205163" y="2214563"/>
          <p14:tracePt t="41823" x="3224213" y="2224088"/>
          <p14:tracePt t="41843" x="3340100" y="2224088"/>
          <p14:tracePt t="41856" x="3411538" y="2224088"/>
          <p14:tracePt t="41873" x="3581400" y="2214563"/>
          <p14:tracePt t="41890" x="3795713" y="2197100"/>
          <p14:tracePt t="41906" x="3875088" y="2179638"/>
          <p14:tracePt t="41923" x="3911600" y="2170113"/>
          <p14:tracePt t="41940" x="3946525" y="2160588"/>
          <p14:tracePt t="41956" x="4017963" y="2160588"/>
          <p14:tracePt t="41973" x="4170363" y="2197100"/>
          <p14:tracePt t="41990" x="4340225" y="2259013"/>
          <p14:tracePt t="42006" x="4510088" y="2322513"/>
          <p14:tracePt t="42023" x="4652963" y="2384425"/>
          <p14:tracePt t="42040" x="4679950" y="2393950"/>
          <p14:tracePt t="42073" x="4687888" y="2393950"/>
          <p14:tracePt t="42112" x="4687888" y="2384425"/>
          <p14:tracePt t="42119" x="4687888" y="2374900"/>
          <p14:tracePt t="42529" x="4687888" y="2366963"/>
          <p14:tracePt t="42559" x="4687888" y="2357438"/>
          <p14:tracePt t="42658" x="4679950" y="2357438"/>
          <p14:tracePt t="42696" x="4679950" y="2347913"/>
          <p14:tracePt t="42879" x="4670425" y="2347913"/>
          <p14:tracePt t="43971" x="4670425" y="2339975"/>
          <p14:tracePt t="43995" x="4670425" y="2330450"/>
          <p14:tracePt t="44004" x="4660900" y="2312988"/>
          <p14:tracePt t="44018" x="4660900" y="2303463"/>
          <p14:tracePt t="44025" x="4652963" y="2295525"/>
          <p14:tracePt t="44040" x="4643438" y="2276475"/>
          <p14:tracePt t="44056" x="4643438" y="2259013"/>
          <p14:tracePt t="44074" x="4633913" y="2251075"/>
          <p14:tracePt t="44090" x="4633913" y="2241550"/>
          <p14:tracePt t="44106" x="4633913" y="2232025"/>
          <p14:tracePt t="44123" x="4633913" y="2224088"/>
          <p14:tracePt t="44140" x="4633913" y="2214563"/>
          <p14:tracePt t="44156" x="4633913" y="2197100"/>
          <p14:tracePt t="44174" x="4633913" y="2170113"/>
          <p14:tracePt t="44190" x="4633913" y="2152650"/>
          <p14:tracePt t="44207" x="4633913" y="2133600"/>
          <p14:tracePt t="44223" x="4633913" y="2116138"/>
          <p14:tracePt t="44240" x="4625975" y="2108200"/>
          <p14:tracePt t="44256" x="4616450" y="2098675"/>
          <p14:tracePt t="44273" x="4616450" y="2089150"/>
          <p14:tracePt t="44290" x="4608513" y="2071688"/>
          <p14:tracePt t="44306" x="4598988" y="2062163"/>
          <p14:tracePt t="44323" x="4598988" y="2054225"/>
          <p14:tracePt t="44340" x="4598988" y="2044700"/>
          <p14:tracePt t="44429" x="4589463" y="2036763"/>
          <p14:tracePt t="44690" x="4589463" y="2027238"/>
          <p14:tracePt t="44893" x="4581525" y="2027238"/>
          <p14:tracePt t="44910" x="4581525" y="2009775"/>
          <p14:tracePt t="44919" x="4581525" y="2000250"/>
          <p14:tracePt t="44932" x="4581525" y="1990725"/>
          <p14:tracePt t="44944" x="4572000" y="1982788"/>
          <p14:tracePt t="44958" x="4572000" y="1973263"/>
          <p14:tracePt t="44972" x="4572000" y="1965325"/>
          <p14:tracePt t="44990" x="4572000" y="1955800"/>
          <p14:tracePt t="45006" x="4572000" y="1946275"/>
          <p14:tracePt t="45022" x="4562475" y="1938338"/>
          <p14:tracePt t="45040" x="4554538" y="1919288"/>
          <p14:tracePt t="45056" x="4545013" y="1901825"/>
          <p14:tracePt t="45073" x="4537075" y="1893888"/>
          <p14:tracePt t="45090" x="4537075" y="1884363"/>
          <p14:tracePt t="45106" x="4527550" y="1874838"/>
          <p14:tracePt t="45122" x="4518025" y="1866900"/>
          <p14:tracePt t="45140" x="4510088" y="1857375"/>
          <p14:tracePt t="45156" x="4491038" y="1839913"/>
          <p14:tracePt t="45172" x="4483100" y="1830388"/>
          <p14:tracePt t="45190" x="4438650" y="1822450"/>
          <p14:tracePt t="45206" x="4367213" y="1812925"/>
          <p14:tracePt t="45222" x="4259263" y="1795463"/>
          <p14:tracePt t="45240" x="4143375" y="1768475"/>
          <p14:tracePt t="45256" x="4054475" y="1751013"/>
          <p14:tracePt t="45272" x="4000500" y="1751013"/>
          <p14:tracePt t="45290" x="3965575" y="1741488"/>
          <p14:tracePt t="45323" x="3946525" y="1741488"/>
          <p14:tracePt t="45340" x="3894138" y="1731963"/>
          <p14:tracePt t="45356" x="3803650" y="1724025"/>
          <p14:tracePt t="45372" x="3697288" y="1704975"/>
          <p14:tracePt t="45390" x="3625850" y="1704975"/>
          <p14:tracePt t="45406" x="3589338" y="1697038"/>
          <p14:tracePt t="45423" x="3581400" y="1697038"/>
          <p14:tracePt t="45456" x="3571875" y="1697038"/>
          <p14:tracePt t="45472" x="3562350" y="1704975"/>
          <p14:tracePt t="45490" x="3544888" y="1724025"/>
          <p14:tracePt t="45506" x="3536950" y="1724025"/>
          <p14:tracePt t="45523" x="3500438" y="1724025"/>
          <p14:tracePt t="45540" x="3465513" y="1724025"/>
          <p14:tracePt t="45556" x="3429000" y="1724025"/>
          <p14:tracePt t="45572" x="3375025" y="1714500"/>
          <p14:tracePt t="45590" x="3313113" y="1704975"/>
          <p14:tracePt t="45606" x="3251200" y="1697038"/>
          <p14:tracePt t="45624" x="3108325" y="1670050"/>
          <p14:tracePt t="45640" x="3009900" y="1652588"/>
          <p14:tracePt t="45656" x="2911475" y="1625600"/>
          <p14:tracePt t="45672" x="2857500" y="1616075"/>
          <p14:tracePt t="45690" x="2803525" y="1598613"/>
          <p14:tracePt t="45751" x="2795588" y="1598613"/>
          <p14:tracePt t="45773" x="2776538" y="1589088"/>
          <p14:tracePt t="45781" x="2724150" y="1581150"/>
          <p14:tracePt t="45790" x="2670175" y="1571625"/>
          <p14:tracePt t="45806" x="2544763" y="1544638"/>
          <p14:tracePt t="45822" x="2438400" y="1527175"/>
          <p14:tracePt t="45840" x="2374900" y="1517650"/>
          <p14:tracePt t="45855" x="2339975" y="1509713"/>
          <p14:tracePt t="45872" x="2330450" y="1500188"/>
          <p14:tracePt t="45909" x="2322513" y="1500188"/>
          <p14:tracePt t="45927" x="2312988" y="1500188"/>
          <p14:tracePt t="45948" x="2303463" y="1517650"/>
          <p14:tracePt t="45963" x="2303463" y="1527175"/>
          <p14:tracePt t="45975" x="2303463" y="1536700"/>
          <p14:tracePt t="45990" x="2303463" y="1544638"/>
          <p14:tracePt t="46006" x="2312988" y="1571625"/>
          <p14:tracePt t="46022" x="2330450" y="1589088"/>
          <p14:tracePt t="46040" x="2347913" y="1616075"/>
          <p14:tracePt t="46056" x="2384425" y="1633538"/>
          <p14:tracePt t="46072" x="2411413" y="1643063"/>
          <p14:tracePt t="46090" x="2428875" y="1652588"/>
          <p14:tracePt t="46105" x="2446338" y="1670050"/>
          <p14:tracePt t="46122" x="2465388" y="1687513"/>
          <p14:tracePt t="46140" x="2482850" y="1697038"/>
          <p14:tracePt t="46155" x="2490788" y="1704975"/>
          <p14:tracePt t="46172" x="2500313" y="1714500"/>
          <p14:tracePt t="46190" x="2517775" y="1724025"/>
          <p14:tracePt t="46206" x="2517775" y="1731963"/>
          <p14:tracePt t="46360" x="2527300" y="1731963"/>
          <p14:tracePt t="46378" x="2544763" y="1731963"/>
          <p14:tracePt t="46397" x="2562225" y="1724025"/>
          <p14:tracePt t="46406" x="2562225" y="1714500"/>
          <p14:tracePt t="46422" x="2571750" y="1714500"/>
          <p14:tracePt t="46440" x="2581275" y="1714500"/>
          <p14:tracePt t="46455" x="2589213" y="1704975"/>
          <p14:tracePt t="46472" x="2608263" y="1697038"/>
          <p14:tracePt t="46505" x="2616200" y="1697038"/>
          <p14:tracePt t="46537" x="2625725" y="1697038"/>
          <p14:tracePt t="46545" x="2633663" y="1697038"/>
          <p14:tracePt t="46561" x="2643188" y="1697038"/>
          <p14:tracePt t="46585" x="2652713" y="1697038"/>
          <p14:tracePt t="46601" x="2660650" y="1697038"/>
          <p14:tracePt t="46609" x="2670175" y="1697038"/>
          <p14:tracePt t="46625" x="2679700" y="1697038"/>
          <p14:tracePt t="46641" x="2687638" y="1697038"/>
          <p14:tracePt t="46655" x="2724150" y="1697038"/>
          <p14:tracePt t="46672" x="2732088" y="1697038"/>
          <p14:tracePt t="46690" x="2741613" y="1697038"/>
          <p14:tracePt t="46776" x="2751138" y="1697038"/>
          <p14:tracePt t="46866" x="2759075" y="1697038"/>
          <p14:tracePt t="46885" x="2768600" y="1687513"/>
          <p14:tracePt t="46901" x="2776538" y="1687513"/>
          <p14:tracePt t="46924" x="2786063" y="1679575"/>
          <p14:tracePt t="46948" x="2795588" y="1679575"/>
          <p14:tracePt t="46955" x="2803525" y="1679575"/>
          <p14:tracePt t="46963" x="2822575" y="1679575"/>
          <p14:tracePt t="46972" x="2840038" y="1679575"/>
          <p14:tracePt t="46989" x="2884488" y="1687513"/>
          <p14:tracePt t="47005" x="2911475" y="1697038"/>
          <p14:tracePt t="47117" x="2919413" y="1697038"/>
          <p14:tracePt t="47155" x="2928938" y="1697038"/>
          <p14:tracePt t="47167" x="2973388" y="1714500"/>
          <p14:tracePt t="47179" x="2982913" y="1714500"/>
          <p14:tracePt t="47191" x="3000375" y="1724025"/>
          <p14:tracePt t="47222" x="3009900" y="1724025"/>
          <p14:tracePt t="47239" x="3036888" y="1724025"/>
          <p14:tracePt t="47255" x="3081338" y="1731963"/>
          <p14:tracePt t="47272" x="3133725" y="1741488"/>
          <p14:tracePt t="47289" x="3170238" y="1751013"/>
          <p14:tracePt t="47305" x="3197225" y="1758950"/>
          <p14:tracePt t="47322" x="3205163" y="1758950"/>
          <p14:tracePt t="47340" x="3214688" y="1758950"/>
          <p14:tracePt t="47355" x="3224213" y="1758950"/>
          <p14:tracePt t="47373" x="3232150" y="1758950"/>
          <p14:tracePt t="47389" x="3241675" y="1758950"/>
          <p14:tracePt t="47645" x="3232150" y="1758950"/>
          <p14:tracePt t="47660" x="3197225" y="1758950"/>
          <p14:tracePt t="47674" x="3179763" y="1758950"/>
          <p14:tracePt t="47691" x="3160713" y="1758950"/>
          <p14:tracePt t="47706" x="3143250" y="1758950"/>
          <p14:tracePt t="47722" x="3125788" y="1758950"/>
          <p14:tracePt t="47740" x="3098800" y="1758950"/>
          <p14:tracePt t="47756" x="3071813" y="1758950"/>
          <p14:tracePt t="47772" x="3054350" y="1758950"/>
          <p14:tracePt t="47790" x="3009900" y="1758950"/>
          <p14:tracePt t="47806" x="2990850" y="1758950"/>
          <p14:tracePt t="47822" x="2982913" y="1758950"/>
          <p14:tracePt t="47839" x="2973388" y="1758950"/>
          <p14:tracePt t="47855" x="2965450" y="1758950"/>
          <p14:tracePt t="47889" x="2955925" y="1758950"/>
          <p14:tracePt t="47905" x="2946400" y="1758950"/>
          <p14:tracePt t="47922" x="2938463" y="1758950"/>
          <p14:tracePt t="47940" x="2919413" y="1758950"/>
          <p14:tracePt t="47955" x="2911475" y="1751013"/>
          <p14:tracePt t="47987" x="2901950" y="1751013"/>
          <p14:tracePt t="47995" x="2894013" y="1741488"/>
          <p14:tracePt t="48011" x="2884488" y="1741488"/>
          <p14:tracePt t="48027" x="2884488" y="1731963"/>
          <p14:tracePt t="48051" x="2874963" y="1724025"/>
          <p14:tracePt t="48090" x="2867025" y="1724025"/>
          <p14:tracePt t="48141" x="2857500" y="1714500"/>
          <p14:tracePt t="48201" x="2857500" y="1704975"/>
          <p14:tracePt t="48242" x="2847975" y="1704975"/>
          <p14:tracePt t="48263" x="2847975" y="1697038"/>
          <p14:tracePt t="48279" x="2847975" y="1687513"/>
          <p14:tracePt t="48296" x="2847975" y="1679575"/>
          <p14:tracePt t="48416" x="2847975" y="1670050"/>
          <p14:tracePt t="48434" x="2867025" y="1670050"/>
          <p14:tracePt t="48461" x="2884488" y="1652588"/>
          <p14:tracePt t="48483" x="2884488" y="1643063"/>
          <p14:tracePt t="48491" x="2894013" y="1643063"/>
          <p14:tracePt t="48507" x="2901950" y="1643063"/>
          <p14:tracePt t="48522" x="2901950" y="1633538"/>
          <p14:tracePt t="48541" x="2901950" y="1625600"/>
          <p14:tracePt t="48555" x="2901950" y="1616075"/>
          <p14:tracePt t="48572" x="2911475" y="1616075"/>
          <p14:tracePt t="48588" x="2911475" y="1608138"/>
          <p14:tracePt t="48605" x="2919413" y="1598613"/>
          <p14:tracePt t="48625" x="2928938" y="1589088"/>
          <p14:tracePt t="48638" x="2928938" y="1581150"/>
          <p14:tracePt t="48800" x="2938463" y="1581150"/>
          <p14:tracePt t="48944" x="2938463" y="1589088"/>
          <p14:tracePt t="48965" x="2938463" y="1598613"/>
          <p14:tracePt t="48980" x="2938463" y="1608138"/>
          <p14:tracePt t="49004" x="2938463" y="1616075"/>
          <p14:tracePt t="49015" x="2938463" y="1625600"/>
          <p14:tracePt t="49027" x="2928938" y="1633538"/>
          <p14:tracePt t="49039" x="2919413" y="1633538"/>
          <p14:tracePt t="49055" x="2911475" y="1643063"/>
          <p14:tracePt t="49072" x="2901950" y="1660525"/>
          <p14:tracePt t="49090" x="2884488" y="1670050"/>
          <p14:tracePt t="49105" x="2874963" y="1679575"/>
          <p14:tracePt t="49122" x="2857500" y="1687513"/>
          <p14:tracePt t="49138" x="2840038" y="1697038"/>
          <p14:tracePt t="49209" x="2830513" y="1704975"/>
          <p14:tracePt t="49218" x="2822575" y="1704975"/>
          <p14:tracePt t="49232" x="2813050" y="1714500"/>
          <p14:tracePt t="49240" x="2803525" y="1714500"/>
          <p14:tracePt t="49385" x="2803525" y="1724025"/>
          <p14:tracePt t="49407" x="2813050" y="1724025"/>
          <p14:tracePt t="49422" x="2822575" y="1724025"/>
          <p14:tracePt t="49438" x="2830513" y="1724025"/>
          <p14:tracePt t="49454" x="2840038" y="1724025"/>
          <p14:tracePt t="49463" x="2847975" y="1724025"/>
          <p14:tracePt t="49478" x="2857500" y="1724025"/>
          <p14:tracePt t="49491" x="2867025" y="1731963"/>
          <p14:tracePt t="49507" x="2874963" y="1741488"/>
          <p14:tracePt t="49531" x="2884488" y="1751013"/>
          <p14:tracePt t="49540" x="2894013" y="1751013"/>
          <p14:tracePt t="49555" x="2901950" y="1751013"/>
          <p14:tracePt t="49572" x="2911475" y="1768475"/>
          <p14:tracePt t="49605" x="2919413" y="1768475"/>
          <p14:tracePt t="49622" x="2928938" y="1776413"/>
          <p14:tracePt t="49893" x="2938463" y="1776413"/>
          <p14:tracePt t="49901" x="2938463" y="1768475"/>
          <p14:tracePt t="50566" x="2938463" y="1751013"/>
          <p14:tracePt t="50584" x="2955925" y="1741488"/>
          <p14:tracePt t="50595" x="2965450" y="1724025"/>
          <p14:tracePt t="50608" x="2965450" y="1714500"/>
          <p14:tracePt t="50622" x="2973388" y="1704975"/>
          <p14:tracePt t="51010" x="2982913" y="1704975"/>
          <p14:tracePt t="51229" x="2990850" y="1714500"/>
          <p14:tracePt t="51246" x="3009900" y="1724025"/>
          <p14:tracePt t="51263" x="3062288" y="1731963"/>
          <p14:tracePt t="51275" x="3116263" y="1731963"/>
          <p14:tracePt t="51291" x="3152775" y="1731963"/>
          <p14:tracePt t="51305" x="3179763" y="1724025"/>
          <p14:tracePt t="51322" x="3187700" y="1714500"/>
          <p14:tracePt t="51338" x="3197225" y="1704975"/>
          <p14:tracePt t="51355" x="3205163" y="1697038"/>
          <p14:tracePt t="51546" x="3205163" y="1687513"/>
          <p14:tracePt t="51630" x="3187700" y="1679575"/>
          <p14:tracePt t="51643" x="3152775" y="1679575"/>
          <p14:tracePt t="51655" x="3133725" y="1679575"/>
          <p14:tracePt t="51673" x="3071813" y="1670050"/>
          <p14:tracePt t="51690" x="3054350" y="1660525"/>
          <p14:tracePt t="51705" x="3036888" y="1660525"/>
          <p14:tracePt t="51722" x="3027363" y="1660525"/>
          <p14:tracePt t="51738" x="3009900" y="1660525"/>
          <p14:tracePt t="51755" x="2990850" y="1660525"/>
          <p14:tracePt t="51771" x="2973388" y="1660525"/>
          <p14:tracePt t="51788" x="2955925" y="1660525"/>
          <p14:tracePt t="51805" x="2946400" y="1660525"/>
          <p14:tracePt t="51822" x="2938463" y="1652588"/>
          <p14:tracePt t="52117" x="2946400" y="1652588"/>
          <p14:tracePt t="52129" x="2955925" y="1652588"/>
          <p14:tracePt t="52159" x="2965450" y="1652588"/>
          <p14:tracePt t="52179" x="2965450" y="1660525"/>
          <p14:tracePt t="52188" x="2973388" y="1660525"/>
          <p14:tracePt t="52204" x="2990850" y="1670050"/>
          <p14:tracePt t="52221" x="3009900" y="1679575"/>
          <p14:tracePt t="52238" x="3017838" y="1697038"/>
          <p14:tracePt t="52255" x="3044825" y="1704975"/>
          <p14:tracePt t="52272" x="3071813" y="1704975"/>
          <p14:tracePt t="52288" x="3098800" y="1714500"/>
          <p14:tracePt t="52305" x="3143250" y="1724025"/>
          <p14:tracePt t="52321" x="3276600" y="1758950"/>
          <p14:tracePt t="52338" x="3419475" y="1776413"/>
          <p14:tracePt t="52355" x="3544888" y="1795463"/>
          <p14:tracePt t="52371" x="3652838" y="1795463"/>
          <p14:tracePt t="52388" x="3751263" y="1795463"/>
          <p14:tracePt t="52404" x="3840163" y="1785938"/>
          <p14:tracePt t="52422" x="4000500" y="1776413"/>
          <p14:tracePt t="52438" x="4152900" y="1776413"/>
          <p14:tracePt t="52455" x="4330700" y="1795463"/>
          <p14:tracePt t="52471" x="4483100" y="1822450"/>
          <p14:tracePt t="52488" x="4562475" y="1839913"/>
          <p14:tracePt t="52504" x="4589463" y="1839913"/>
          <p14:tracePt t="52521" x="4598988" y="1839913"/>
          <p14:tracePt t="52774" x="4562475" y="1839913"/>
          <p14:tracePt t="52790" x="4375150" y="1839913"/>
          <p14:tracePt t="52806" x="4133850" y="1866900"/>
          <p14:tracePt t="52822" x="3768725" y="1893888"/>
          <p14:tracePt t="52841" x="3571875" y="1911350"/>
          <p14:tracePt t="52855" x="3419475" y="1911350"/>
          <p14:tracePt t="52871" x="3313113" y="1911350"/>
          <p14:tracePt t="52888" x="3197225" y="1928813"/>
          <p14:tracePt t="52904" x="3071813" y="1946275"/>
          <p14:tracePt t="52921" x="2884488" y="1946275"/>
          <p14:tracePt t="52938" x="2670175" y="1938338"/>
          <p14:tracePt t="52954" x="2455863" y="1919288"/>
          <p14:tracePt t="52956" x="2384425" y="1919288"/>
          <p14:tracePt t="52971" x="2322513" y="1911350"/>
          <p14:tracePt t="52988" x="2268538" y="1911350"/>
          <p14:tracePt t="53021" x="2259013" y="1911350"/>
          <p14:tracePt t="53045" x="2251075" y="1911350"/>
          <p14:tracePt t="53160" x="2251075" y="1919288"/>
          <p14:tracePt t="53181" x="2259013" y="1938338"/>
          <p14:tracePt t="53196" x="2276475" y="1946275"/>
          <p14:tracePt t="53208" x="2322513" y="1965325"/>
          <p14:tracePt t="53221" x="2374900" y="1982788"/>
          <p14:tracePt t="53238" x="2527300" y="2036763"/>
          <p14:tracePt t="53254" x="2687638" y="2089150"/>
          <p14:tracePt t="53271" x="2822575" y="2143125"/>
          <p14:tracePt t="53288" x="2990850" y="2187575"/>
          <p14:tracePt t="53305" x="3062288" y="2197100"/>
          <p14:tracePt t="53321" x="3152775" y="2214563"/>
          <p14:tracePt t="53338" x="3276600" y="2232025"/>
          <p14:tracePt t="53354" x="3438525" y="2251075"/>
          <p14:tracePt t="53371" x="3598863" y="2268538"/>
          <p14:tracePt t="53388" x="3786188" y="2286000"/>
          <p14:tracePt t="53404" x="3965575" y="2312988"/>
          <p14:tracePt t="53421" x="4116388" y="2330450"/>
          <p14:tracePt t="53438" x="4295775" y="2357438"/>
          <p14:tracePt t="53454" x="4357688" y="2366963"/>
          <p14:tracePt t="53471" x="4402138" y="2374900"/>
          <p14:tracePt t="53488" x="4438650" y="2384425"/>
          <p14:tracePt t="53504" x="4456113" y="2384425"/>
          <p14:tracePt t="53538" x="4465638" y="2384425"/>
          <p14:tracePt t="53554" x="4473575" y="2384425"/>
          <p14:tracePt t="53571" x="4483100" y="2384425"/>
          <p14:tracePt t="53733" x="4456113" y="2366963"/>
          <p14:tracePt t="53750" x="4340225" y="2303463"/>
          <p14:tracePt t="53767" x="4179888" y="2241550"/>
          <p14:tracePt t="53778" x="3990975" y="2179638"/>
          <p14:tracePt t="53788" x="3902075" y="2152650"/>
          <p14:tracePt t="53804" x="3724275" y="2108200"/>
          <p14:tracePt t="53821" x="3571875" y="2054225"/>
          <p14:tracePt t="53841" x="3419475" y="2009775"/>
          <p14:tracePt t="53855" x="3322638" y="1955800"/>
          <p14:tracePt t="53871" x="3224213" y="1919288"/>
          <p14:tracePt t="53888" x="3116263" y="1866900"/>
          <p14:tracePt t="53904" x="3017838" y="1812925"/>
          <p14:tracePt t="53921" x="2973388" y="1785938"/>
          <p14:tracePt t="53938" x="2955925" y="1776413"/>
          <p14:tracePt t="54013" x="2955925" y="1768475"/>
          <p14:tracePt t="54041" x="2946400" y="1768475"/>
          <p14:tracePt t="54050" x="2928938" y="1758950"/>
          <p14:tracePt t="54062" x="2919413" y="1758950"/>
          <p14:tracePt t="54314" x="2919413" y="1751013"/>
          <p14:tracePt t="54332" x="2946400" y="1741488"/>
          <p14:tracePt t="54348" x="2955925" y="1731963"/>
          <p14:tracePt t="54354" x="2965450" y="1731963"/>
          <p14:tracePt t="54371" x="2973388" y="1724025"/>
          <p14:tracePt t="54387" x="2982913" y="1714500"/>
          <p14:tracePt t="54404" x="2990850" y="1714500"/>
          <p14:tracePt t="54421" x="3000375" y="1714500"/>
          <p14:tracePt t="54438" x="3017838" y="1704975"/>
          <p14:tracePt t="54455" x="3027363" y="1704975"/>
          <p14:tracePt t="54471" x="3044825" y="1704975"/>
          <p14:tracePt t="54487" x="3071813" y="1704975"/>
          <p14:tracePt t="54504" x="3116263" y="1704975"/>
          <p14:tracePt t="54521" x="3170238" y="1704975"/>
          <p14:tracePt t="54537" x="3259138" y="1714500"/>
          <p14:tracePt t="54554" x="3394075" y="1731963"/>
          <p14:tracePt t="54571" x="3544888" y="1751013"/>
          <p14:tracePt t="54588" x="3786188" y="1751013"/>
          <p14:tracePt t="54605" x="3946525" y="1751013"/>
          <p14:tracePt t="54621" x="4089400" y="1751013"/>
          <p14:tracePt t="54637" x="4205288" y="1751013"/>
          <p14:tracePt t="54654" x="4348163" y="1768475"/>
          <p14:tracePt t="54671" x="4527550" y="1812925"/>
          <p14:tracePt t="54688" x="4705350" y="1839913"/>
          <p14:tracePt t="54704" x="4848225" y="1857375"/>
          <p14:tracePt t="54721" x="4894263" y="1857375"/>
          <p14:tracePt t="54737" x="4919663" y="1839913"/>
          <p14:tracePt t="54754" x="4929188" y="1830388"/>
          <p14:tracePt t="54771" x="4938713" y="1822450"/>
          <p14:tracePt t="54787" x="4946650" y="1812925"/>
          <p14:tracePt t="54983" x="4938713" y="1822450"/>
          <p14:tracePt t="54991" x="4911725" y="1839913"/>
          <p14:tracePt t="55005" x="4830763" y="1866900"/>
          <p14:tracePt t="55021" x="4732338" y="1893888"/>
          <p14:tracePt t="55038" x="4581525" y="1911350"/>
          <p14:tracePt t="55055" x="4411663" y="1928813"/>
          <p14:tracePt t="55071" x="4224338" y="1955800"/>
          <p14:tracePt t="55088" x="4027488" y="2009775"/>
          <p14:tracePt t="55104" x="3867150" y="2054225"/>
          <p14:tracePt t="55121" x="3714750" y="2098675"/>
          <p14:tracePt t="55138" x="3517900" y="2125663"/>
          <p14:tracePt t="55155" x="3429000" y="2125663"/>
          <p14:tracePt t="55171" x="3357563" y="2143125"/>
          <p14:tracePt t="55188" x="3313113" y="2152650"/>
          <p14:tracePt t="55204" x="3276600" y="2170113"/>
          <p14:tracePt t="55221" x="3259138" y="2179638"/>
          <p14:tracePt t="55238" x="3251200" y="2187575"/>
          <p14:tracePt t="55254" x="3251200" y="2197100"/>
          <p14:tracePt t="55307" x="3241675" y="2205038"/>
          <p14:tracePt t="57417" x="3241675" y="2197100"/>
          <p14:tracePt t="58276" x="3251200" y="2187575"/>
          <p14:tracePt t="58305" x="3259138" y="2170113"/>
          <p14:tracePt t="58338" x="3259138" y="2160588"/>
          <p14:tracePt t="58354" x="3268663" y="2160588"/>
          <p14:tracePt t="58371" x="3276600" y="2152650"/>
          <p14:tracePt t="58387" x="3286125" y="2133600"/>
          <p14:tracePt t="58404" x="3286125" y="2125663"/>
          <p14:tracePt t="58420" x="3295650" y="2116138"/>
          <p14:tracePt t="58522" x="3303588" y="2116138"/>
          <p14:tracePt t="58537" x="3313113" y="2108200"/>
          <p14:tracePt t="58548" x="3330575" y="2098675"/>
          <p14:tracePt t="58561" x="3340100" y="2089150"/>
          <p14:tracePt t="58570" x="3348038" y="2081213"/>
          <p14:tracePt t="58587" x="3375025" y="2081213"/>
          <p14:tracePt t="58604" x="3419475" y="2081213"/>
          <p14:tracePt t="58621" x="3455988" y="2081213"/>
          <p14:tracePt t="58637" x="3509963" y="2081213"/>
          <p14:tracePt t="58653" x="3616325" y="2089150"/>
          <p14:tracePt t="58670" x="3776663" y="2108200"/>
          <p14:tracePt t="58687" x="3938588" y="2125663"/>
          <p14:tracePt t="58703" x="4062413" y="2143125"/>
          <p14:tracePt t="58720" x="4116388" y="2143125"/>
          <p14:tracePt t="58737" x="4133850" y="2143125"/>
          <p14:tracePt t="58754" x="4152900" y="2152650"/>
          <p14:tracePt t="58771" x="4179888" y="2160588"/>
          <p14:tracePt t="58787" x="4214813" y="2179638"/>
          <p14:tracePt t="58803" x="4268788" y="2205038"/>
          <p14:tracePt t="58820" x="4303713" y="2214563"/>
          <p14:tracePt t="58840" x="4313238" y="2232025"/>
          <p14:tracePt t="58870" x="4322763" y="2232025"/>
          <p14:tracePt t="58887" x="4340225" y="2241550"/>
          <p14:tracePt t="58904" x="4348163" y="2251075"/>
          <p14:tracePt t="58921" x="4357688" y="2268538"/>
          <p14:tracePt t="58937" x="4375150" y="2268538"/>
          <p14:tracePt t="58953" x="4375150" y="2276475"/>
          <p14:tracePt t="59031" x="4384675" y="2286000"/>
          <p14:tracePt t="59049" x="4384675" y="2303463"/>
          <p14:tracePt t="59056" x="4394200" y="2303463"/>
          <p14:tracePt t="59072" x="4394200" y="2312988"/>
          <p14:tracePt t="59091" x="4394200" y="2322513"/>
          <p14:tracePt t="59104" x="4384675" y="2339975"/>
          <p14:tracePt t="59121" x="4375150" y="2347913"/>
          <p14:tracePt t="59182" x="4348163" y="2339975"/>
          <p14:tracePt t="59191" x="4322763" y="2312988"/>
          <p14:tracePt t="59198" x="4295775" y="2295525"/>
          <p14:tracePt t="59206" x="4259263" y="2268538"/>
          <p14:tracePt t="59220" x="4187825" y="2214563"/>
          <p14:tracePt t="59237" x="4152900" y="2170113"/>
          <p14:tracePt t="59253" x="4133850" y="2160588"/>
          <p14:tracePt t="59270" x="4125913" y="2152650"/>
          <p14:tracePt t="59289" x="4089400" y="2108200"/>
          <p14:tracePt t="59303" x="4062413" y="2071688"/>
          <p14:tracePt t="59320" x="4027488" y="2009775"/>
          <p14:tracePt t="59337" x="4017963" y="1973263"/>
          <p14:tracePt t="59353" x="4010025" y="1938338"/>
          <p14:tracePt t="59370" x="4010025" y="1919288"/>
          <p14:tracePt t="59389" x="4017963" y="1911350"/>
          <p14:tracePt t="59403" x="4027488" y="1901825"/>
          <p14:tracePt t="59420" x="4037013" y="1893888"/>
          <p14:tracePt t="59437" x="4044950" y="1884363"/>
          <p14:tracePt t="59453" x="4054475" y="1874838"/>
          <p14:tracePt t="59471" x="4071938" y="1866900"/>
          <p14:tracePt t="59487" x="4081463" y="1857375"/>
          <p14:tracePt t="59553" x="4089400" y="1857375"/>
          <p14:tracePt t="59563" x="4098925" y="1857375"/>
          <p14:tracePt t="59574" x="4108450" y="1857375"/>
          <p14:tracePt t="59587" x="4116388" y="1884363"/>
          <p14:tracePt t="59603" x="4125913" y="1911350"/>
          <p14:tracePt t="59621" x="4116388" y="1955800"/>
          <p14:tracePt t="59637" x="4098925" y="1982788"/>
          <p14:tracePt t="59653" x="4071938" y="2000250"/>
          <p14:tracePt t="59670" x="4037013" y="2017713"/>
          <p14:tracePt t="59687" x="3983038" y="2017713"/>
          <p14:tracePt t="59703" x="3875088" y="2027238"/>
          <p14:tracePt t="59720" x="3705225" y="2027238"/>
          <p14:tracePt t="59737" x="3517900" y="2009775"/>
          <p14:tracePt t="59753" x="3348038" y="1982788"/>
          <p14:tracePt t="59771" x="3116263" y="1928813"/>
          <p14:tracePt t="59789" x="2965450" y="1874838"/>
          <p14:tracePt t="59803" x="2822575" y="1812925"/>
          <p14:tracePt t="59821" x="2697163" y="1758950"/>
          <p14:tracePt t="59840" x="2589213" y="1704975"/>
          <p14:tracePt t="59853" x="2509838" y="1643063"/>
          <p14:tracePt t="59870" x="2465388" y="1616075"/>
          <p14:tracePt t="59887" x="2455863" y="1608138"/>
          <p14:tracePt t="59929" x="2455863" y="1598613"/>
          <p14:tracePt t="60010" x="2482850" y="1608138"/>
          <p14:tracePt t="60028" x="2517775" y="1625600"/>
          <p14:tracePt t="60039" x="2554288" y="1652588"/>
          <p14:tracePt t="60053" x="2571750" y="1670050"/>
          <p14:tracePt t="60071" x="2625725" y="1731963"/>
          <p14:tracePt t="60087" x="2633663" y="1776413"/>
          <p14:tracePt t="60103" x="2652713" y="1822450"/>
          <p14:tracePt t="60120" x="2652713" y="1857375"/>
          <p14:tracePt t="60137" x="2643188" y="1901825"/>
          <p14:tracePt t="60154" x="2625725" y="1928813"/>
          <p14:tracePt t="60170" x="2608263" y="1955800"/>
          <p14:tracePt t="60187" x="2571750" y="1973263"/>
          <p14:tracePt t="60204" x="2517775" y="2000250"/>
          <p14:tracePt t="60221" x="2473325" y="2017713"/>
          <p14:tracePt t="60237" x="2438400" y="2027238"/>
          <p14:tracePt t="60254" x="2366963" y="2027238"/>
          <p14:tracePt t="60270" x="2322513" y="2027238"/>
          <p14:tracePt t="60287" x="2259013" y="2017713"/>
          <p14:tracePt t="60304" x="2224088" y="2000250"/>
          <p14:tracePt t="60320" x="2214563" y="1990725"/>
          <p14:tracePt t="60338" x="2205038" y="1990725"/>
          <p14:tracePt t="60387" x="2197100" y="1982788"/>
          <p14:tracePt t="60394" x="2197100" y="1973263"/>
          <p14:tracePt t="60404" x="2197100" y="1965325"/>
          <p14:tracePt t="60422" x="2197100" y="1955800"/>
          <p14:tracePt t="60439" x="2197100" y="1938338"/>
          <p14:tracePt t="60454" x="2197100" y="1928813"/>
          <p14:tracePt t="60470" x="2205038" y="1919288"/>
          <p14:tracePt t="60487" x="2205038" y="1911350"/>
          <p14:tracePt t="60991" x="2205038" y="1901825"/>
          <p14:tracePt t="61016" x="2205038" y="1893888"/>
          <p14:tracePt t="62555" x="2214563" y="1893888"/>
          <p14:tracePt t="62577" x="2286000" y="1911350"/>
          <p14:tracePt t="62596" x="2428875" y="1955800"/>
          <p14:tracePt t="62604" x="2544763" y="2009775"/>
          <p14:tracePt t="62621" x="2741613" y="2089150"/>
          <p14:tracePt t="62636" x="2884488" y="2133600"/>
          <p14:tracePt t="62653" x="2965450" y="2160588"/>
          <p14:tracePt t="62671" x="2973388" y="2160588"/>
          <p14:tracePt t="62686" x="2982913" y="2160588"/>
          <p14:tracePt t="62726" x="2990850" y="2160588"/>
          <p14:tracePt t="62733" x="3027363" y="2170113"/>
          <p14:tracePt t="62742" x="3054350" y="2179638"/>
          <p14:tracePt t="62753" x="3081338" y="2187575"/>
          <p14:tracePt t="62771" x="3152775" y="2197100"/>
          <p14:tracePt t="62786" x="3241675" y="2205038"/>
          <p14:tracePt t="62803" x="3402013" y="2232025"/>
          <p14:tracePt t="62821" x="3554413" y="2251075"/>
          <p14:tracePt t="62840" x="3697288" y="2268538"/>
          <p14:tracePt t="62853" x="3857625" y="2286000"/>
          <p14:tracePt t="62871" x="3990975" y="2303463"/>
          <p14:tracePt t="62886" x="4089400" y="2322513"/>
          <p14:tracePt t="62903" x="4187825" y="2330450"/>
          <p14:tracePt t="62921" x="4286250" y="2339975"/>
          <p14:tracePt t="62937" x="4340225" y="2347913"/>
          <p14:tracePt t="62953" x="4384675" y="2347913"/>
          <p14:tracePt t="62970" x="4419600" y="2357438"/>
          <p14:tracePt t="62986" x="4446588" y="2357438"/>
          <p14:tracePt t="63003" x="4473575" y="2366963"/>
          <p14:tracePt t="63021" x="4510088" y="2366963"/>
          <p14:tracePt t="63036" x="4545013" y="2366963"/>
          <p14:tracePt t="63053" x="4572000" y="2366963"/>
          <p14:tracePt t="63070" x="4589463" y="2366963"/>
          <p14:tracePt t="63087" x="4608513" y="2366963"/>
          <p14:tracePt t="63120" x="4616450" y="2366963"/>
          <p14:tracePt t="63136" x="4633913" y="2366963"/>
          <p14:tracePt t="63153" x="4670425" y="2374900"/>
          <p14:tracePt t="63170" x="4705350" y="2393950"/>
          <p14:tracePt t="63186" x="4741863" y="2401888"/>
          <p14:tracePt t="63203" x="4751388" y="2411413"/>
          <p14:tracePt t="63221" x="4822825" y="2428875"/>
          <p14:tracePt t="63237" x="4857750" y="2446338"/>
          <p14:tracePt t="63253" x="4884738" y="2455863"/>
          <p14:tracePt t="63270" x="4894263" y="2455863"/>
          <p14:tracePt t="63315" x="4902200" y="2455863"/>
          <p14:tracePt t="63324" x="4919663" y="2446338"/>
          <p14:tracePt t="63336" x="4938713" y="2419350"/>
          <p14:tracePt t="63353" x="4973638" y="2384425"/>
          <p14:tracePt t="63371" x="5000625" y="2339975"/>
          <p14:tracePt t="63387" x="5000625" y="2322513"/>
          <p14:tracePt t="63403" x="5000625" y="2295525"/>
          <p14:tracePt t="63420" x="5000625" y="2286000"/>
          <p14:tracePt t="63436" x="5000625" y="2268538"/>
          <p14:tracePt t="63453" x="5000625" y="2259013"/>
          <p14:tracePt t="63470" x="5000625" y="2241550"/>
          <p14:tracePt t="63486" x="5000625" y="2224088"/>
          <p14:tracePt t="63488" x="4991100" y="2224088"/>
          <p14:tracePt t="63503" x="4991100" y="2214563"/>
          <p14:tracePt t="63521" x="4983163" y="2197100"/>
          <p14:tracePt t="63537" x="4973638" y="2187575"/>
          <p14:tracePt t="63575" x="4973638" y="2179638"/>
          <p14:tracePt t="63658" x="4965700" y="2170113"/>
          <p14:tracePt t="63722" x="4956175" y="2160588"/>
          <p14:tracePt t="63775" x="4946650" y="2160588"/>
          <p14:tracePt t="63786" x="4911725" y="2152650"/>
          <p14:tracePt t="63798" x="4759325" y="2116138"/>
          <p14:tracePt t="63818" x="4598988" y="2089150"/>
          <p14:tracePt t="63832" x="4446588" y="2044700"/>
          <p14:tracePt t="63841" x="4384675" y="2036763"/>
          <p14:tracePt t="63853" x="4259263" y="2009775"/>
          <p14:tracePt t="63870" x="4187825" y="2000250"/>
          <p14:tracePt t="63886" x="4133850" y="1982788"/>
          <p14:tracePt t="63903" x="4081463" y="1973263"/>
          <p14:tracePt t="63920" x="4000500" y="1955800"/>
          <p14:tracePt t="63936" x="3902075" y="1938338"/>
          <p14:tracePt t="63953" x="3741738" y="1919288"/>
          <p14:tracePt t="63970" x="3625850" y="1919288"/>
          <p14:tracePt t="63986" x="3509963" y="1928813"/>
          <p14:tracePt t="64003" x="3402013" y="1946275"/>
          <p14:tracePt t="64020" x="3303588" y="1965325"/>
          <p14:tracePt t="64036" x="3224213" y="1982788"/>
          <p14:tracePt t="64053" x="3160713" y="1982788"/>
          <p14:tracePt t="64071" x="3054350" y="1990725"/>
          <p14:tracePt t="64087" x="2973388" y="2000250"/>
          <p14:tracePt t="64104" x="2884488" y="2009775"/>
          <p14:tracePt t="64120" x="2813050" y="2009775"/>
          <p14:tracePt t="64136" x="2759075" y="2009775"/>
          <p14:tracePt t="64153" x="2714625" y="2009775"/>
          <p14:tracePt t="64170" x="2660650" y="2009775"/>
          <p14:tracePt t="64186" x="2608263" y="2000250"/>
          <p14:tracePt t="64205" x="2562225" y="1990725"/>
          <p14:tracePt t="64220" x="2544763" y="1982788"/>
          <p14:tracePt t="64236" x="2536825" y="1982788"/>
          <p14:tracePt t="64253" x="2517775" y="1982788"/>
          <p14:tracePt t="64270" x="2509838" y="1982788"/>
          <p14:tracePt t="64286" x="2500313" y="1973263"/>
          <p14:tracePt t="64303" x="2490788" y="1973263"/>
          <p14:tracePt t="64320" x="2473325" y="1973263"/>
          <p14:tracePt t="64336" x="2465388" y="1965325"/>
          <p14:tracePt t="64353" x="2438400" y="1965325"/>
          <p14:tracePt t="64371" x="2393950" y="1938338"/>
          <p14:tracePt t="64386" x="2366963" y="1938338"/>
          <p14:tracePt t="64404" x="2339975" y="1928813"/>
          <p14:tracePt t="64420" x="2330450" y="1928813"/>
          <p14:tracePt t="64491" x="2322513" y="1928813"/>
          <p14:tracePt t="64502" x="2312988" y="1928813"/>
          <p14:tracePt t="64513" x="2303463" y="1928813"/>
          <p14:tracePt t="64530" x="2295525" y="1928813"/>
          <p14:tracePt t="64554" x="2286000" y="1928813"/>
          <p14:tracePt t="64568" x="2276475" y="1928813"/>
          <p14:tracePt t="64576" x="2268538" y="1919288"/>
          <p14:tracePt t="64586" x="2259013" y="1919288"/>
          <p14:tracePt t="64603" x="2251075" y="1911350"/>
          <p14:tracePt t="64675" x="2241550" y="1911350"/>
          <p14:tracePt t="64691" x="2241550" y="1901825"/>
          <p14:tracePt t="64706" x="2232025" y="1901825"/>
          <p14:tracePt t="64721" x="2224088" y="1893888"/>
          <p14:tracePt t="64736" x="2214563" y="1893888"/>
          <p14:tracePt t="64752" x="2205038" y="1884363"/>
          <p14:tracePt t="64770" x="2197100" y="1874838"/>
          <p14:tracePt t="64786" x="2160588" y="1874838"/>
          <p14:tracePt t="64803" x="2133600" y="1857375"/>
          <p14:tracePt t="64821" x="2098675" y="1847850"/>
          <p14:tracePt t="64838" x="2071688" y="1839913"/>
          <p14:tracePt t="64852" x="2054225" y="1830388"/>
          <p14:tracePt t="64870" x="2036763" y="1822450"/>
          <p14:tracePt t="64886" x="2017713" y="1822450"/>
          <p14:tracePt t="64903" x="2000250" y="1812925"/>
          <p14:tracePt t="64921" x="1990725" y="1812925"/>
          <p14:tracePt t="64936" x="1982788" y="1803400"/>
          <p14:tracePt t="64953" x="1965325" y="1795463"/>
          <p14:tracePt t="64970" x="1938338" y="1785938"/>
          <p14:tracePt t="64986" x="1893888" y="1768475"/>
          <p14:tracePt t="65003" x="1857375" y="1758950"/>
          <p14:tracePt t="65021" x="1830388" y="1751013"/>
          <p14:tracePt t="65036" x="1812925" y="1751013"/>
          <p14:tracePt t="65053" x="1795463" y="1741488"/>
          <p14:tracePt t="65070" x="1785938" y="1731963"/>
          <p14:tracePt t="65087" x="1741488" y="1714500"/>
          <p14:tracePt t="65103" x="1704975" y="1697038"/>
          <p14:tracePt t="65121" x="1660525" y="1697038"/>
          <p14:tracePt t="65136" x="1616075" y="1697038"/>
          <p14:tracePt t="65152" x="1571625" y="1697038"/>
          <p14:tracePt t="65170" x="1517650" y="1687513"/>
          <p14:tracePt t="65186" x="1482725" y="1687513"/>
          <p14:tracePt t="65202" x="1446213" y="1687513"/>
          <p14:tracePt t="65221" x="1401763" y="1679575"/>
          <p14:tracePt t="65236" x="1393825" y="1679575"/>
          <p14:tracePt t="65253" x="1374775" y="1679575"/>
          <p14:tracePt t="65286" x="1366838" y="1679575"/>
          <p14:tracePt t="65317" x="1357313" y="1670050"/>
          <p14:tracePt t="65398" x="1366838" y="1670050"/>
          <p14:tracePt t="65411" x="1384300" y="1687513"/>
          <p14:tracePt t="65426" x="1393825" y="1697038"/>
          <p14:tracePt t="65440" x="1428750" y="1731963"/>
          <p14:tracePt t="65453" x="1455738" y="1758950"/>
          <p14:tracePt t="65470" x="1500188" y="1785938"/>
          <p14:tracePt t="65486" x="1536700" y="1822450"/>
          <p14:tracePt t="65502" x="1562100" y="1847850"/>
          <p14:tracePt t="65521" x="1598613" y="1893888"/>
          <p14:tracePt t="65536" x="1616075" y="1919288"/>
          <p14:tracePt t="65553" x="1625600" y="1938338"/>
          <p14:tracePt t="65570" x="1643063" y="1946275"/>
          <p14:tracePt t="65586" x="1643063" y="1955800"/>
          <p14:tracePt t="65602" x="1652588" y="1955800"/>
          <p14:tracePt t="65620" x="1660525" y="1955800"/>
          <p14:tracePt t="65636" x="1679575" y="1965325"/>
          <p14:tracePt t="65652" x="1687513" y="1965325"/>
          <p14:tracePt t="65671" x="1714500" y="1965325"/>
          <p14:tracePt t="65686" x="1724025" y="1965325"/>
          <p14:tracePt t="65720" x="1741488" y="1965325"/>
          <p14:tracePt t="65736" x="1776413" y="1965325"/>
          <p14:tracePt t="65752" x="1812925" y="1965325"/>
          <p14:tracePt t="65771" x="1839913" y="1965325"/>
          <p14:tracePt t="65786" x="1857375" y="1965325"/>
          <p14:tracePt t="65802" x="1866900" y="1965325"/>
          <p14:tracePt t="65820" x="1884363" y="1965325"/>
          <p14:tracePt t="65838" x="1928813" y="1965325"/>
          <p14:tracePt t="65852" x="1946275" y="1965325"/>
          <p14:tracePt t="65870" x="1955800" y="1965325"/>
          <p14:tracePt t="65997" x="1955800" y="1955800"/>
          <p14:tracePt t="66024" x="1955800" y="1946275"/>
          <p14:tracePt t="66035" x="1946275" y="1946275"/>
          <p14:tracePt t="66047" x="1946275" y="1938338"/>
          <p14:tracePt t="66057" x="1928813" y="1938338"/>
          <p14:tracePt t="66086" x="1919288" y="1919288"/>
          <p14:tracePt t="66103" x="1901825" y="1911350"/>
          <p14:tracePt t="66120" x="1893888" y="1901825"/>
          <p14:tracePt t="66136" x="1884363" y="1901825"/>
          <p14:tracePt t="66152" x="1884363" y="1893888"/>
          <p14:tracePt t="66171" x="1874838" y="1874838"/>
          <p14:tracePt t="66186" x="1857375" y="1874838"/>
          <p14:tracePt t="66202" x="1847850" y="1866900"/>
          <p14:tracePt t="66220" x="1839913" y="1866900"/>
          <p14:tracePt t="66236" x="1839913" y="1857375"/>
          <p14:tracePt t="66252" x="1830388" y="1857375"/>
          <p14:tracePt t="66347" x="1830388" y="1866900"/>
          <p14:tracePt t="66356" x="1839913" y="1866900"/>
          <p14:tracePt t="66363" x="1839913" y="1874838"/>
          <p14:tracePt t="66372" x="1847850" y="1884363"/>
          <p14:tracePt t="66387" x="1857375" y="1893888"/>
          <p14:tracePt t="66403" x="1866900" y="1893888"/>
          <p14:tracePt t="66419" x="1874838" y="1901825"/>
          <p14:tracePt t="69101" x="1884363" y="1901825"/>
          <p14:tracePt t="69111" x="1884363" y="1911350"/>
          <p14:tracePt t="69149" x="1893888" y="1911350"/>
          <p14:tracePt t="69211" x="1901825" y="1911350"/>
          <p14:tracePt t="69227" x="1901825" y="1919288"/>
          <p14:tracePt t="69250" x="1911350" y="1919288"/>
          <p14:tracePt t="69265" x="1919288" y="1919288"/>
          <p14:tracePt t="69320" x="1928813" y="1919288"/>
          <p14:tracePt t="69345" x="1938338" y="1919288"/>
          <p14:tracePt t="69476" x="1946275" y="1919288"/>
          <p14:tracePt t="69690" x="1955800" y="1919288"/>
          <p14:tracePt t="69746" x="1955800" y="1928813"/>
          <p14:tracePt t="69761" x="1965325" y="1928813"/>
          <p14:tracePt t="69807" x="1973263" y="1928813"/>
          <p14:tracePt t="69832" x="1973263" y="1938338"/>
          <p14:tracePt t="69896" x="1982788" y="1938338"/>
          <p14:tracePt t="69967" x="1990725" y="1938338"/>
          <p14:tracePt t="69998" x="2000250" y="1938338"/>
          <p14:tracePt t="70028" x="2009775" y="1938338"/>
          <p14:tracePt t="70075" x="2017713" y="1938338"/>
          <p14:tracePt t="70098" x="2017713" y="1928813"/>
          <p14:tracePt t="70115" x="2027238" y="1928813"/>
          <p14:tracePt t="70267" x="2036763" y="1928813"/>
          <p14:tracePt t="70574" x="2036763" y="1919288"/>
          <p14:tracePt t="70596" x="2027238" y="1911350"/>
          <p14:tracePt t="70610" x="2017713" y="1911350"/>
          <p14:tracePt t="70621" x="2017713" y="1901825"/>
          <p14:tracePt t="70635" x="2000250" y="1893888"/>
          <p14:tracePt t="70654" x="1990725" y="1884363"/>
          <p14:tracePt t="70668" x="1982788" y="1874838"/>
          <p14:tracePt t="70685" x="1973263" y="1866900"/>
          <p14:tracePt t="70702" x="1955800" y="1857375"/>
          <p14:tracePt t="70720" x="1946275" y="1847850"/>
          <p14:tracePt t="70736" x="1928813" y="1847850"/>
          <p14:tracePt t="70752" x="1919288" y="1839913"/>
          <p14:tracePt t="70768" x="1901825" y="1839913"/>
          <p14:tracePt t="70785" x="1893888" y="1839913"/>
          <p14:tracePt t="70802" x="1884363" y="1839913"/>
          <p14:tracePt t="70835" x="1866900" y="1839913"/>
          <p14:tracePt t="70853" x="1857375" y="1839913"/>
          <p14:tracePt t="71078" x="1857375" y="1847850"/>
          <p14:tracePt t="71100" x="1866900" y="1857375"/>
          <p14:tracePt t="71125" x="1874838" y="1866900"/>
          <p14:tracePt t="71146" x="1884363" y="1866900"/>
          <p14:tracePt t="71177" x="1893888" y="1874838"/>
          <p14:tracePt t="71200" x="1893888" y="1884363"/>
          <p14:tracePt t="71239" x="1901825" y="1884363"/>
          <p14:tracePt t="71303" x="1911350" y="1893888"/>
          <p14:tracePt t="71326" x="1919288" y="1893888"/>
          <p14:tracePt t="71358" x="1928813" y="1893888"/>
          <p14:tracePt t="71374" x="1928813" y="1901825"/>
          <p14:tracePt t="71382" x="1938338" y="1901825"/>
          <p14:tracePt t="71398" x="1946275" y="1901825"/>
          <p14:tracePt t="71407" x="1955800" y="1901825"/>
          <p14:tracePt t="71424" x="1965325" y="1901825"/>
          <p14:tracePt t="71470" x="1973263" y="1901825"/>
          <p14:tracePt t="71693" x="1965325" y="1893888"/>
          <p14:tracePt t="71715" x="1946275" y="1884363"/>
          <p14:tracePt t="71728" x="1938338" y="1884363"/>
          <p14:tracePt t="71736" x="1938338" y="1874838"/>
          <p14:tracePt t="71751" x="1919288" y="1874838"/>
          <p14:tracePt t="71768" x="1911350" y="1874838"/>
          <p14:tracePt t="71785" x="1901825" y="1874838"/>
          <p14:tracePt t="71802" x="1893888" y="1866900"/>
          <p14:tracePt t="71818" x="1884363" y="1866900"/>
          <p14:tracePt t="71835" x="1874838" y="1866900"/>
          <p14:tracePt t="71851" x="1866900" y="1866900"/>
          <p14:tracePt t="71885" x="1857375" y="1866900"/>
          <p14:tracePt t="72961" x="1866900" y="1866900"/>
          <p14:tracePt t="72978" x="1874838" y="1866900"/>
          <p14:tracePt t="72992" x="1874838" y="1874838"/>
          <p14:tracePt t="73002" x="1884363" y="1874838"/>
          <p14:tracePt t="73018" x="1893888" y="1874838"/>
          <p14:tracePt t="73052" x="1893888" y="1884363"/>
          <p14:tracePt t="73068" x="1893888" y="1893888"/>
          <p14:tracePt t="73084" x="1901825" y="1893888"/>
          <p14:tracePt t="74426" x="1901825" y="1884363"/>
          <p14:tracePt t="74443" x="1893888" y="1884363"/>
          <p14:tracePt t="74458" x="1884363" y="1884363"/>
          <p14:tracePt t="74487" x="1884363" y="1874838"/>
          <p14:tracePt t="74734" x="1874838" y="1874838"/>
          <p14:tracePt t="74857" x="1874838" y="1866900"/>
          <p14:tracePt t="75339" x="1866900" y="1866900"/>
          <p14:tracePt t="75359" x="1866900" y="1857375"/>
          <p14:tracePt t="75393" x="1857375" y="1857375"/>
          <p14:tracePt t="75435" x="1857375" y="1847850"/>
          <p14:tracePt t="75487" x="1847850" y="1847850"/>
          <p14:tracePt t="75600" x="1839913" y="1847850"/>
          <p14:tracePt t="77262" x="1847850" y="1847850"/>
          <p14:tracePt t="77276" x="1857375" y="1857375"/>
          <p14:tracePt t="77299" x="1866900" y="1866900"/>
          <p14:tracePt t="77330" x="1874838" y="1866900"/>
          <p14:tracePt t="77338" x="1874838" y="1874838"/>
          <p14:tracePt t="78128" x="1884363" y="1874838"/>
          <p14:tracePt t="78167" x="1893888" y="1874838"/>
          <p14:tracePt t="78453" x="1893888" y="1884363"/>
          <p14:tracePt t="78469" x="1901825" y="1893888"/>
          <p14:tracePt t="78491" x="1911350" y="1901825"/>
          <p14:tracePt t="78506" x="1919288" y="1901825"/>
          <p14:tracePt t="78522" x="1928813" y="1901825"/>
          <p14:tracePt t="78534" x="1938338" y="1911350"/>
          <p14:tracePt t="78553" x="1946275" y="1928813"/>
          <p14:tracePt t="78567" x="1955800" y="1938338"/>
          <p14:tracePt t="78584" x="2009775" y="1938338"/>
          <p14:tracePt t="78601" x="2062163" y="1955800"/>
          <p14:tracePt t="78617" x="2179638" y="1990725"/>
          <p14:tracePt t="78634" x="2357438" y="2036763"/>
          <p14:tracePt t="78652" x="2544763" y="2108200"/>
          <p14:tracePt t="78667" x="2571750" y="2116138"/>
          <p14:tracePt t="88000" x="2608263" y="2116138"/>
          <p14:tracePt t="88021" x="2795588" y="2133600"/>
          <p14:tracePt t="88033" x="2901950" y="2170113"/>
          <p14:tracePt t="88051" x="3187700" y="2205038"/>
          <p14:tracePt t="88066" x="3322638" y="2214563"/>
          <p14:tracePt t="88082" x="3367088" y="2214563"/>
          <p14:tracePt t="88099" x="3411538" y="2214563"/>
          <p14:tracePt t="88116" x="3517900" y="2232025"/>
          <p14:tracePt t="88132" x="3697288" y="2241550"/>
          <p14:tracePt t="88149" x="3875088" y="2241550"/>
          <p14:tracePt t="88165" x="4000500" y="2224088"/>
          <p14:tracePt t="88183" x="4037013" y="2197100"/>
          <p14:tracePt t="88199" x="4044950" y="2179638"/>
          <p14:tracePt t="88216" x="4044950" y="2152650"/>
          <p14:tracePt t="88232" x="4044950" y="2125663"/>
          <p14:tracePt t="88249" x="4027488" y="2081213"/>
          <p14:tracePt t="88265" x="4017963" y="2044700"/>
          <p14:tracePt t="88282" x="4000500" y="2009775"/>
          <p14:tracePt t="88299" x="4000500" y="1990725"/>
          <p14:tracePt t="88351" x="3990975" y="1990725"/>
          <p14:tracePt t="88358" x="3983038" y="1990725"/>
          <p14:tracePt t="88366" x="3956050" y="2009775"/>
          <p14:tracePt t="88382" x="3867150" y="2062163"/>
          <p14:tracePt t="88399" x="3795713" y="2108200"/>
          <p14:tracePt t="88415" x="3705225" y="2160588"/>
          <p14:tracePt t="88432" x="3608388" y="2232025"/>
          <p14:tracePt t="88449" x="3500438" y="2322513"/>
          <p14:tracePt t="88465" x="3367088" y="2419350"/>
          <p14:tracePt t="88482" x="3224213" y="2544763"/>
          <p14:tracePt t="88501" x="2990850" y="2724150"/>
          <p14:tracePt t="88516" x="2830513" y="2840038"/>
          <p14:tracePt t="88532" x="2679700" y="2973388"/>
          <p14:tracePt t="88549" x="2536825" y="3089275"/>
          <p14:tracePt t="88565" x="2419350" y="3214688"/>
          <p14:tracePt t="88582" x="2330450" y="3446463"/>
          <p14:tracePt t="88601" x="2259013" y="3571875"/>
          <p14:tracePt t="88615" x="2241550" y="3589338"/>
          <p14:tracePt t="88632" x="2224088" y="3633788"/>
          <p14:tracePt t="88649" x="2205038" y="3660775"/>
          <p14:tracePt t="88665" x="2205038" y="3670300"/>
          <p14:tracePt t="88682" x="2197100" y="3679825"/>
          <p14:tracePt t="88701" x="2197100" y="3687763"/>
          <p14:tracePt t="88715" x="2187575" y="3697288"/>
          <p14:tracePt t="88732" x="2187575" y="3714750"/>
          <p14:tracePt t="88749" x="2179638" y="3724275"/>
          <p14:tracePt t="88765" x="2179638" y="3732213"/>
          <p14:tracePt t="88782" x="2179638" y="3741738"/>
          <p14:tracePt t="88801" x="2197100" y="3813175"/>
          <p14:tracePt t="88815" x="2232025" y="3867150"/>
          <p14:tracePt t="88832" x="2276475" y="3929063"/>
          <p14:tracePt t="88849" x="2303463" y="3973513"/>
          <p14:tracePt t="88865" x="2330450" y="4027488"/>
          <p14:tracePt t="88882" x="2357438" y="4081463"/>
          <p14:tracePt t="88905" x="2393950" y="4143375"/>
          <p14:tracePt t="88915" x="2411413" y="4170363"/>
          <p14:tracePt t="88932" x="2473325" y="4232275"/>
          <p14:tracePt t="88949" x="2625725" y="4357688"/>
          <p14:tracePt t="88965" x="2759075" y="4438650"/>
          <p14:tracePt t="88982" x="2919413" y="4527550"/>
          <p14:tracePt t="88999" x="3098800" y="4643438"/>
          <p14:tracePt t="89015" x="3251200" y="4732338"/>
          <p14:tracePt t="89032" x="3438525" y="4840288"/>
          <p14:tracePt t="89049" x="3633788" y="4929188"/>
          <p14:tracePt t="89066" x="3919538" y="5037138"/>
          <p14:tracePt t="89082" x="4071938" y="5081588"/>
          <p14:tracePt t="89099" x="4179888" y="5108575"/>
          <p14:tracePt t="89116" x="4330700" y="5126038"/>
          <p14:tracePt t="89132" x="4438650" y="5133975"/>
          <p14:tracePt t="89149" x="4518025" y="5133975"/>
          <p14:tracePt t="89165" x="4572000" y="5108575"/>
          <p14:tracePt t="89182" x="4633913" y="5072063"/>
          <p14:tracePt t="89199" x="4776788" y="4991100"/>
          <p14:tracePt t="89216" x="4884738" y="4965700"/>
          <p14:tracePt t="89232" x="4946650" y="4929188"/>
          <p14:tracePt t="89249" x="4983163" y="4894263"/>
          <p14:tracePt t="89265" x="5000625" y="4857750"/>
          <p14:tracePt t="89282" x="5018088" y="4830763"/>
          <p14:tracePt t="89299" x="5018088" y="4795838"/>
          <p14:tracePt t="89315" x="5018088" y="4751388"/>
          <p14:tracePt t="89332" x="5010150" y="4697413"/>
          <p14:tracePt t="89350" x="4938713" y="4581525"/>
          <p14:tracePt t="89366" x="4894263" y="4518025"/>
          <p14:tracePt t="89382" x="4830763" y="4456113"/>
          <p14:tracePt t="89399" x="4776788" y="4394200"/>
          <p14:tracePt t="89415" x="4732338" y="4340225"/>
          <p14:tracePt t="89432" x="4724400" y="4313238"/>
          <p14:tracePt t="89449" x="4714875" y="4303713"/>
          <p14:tracePt t="89465" x="4714875" y="4286250"/>
          <p14:tracePt t="89482" x="4714875" y="4276725"/>
          <p14:tracePt t="89500" x="4714875" y="4259263"/>
          <p14:tracePt t="89516" x="4714875" y="4251325"/>
          <p14:tracePt t="89532" x="4724400" y="4241800"/>
          <p14:tracePt t="89549" x="4724400" y="4232275"/>
          <p14:tracePt t="89565" x="4732338" y="4224338"/>
          <p14:tracePt t="89582" x="4732338" y="4214813"/>
          <p14:tracePt t="90458" x="4741863" y="4214813"/>
          <p14:tracePt t="90488" x="4751388" y="4214813"/>
          <p14:tracePt t="90670" x="4751388" y="4205288"/>
          <p14:tracePt t="90977" x="4759325" y="4205288"/>
          <p14:tracePt t="90991" x="4768850" y="4205288"/>
          <p14:tracePt t="91008" x="4786313" y="4214813"/>
          <p14:tracePt t="91022" x="4803775" y="4224338"/>
          <p14:tracePt t="91048" x="4822825" y="4224338"/>
          <p14:tracePt t="91065" x="4830763" y="4224338"/>
          <p14:tracePt t="91082" x="4840288" y="4224338"/>
          <p14:tracePt t="91099" x="4867275" y="4214813"/>
          <p14:tracePt t="91116" x="4902200" y="4197350"/>
          <p14:tracePt t="91132" x="4946650" y="4197350"/>
          <p14:tracePt t="91148" x="4965700" y="4197350"/>
          <p14:tracePt t="91257" x="4973638" y="4197350"/>
          <p14:tracePt t="91265" x="4983163" y="4197350"/>
          <p14:tracePt t="91272" x="4991100" y="4197350"/>
          <p14:tracePt t="91943" x="4991100" y="4187825"/>
          <p14:tracePt t="91958" x="4991100" y="4179888"/>
          <p14:tracePt t="91967" x="4991100" y="4170363"/>
          <p14:tracePt t="91974" x="5000625" y="4170363"/>
          <p14:tracePt t="91998" x="5000625" y="4160838"/>
          <p14:tracePt t="92014" x="5000625" y="4152900"/>
          <p14:tracePt t="92149" x="5000625" y="4143375"/>
          <p14:tracePt t="92410" x="5000625" y="4133850"/>
          <p14:tracePt t="92423" x="5010150" y="4133850"/>
          <p14:tracePt t="92985" x="5010150" y="4125913"/>
          <p14:tracePt t="93016" x="5010150" y="4116388"/>
          <p14:tracePt t="93592" x="5010150" y="4108450"/>
          <p14:tracePt t="93905" x="5010150" y="4098925"/>
          <p14:tracePt t="93922" x="5018088" y="4089400"/>
          <p14:tracePt t="93935" x="5027613" y="4081463"/>
          <p14:tracePt t="93948" x="5027613" y="4071938"/>
          <p14:tracePt t="94000" x="5027613" y="4062413"/>
          <p14:tracePt t="94025" x="5037138" y="4054475"/>
          <p14:tracePt t="94039" x="5037138" y="4044950"/>
          <p14:tracePt t="94052" x="5045075" y="4044950"/>
          <p14:tracePt t="94065" x="5045075" y="4027488"/>
          <p14:tracePt t="94082" x="5054600" y="4010025"/>
          <p14:tracePt t="94098" x="5062538" y="4000500"/>
          <p14:tracePt t="94116" x="5072063" y="3983038"/>
          <p14:tracePt t="94132" x="5072063" y="3973513"/>
          <p14:tracePt t="94148" x="5072063" y="3965575"/>
          <p14:tracePt t="94165" x="5081588" y="3946525"/>
          <p14:tracePt t="94182" x="5089525" y="3938588"/>
          <p14:tracePt t="94198" x="5089525" y="3929063"/>
          <p14:tracePt t="94215" x="5099050" y="3911600"/>
          <p14:tracePt t="94232" x="5116513" y="3894138"/>
          <p14:tracePt t="94250" x="5126038" y="3867150"/>
          <p14:tracePt t="94266" x="5143500" y="3848100"/>
          <p14:tracePt t="94282" x="5143500" y="3830638"/>
          <p14:tracePt t="94298" x="5153025" y="3822700"/>
          <p14:tracePt t="94315" x="5153025" y="3813175"/>
          <p14:tracePt t="94332" x="5153025" y="3795713"/>
          <p14:tracePt t="94349" x="5153025" y="3776663"/>
          <p14:tracePt t="94365" x="5153025" y="3751263"/>
          <p14:tracePt t="94381" x="5153025" y="3732213"/>
          <p14:tracePt t="94398" x="5153025" y="3705225"/>
          <p14:tracePt t="94415" x="5153025" y="3670300"/>
          <p14:tracePt t="94432" x="5153025" y="3652838"/>
          <p14:tracePt t="94449" x="5153025" y="3643313"/>
          <p14:tracePt t="94481" x="5153025" y="3625850"/>
          <p14:tracePt t="94519" x="5153025" y="3616325"/>
          <p14:tracePt t="94551" x="5153025" y="3608388"/>
          <p14:tracePt t="94689" x="5143500" y="3608388"/>
          <p14:tracePt t="94733" x="5143500" y="3598863"/>
          <p14:tracePt t="94856" x="5133975" y="3589338"/>
          <p14:tracePt t="95057" x="5126038" y="3589338"/>
          <p14:tracePt t="95087" x="5116513" y="3581400"/>
          <p14:tracePt t="95098" x="5108575" y="3581400"/>
          <p14:tracePt t="95112" x="5099050" y="3571875"/>
          <p14:tracePt t="95122" x="5089525" y="3571875"/>
          <p14:tracePt t="95133" x="5081588" y="3554413"/>
          <p14:tracePt t="95148" x="5062538" y="3554413"/>
          <p14:tracePt t="95164" x="5062538" y="3544888"/>
          <p14:tracePt t="95204" x="5054600" y="3544888"/>
          <p14:tracePt t="95356" x="5045075" y="3536950"/>
          <p14:tracePt t="95375" x="5027613" y="3536950"/>
          <p14:tracePt t="95385" x="5000625" y="3536950"/>
          <p14:tracePt t="95415" x="4991100" y="3536950"/>
          <p14:tracePt t="95472" x="4983163" y="3544888"/>
          <p14:tracePt t="95504" x="4983163" y="3554413"/>
          <p14:tracePt t="95514" x="4973638" y="3554413"/>
          <p14:tracePt t="95536" x="4956175" y="3554413"/>
          <p14:tracePt t="95543" x="4938713" y="3554413"/>
          <p14:tracePt t="95551" x="4919663" y="3554413"/>
          <p14:tracePt t="95567" x="4911725" y="3554413"/>
          <p14:tracePt t="95583" x="4902200" y="3544888"/>
          <p14:tracePt t="95598" x="4894263" y="3544888"/>
          <p14:tracePt t="95774" x="4884738" y="3536950"/>
          <p14:tracePt t="95795" x="4875213" y="3527425"/>
          <p14:tracePt t="95819" x="4848225" y="3527425"/>
          <p14:tracePt t="95832" x="4848225" y="3517900"/>
          <p14:tracePt t="95848" x="4813300" y="3517900"/>
          <p14:tracePt t="95865" x="4786313" y="3509963"/>
          <p14:tracePt t="95882" x="4768850" y="3509963"/>
          <p14:tracePt t="95898" x="4732338" y="3509963"/>
          <p14:tracePt t="95932" x="4724400" y="3509963"/>
          <p14:tracePt t="95950" x="4714875" y="3509963"/>
          <p14:tracePt t="95964" x="4705350" y="3509963"/>
          <p14:tracePt t="95982" x="4697413" y="3509963"/>
          <p14:tracePt t="95998" x="4687888" y="3517900"/>
          <p14:tracePt t="96014" x="4679950" y="3517900"/>
          <p14:tracePt t="96038" x="4670425" y="3527425"/>
          <p14:tracePt t="96054" x="4660900" y="3527425"/>
          <p14:tracePt t="96224" x="4660900" y="3536950"/>
          <p14:tracePt t="96241" x="4652963" y="3536950"/>
          <p14:tracePt t="97566" x="4633913" y="3536950"/>
          <p14:tracePt t="97574" x="4633913" y="3527425"/>
          <p14:tracePt t="97614" x="4625975" y="3527425"/>
          <p14:tracePt t="97622" x="4625975" y="3517900"/>
          <p14:tracePt t="97633" x="4616450" y="3509963"/>
          <p14:tracePt t="97677" x="4608513" y="3509963"/>
          <p14:tracePt t="97692" x="4608513" y="3500438"/>
          <p14:tracePt t="97701" x="4598988" y="3500438"/>
          <p14:tracePt t="97717" x="4589463" y="3490913"/>
          <p14:tracePt t="97733" x="4581525" y="3482975"/>
          <p14:tracePt t="97750" x="4572000" y="3473450"/>
          <p14:tracePt t="97766" x="4562475" y="3465513"/>
          <p14:tracePt t="97783" x="4554538" y="3465513"/>
          <p14:tracePt t="97798" x="4545013" y="3455988"/>
          <p14:tracePt t="97816" x="4527550" y="3438525"/>
          <p14:tracePt t="97831" x="4500563" y="3419475"/>
          <p14:tracePt t="97850" x="4456113" y="3402013"/>
          <p14:tracePt t="97867" x="4438650" y="3394075"/>
          <p14:tracePt t="97883" x="4429125" y="3384550"/>
          <p14:tracePt t="97897" x="4411663" y="3375025"/>
          <p14:tracePt t="97916" x="4384675" y="3357563"/>
          <p14:tracePt t="97934" x="4367213" y="3340100"/>
          <p14:tracePt t="97949" x="4357688" y="3340100"/>
          <p14:tracePt t="97965" x="4348163" y="3330575"/>
          <p14:tracePt t="97983" x="4348163" y="3322638"/>
          <p14:tracePt t="98096" x="4340225" y="3322638"/>
          <p14:tracePt t="98116" x="4330700" y="3322638"/>
          <p14:tracePt t="98129" x="4322763" y="3322638"/>
          <p14:tracePt t="98248" x="4330700" y="3322638"/>
          <p14:tracePt t="98268" x="4357688" y="3340100"/>
          <p14:tracePt t="98289" x="4384675" y="3348038"/>
          <p14:tracePt t="98298" x="4402138" y="3367088"/>
          <p14:tracePt t="98316" x="4419600" y="3375025"/>
          <p14:tracePt t="98332" x="4446588" y="3384550"/>
          <p14:tracePt t="98347" x="4456113" y="3394075"/>
          <p14:tracePt t="98364" x="4465638" y="3402013"/>
          <p14:tracePt t="98381" x="4473575" y="3411538"/>
          <p14:tracePt t="98397" x="4483100" y="3419475"/>
          <p14:tracePt t="98414" x="4491038" y="3419475"/>
          <p14:tracePt t="98431" x="4500563" y="3429000"/>
          <p14:tracePt t="98448" x="4510088" y="3429000"/>
          <p14:tracePt t="98464" x="4518025" y="3446463"/>
          <p14:tracePt t="98481" x="4527550" y="3446463"/>
          <p14:tracePt t="98497" x="4537075" y="3446463"/>
          <p14:tracePt t="98514" x="4545013" y="3465513"/>
          <p14:tracePt t="98531" x="4554538" y="3473450"/>
          <p14:tracePt t="98547" x="4554538" y="3482975"/>
          <p14:tracePt t="98564" x="4554538" y="3500438"/>
          <p14:tracePt t="98582" x="4562475" y="3517900"/>
          <p14:tracePt t="98614" x="4562475" y="3527425"/>
          <p14:tracePt t="98631" x="4562475" y="3544888"/>
          <p14:tracePt t="98647" x="4562475" y="3554413"/>
          <p14:tracePt t="98664" x="4562475" y="3562350"/>
          <p14:tracePt t="98682" x="4562475" y="3571875"/>
          <p14:tracePt t="98697" x="4562475" y="3581400"/>
          <p14:tracePt t="98714" x="4562475" y="3589338"/>
          <p14:tracePt t="98732" x="4562475" y="3598863"/>
          <p14:tracePt t="98748" x="4562475" y="3616325"/>
          <p14:tracePt t="98764" x="4562475" y="3625850"/>
          <p14:tracePt t="98782" x="4562475" y="3633788"/>
          <p14:tracePt t="98797" x="4562475" y="3652838"/>
          <p14:tracePt t="98814" x="4554538" y="3660775"/>
          <p14:tracePt t="98831" x="4554538" y="3687763"/>
          <p14:tracePt t="98847" x="4545013" y="3705225"/>
          <p14:tracePt t="98864" x="4545013" y="3724275"/>
          <p14:tracePt t="98881" x="4527550" y="3732213"/>
          <p14:tracePt t="98898" x="4527550" y="3759200"/>
          <p14:tracePt t="98914" x="4527550" y="3776663"/>
          <p14:tracePt t="98934" x="4527550" y="3813175"/>
          <p14:tracePt t="98947" x="4527550" y="3822700"/>
          <p14:tracePt t="98964" x="4527550" y="3830638"/>
          <p14:tracePt t="98981" x="4537075" y="3840163"/>
          <p14:tracePt t="98997" x="4545013" y="3848100"/>
          <p14:tracePt t="99014" x="4562475" y="3867150"/>
          <p14:tracePt t="99031" x="4625975" y="3902075"/>
          <p14:tracePt t="99047" x="4697413" y="3946525"/>
          <p14:tracePt t="99064" x="4751388" y="3965575"/>
          <p14:tracePt t="99081" x="4857750" y="3990975"/>
          <p14:tracePt t="99097" x="4956175" y="4017963"/>
          <p14:tracePt t="99114" x="5054600" y="4037013"/>
          <p14:tracePt t="99131" x="5153025" y="4044950"/>
          <p14:tracePt t="99147" x="5251450" y="4037013"/>
          <p14:tracePt t="99164" x="5402263" y="4017963"/>
          <p14:tracePt t="99180" x="5465763" y="4000500"/>
          <p14:tracePt t="99197" x="5537200" y="3983038"/>
          <p14:tracePt t="99214" x="5589588" y="3956050"/>
          <p14:tracePt t="99231" x="5626100" y="3929063"/>
          <p14:tracePt t="99247" x="5661025" y="3884613"/>
          <p14:tracePt t="99264" x="5697538" y="3840163"/>
          <p14:tracePt t="99282" x="5724525" y="3776663"/>
          <p14:tracePt t="99298" x="5751513" y="3732213"/>
          <p14:tracePt t="99314" x="5759450" y="3697288"/>
          <p14:tracePt t="99332" x="5776913" y="3660775"/>
          <p14:tracePt t="99347" x="5795963" y="3608388"/>
          <p14:tracePt t="99364" x="5803900" y="3562350"/>
          <p14:tracePt t="99381" x="5803900" y="3509963"/>
          <p14:tracePt t="99397" x="5803900" y="3446463"/>
          <p14:tracePt t="99414" x="5795963" y="3394075"/>
          <p14:tracePt t="99433" x="5776913" y="3286125"/>
          <p14:tracePt t="99448" x="5759450" y="3232150"/>
          <p14:tracePt t="99464" x="5741988" y="3187700"/>
          <p14:tracePt t="99481" x="5732463" y="3143250"/>
          <p14:tracePt t="99497" x="5715000" y="3108325"/>
          <p14:tracePt t="99514" x="5697538" y="3062288"/>
          <p14:tracePt t="99532" x="5688013" y="3044825"/>
          <p14:tracePt t="99547" x="5680075" y="3009900"/>
          <p14:tracePt t="99564" x="5670550" y="3000375"/>
          <p14:tracePt t="99582" x="5653088" y="2982913"/>
          <p14:tracePt t="99598" x="5643563" y="2973388"/>
          <p14:tracePt t="99614" x="5634038" y="2965450"/>
          <p14:tracePt t="99632" x="5616575" y="2955925"/>
          <p14:tracePt t="99647" x="5608638" y="2946400"/>
          <p14:tracePt t="99664" x="5599113" y="2938463"/>
          <p14:tracePt t="99681" x="5589588" y="2928938"/>
          <p14:tracePt t="99697" x="5581650" y="2919413"/>
          <p14:tracePt t="99714" x="5572125" y="2911475"/>
          <p14:tracePt t="99732" x="5562600" y="2911475"/>
          <p14:tracePt t="99785" x="5562600" y="2901950"/>
          <p14:tracePt t="99795" x="5554663" y="2901950"/>
          <p14:tracePt t="99917" x="5545138" y="2901950"/>
          <p14:tracePt t="99994" x="5545138" y="2894013"/>
          <p14:tracePt t="100132" x="5537200" y="2894013"/>
          <p14:tracePt t="100152" x="5527675" y="2911475"/>
          <p14:tracePt t="100182" x="5510213" y="2928938"/>
          <p14:tracePt t="100197" x="5500688" y="2938463"/>
          <p14:tracePt t="100213" x="5491163" y="2946400"/>
          <p14:tracePt t="100231" x="5483225" y="2965450"/>
          <p14:tracePt t="100247" x="5473700" y="2965450"/>
          <p14:tracePt t="100264" x="5473700" y="2973388"/>
          <p14:tracePt t="100430" x="5465763" y="2973388"/>
          <p14:tracePt t="100451" x="5446713" y="2973388"/>
          <p14:tracePt t="100465" x="5419725" y="2973388"/>
          <p14:tracePt t="100483" x="5394325" y="2973388"/>
          <p14:tracePt t="100498" x="5357813" y="2973388"/>
          <p14:tracePt t="100514" x="5330825" y="2973388"/>
          <p14:tracePt t="100532" x="5322888" y="2973388"/>
          <p14:tracePt t="100547" x="5303838" y="2973388"/>
          <p14:tracePt t="100564" x="5276850" y="2973388"/>
          <p14:tracePt t="100582" x="5197475" y="2965450"/>
          <p14:tracePt t="100597" x="5153025" y="2955925"/>
          <p14:tracePt t="100614" x="5099050" y="2946400"/>
          <p14:tracePt t="100631" x="5027613" y="2938463"/>
          <p14:tracePt t="100647" x="4965700" y="2928938"/>
          <p14:tracePt t="100664" x="4867275" y="2911475"/>
          <p14:tracePt t="100682" x="4768850" y="2894013"/>
          <p14:tracePt t="100697" x="4660900" y="2867025"/>
          <p14:tracePt t="100713" x="4537075" y="2847975"/>
          <p14:tracePt t="100731" x="4394200" y="2822575"/>
          <p14:tracePt t="100747" x="4276725" y="2803525"/>
          <p14:tracePt t="100764" x="4152900" y="2786063"/>
          <p14:tracePt t="100782" x="4000500" y="2768600"/>
          <p14:tracePt t="100797" x="3848100" y="2732088"/>
          <p14:tracePt t="100813" x="3697288" y="2687638"/>
          <p14:tracePt t="100831" x="3598863" y="2670175"/>
          <p14:tracePt t="100847" x="3500438" y="2643188"/>
          <p14:tracePt t="100863" x="3402013" y="2625725"/>
          <p14:tracePt t="100882" x="3303588" y="2616200"/>
          <p14:tracePt t="100897" x="3259138" y="2616200"/>
          <p14:tracePt t="100914" x="3232150" y="2625725"/>
          <p14:tracePt t="100930" x="3224213" y="2625725"/>
          <p14:tracePt t="100947" x="3214688" y="2633663"/>
          <p14:tracePt t="100963" x="3205163" y="2643188"/>
          <p14:tracePt t="100981" x="3187700" y="2652713"/>
          <p14:tracePt t="100997" x="3179763" y="2660650"/>
          <p14:tracePt t="101014" x="3170238" y="2660650"/>
          <p14:tracePt t="101030" x="3152775" y="2670175"/>
          <p14:tracePt t="101047" x="3143250" y="2679700"/>
          <p14:tracePt t="101064" x="3143250" y="2697163"/>
          <p14:tracePt t="101081" x="3133725" y="2705100"/>
          <p14:tracePt t="101097" x="3125788" y="2714625"/>
          <p14:tracePt t="101113" x="3116263" y="2724150"/>
          <p14:tracePt t="101130" x="3116263" y="2741613"/>
          <p14:tracePt t="101147" x="3116263" y="2759075"/>
          <p14:tracePt t="101163" x="3116263" y="2795588"/>
          <p14:tracePt t="101182" x="3125788" y="2840038"/>
          <p14:tracePt t="101197" x="3133725" y="2847975"/>
          <p14:tracePt t="101213" x="3133725" y="2857500"/>
          <p14:tracePt t="101231" x="3133725" y="2867025"/>
          <p14:tracePt t="101247" x="3133725" y="2874963"/>
          <p14:tracePt t="101316" x="3143250" y="2884488"/>
          <p14:tracePt t="101323" x="3143250" y="2894013"/>
          <p14:tracePt t="101379" x="3152775" y="2894013"/>
          <p14:tracePt t="101397" x="3160713" y="2901950"/>
          <p14:tracePt t="101404" x="3170238" y="2911475"/>
          <p14:tracePt t="101419" x="3179763" y="2919413"/>
          <p14:tracePt t="101435" x="3187700" y="2919413"/>
          <p14:tracePt t="101447" x="3197225" y="2928938"/>
          <p14:tracePt t="101464" x="3205163" y="2938463"/>
          <p14:tracePt t="101480" x="3224213" y="2955925"/>
          <p14:tracePt t="101497" x="3251200" y="2965450"/>
          <p14:tracePt t="101513" x="3259138" y="2973388"/>
          <p14:tracePt t="101531" x="3268663" y="2990850"/>
          <p14:tracePt t="101547" x="3276600" y="3000375"/>
          <p14:tracePt t="101563" x="3286125" y="3009900"/>
          <p14:tracePt t="101580" x="3303588" y="3009900"/>
          <p14:tracePt t="101597" x="3322638" y="3027363"/>
          <p14:tracePt t="101614" x="3330575" y="3036888"/>
          <p14:tracePt t="101630" x="3340100" y="3044825"/>
          <p14:tracePt t="101760" x="3348038" y="3044825"/>
          <p14:tracePt t="101777" x="3348038" y="3036888"/>
          <p14:tracePt t="101800" x="3357563" y="3027363"/>
          <p14:tracePt t="101815" x="3357563" y="3017838"/>
          <p14:tracePt t="101937" x="3367088" y="3017838"/>
          <p14:tracePt t="101956" x="3411538" y="3062288"/>
          <p14:tracePt t="101963" x="3455988" y="3089275"/>
          <p14:tracePt t="101980" x="3544888" y="3197225"/>
          <p14:tracePt t="101997" x="3652838" y="3303588"/>
          <p14:tracePt t="102013" x="3732213" y="3394075"/>
          <p14:tracePt t="102030" x="3786188" y="3455988"/>
          <p14:tracePt t="102047" x="3840163" y="3509963"/>
          <p14:tracePt t="102064" x="3894138" y="3571875"/>
          <p14:tracePt t="102081" x="3919538" y="3598863"/>
          <p14:tracePt t="102097" x="3938588" y="3625850"/>
          <p14:tracePt t="102114" x="3946525" y="3633788"/>
          <p14:tracePt t="102131" x="3956050" y="3643313"/>
          <p14:tracePt t="102135" x="3956050" y="3652838"/>
          <p14:tracePt t="102304" x="3956050" y="3670300"/>
          <p14:tracePt t="102323" x="3956050" y="3697288"/>
          <p14:tracePt t="102340" x="3919538" y="3768725"/>
          <p14:tracePt t="102347" x="3902075" y="3795713"/>
          <p14:tracePt t="102364" x="3857625" y="3848100"/>
          <p14:tracePt t="102382" x="3813175" y="3894138"/>
          <p14:tracePt t="102397" x="3776663" y="3929063"/>
          <p14:tracePt t="102413" x="3714750" y="3973513"/>
          <p14:tracePt t="102432" x="3652838" y="4017963"/>
          <p14:tracePt t="102447" x="3562350" y="4062413"/>
          <p14:tracePt t="102463" x="3490913" y="4108450"/>
          <p14:tracePt t="102481" x="3394075" y="4152900"/>
          <p14:tracePt t="102497" x="3340100" y="4170363"/>
          <p14:tracePt t="102513" x="3303588" y="4187825"/>
          <p14:tracePt t="102530" x="3259138" y="4197350"/>
          <p14:tracePt t="102547" x="3214688" y="4214813"/>
          <p14:tracePt t="102563" x="3152775" y="4224338"/>
          <p14:tracePt t="102580" x="3089275" y="4224338"/>
          <p14:tracePt t="102596" x="3044825" y="4224338"/>
          <p14:tracePt t="102614" x="2982913" y="4214813"/>
          <p14:tracePt t="102630" x="2955925" y="4214813"/>
          <p14:tracePt t="102646" x="2938463" y="4214813"/>
          <p14:tracePt t="102663" x="2928938" y="4214813"/>
          <p14:tracePt t="102702" x="2919413" y="4214813"/>
          <p14:tracePt t="102719" x="2911475" y="4214813"/>
          <p14:tracePt t="102730" x="2901950" y="4224338"/>
          <p14:tracePt t="102746" x="2894013" y="4232275"/>
          <p14:tracePt t="102764" x="2874963" y="4232275"/>
          <p14:tracePt t="102780" x="2874963" y="4241800"/>
          <p14:tracePt t="102796" x="2874963" y="4251325"/>
          <p14:tracePt t="102925" x="2874963" y="4259263"/>
          <p14:tracePt t="102952" x="2874963" y="4268788"/>
          <p14:tracePt t="102966" x="2894013" y="4276725"/>
          <p14:tracePt t="102980" x="2911475" y="4276725"/>
          <p14:tracePt t="102997" x="2955925" y="4276725"/>
          <p14:tracePt t="103014" x="2982913" y="4268788"/>
          <p14:tracePt t="103032" x="3062288" y="4259263"/>
          <p14:tracePt t="103047" x="3133725" y="4259263"/>
          <p14:tracePt t="103064" x="3224213" y="4259263"/>
          <p14:tracePt t="103081" x="3313113" y="4268788"/>
          <p14:tracePt t="103097" x="3402013" y="4286250"/>
          <p14:tracePt t="103113" x="3500438" y="4303713"/>
          <p14:tracePt t="103130" x="3571875" y="4313238"/>
          <p14:tracePt t="103134" x="3598863" y="4322763"/>
          <p14:tracePt t="103147" x="3616325" y="4330700"/>
          <p14:tracePt t="103163" x="3643313" y="4340225"/>
          <p14:tracePt t="103180" x="3652838" y="4340225"/>
          <p14:tracePt t="103312" x="3660775" y="4340225"/>
          <p14:tracePt t="103360" x="3670300" y="4340225"/>
          <p14:tracePt t="104407" x="3670300" y="4330700"/>
          <p14:tracePt t="104427" x="3652838" y="4295775"/>
          <p14:tracePt t="104442" x="3633788" y="4276725"/>
          <p14:tracePt t="104455" x="3625850" y="4268788"/>
          <p14:tracePt t="104479" x="3616325" y="4259263"/>
          <p14:tracePt t="105193" x="3616325" y="4251325"/>
          <p14:tracePt t="105208" x="3616325" y="4241800"/>
          <p14:tracePt t="105273" x="3616325" y="4232275"/>
          <p14:tracePt t="108702" x="3625850" y="4232275"/>
          <p14:tracePt t="108721" x="3679825" y="4241800"/>
          <p14:tracePt t="108734" x="3697288" y="4251325"/>
          <p14:tracePt t="108918" x="3705225" y="4251325"/>
          <p14:tracePt t="108934" x="3714750" y="4251325"/>
          <p14:tracePt t="108943" x="3714750" y="4241800"/>
          <p14:tracePt t="110567" x="3732213" y="4251325"/>
          <p14:tracePt t="110585" x="3732213" y="4259263"/>
          <p14:tracePt t="110629" x="3741738" y="4259263"/>
          <p14:tracePt t="110645" x="3741738" y="4268788"/>
          <p14:tracePt t="110660" x="3751263" y="4276725"/>
          <p14:tracePt t="110674" x="3751263" y="4286250"/>
          <p14:tracePt t="110684" x="3759200" y="4295775"/>
          <p14:tracePt t="110696" x="3759200" y="4303713"/>
          <p14:tracePt t="110713" x="3759200" y="4322763"/>
          <p14:tracePt t="110795" x="3751263" y="4322763"/>
          <p14:tracePt t="110806" x="3751263" y="4313238"/>
          <p14:tracePt t="110821" x="3732213" y="4259263"/>
          <p14:tracePt t="110830" x="3724275" y="4179888"/>
          <p14:tracePt t="110846" x="3705225" y="4089400"/>
          <p14:tracePt t="110862" x="3705225" y="3965575"/>
          <p14:tracePt t="110878" x="3705225" y="3848100"/>
          <p14:tracePt t="110895" x="3705225" y="3705225"/>
          <p14:tracePt t="110914" x="3724275" y="3554413"/>
          <p14:tracePt t="110929" x="3741738" y="3411538"/>
          <p14:tracePt t="110945" x="3768725" y="3259138"/>
          <p14:tracePt t="110962" x="3795713" y="3125788"/>
          <p14:tracePt t="110978" x="3813175" y="2982913"/>
          <p14:tracePt t="110996" x="3840163" y="2795588"/>
          <p14:tracePt t="111014" x="3840163" y="2679700"/>
          <p14:tracePt t="111028" x="3848100" y="2589213"/>
          <p14:tracePt t="111045" x="3848100" y="2517775"/>
          <p14:tracePt t="111062" x="3848100" y="2455863"/>
          <p14:tracePt t="111078" x="3848100" y="2401888"/>
          <p14:tracePt t="111095" x="3848100" y="2374900"/>
          <p14:tracePt t="111113" x="3848100" y="2366963"/>
          <p14:tracePt t="111678" x="3848100" y="2428875"/>
          <p14:tracePt t="111696" x="3840163" y="2589213"/>
          <p14:tracePt t="111703" x="3830638" y="2697163"/>
          <p14:tracePt t="111713" x="3795713" y="2884488"/>
          <p14:tracePt t="111729" x="3776663" y="3036888"/>
          <p14:tracePt t="111746" x="3759200" y="3143250"/>
          <p14:tracePt t="111762" x="3741738" y="3268663"/>
          <p14:tracePt t="111779" x="3724275" y="3367088"/>
          <p14:tracePt t="111796" x="3705225" y="3446463"/>
          <p14:tracePt t="111812" x="3670300" y="3536950"/>
          <p14:tracePt t="111829" x="3616325" y="3608388"/>
          <p14:tracePt t="111846" x="3536950" y="3679825"/>
          <p14:tracePt t="111863" x="3509963" y="3687763"/>
          <p14:tracePt t="111879" x="3482975" y="3697288"/>
          <p14:tracePt t="111895" x="3438525" y="3705225"/>
          <p14:tracePt t="111912" x="3348038" y="3724275"/>
          <p14:tracePt t="111929" x="3268663" y="3741738"/>
          <p14:tracePt t="111945" x="3187700" y="3768725"/>
          <p14:tracePt t="111962" x="3133725" y="3795713"/>
          <p14:tracePt t="111979" x="3081338" y="3813175"/>
          <p14:tracePt t="111996" x="3017838" y="3830638"/>
          <p14:tracePt t="112012" x="2955925" y="3848100"/>
          <p14:tracePt t="112029" x="2874963" y="3857625"/>
          <p14:tracePt t="112045" x="2759075" y="3875088"/>
          <p14:tracePt t="112062" x="2660650" y="3884613"/>
          <p14:tracePt t="112078" x="2598738" y="3894138"/>
          <p14:tracePt t="112095" x="2562225" y="3911600"/>
          <p14:tracePt t="112112" x="2554288" y="3919538"/>
          <p14:tracePt t="112128" x="2544763" y="3938588"/>
          <p14:tracePt t="112146" x="2465388" y="4017963"/>
          <p14:tracePt t="112162" x="2357438" y="4081463"/>
          <p14:tracePt t="112179" x="2251075" y="4133850"/>
          <p14:tracePt t="112195" x="2143125" y="4187825"/>
          <p14:tracePt t="112212" x="2062163" y="4232275"/>
          <p14:tracePt t="112228" x="2009775" y="4251325"/>
          <p14:tracePt t="112245" x="1990725" y="4259263"/>
          <p14:tracePt t="112262" x="1982788" y="4268788"/>
          <p14:tracePt t="112278" x="1982788" y="4276725"/>
          <p14:tracePt t="112296" x="1982788" y="4330700"/>
          <p14:tracePt t="112312" x="1990725" y="4367213"/>
          <p14:tracePt t="112328" x="2009775" y="4411663"/>
          <p14:tracePt t="112345" x="2027238" y="4429125"/>
          <p14:tracePt t="112362" x="2054225" y="4456113"/>
          <p14:tracePt t="112378" x="2081213" y="4483100"/>
          <p14:tracePt t="112395" x="2125663" y="4527550"/>
          <p14:tracePt t="112412" x="2197100" y="4589463"/>
          <p14:tracePt t="112428" x="2303463" y="4660900"/>
          <p14:tracePt t="112446" x="2473325" y="4759325"/>
          <p14:tracePt t="112462" x="2633663" y="4813300"/>
          <p14:tracePt t="112478" x="2786063" y="4840288"/>
          <p14:tracePt t="112495" x="2928938" y="4848225"/>
          <p14:tracePt t="112512" x="3062288" y="4848225"/>
          <p14:tracePt t="112528" x="3205163" y="4840288"/>
          <p14:tracePt t="112545" x="3367088" y="4830763"/>
          <p14:tracePt t="112562" x="3598863" y="4830763"/>
          <p14:tracePt t="112578" x="3946525" y="4848225"/>
          <p14:tracePt t="112595" x="4322763" y="4929188"/>
          <p14:tracePt t="112612" x="4608513" y="4973638"/>
          <p14:tracePt t="112628" x="4697413" y="4991100"/>
          <p14:tracePt t="112645" x="4732338" y="5000625"/>
          <p14:tracePt t="112662" x="4768850" y="5000625"/>
          <p14:tracePt t="112678" x="4813300" y="4983163"/>
          <p14:tracePt t="112695" x="4875213" y="4938713"/>
          <p14:tracePt t="112712" x="4919663" y="4902200"/>
          <p14:tracePt t="112728" x="4938713" y="4857750"/>
          <p14:tracePt t="112745" x="4938713" y="4813300"/>
          <p14:tracePt t="112762" x="4929188" y="4768850"/>
          <p14:tracePt t="112778" x="4884738" y="4714875"/>
          <p14:tracePt t="112795" x="4840288" y="4625975"/>
          <p14:tracePt t="112812" x="4768850" y="4510088"/>
          <p14:tracePt t="112828" x="4670425" y="4394200"/>
          <p14:tracePt t="112845" x="4562475" y="4268788"/>
          <p14:tracePt t="112862" x="4438650" y="4152900"/>
          <p14:tracePt t="112878" x="4276725" y="4010025"/>
          <p14:tracePt t="112895" x="4197350" y="3938588"/>
          <p14:tracePt t="112912" x="4143375" y="3902075"/>
          <p14:tracePt t="112928" x="4133850" y="3894138"/>
          <p14:tracePt t="112945" x="4125913" y="3894138"/>
          <p14:tracePt t="112962" x="4108450" y="3875088"/>
          <p14:tracePt t="112979" x="4062413" y="3867150"/>
          <p14:tracePt t="112995" x="4037013" y="3857625"/>
          <p14:tracePt t="113012" x="3973513" y="3857625"/>
          <p14:tracePt t="113028" x="3956050" y="3857625"/>
          <p14:tracePt t="113045" x="3938588" y="3857625"/>
          <p14:tracePt t="113062" x="3929063" y="3857625"/>
          <p14:tracePt t="119059" x="3938588" y="3857625"/>
          <p14:tracePt t="119088" x="3938588" y="3867150"/>
          <p14:tracePt t="119096" x="3946525" y="3875088"/>
          <p14:tracePt t="119155" x="3956050" y="3875088"/>
          <p14:tracePt t="119163" x="3956050" y="3884613"/>
          <p14:tracePt t="119184" x="3965575" y="3894138"/>
          <p14:tracePt t="119194" x="3973513" y="3894138"/>
          <p14:tracePt t="119212" x="3973513" y="3911600"/>
          <p14:tracePt t="119228" x="3983038" y="3919538"/>
          <p14:tracePt t="119269" x="3983038" y="3929063"/>
          <p14:tracePt t="120983" x="3990975" y="3929063"/>
          <p14:tracePt t="121004" x="3990975" y="3919538"/>
          <p14:tracePt t="121950" x="3990975" y="3902075"/>
          <p14:tracePt t="121966" x="3990975" y="3894138"/>
          <p14:tracePt t="121981" x="3990975" y="3884613"/>
          <p14:tracePt t="121994" x="3990975" y="3875088"/>
          <p14:tracePt t="122012" x="4000500" y="3867150"/>
          <p14:tracePt t="122027" x="4000500" y="3857625"/>
          <p14:tracePt t="122060" x="4000500" y="3848100"/>
          <p14:tracePt t="122148" x="4010025" y="3840163"/>
          <p14:tracePt t="122163" x="4010025" y="3830638"/>
          <p14:tracePt t="122328" x="4010025" y="3840163"/>
          <p14:tracePt t="122342" x="4010025" y="3857625"/>
          <p14:tracePt t="122360" x="4010025" y="3875088"/>
          <p14:tracePt t="122377" x="4000500" y="3894138"/>
          <p14:tracePt t="122394" x="4000500" y="3938588"/>
          <p14:tracePt t="122410" x="3990975" y="3983038"/>
          <p14:tracePt t="122427" x="3983038" y="4037013"/>
          <p14:tracePt t="122443" x="3973513" y="4062413"/>
          <p14:tracePt t="122460" x="3965575" y="4071938"/>
          <p14:tracePt t="122477" x="3965575" y="4089400"/>
          <p14:tracePt t="122493" x="3946525" y="4116388"/>
          <p14:tracePt t="122510" x="3938588" y="4152900"/>
          <p14:tracePt t="122527" x="3919538" y="4170363"/>
          <p14:tracePt t="122543" x="3911600" y="4205288"/>
          <p14:tracePt t="122561" x="3894138" y="4259263"/>
          <p14:tracePt t="122577" x="3875088" y="4303713"/>
          <p14:tracePt t="122593" x="3857625" y="4357688"/>
          <p14:tracePt t="122610" x="3840163" y="4419600"/>
          <p14:tracePt t="122627" x="3786188" y="4483100"/>
          <p14:tracePt t="122643" x="3741738" y="4545013"/>
          <p14:tracePt t="122660" x="3697288" y="4589463"/>
          <p14:tracePt t="122677" x="3633788" y="4652963"/>
          <p14:tracePt t="122680" x="3608388" y="4660900"/>
          <p14:tracePt t="122693" x="3589338" y="4687888"/>
          <p14:tracePt t="122711" x="3509963" y="4751388"/>
          <p14:tracePt t="122727" x="3465513" y="4803775"/>
          <p14:tracePt t="122743" x="3384550" y="4848225"/>
          <p14:tracePt t="122760" x="3303588" y="4911725"/>
          <p14:tracePt t="122777" x="3241675" y="4956175"/>
          <p14:tracePt t="122793" x="3187700" y="4983163"/>
          <p14:tracePt t="122810" x="3160713" y="5000625"/>
          <p14:tracePt t="122827" x="3143250" y="5018088"/>
          <p14:tracePt t="122844" x="3125788" y="5072063"/>
          <p14:tracePt t="122861" x="3098800" y="5116513"/>
          <p14:tracePt t="122877" x="3071813" y="5153025"/>
          <p14:tracePt t="122893" x="3036888" y="5197475"/>
          <p14:tracePt t="122910" x="2990850" y="5232400"/>
          <p14:tracePt t="122927" x="2946400" y="5276850"/>
          <p14:tracePt t="122943" x="2911475" y="5295900"/>
          <p14:tracePt t="122960" x="2884488" y="5313363"/>
          <p14:tracePt t="122977" x="2867025" y="5330825"/>
          <p14:tracePt t="122993" x="2847975" y="5340350"/>
          <p14:tracePt t="123011" x="2840038" y="5348288"/>
          <p14:tracePt t="123559" x="2840038" y="5340350"/>
          <p14:tracePt t="123575" x="2840038" y="5322888"/>
          <p14:tracePt t="123587" x="2840038" y="5313363"/>
          <p14:tracePt t="123599" x="2840038" y="5303838"/>
          <p14:tracePt t="123610" x="2840038" y="5295900"/>
          <p14:tracePt t="123627" x="2840038" y="5286375"/>
          <p14:tracePt t="123643" x="2840038" y="5276850"/>
          <p14:tracePt t="123706" x="2840038" y="5268913"/>
          <p14:tracePt t="123715" x="2840038" y="5259388"/>
          <p14:tracePt t="123913" x="2840038" y="5251450"/>
          <p14:tracePt t="123936" x="2840038" y="5232400"/>
          <p14:tracePt t="123949" x="2840038" y="5224463"/>
          <p14:tracePt t="123960" x="2840038" y="5214938"/>
          <p14:tracePt t="123976" x="2840038" y="5205413"/>
          <p14:tracePt t="123993" x="2840038" y="5197475"/>
          <p14:tracePt t="124068" x="2840038" y="5187950"/>
          <p14:tracePt t="124083" x="2840038" y="5180013"/>
          <p14:tracePt t="124105" x="2840038" y="5170488"/>
          <p14:tracePt t="124130" x="2840038" y="5160963"/>
          <p14:tracePt t="124290" x="2847975" y="5153025"/>
          <p14:tracePt t="124305" x="2857500" y="5153025"/>
          <p14:tracePt t="124329" x="2857500" y="5143500"/>
          <p14:tracePt t="124446" x="2857500" y="5133975"/>
          <p14:tracePt t="124454" x="2847975" y="5126038"/>
          <p14:tracePt t="124475" x="2840038" y="5126038"/>
          <p14:tracePt t="124483" x="2822575" y="5126038"/>
          <p14:tracePt t="124499" x="2813050" y="5126038"/>
          <p14:tracePt t="124510" x="2795588" y="5133975"/>
          <p14:tracePt t="124526" x="2776538" y="5143500"/>
          <p14:tracePt t="124543" x="2768600" y="5153025"/>
          <p14:tracePt t="124560" x="2751138" y="5170488"/>
          <p14:tracePt t="124576" x="2705100" y="5197475"/>
          <p14:tracePt t="124593" x="2660650" y="5214938"/>
          <p14:tracePt t="124610" x="2608263" y="5251450"/>
          <p14:tracePt t="124626" x="2598738" y="5276850"/>
          <p14:tracePt t="124643" x="2581275" y="5295900"/>
          <p14:tracePt t="124660" x="2571750" y="5322888"/>
          <p14:tracePt t="124676" x="2571750" y="5357813"/>
          <p14:tracePt t="124693" x="2571750" y="5394325"/>
          <p14:tracePt t="124710" x="2571750" y="5429250"/>
          <p14:tracePt t="124727" x="2616200" y="5510213"/>
          <p14:tracePt t="124743" x="2643188" y="5545138"/>
          <p14:tracePt t="124760" x="2679700" y="5599113"/>
          <p14:tracePt t="124776" x="2714625" y="5634038"/>
          <p14:tracePt t="124793" x="2751138" y="5680075"/>
          <p14:tracePt t="124810" x="2776538" y="5705475"/>
          <p14:tracePt t="124826" x="2803525" y="5724525"/>
          <p14:tracePt t="124843" x="2847975" y="5759450"/>
          <p14:tracePt t="124860" x="2901950" y="5786438"/>
          <p14:tracePt t="124877" x="2928938" y="5813425"/>
          <p14:tracePt t="124893" x="2973388" y="5830888"/>
          <p14:tracePt t="124910" x="3017838" y="5857875"/>
          <p14:tracePt t="124926" x="3089275" y="5902325"/>
          <p14:tracePt t="124943" x="3160713" y="5946775"/>
          <p14:tracePt t="124960" x="3232150" y="5983288"/>
          <p14:tracePt t="124976" x="3286125" y="6010275"/>
          <p14:tracePt t="124993" x="3330575" y="6027738"/>
          <p14:tracePt t="125010" x="3402013" y="6045200"/>
          <p14:tracePt t="125029" x="3446463" y="6062663"/>
          <p14:tracePt t="125043" x="3482975" y="6072188"/>
          <p14:tracePt t="125060" x="3527425" y="6089650"/>
          <p14:tracePt t="125076" x="3562350" y="6089650"/>
          <p14:tracePt t="125093" x="3616325" y="6089650"/>
          <p14:tracePt t="125110" x="3670300" y="6089650"/>
          <p14:tracePt t="125126" x="3724275" y="6089650"/>
          <p14:tracePt t="125143" x="3776663" y="6089650"/>
          <p14:tracePt t="125160" x="3822700" y="6072188"/>
          <p14:tracePt t="125177" x="3848100" y="6045200"/>
          <p14:tracePt t="125193" x="3857625" y="6018213"/>
          <p14:tracePt t="125210" x="3875088" y="5983288"/>
          <p14:tracePt t="125226" x="3902075" y="5938838"/>
          <p14:tracePt t="125243" x="3946525" y="5875338"/>
          <p14:tracePt t="125260" x="3956050" y="5822950"/>
          <p14:tracePt t="125276" x="3973513" y="5776913"/>
          <p14:tracePt t="125293" x="3983038" y="5724525"/>
          <p14:tracePt t="125310" x="4000500" y="5634038"/>
          <p14:tracePt t="125327" x="4010025" y="5572125"/>
          <p14:tracePt t="125343" x="4010025" y="5510213"/>
          <p14:tracePt t="125359" x="4010025" y="5446713"/>
          <p14:tracePt t="125376" x="4010025" y="5394325"/>
          <p14:tracePt t="125393" x="4010025" y="5340350"/>
          <p14:tracePt t="125410" x="3990975" y="5295900"/>
          <p14:tracePt t="125426" x="3983038" y="5251450"/>
          <p14:tracePt t="125443" x="3965575" y="5214938"/>
          <p14:tracePt t="125460" x="3946525" y="5153025"/>
          <p14:tracePt t="125477" x="3929063" y="5126038"/>
          <p14:tracePt t="125493" x="3902075" y="5089525"/>
          <p14:tracePt t="125510" x="3848100" y="5037138"/>
          <p14:tracePt t="125527" x="3776663" y="4973638"/>
          <p14:tracePt t="125543" x="3714750" y="4929188"/>
          <p14:tracePt t="125559" x="3679825" y="4902200"/>
          <p14:tracePt t="125576" x="3643313" y="4884738"/>
          <p14:tracePt t="125593" x="3589338" y="4867275"/>
          <p14:tracePt t="125610" x="3509963" y="4840288"/>
          <p14:tracePt t="125627" x="3446463" y="4822825"/>
          <p14:tracePt t="125643" x="3367088" y="4803775"/>
          <p14:tracePt t="125659" x="3295650" y="4795838"/>
          <p14:tracePt t="125676" x="3232150" y="4786313"/>
          <p14:tracePt t="125693" x="3179763" y="4786313"/>
          <p14:tracePt t="125710" x="3125788" y="4786313"/>
          <p14:tracePt t="125727" x="3089275" y="4786313"/>
          <p14:tracePt t="125743" x="3017838" y="4813300"/>
          <p14:tracePt t="125759" x="2973388" y="4822825"/>
          <p14:tracePt t="125776" x="2919413" y="4840288"/>
          <p14:tracePt t="125793" x="2867025" y="4848225"/>
          <p14:tracePt t="125810" x="2822575" y="4867275"/>
          <p14:tracePt t="125828" x="2786063" y="4875213"/>
          <p14:tracePt t="125843" x="2776538" y="4884738"/>
          <p14:tracePt t="125859" x="2768600" y="4902200"/>
          <p14:tracePt t="125877" x="2759075" y="4919663"/>
          <p14:tracePt t="125893" x="2759075" y="4938713"/>
          <p14:tracePt t="125910" x="2759075" y="4946650"/>
          <p14:tracePt t="126021" x="2768600" y="4956175"/>
          <p14:tracePt t="126037" x="2768600" y="4965700"/>
          <p14:tracePt t="126052" x="2776538" y="4973638"/>
          <p14:tracePt t="126060" x="2786063" y="4983163"/>
          <p14:tracePt t="126076" x="2786063" y="4991100"/>
          <p14:tracePt t="126093" x="2786063" y="5010150"/>
          <p14:tracePt t="126109" x="2786063" y="5027613"/>
          <p14:tracePt t="126126" x="2786063" y="5054600"/>
          <p14:tracePt t="126143" x="2786063" y="5062538"/>
          <p14:tracePt t="126160" x="2776538" y="5072063"/>
          <p14:tracePt t="126176" x="2776538" y="5081588"/>
          <p14:tracePt t="126210" x="2776538" y="5089525"/>
          <p14:tracePt t="126226" x="2768600" y="5099050"/>
          <p14:tracePt t="126387" x="2751138" y="5099050"/>
          <p14:tracePt t="126409" x="2741613" y="5089525"/>
          <p14:tracePt t="126789" x="2741613" y="5081588"/>
          <p14:tracePt t="126809" x="2751138" y="5081588"/>
          <p14:tracePt t="126913" x="2759075" y="5081588"/>
          <p14:tracePt t="126952" x="2768600" y="5081588"/>
          <p14:tracePt t="126967" x="2776538" y="5081588"/>
          <p14:tracePt t="126990" x="2786063" y="5089525"/>
          <p14:tracePt t="127001" x="2795588" y="5099050"/>
          <p14:tracePt t="127014" x="2803525" y="5108575"/>
          <p14:tracePt t="127030" x="2813050" y="5108575"/>
          <p14:tracePt t="127043" x="2813050" y="5116513"/>
          <p14:tracePt t="127059" x="2822575" y="5126038"/>
          <p14:tracePt t="127078" x="2830513" y="5133975"/>
          <p14:tracePt t="127093" x="2840038" y="5143500"/>
          <p14:tracePt t="127109" x="2847975" y="5153025"/>
          <p14:tracePt t="127126" x="2857500" y="5160963"/>
          <p14:tracePt t="127143" x="2874963" y="5160963"/>
          <p14:tracePt t="127159" x="2874963" y="5170488"/>
          <p14:tracePt t="127176" x="2884488" y="5180013"/>
          <p14:tracePt t="127193" x="2938463" y="5197475"/>
          <p14:tracePt t="127209" x="3054350" y="5232400"/>
          <p14:tracePt t="127226" x="3152775" y="5268913"/>
          <p14:tracePt t="127243" x="3224213" y="5295900"/>
          <p14:tracePt t="127259" x="3259138" y="5313363"/>
          <p14:tracePt t="127276" x="3268663" y="5313363"/>
          <p14:tracePt t="127348" x="3276600" y="5313363"/>
          <p14:tracePt t="127363" x="3303588" y="5313363"/>
          <p14:tracePt t="127376" x="3348038" y="5330825"/>
          <p14:tracePt t="127386" x="3357563" y="5340350"/>
          <p14:tracePt t="127395" x="3367088" y="5340350"/>
          <p14:tracePt t="127426" x="3375025" y="5348288"/>
          <p14:tracePt t="127453" x="3394075" y="5357813"/>
          <p14:tracePt t="127462" x="3394075" y="5367338"/>
          <p14:tracePt t="127477" x="3411538" y="5375275"/>
          <p14:tracePt t="127493" x="3419475" y="5394325"/>
          <p14:tracePt t="127509" x="3429000" y="5394325"/>
          <p14:tracePt t="127526" x="3438525" y="5402263"/>
          <p14:tracePt t="127543" x="3465513" y="5419725"/>
          <p14:tracePt t="127559" x="3500438" y="5446713"/>
          <p14:tracePt t="127576" x="3517900" y="5465763"/>
          <p14:tracePt t="127592" x="3527425" y="5473700"/>
          <p14:tracePt t="127609" x="3536950" y="5491163"/>
          <p14:tracePt t="127626" x="3554413" y="5500688"/>
          <p14:tracePt t="127643" x="3571875" y="5518150"/>
          <p14:tracePt t="127659" x="3581400" y="5537200"/>
          <p14:tracePt t="127676" x="3589338" y="5545138"/>
          <p14:tracePt t="127693" x="3598863" y="5554663"/>
          <p14:tracePt t="127709" x="3608388" y="5562600"/>
          <p14:tracePt t="127726" x="3616325" y="5581650"/>
          <p14:tracePt t="127742" x="3633788" y="5589588"/>
          <p14:tracePt t="127776" x="3643313" y="5599113"/>
          <p14:tracePt t="127816" x="3652838" y="5599113"/>
          <p14:tracePt t="127823" x="3652838" y="5608638"/>
          <p14:tracePt t="127831" x="3660775" y="5608638"/>
          <p14:tracePt t="127843" x="3660775" y="5616575"/>
          <p14:tracePt t="127859" x="3670300" y="5616575"/>
          <p14:tracePt t="127895" x="3679825" y="5616575"/>
          <p14:tracePt t="127919" x="3679825" y="5626100"/>
          <p14:tracePt t="127925" x="3687763" y="5626100"/>
          <p14:tracePt t="128169" x="3697288" y="5634038"/>
          <p14:tracePt t="128183" x="3714750" y="5653088"/>
          <p14:tracePt t="128203" x="3724275" y="5661025"/>
          <p14:tracePt t="128301" x="3732213" y="5670550"/>
          <p14:tracePt t="128473" x="3732213" y="5661025"/>
          <p14:tracePt t="128495" x="3724275" y="5616575"/>
          <p14:tracePt t="128509" x="3705225" y="5589588"/>
          <p14:tracePt t="128518" x="3705225" y="5581650"/>
          <p14:tracePt t="128526" x="3697288" y="5562600"/>
          <p14:tracePt t="128542" x="3687763" y="5545138"/>
          <p14:tracePt t="128559" x="3670300" y="5518150"/>
          <p14:tracePt t="128576" x="3660775" y="5510213"/>
          <p14:tracePt t="128593" x="3652838" y="5500688"/>
          <p14:tracePt t="128609" x="3643313" y="5483225"/>
          <p14:tracePt t="128626" x="3616325" y="5473700"/>
          <p14:tracePt t="128643" x="3598863" y="5446713"/>
          <p14:tracePt t="128659" x="3581400" y="5429250"/>
          <p14:tracePt t="128676" x="3571875" y="5411788"/>
          <p14:tracePt t="128693" x="3554413" y="5394325"/>
          <p14:tracePt t="128709" x="3544888" y="5384800"/>
          <p14:tracePt t="128726" x="3536950" y="5375275"/>
          <p14:tracePt t="128742" x="3500438" y="5340350"/>
          <p14:tracePt t="128759" x="3465513" y="5313363"/>
          <p14:tracePt t="128776" x="3402013" y="5268913"/>
          <p14:tracePt t="128793" x="3340100" y="5224463"/>
          <p14:tracePt t="128809" x="3276600" y="5180013"/>
          <p14:tracePt t="128826" x="3241675" y="5153025"/>
          <p14:tracePt t="128843" x="3205163" y="5133975"/>
          <p14:tracePt t="128859" x="3187700" y="5116513"/>
          <p14:tracePt t="128876" x="3170238" y="5108575"/>
          <p14:tracePt t="128893" x="3160713" y="5099050"/>
          <p14:tracePt t="128909" x="3125788" y="5081588"/>
          <p14:tracePt t="128926" x="3054350" y="5054600"/>
          <p14:tracePt t="128943" x="3000375" y="5027613"/>
          <p14:tracePt t="128959" x="2965450" y="5018088"/>
          <p14:tracePt t="128976" x="2938463" y="5010150"/>
          <p14:tracePt t="128992" x="2928938" y="5000625"/>
          <p14:tracePt t="129029" x="2901950" y="4991100"/>
          <p14:tracePt t="129042" x="2884488" y="4983163"/>
          <p14:tracePt t="129059" x="2857500" y="4973638"/>
          <p14:tracePt t="129076" x="2840038" y="4956175"/>
          <p14:tracePt t="129294" x="2840038" y="4965700"/>
          <p14:tracePt t="129306" x="2847975" y="4973638"/>
          <p14:tracePt t="129315" x="2857500" y="4973638"/>
          <p14:tracePt t="129326" x="2857500" y="4983163"/>
          <p14:tracePt t="129343" x="2894013" y="5010150"/>
          <p14:tracePt t="129359" x="2901950" y="5018088"/>
          <p14:tracePt t="129376" x="2919413" y="5027613"/>
          <p14:tracePt t="129393" x="2928938" y="5037138"/>
          <p14:tracePt t="129409" x="2938463" y="5054600"/>
          <p14:tracePt t="129426" x="2946400" y="5054600"/>
          <p14:tracePt t="129442" x="2955925" y="5062538"/>
          <p14:tracePt t="129459" x="2965450" y="5072063"/>
          <p14:tracePt t="129476" x="2973388" y="5081588"/>
          <p14:tracePt t="129493" x="2973388" y="5089525"/>
          <p14:tracePt t="129526" x="2982913" y="5099050"/>
          <p14:tracePt t="129542" x="2990850" y="5108575"/>
          <p14:tracePt t="129559" x="3000375" y="5116513"/>
          <p14:tracePt t="129576" x="3009900" y="5126038"/>
          <p14:tracePt t="129592" x="3017838" y="5133975"/>
          <p14:tracePt t="129609" x="3027363" y="5143500"/>
          <p14:tracePt t="129625" x="3036888" y="5143500"/>
          <p14:tracePt t="129651" x="3044825" y="5143500"/>
          <p14:tracePt t="129660" x="3044825" y="5153025"/>
          <p14:tracePt t="129675" x="3089275" y="5170488"/>
          <p14:tracePt t="129693" x="3152775" y="5197475"/>
          <p14:tracePt t="129709" x="3214688" y="5214938"/>
          <p14:tracePt t="129725" x="3241675" y="5232400"/>
          <p14:tracePt t="129742" x="3259138" y="5232400"/>
          <p14:tracePt t="129759" x="3268663" y="5232400"/>
          <p14:tracePt t="129776" x="3276600" y="5232400"/>
          <p14:tracePt t="129793" x="3286125" y="5241925"/>
          <p14:tracePt t="129809" x="3330575" y="5251450"/>
          <p14:tracePt t="129825" x="3367088" y="5268913"/>
          <p14:tracePt t="129842" x="3402013" y="5276850"/>
          <p14:tracePt t="129859" x="3438525" y="5286375"/>
          <p14:tracePt t="129875" x="3465513" y="5303838"/>
          <p14:tracePt t="129893" x="3482975" y="5313363"/>
          <p14:tracePt t="129909" x="3517900" y="5330825"/>
          <p14:tracePt t="129926" x="3562350" y="5357813"/>
          <p14:tracePt t="129943" x="3581400" y="5367338"/>
          <p14:tracePt t="129959" x="3589338" y="5375275"/>
          <p14:tracePt t="129976" x="3598863" y="5384800"/>
          <p14:tracePt t="129992" x="3608388" y="5394325"/>
          <p14:tracePt t="130009" x="3633788" y="5429250"/>
          <p14:tracePt t="130028" x="3670300" y="5446713"/>
          <p14:tracePt t="130042" x="3679825" y="5456238"/>
          <p14:tracePt t="130059" x="3687763" y="5465763"/>
          <p14:tracePt t="130076" x="3705225" y="5473700"/>
          <p14:tracePt t="130093" x="3714750" y="5483225"/>
          <p14:tracePt t="130109" x="3724275" y="5500688"/>
          <p14:tracePt t="130125" x="3732213" y="5510213"/>
          <p14:tracePt t="130142" x="3741738" y="5518150"/>
          <p14:tracePt t="130159" x="3751263" y="5518150"/>
          <p14:tracePt t="130176" x="3751263" y="5527675"/>
          <p14:tracePt t="130192" x="3759200" y="5537200"/>
          <p14:tracePt t="130209" x="3759200" y="5545138"/>
          <p14:tracePt t="130225" x="3768725" y="5545138"/>
          <p14:tracePt t="130242" x="3768725" y="5562600"/>
          <p14:tracePt t="130259" x="3776663" y="5572125"/>
          <p14:tracePt t="130276" x="3776663" y="5581650"/>
          <p14:tracePt t="130292" x="3786188" y="5589588"/>
          <p14:tracePt t="130309" x="3786188" y="5608638"/>
          <p14:tracePt t="130326" x="3786188" y="5616575"/>
          <p14:tracePt t="130342" x="3786188" y="5626100"/>
          <p14:tracePt t="130359" x="3795713" y="5634038"/>
          <p14:tracePt t="130375" x="3795713" y="5643563"/>
          <p14:tracePt t="130501" x="3786188" y="5643563"/>
          <p14:tracePt t="130525" x="3776663" y="5634038"/>
          <p14:tracePt t="130542" x="3768725" y="5634038"/>
          <p14:tracePt t="130549" x="3759200" y="5626100"/>
          <p14:tracePt t="130565" x="3751263" y="5626100"/>
          <p14:tracePt t="130576" x="3751263" y="5616575"/>
          <p14:tracePt t="130593" x="3741738" y="5599113"/>
          <p14:tracePt t="130609" x="3724275" y="5581650"/>
          <p14:tracePt t="130625" x="3705225" y="5554663"/>
          <p14:tracePt t="130643" x="3687763" y="5500688"/>
          <p14:tracePt t="130659" x="3679825" y="5473700"/>
          <p14:tracePt t="130675" x="3660775" y="5446713"/>
          <p14:tracePt t="130693" x="3652838" y="5419725"/>
          <p14:tracePt t="130709" x="3625850" y="5384800"/>
          <p14:tracePt t="130726" x="3589338" y="5340350"/>
          <p14:tracePt t="130742" x="3562350" y="5303838"/>
          <p14:tracePt t="130759" x="3527425" y="5259388"/>
          <p14:tracePt t="130775" x="3500438" y="5214938"/>
          <p14:tracePt t="130793" x="3438525" y="5160963"/>
          <p14:tracePt t="130809" x="3419475" y="5133975"/>
          <p14:tracePt t="130825" x="3375025" y="5089525"/>
          <p14:tracePt t="130842" x="3340100" y="5062538"/>
          <p14:tracePt t="130859" x="3322638" y="5054600"/>
          <p14:tracePt t="130875" x="3303588" y="5045075"/>
          <p14:tracePt t="130893" x="3295650" y="5027613"/>
          <p14:tracePt t="130909" x="3268663" y="5018088"/>
          <p14:tracePt t="130925" x="3224213" y="5010150"/>
          <p14:tracePt t="130943" x="3143250" y="4991100"/>
          <p14:tracePt t="130959" x="3108325" y="4983163"/>
          <p14:tracePt t="130976" x="3081338" y="4973638"/>
          <p14:tracePt t="130992" x="3071813" y="4973638"/>
          <p14:tracePt t="131029" x="3054350" y="4973638"/>
          <p14:tracePt t="131042" x="3044825" y="4973638"/>
          <p14:tracePt t="131059" x="3009900" y="4973638"/>
          <p14:tracePt t="131075" x="2982913" y="4973638"/>
          <p14:tracePt t="131093" x="2955925" y="4973638"/>
          <p14:tracePt t="131109" x="2946400" y="4973638"/>
          <p14:tracePt t="131626" x="2946400" y="4983163"/>
          <p14:tracePt t="131642" x="2946400" y="4991100"/>
          <p14:tracePt t="131649" x="2955925" y="5000625"/>
          <p14:tracePt t="131660" x="2965450" y="5010150"/>
          <p14:tracePt t="131675" x="2973388" y="5018088"/>
          <p14:tracePt t="131692" x="2982913" y="5027613"/>
          <p14:tracePt t="131709" x="2990850" y="5037138"/>
          <p14:tracePt t="131763" x="3000375" y="5045075"/>
          <p14:tracePt t="131772" x="3009900" y="5045075"/>
          <p14:tracePt t="131795" x="3017838" y="5045075"/>
          <p14:tracePt t="131803" x="3017838" y="5054600"/>
          <p14:tracePt t="131818" x="3027363" y="5054600"/>
          <p14:tracePt t="131827" x="3027363" y="5072063"/>
          <p14:tracePt t="131843" x="3044825" y="5081588"/>
          <p14:tracePt t="131859" x="3054350" y="5089525"/>
          <p14:tracePt t="131876" x="3062288" y="5099050"/>
          <p14:tracePt t="131893" x="3071813" y="5108575"/>
          <p14:tracePt t="131909" x="3081338" y="5116513"/>
          <p14:tracePt t="131926" x="3089275" y="5126038"/>
          <p14:tracePt t="131943" x="3098800" y="5133975"/>
          <p14:tracePt t="131959" x="3116263" y="5143500"/>
          <p14:tracePt t="131976" x="3125788" y="5153025"/>
          <p14:tracePt t="131993" x="3133725" y="5160963"/>
          <p14:tracePt t="132009" x="3152775" y="5170488"/>
          <p14:tracePt t="132030" x="3160713" y="5180013"/>
          <p14:tracePt t="132069" x="3170238" y="5187950"/>
          <p14:tracePt t="132085" x="3179763" y="5197475"/>
          <p14:tracePt t="132094" x="3187700" y="5197475"/>
          <p14:tracePt t="132109" x="3197225" y="5214938"/>
          <p14:tracePt t="132125" x="3205163" y="5224463"/>
          <p14:tracePt t="132142" x="3224213" y="5251450"/>
          <p14:tracePt t="132158" x="3241675" y="5259388"/>
          <p14:tracePt t="132175" x="3251200" y="5276850"/>
          <p14:tracePt t="132192" x="3259138" y="5286375"/>
          <p14:tracePt t="132208" x="3268663" y="5295900"/>
          <p14:tracePt t="132225" x="3286125" y="5313363"/>
          <p14:tracePt t="132228" x="3295650" y="5322888"/>
          <p14:tracePt t="132243" x="3303588" y="5330825"/>
          <p14:tracePt t="132259" x="3322638" y="5340350"/>
          <p14:tracePt t="132275" x="3330575" y="5348288"/>
          <p14:tracePt t="132292" x="3330575" y="5357813"/>
          <p14:tracePt t="132308" x="3340100" y="5357813"/>
          <p14:tracePt t="132325" x="3348038" y="5367338"/>
          <p14:tracePt t="132342" x="3367088" y="5384800"/>
          <p14:tracePt t="132358" x="3384550" y="5394325"/>
          <p14:tracePt t="132375" x="3394075" y="5402263"/>
          <p14:tracePt t="132393" x="3402013" y="5419725"/>
          <p14:tracePt t="132409" x="3411538" y="5419725"/>
          <p14:tracePt t="132425" x="3419475" y="5429250"/>
          <p14:tracePt t="132442" x="3429000" y="5429250"/>
          <p14:tracePt t="132459" x="3438525" y="5438775"/>
          <p14:tracePt t="132475" x="3446463" y="5456238"/>
          <p14:tracePt t="132492" x="3465513" y="5465763"/>
          <p14:tracePt t="132508" x="3473450" y="5473700"/>
          <p14:tracePt t="132525" x="3482975" y="5483225"/>
          <p14:tracePt t="132543" x="3490913" y="5500688"/>
          <p14:tracePt t="132559" x="3500438" y="5500688"/>
          <p14:tracePt t="132576" x="3509963" y="5510213"/>
          <p14:tracePt t="132592" x="3527425" y="5527675"/>
          <p14:tracePt t="132608" x="3527425" y="5537200"/>
          <p14:tracePt t="132625" x="3536950" y="5545138"/>
          <p14:tracePt t="132642" x="3544888" y="5554663"/>
          <p14:tracePt t="132659" x="3562350" y="5572125"/>
          <p14:tracePt t="132692" x="3571875" y="5581650"/>
          <p14:tracePt t="132708" x="3581400" y="5589588"/>
          <p14:tracePt t="132725" x="3581400" y="5599113"/>
          <p14:tracePt t="132742" x="3589338" y="5599113"/>
          <p14:tracePt t="132758" x="3598863" y="5608638"/>
          <p14:tracePt t="132802" x="3608388" y="5608638"/>
          <p14:tracePt t="132810" x="3608388" y="5616575"/>
          <p14:tracePt t="132833" x="3616325" y="5616575"/>
          <p14:tracePt t="132893" x="3616325" y="5626100"/>
          <p14:tracePt t="132903" x="3625850" y="5626100"/>
          <p14:tracePt t="132916" x="3625850" y="5634038"/>
          <p14:tracePt t="132928" x="3633788" y="5634038"/>
          <p14:tracePt t="132943" x="3643313" y="5634038"/>
          <p14:tracePt t="132959" x="3643313" y="5643563"/>
          <p14:tracePt t="132977" x="3652838" y="5643563"/>
          <p14:tracePt t="133071" x="3652838" y="5653088"/>
          <p14:tracePt t="133088" x="3660775" y="5653088"/>
          <p14:tracePt t="133167" x="3670300" y="5653088"/>
          <p14:tracePt t="133340" x="3670300" y="5643563"/>
          <p14:tracePt t="133359" x="3660775" y="5634038"/>
          <p14:tracePt t="133367" x="3652838" y="5616575"/>
          <p14:tracePt t="133375" x="3643313" y="5599113"/>
          <p14:tracePt t="133393" x="3625850" y="5554663"/>
          <p14:tracePt t="133409" x="3616325" y="5518150"/>
          <p14:tracePt t="133425" x="3598863" y="5491163"/>
          <p14:tracePt t="133442" x="3589338" y="5473700"/>
          <p14:tracePt t="133458" x="3581400" y="5446713"/>
          <p14:tracePt t="133475" x="3571875" y="5438775"/>
          <p14:tracePt t="133493" x="3562350" y="5429250"/>
          <p14:tracePt t="133509" x="3544888" y="5411788"/>
          <p14:tracePt t="133525" x="3536950" y="5384800"/>
          <p14:tracePt t="133543" x="3509963" y="5357813"/>
          <p14:tracePt t="133559" x="3490913" y="5330825"/>
          <p14:tracePt t="133575" x="3473450" y="5303838"/>
          <p14:tracePt t="133593" x="3465513" y="5286375"/>
          <p14:tracePt t="133608" x="3455988" y="5276850"/>
          <p14:tracePt t="133625" x="3446463" y="5268913"/>
          <p14:tracePt t="133643" x="3438525" y="5259388"/>
          <p14:tracePt t="133658" x="3419475" y="5251450"/>
          <p14:tracePt t="133675" x="3411538" y="5241925"/>
          <p14:tracePt t="133693" x="3402013" y="5232400"/>
          <p14:tracePt t="133731" x="3394075" y="5224463"/>
          <p14:tracePt t="133747" x="3384550" y="5224463"/>
          <p14:tracePt t="133758" x="3384550" y="5214938"/>
          <p14:tracePt t="133775" x="3375025" y="5205413"/>
          <p14:tracePt t="133792" x="3330575" y="5187950"/>
          <p14:tracePt t="133808" x="3276600" y="5180013"/>
          <p14:tracePt t="133825" x="3116263" y="5133975"/>
          <p14:tracePt t="133842" x="3036888" y="5116513"/>
          <p14:tracePt t="133858" x="2990850" y="5108575"/>
          <p14:tracePt t="133875" x="2982913" y="5108575"/>
          <p14:tracePt t="134429" x="2990850" y="5108575"/>
          <p14:tracePt t="134450" x="3027363" y="5143500"/>
          <p14:tracePt t="134467" x="3044825" y="5153025"/>
          <p14:tracePt t="134475" x="3044825" y="5160963"/>
          <p14:tracePt t="134493" x="3062288" y="5187950"/>
          <p14:tracePt t="134509" x="3071813" y="5197475"/>
          <p14:tracePt t="134526" x="3081338" y="5205413"/>
          <p14:tracePt t="134543" x="3116263" y="5241925"/>
          <p14:tracePt t="134559" x="3152775" y="5268913"/>
          <p14:tracePt t="134576" x="3160713" y="5286375"/>
          <p14:tracePt t="134592" x="3170238" y="5303838"/>
          <p14:tracePt t="134608" x="3179763" y="5313363"/>
          <p14:tracePt t="134625" x="3197225" y="5330825"/>
          <p14:tracePt t="134642" x="3224213" y="5348288"/>
          <p14:tracePt t="134658" x="3241675" y="5367338"/>
          <p14:tracePt t="134675" x="3286125" y="5402263"/>
          <p14:tracePt t="134693" x="3348038" y="5465763"/>
          <p14:tracePt t="134709" x="3384550" y="5483225"/>
          <p14:tracePt t="134725" x="3411538" y="5510213"/>
          <p14:tracePt t="134742" x="3455988" y="5554663"/>
          <p14:tracePt t="134758" x="3482975" y="5562600"/>
          <p14:tracePt t="134775" x="3490913" y="5581650"/>
          <p14:tracePt t="134792" x="3509963" y="5589588"/>
          <p14:tracePt t="134808" x="3517900" y="5599113"/>
          <p14:tracePt t="134825" x="3544888" y="5608638"/>
          <p14:tracePt t="134843" x="3562350" y="5626100"/>
          <p14:tracePt t="134858" x="3571875" y="5634038"/>
          <p14:tracePt t="134913" x="3571875" y="5643563"/>
          <p14:tracePt t="134922" x="3581400" y="5643563"/>
          <p14:tracePt t="134931" x="3589338" y="5653088"/>
          <p14:tracePt t="134953" x="3598863" y="5661025"/>
          <p14:tracePt t="134970" x="3608388" y="5670550"/>
          <p14:tracePt t="134983" x="3608388" y="5680075"/>
          <p14:tracePt t="134993" x="3616325" y="5680075"/>
          <p14:tracePt t="135008" x="3625850" y="5688013"/>
          <p14:tracePt t="135047" x="3633788" y="5688013"/>
          <p14:tracePt t="135071" x="3633788" y="5697538"/>
          <p14:tracePt t="135080" x="3643313" y="5697538"/>
          <p14:tracePt t="135096" x="3652838" y="5705475"/>
          <p14:tracePt t="135109" x="3660775" y="5715000"/>
          <p14:tracePt t="135125" x="3670300" y="5724525"/>
          <p14:tracePt t="135142" x="3679825" y="5732463"/>
          <p14:tracePt t="135158" x="3687763" y="5751513"/>
          <p14:tracePt t="135796" x="3687763" y="5741988"/>
          <p14:tracePt t="136130" x="3687763" y="5732463"/>
          <p14:tracePt t="136146" x="3697288" y="5732463"/>
          <p14:tracePt t="136368" x="3697288" y="5724525"/>
          <p14:tracePt t="136387" x="3697288" y="5715000"/>
          <p14:tracePt t="136404" x="3697288" y="5697538"/>
          <p14:tracePt t="136426" x="3697288" y="5688013"/>
          <p14:tracePt t="136482" x="3697288" y="5680075"/>
          <p14:tracePt t="136595" x="3697288" y="5670550"/>
          <p14:tracePt t="136731" x="3697288" y="5661025"/>
          <p14:tracePt t="136750" x="3687763" y="5634038"/>
          <p14:tracePt t="136767" x="3687763" y="5626100"/>
          <p14:tracePt t="136778" x="3687763" y="5616575"/>
          <p14:tracePt t="136793" x="3679825" y="5599113"/>
          <p14:tracePt t="136808" x="3679825" y="5589588"/>
          <p14:tracePt t="136824" x="3670300" y="5589588"/>
          <p14:tracePt t="136883" x="3670300" y="5581650"/>
          <p14:tracePt t="136894" x="3660775" y="5572125"/>
          <p14:tracePt t="136901" x="3660775" y="5562600"/>
          <p14:tracePt t="136914" x="3660775" y="5554663"/>
          <p14:tracePt t="136924" x="3652838" y="5554663"/>
          <p14:tracePt t="136941" x="3652838" y="5537200"/>
          <p14:tracePt t="136958" x="3643313" y="5527675"/>
          <p14:tracePt t="136974" x="3633788" y="5518150"/>
          <p14:tracePt t="136991" x="3625850" y="5510213"/>
          <p14:tracePt t="137008" x="3625850" y="5500688"/>
          <p14:tracePt t="137025" x="3616325" y="5483225"/>
          <p14:tracePt t="137041" x="3616325" y="5473700"/>
          <p14:tracePt t="137060" x="3608388" y="5465763"/>
          <p14:tracePt t="137074" x="3608388" y="5456238"/>
          <p14:tracePt t="137091" x="3598863" y="5446713"/>
          <p14:tracePt t="139600" x="3598863" y="5438775"/>
          <p14:tracePt t="139621" x="3608388" y="5429250"/>
          <p14:tracePt t="139642" x="3608388" y="5419725"/>
          <p14:tracePt t="139657" x="3616325" y="5419725"/>
          <p14:tracePt t="142575" x="3616325" y="5411788"/>
          <p14:tracePt t="142596" x="3625850" y="5375275"/>
          <p14:tracePt t="142617" x="3625850" y="5348288"/>
          <p14:tracePt t="142641" x="3625850" y="5330825"/>
          <p14:tracePt t="142674" x="3625850" y="5322888"/>
          <p14:tracePt t="142691" x="3625850" y="5313363"/>
          <p14:tracePt t="142707" x="3625850" y="5303838"/>
          <p14:tracePt t="142723" x="3633788" y="5295900"/>
          <p14:tracePt t="142740" x="3643313" y="5286375"/>
          <p14:tracePt t="142743" x="3660775" y="5276850"/>
          <p14:tracePt t="142757" x="3679825" y="5268913"/>
          <p14:tracePt t="142774" x="3697288" y="5268913"/>
          <p14:tracePt t="142791" x="3714750" y="5259388"/>
          <p14:tracePt t="142807" x="3724275" y="5259388"/>
          <p14:tracePt t="142840" x="3732213" y="5251450"/>
          <p14:tracePt t="142857" x="3741738" y="5251450"/>
          <p14:tracePt t="142874" x="3751263" y="5241925"/>
          <p14:tracePt t="142890" x="3759200" y="5232400"/>
          <p14:tracePt t="142907" x="3768725" y="5232400"/>
          <p14:tracePt t="142923" x="3776663" y="5224463"/>
          <p14:tracePt t="143037" x="3786188" y="5214938"/>
          <p14:tracePt t="143053" x="3786188" y="5205413"/>
          <p14:tracePt t="143068" x="3803650" y="5197475"/>
          <p14:tracePt t="143078" x="3813175" y="5197475"/>
          <p14:tracePt t="143090" x="3830638" y="5180013"/>
          <p14:tracePt t="143107" x="3840163" y="5170488"/>
          <p14:tracePt t="143124" x="3848100" y="5160963"/>
          <p14:tracePt t="143201" x="3848100" y="5153025"/>
          <p14:tracePt t="143216" x="3857625" y="5153025"/>
          <p14:tracePt t="143226" x="3857625" y="5143500"/>
          <p14:tracePt t="143450" x="3867150" y="5143500"/>
          <p14:tracePt t="143466" x="3911600" y="5153025"/>
          <p14:tracePt t="143487" x="4017963" y="5187950"/>
          <p14:tracePt t="143496" x="4054475" y="5187950"/>
          <p14:tracePt t="143507" x="4098925" y="5205413"/>
          <p14:tracePt t="143523" x="4125913" y="5214938"/>
          <p14:tracePt t="143540" x="4133850" y="5224463"/>
          <p14:tracePt t="143557" x="4143375" y="5232400"/>
          <p14:tracePt t="143590" x="4160838" y="5251450"/>
          <p14:tracePt t="143607" x="4205288" y="5276850"/>
          <p14:tracePt t="143623" x="4241800" y="5303838"/>
          <p14:tracePt t="143640" x="4268788" y="5313363"/>
          <p14:tracePt t="143657" x="4276725" y="5322888"/>
          <p14:tracePt t="144970" x="4303713" y="5322888"/>
          <p14:tracePt t="144993" x="4714875" y="5411788"/>
          <p14:tracePt t="145009" x="5027613" y="5483225"/>
          <p14:tracePt t="145024" x="5276850" y="5545138"/>
          <p14:tracePt t="145041" x="5500688" y="5581650"/>
          <p14:tracePt t="145057" x="5670550" y="5599113"/>
          <p14:tracePt t="145073" x="5803900" y="5616575"/>
          <p14:tracePt t="145090" x="5965825" y="5626100"/>
          <p14:tracePt t="145107" x="6276975" y="5670550"/>
          <p14:tracePt t="145123" x="6500813" y="5697538"/>
          <p14:tracePt t="145140" x="6715125" y="5724525"/>
          <p14:tracePt t="145156" x="6894513" y="5732463"/>
          <p14:tracePt t="145173" x="7018338" y="5732463"/>
          <p14:tracePt t="145190" x="7099300" y="5724525"/>
          <p14:tracePt t="145206" x="7116763" y="5715000"/>
          <p14:tracePt t="145224" x="7126288" y="5705475"/>
          <p14:tracePt t="145241" x="7143750" y="5688013"/>
          <p14:tracePt t="145257" x="7153275" y="5680075"/>
          <p14:tracePt t="145392" x="7170738" y="5680075"/>
          <p14:tracePt t="145398" x="7180263" y="5697538"/>
          <p14:tracePt t="145407" x="7197725" y="5715000"/>
          <p14:tracePt t="145423" x="7197725" y="5724525"/>
          <p14:tracePt t="145487" x="7188200" y="5715000"/>
          <p14:tracePt t="145495" x="7161213" y="5697538"/>
          <p14:tracePt t="145508" x="7081838" y="5616575"/>
          <p14:tracePt t="145525" x="6946900" y="5510213"/>
          <p14:tracePt t="145540" x="6823075" y="5394325"/>
          <p14:tracePt t="145557" x="6688138" y="5276850"/>
          <p14:tracePt t="145573" x="6572250" y="5205413"/>
          <p14:tracePt t="145590" x="6473825" y="5153025"/>
          <p14:tracePt t="145606" x="6384925" y="5108575"/>
          <p14:tracePt t="145623" x="6323013" y="5072063"/>
          <p14:tracePt t="145640" x="6276975" y="5062538"/>
          <p14:tracePt t="145657" x="6215063" y="5045075"/>
          <p14:tracePt t="145673" x="6153150" y="5018088"/>
          <p14:tracePt t="145690" x="6081713" y="4991100"/>
          <p14:tracePt t="145706" x="6018213" y="4973638"/>
          <p14:tracePt t="145723" x="5956300" y="4956175"/>
          <p14:tracePt t="145740" x="5911850" y="4938713"/>
          <p14:tracePt t="145756" x="5894388" y="4938713"/>
          <p14:tracePt t="145784" x="5884863" y="4938713"/>
          <p14:tracePt t="145792" x="5875338" y="4938713"/>
          <p14:tracePt t="145807" x="5848350" y="4938713"/>
          <p14:tracePt t="145824" x="5795963" y="4929188"/>
          <p14:tracePt t="145840" x="5741988" y="4919663"/>
          <p14:tracePt t="145856" x="5715000" y="4902200"/>
          <p14:tracePt t="145873" x="5680075" y="4902200"/>
          <p14:tracePt t="145890" x="5670550" y="4902200"/>
          <p14:tracePt t="145906" x="5661025" y="4902200"/>
          <p14:tracePt t="145923" x="5643563" y="4902200"/>
          <p14:tracePt t="145940" x="5626100" y="4911725"/>
          <p14:tracePt t="145957" x="5589588" y="4929188"/>
          <p14:tracePt t="145973" x="5581650" y="4938713"/>
          <p14:tracePt t="145990" x="5572125" y="4956175"/>
          <p14:tracePt t="146006" x="5562600" y="4965700"/>
          <p14:tracePt t="146023" x="5554663" y="4983163"/>
          <p14:tracePt t="146040" x="5537200" y="5010150"/>
          <p14:tracePt t="146057" x="5527675" y="5037138"/>
          <p14:tracePt t="146073" x="5510213" y="5062538"/>
          <p14:tracePt t="146090" x="5500688" y="5099050"/>
          <p14:tracePt t="146107" x="5491163" y="5133975"/>
          <p14:tracePt t="146123" x="5491163" y="5153025"/>
          <p14:tracePt t="146140" x="5491163" y="5170488"/>
          <p14:tracePt t="146156" x="5491163" y="5187950"/>
          <p14:tracePt t="146173" x="5491163" y="5205413"/>
          <p14:tracePt t="146190" x="5491163" y="5241925"/>
          <p14:tracePt t="146206" x="5491163" y="5259388"/>
          <p14:tracePt t="146223" x="5491163" y="5303838"/>
          <p14:tracePt t="146240" x="5491163" y="5340350"/>
          <p14:tracePt t="146257" x="5510213" y="5402263"/>
          <p14:tracePt t="146273" x="5537200" y="5446713"/>
          <p14:tracePt t="146290" x="5572125" y="5483225"/>
          <p14:tracePt t="146306" x="5599113" y="5527675"/>
          <p14:tracePt t="146323" x="5643563" y="5562600"/>
          <p14:tracePt t="146340" x="5680075" y="5589588"/>
          <p14:tracePt t="146356" x="5724525" y="5626100"/>
          <p14:tracePt t="146373" x="5803900" y="5661025"/>
          <p14:tracePt t="146390" x="6010275" y="5724525"/>
          <p14:tracePt t="146406" x="6108700" y="5741988"/>
          <p14:tracePt t="146423" x="6170613" y="5751513"/>
          <p14:tracePt t="146440" x="6224588" y="5751513"/>
          <p14:tracePt t="146456" x="6276975" y="5751513"/>
          <p14:tracePt t="146473" x="6303963" y="5751513"/>
          <p14:tracePt t="146490" x="6323013" y="5741988"/>
          <p14:tracePt t="146506" x="6340475" y="5715000"/>
          <p14:tracePt t="146523" x="6348413" y="5670550"/>
          <p14:tracePt t="146540" x="6348413" y="5643563"/>
          <p14:tracePt t="146556" x="6348413" y="5599113"/>
          <p14:tracePt t="146573" x="6330950" y="5572125"/>
          <p14:tracePt t="146589" x="6313488" y="5537200"/>
          <p14:tracePt t="146606" x="6296025" y="5510213"/>
          <p14:tracePt t="146623" x="6269038" y="5483225"/>
          <p14:tracePt t="146639" x="6251575" y="5465763"/>
          <p14:tracePt t="146657" x="6232525" y="5446713"/>
          <p14:tracePt t="146673" x="6224588" y="5438775"/>
          <p14:tracePt t="146690" x="6205538" y="5429250"/>
          <p14:tracePt t="146706" x="6180138" y="5411788"/>
          <p14:tracePt t="146723" x="6170613" y="5402263"/>
          <p14:tracePt t="146739" x="6153150" y="5394325"/>
          <p14:tracePt t="146756" x="6126163" y="5375275"/>
          <p14:tracePt t="146773" x="6099175" y="5357813"/>
          <p14:tracePt t="146789" x="6081713" y="5348288"/>
          <p14:tracePt t="146807" x="6072188" y="5340350"/>
          <p14:tracePt t="146824" x="6062663" y="5330825"/>
          <p14:tracePt t="146856" x="6054725" y="5322888"/>
          <p14:tracePt t="146873" x="6045200" y="5313363"/>
          <p14:tracePt t="146889" x="6037263" y="5303838"/>
          <p14:tracePt t="146906" x="6027738" y="5295900"/>
          <p14:tracePt t="146923" x="6018213" y="5295900"/>
          <p14:tracePt t="146940" x="6010275" y="5286375"/>
          <p14:tracePt t="146957" x="5991225" y="5276850"/>
          <p14:tracePt t="146989" x="5991225" y="5268913"/>
          <p14:tracePt t="147006" x="5983288" y="5268913"/>
          <p14:tracePt t="147028" x="5983288" y="5259388"/>
          <p14:tracePt t="147108" x="5973763" y="5259388"/>
          <p14:tracePt t="147116" x="5973763" y="5268913"/>
          <p14:tracePt t="147126" x="5956300" y="5268913"/>
          <p14:tracePt t="147139" x="5938838" y="5276850"/>
          <p14:tracePt t="147156" x="5929313" y="5295900"/>
          <p14:tracePt t="147218" x="5929313" y="5303838"/>
          <p14:tracePt t="147226" x="5929313" y="5313363"/>
          <p14:tracePt t="147242" x="5929313" y="5322888"/>
          <p14:tracePt t="147258" x="5929313" y="5330825"/>
          <p14:tracePt t="147266" x="5929313" y="5340350"/>
          <p14:tracePt t="147282" x="5938838" y="5357813"/>
          <p14:tracePt t="147289" x="5946775" y="5367338"/>
          <p14:tracePt t="147306" x="5956300" y="5375275"/>
          <p14:tracePt t="147323" x="5956300" y="5384800"/>
          <p14:tracePt t="147339" x="5956300" y="5394325"/>
          <p14:tracePt t="147356" x="5965825" y="5402263"/>
          <p14:tracePt t="147373" x="5965825" y="5411788"/>
          <p14:tracePt t="147812" x="5965825" y="5402263"/>
          <p14:tracePt t="147830" x="5965825" y="5394325"/>
          <p14:tracePt t="147850" x="5965825" y="5384800"/>
          <p14:tracePt t="147858" x="5965825" y="5375275"/>
          <p14:tracePt t="147928" x="5965825" y="5367338"/>
          <p14:tracePt t="149648" x="5965825" y="5357813"/>
          <p14:tracePt t="149662" x="5965825" y="5348288"/>
          <p14:tracePt t="155577" x="5965825" y="5340350"/>
          <p14:tracePt t="155586" x="5965825" y="5330825"/>
          <p14:tracePt t="155595" x="5973763" y="5330825"/>
          <p14:tracePt t="155606" x="5983288" y="5322888"/>
          <p14:tracePt t="155623" x="6000750" y="5286375"/>
          <p14:tracePt t="155638" x="6010275" y="5276850"/>
          <p14:tracePt t="155655" x="6010275" y="5268913"/>
          <p14:tracePt t="155673" x="6018213" y="5259388"/>
          <p14:tracePt t="155705" x="6027738" y="5251450"/>
          <p14:tracePt t="155738" x="6027738" y="5241925"/>
          <p14:tracePt t="156169" x="6018213" y="5251450"/>
          <p14:tracePt t="156184" x="6010275" y="5259388"/>
          <p14:tracePt t="156194" x="6010275" y="5268913"/>
          <p14:tracePt t="156207" x="6000750" y="5268913"/>
          <p14:tracePt t="157438" x="6000750" y="5276850"/>
          <p14:tracePt t="157461" x="6000750" y="5286375"/>
          <p14:tracePt t="157549" x="6018213" y="5303838"/>
          <p14:tracePt t="157568" x="6037263" y="5340350"/>
          <p14:tracePt t="157593" x="6037263" y="5348288"/>
          <p14:tracePt t="157609" x="6037263" y="5357813"/>
          <p14:tracePt t="157621" x="6037263" y="5367338"/>
          <p14:tracePt t="157664" x="6037263" y="5375275"/>
          <p14:tracePt t="157679" x="6037263" y="5384800"/>
          <p14:tracePt t="157696" x="6037263" y="5394325"/>
          <p14:tracePt t="157728" x="6037263" y="5402263"/>
          <p14:tracePt t="157739" x="6037263" y="5411788"/>
          <p14:tracePt t="157755" x="6037263" y="5419725"/>
          <p14:tracePt t="157864" x="6054725" y="5429250"/>
          <p14:tracePt t="157881" x="6099175" y="5465763"/>
          <p14:tracePt t="157906" x="6108700" y="5465763"/>
          <p14:tracePt t="158314" x="6134100" y="5446713"/>
          <p14:tracePt t="158333" x="6161088" y="5429250"/>
          <p14:tracePt t="158346" x="6161088" y="5419725"/>
          <p14:tracePt t="158358" x="6170613" y="5419725"/>
          <p14:tracePt t="158430" x="6180138" y="5411788"/>
          <p14:tracePt t="158447" x="6180138" y="5402263"/>
          <p14:tracePt t="158460" x="6188075" y="5394325"/>
          <p14:tracePt t="158472" x="6197600" y="5394325"/>
          <p14:tracePt t="158566" x="6197600" y="5384800"/>
          <p14:tracePt t="158939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63487" t="30268" r="2078" b="34732"/>
          <a:stretch/>
        </p:blipFill>
        <p:spPr>
          <a:xfrm>
            <a:off x="7067005" y="875211"/>
            <a:ext cx="4480560" cy="256032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63587" t="30446" r="2077" b="33356"/>
          <a:stretch/>
        </p:blipFill>
        <p:spPr>
          <a:xfrm>
            <a:off x="1755325" y="875211"/>
            <a:ext cx="4467498" cy="264791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6"/>
          <a:srcRect l="63788" t="30268" r="2077" b="34375"/>
          <a:stretch/>
        </p:blipFill>
        <p:spPr>
          <a:xfrm>
            <a:off x="1755325" y="3788230"/>
            <a:ext cx="4441371" cy="258644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63788" t="30446" r="2077" b="33840"/>
          <a:stretch/>
        </p:blipFill>
        <p:spPr>
          <a:xfrm>
            <a:off x="7197635" y="3762104"/>
            <a:ext cx="4441372" cy="2612572"/>
          </a:xfrm>
          <a:prstGeom prst="rect">
            <a:avLst/>
          </a:prstGeom>
        </p:spPr>
      </p:pic>
      <p:sp>
        <p:nvSpPr>
          <p:cNvPr id="7" name="Flecha derecha 6"/>
          <p:cNvSpPr/>
          <p:nvPr/>
        </p:nvSpPr>
        <p:spPr>
          <a:xfrm rot="10800000">
            <a:off x="6222823" y="1908521"/>
            <a:ext cx="844182" cy="5812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echa abajo 7"/>
          <p:cNvSpPr/>
          <p:nvPr/>
        </p:nvSpPr>
        <p:spPr>
          <a:xfrm>
            <a:off x="3879669" y="3435531"/>
            <a:ext cx="809897" cy="3526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echa derecha 8"/>
          <p:cNvSpPr/>
          <p:nvPr/>
        </p:nvSpPr>
        <p:spPr>
          <a:xfrm>
            <a:off x="6371658" y="4794070"/>
            <a:ext cx="770709" cy="5486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350"/>
    </mc:Choice>
    <mc:Fallback xmlns="">
      <p:transition spd="slow" advTm="83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733" x="866775" y="4983163"/>
          <p14:tracePt t="5019" x="874713" y="4983163"/>
          <p14:tracePt t="5041" x="955675" y="4938713"/>
          <p14:tracePt t="5055" x="1062038" y="4884738"/>
          <p14:tracePt t="5073" x="1169988" y="4830763"/>
          <p14:tracePt t="5088" x="1223963" y="4795838"/>
          <p14:tracePt t="5105" x="1250950" y="4768850"/>
          <p14:tracePt t="5123" x="1268413" y="4751388"/>
          <p14:tracePt t="5138" x="1285875" y="4724400"/>
          <p14:tracePt t="5156" x="1322388" y="4687888"/>
          <p14:tracePt t="5173" x="1339850" y="4652963"/>
          <p14:tracePt t="5189" x="1347788" y="4633913"/>
          <p14:tracePt t="5205" x="1366838" y="4616450"/>
          <p14:tracePt t="5223" x="1366838" y="4608513"/>
          <p14:tracePt t="5238" x="1374775" y="4598988"/>
          <p14:tracePt t="5257" x="1393825" y="4581525"/>
          <p14:tracePt t="5273" x="1419225" y="4545013"/>
          <p14:tracePt t="5289" x="1455738" y="4518025"/>
          <p14:tracePt t="5291" x="1473200" y="4510088"/>
          <p14:tracePt t="5306" x="1490663" y="4500563"/>
          <p14:tracePt t="5323" x="1490663" y="4491038"/>
          <p14:tracePt t="5338" x="1500188" y="4483100"/>
          <p14:tracePt t="6525" x="1544638" y="4500563"/>
          <p14:tracePt t="6545" x="1670050" y="4598988"/>
          <p14:tracePt t="6563" x="1687513" y="4608513"/>
          <p14:tracePt t="6641" x="1697038" y="4608513"/>
          <p14:tracePt t="6903" x="1714500" y="4625975"/>
          <p14:tracePt t="6925" x="1803400" y="4670425"/>
          <p14:tracePt t="6940" x="1830388" y="4679950"/>
          <p14:tracePt t="6955" x="1866900" y="4679950"/>
          <p14:tracePt t="6973" x="1901825" y="4697413"/>
          <p14:tracePt t="6988" x="1911350" y="4697413"/>
          <p14:tracePt t="7005" x="1919288" y="4697413"/>
          <p14:tracePt t="7022" x="1938338" y="4697413"/>
          <p14:tracePt t="7040" x="1982788" y="4697413"/>
          <p14:tracePt t="7055" x="2017713" y="4714875"/>
          <p14:tracePt t="7073" x="2054225" y="4724400"/>
          <p14:tracePt t="7088" x="2089150" y="4732338"/>
          <p14:tracePt t="7105" x="2116138" y="4741863"/>
          <p14:tracePt t="7123" x="2133600" y="4741863"/>
          <p14:tracePt t="7140" x="2143125" y="4741863"/>
          <p14:tracePt t="7155" x="2152650" y="4741863"/>
          <p14:tracePt t="7172" x="2170113" y="4741863"/>
          <p14:tracePt t="7188" x="2187575" y="4741863"/>
          <p14:tracePt t="7205" x="2224088" y="4724400"/>
          <p14:tracePt t="7223" x="2268538" y="4714875"/>
          <p14:tracePt t="7240" x="2286000" y="4705350"/>
          <p14:tracePt t="7257" x="2330450" y="4697413"/>
          <p14:tracePt t="7273" x="2366963" y="4687888"/>
          <p14:tracePt t="7288" x="2401888" y="4670425"/>
          <p14:tracePt t="7305" x="2465388" y="4643438"/>
          <p14:tracePt t="7323" x="2571750" y="4608513"/>
          <p14:tracePt t="7338" x="2625725" y="4581525"/>
          <p14:tracePt t="7355" x="2679700" y="4562475"/>
          <p14:tracePt t="7371" x="2724150" y="4545013"/>
          <p14:tracePt t="7388" x="2776538" y="4527550"/>
          <p14:tracePt t="7405" x="2840038" y="4510088"/>
          <p14:tracePt t="7421" x="2901950" y="4491038"/>
          <p14:tracePt t="7438" x="2946400" y="4483100"/>
          <p14:tracePt t="7456" x="2973388" y="4465638"/>
          <p14:tracePt t="7473" x="2982913" y="4456113"/>
          <p14:tracePt t="7528" x="3000375" y="4446588"/>
          <p14:tracePt t="7536" x="3017838" y="4438650"/>
          <p14:tracePt t="7545" x="3044825" y="4438650"/>
          <p14:tracePt t="7555" x="3071813" y="4438650"/>
          <p14:tracePt t="7571" x="3108325" y="4429125"/>
          <p14:tracePt t="7588" x="3152775" y="4411663"/>
          <p14:tracePt t="7605" x="3170238" y="4411663"/>
          <p14:tracePt t="7623" x="3205163" y="4402138"/>
          <p14:tracePt t="7688" x="3232150" y="4402138"/>
          <p14:tracePt t="7698" x="3276600" y="4402138"/>
          <p14:tracePt t="7709" x="3394075" y="4419600"/>
          <p14:tracePt t="7721" x="3465513" y="4429125"/>
          <p14:tracePt t="7738" x="3608388" y="4446588"/>
          <p14:tracePt t="7755" x="3724275" y="4465638"/>
          <p14:tracePt t="7773" x="3751263" y="4465638"/>
          <p14:tracePt t="7789" x="3768725" y="4465638"/>
          <p14:tracePt t="7805" x="3786188" y="4465638"/>
          <p14:tracePt t="7821" x="3840163" y="4465638"/>
          <p14:tracePt t="7838" x="3929063" y="4465638"/>
          <p14:tracePt t="7855" x="4000500" y="4465638"/>
          <p14:tracePt t="7871" x="4037013" y="4465638"/>
          <p14:tracePt t="7888" x="4054475" y="4465638"/>
          <p14:tracePt t="7923" x="4071938" y="4456113"/>
          <p14:tracePt t="7938" x="4108450" y="4446588"/>
          <p14:tracePt t="7955" x="4143375" y="4438650"/>
          <p14:tracePt t="7971" x="4187825" y="4419600"/>
          <p14:tracePt t="7988" x="4205288" y="4411663"/>
          <p14:tracePt t="8005" x="4224338" y="4402138"/>
          <p14:tracePt t="8021" x="4232275" y="4394200"/>
          <p14:tracePt t="8038" x="4241800" y="4384675"/>
          <p14:tracePt t="8055" x="4251325" y="4375150"/>
          <p14:tracePt t="8073" x="4268788" y="4357688"/>
          <p14:tracePt t="8089" x="4276725" y="4348163"/>
          <p14:tracePt t="8105" x="4286250" y="4340225"/>
          <p14:tracePt t="8121" x="4286250" y="4330700"/>
          <p14:tracePt t="8138" x="4295775" y="4322763"/>
          <p14:tracePt t="8155" x="4295775" y="4313238"/>
          <p14:tracePt t="8189" x="4295775" y="4303713"/>
          <p14:tracePt t="8446" x="4295775" y="4295775"/>
          <p14:tracePt t="9589" x="4367213" y="4303713"/>
          <p14:tracePt t="9608" x="4562475" y="4340225"/>
          <p14:tracePt t="9627" x="4608513" y="4348163"/>
          <p14:tracePt t="9639" x="4652963" y="4357688"/>
          <p14:tracePt t="9655" x="4687888" y="4357688"/>
          <p14:tracePt t="9671" x="4732338" y="4367213"/>
          <p14:tracePt t="9688" x="4751388" y="4367213"/>
          <p14:tracePt t="9721" x="4759325" y="4367213"/>
          <p14:tracePt t="9738" x="4786313" y="4367213"/>
          <p14:tracePt t="9754" x="4803775" y="4367213"/>
          <p14:tracePt t="9771" x="4822825" y="4367213"/>
          <p14:tracePt t="9788" x="4830763" y="4357688"/>
          <p14:tracePt t="9804" x="4857750" y="4348163"/>
          <p14:tracePt t="9821" x="4867275" y="4340225"/>
          <p14:tracePt t="9838" x="4875213" y="4330700"/>
          <p14:tracePt t="9854" x="4884738" y="4322763"/>
          <p14:tracePt t="9871" x="4902200" y="4295775"/>
          <p14:tracePt t="9888" x="4919663" y="4251325"/>
          <p14:tracePt t="9904" x="4938713" y="4187825"/>
          <p14:tracePt t="9922" x="5089525" y="4044950"/>
          <p14:tracePt t="9938" x="5170488" y="3938588"/>
          <p14:tracePt t="9954" x="5232400" y="3830638"/>
          <p14:tracePt t="9971" x="5303838" y="3724275"/>
          <p14:tracePt t="9988" x="5348288" y="3625850"/>
          <p14:tracePt t="10004" x="5384800" y="3536950"/>
          <p14:tracePt t="10021" x="5402263" y="3446463"/>
          <p14:tracePt t="10038" x="5402263" y="3394075"/>
          <p14:tracePt t="10054" x="5402263" y="3348038"/>
          <p14:tracePt t="10071" x="5402263" y="3276600"/>
          <p14:tracePt t="10088" x="5394325" y="3224213"/>
          <p14:tracePt t="10104" x="5384800" y="3179763"/>
          <p14:tracePt t="10121" x="5367338" y="3133725"/>
          <p14:tracePt t="10138" x="5357813" y="3116263"/>
          <p14:tracePt t="10242" x="5357813" y="3108325"/>
          <p14:tracePt t="10267" x="5330825" y="3054350"/>
          <p14:tracePt t="10285" x="5330825" y="2973388"/>
          <p14:tracePt t="10294" x="5330825" y="2946400"/>
          <p14:tracePt t="10304" x="5348288" y="2919413"/>
          <p14:tracePt t="10321" x="5384800" y="2884488"/>
          <p14:tracePt t="10338" x="5411788" y="2874963"/>
          <p14:tracePt t="10354" x="5446713" y="2867025"/>
          <p14:tracePt t="10373" x="5545138" y="2867025"/>
          <p14:tracePt t="10388" x="5670550" y="2867025"/>
          <p14:tracePt t="10404" x="5813425" y="2857500"/>
          <p14:tracePt t="10421" x="6143625" y="2830513"/>
          <p14:tracePt t="10438" x="6688138" y="2822575"/>
          <p14:tracePt t="10454" x="7045325" y="2857500"/>
          <p14:tracePt t="10471" x="7161213" y="2857500"/>
          <p14:tracePt t="10476" x="7161213" y="2840038"/>
          <p14:tracePt t="10491" x="7170738" y="2830513"/>
          <p14:tracePt t="10504" x="7180263" y="2830513"/>
          <p14:tracePt t="10521" x="7242175" y="2822575"/>
          <p14:tracePt t="10538" x="7385050" y="2822575"/>
          <p14:tracePt t="10554" x="7643813" y="2822575"/>
          <p14:tracePt t="10571" x="8010525" y="2830513"/>
          <p14:tracePt t="10588" x="8367713" y="2857500"/>
          <p14:tracePt t="10604" x="8582025" y="2857500"/>
          <p14:tracePt t="10621" x="8742363" y="2830513"/>
          <p14:tracePt t="10638" x="9045575" y="2741613"/>
          <p14:tracePt t="10654" x="9331325" y="2705100"/>
          <p14:tracePt t="10671" x="9759950" y="2687638"/>
          <p14:tracePt t="10688" x="10134600" y="2660650"/>
          <p14:tracePt t="10704" x="10367963" y="2616200"/>
          <p14:tracePt t="10721" x="10528300" y="2571750"/>
          <p14:tracePt t="10738" x="10626725" y="2517775"/>
          <p14:tracePt t="10754" x="10671175" y="2473325"/>
          <p14:tracePt t="10771" x="10698163" y="2411413"/>
          <p14:tracePt t="10788" x="10698163" y="2339975"/>
          <p14:tracePt t="10804" x="10698163" y="2286000"/>
          <p14:tracePt t="10821" x="10725150" y="2241550"/>
          <p14:tracePt t="10837" x="10760075" y="2187575"/>
          <p14:tracePt t="10854" x="10787063" y="2143125"/>
          <p14:tracePt t="10871" x="10814050" y="2081213"/>
          <p14:tracePt t="10888" x="10823575" y="2027238"/>
          <p14:tracePt t="10904" x="10831513" y="1973263"/>
          <p14:tracePt t="10921" x="10841038" y="1928813"/>
          <p14:tracePt t="10938" x="10831513" y="1857375"/>
          <p14:tracePt t="10954" x="10823575" y="1812925"/>
          <p14:tracePt t="10971" x="10804525" y="1776413"/>
          <p14:tracePt t="10987" x="10787063" y="1741488"/>
          <p14:tracePt t="11004" x="10752138" y="1704975"/>
          <p14:tracePt t="11021" x="10725150" y="1670050"/>
          <p14:tracePt t="11038" x="10715625" y="1643063"/>
          <p14:tracePt t="11054" x="10698163" y="1608138"/>
          <p14:tracePt t="11071" x="10661650" y="1562100"/>
          <p14:tracePt t="11088" x="10626725" y="1509713"/>
          <p14:tracePt t="11104" x="10590213" y="1465263"/>
          <p14:tracePt t="11121" x="10545763" y="1419225"/>
          <p14:tracePt t="11137" x="10483850" y="1374775"/>
          <p14:tracePt t="11154" x="10402888" y="1330325"/>
          <p14:tracePt t="11171" x="10296525" y="1276350"/>
          <p14:tracePt t="11187" x="10233025" y="1250950"/>
          <p14:tracePt t="11204" x="10180638" y="1241425"/>
          <p14:tracePt t="11221" x="10134600" y="1223963"/>
          <p14:tracePt t="11238" x="10117138" y="1214438"/>
          <p14:tracePt t="11293" x="10099675" y="1214438"/>
          <p14:tracePt t="11300" x="10082213" y="1223963"/>
          <p14:tracePt t="11309" x="10063163" y="1231900"/>
          <p14:tracePt t="11321" x="10045700" y="1231900"/>
          <p14:tracePt t="11338" x="10028238" y="1250950"/>
          <p14:tracePt t="11354" x="10010775" y="1258888"/>
          <p14:tracePt t="11371" x="10001250" y="1276350"/>
          <p14:tracePt t="11388" x="9983788" y="1303338"/>
          <p14:tracePt t="11404" x="9983788" y="1322388"/>
          <p14:tracePt t="11421" x="9983788" y="1330325"/>
          <p14:tracePt t="11437" x="9983788" y="1339850"/>
          <p14:tracePt t="11454" x="9983788" y="1357313"/>
          <p14:tracePt t="11471" x="9991725" y="1374775"/>
          <p14:tracePt t="11488" x="10001250" y="1384300"/>
          <p14:tracePt t="11504" x="10001250" y="1401763"/>
          <p14:tracePt t="11521" x="10018713" y="1411288"/>
          <p14:tracePt t="11538" x="10037763" y="1446213"/>
          <p14:tracePt t="11554" x="10055225" y="1473200"/>
          <p14:tracePt t="11571" x="10063163" y="1490663"/>
          <p14:tracePt t="11587" x="10072688" y="1500188"/>
          <p14:tracePt t="11604" x="10082213" y="1517650"/>
          <p14:tracePt t="11621" x="10099675" y="1544638"/>
          <p14:tracePt t="11638" x="10109200" y="1562100"/>
          <p14:tracePt t="11654" x="10109200" y="1598613"/>
          <p14:tracePt t="11671" x="10109200" y="1625600"/>
          <p14:tracePt t="11687" x="10099675" y="1660525"/>
          <p14:tracePt t="11704" x="10090150" y="1687513"/>
          <p14:tracePt t="11721" x="10082213" y="1724025"/>
          <p14:tracePt t="11737" x="10063163" y="1768475"/>
          <p14:tracePt t="11754" x="10055225" y="1795463"/>
          <p14:tracePt t="11771" x="10028238" y="1830388"/>
          <p14:tracePt t="11788" x="9983788" y="1874838"/>
          <p14:tracePt t="11805" x="9966325" y="1884363"/>
          <p14:tracePt t="11821" x="9956800" y="1893888"/>
          <p14:tracePt t="11837" x="9947275" y="1901825"/>
          <p14:tracePt t="11854" x="9939338" y="1901825"/>
          <p14:tracePt t="11871" x="9912350" y="1901825"/>
          <p14:tracePt t="11887" x="9858375" y="1901825"/>
          <p14:tracePt t="11904" x="9804400" y="1901825"/>
          <p14:tracePt t="11921" x="9759950" y="1884363"/>
          <p14:tracePt t="11938" x="9705975" y="1874838"/>
          <p14:tracePt t="11954" x="9661525" y="1874838"/>
          <p14:tracePt t="11971" x="9626600" y="1874838"/>
          <p14:tracePt t="11987" x="9563100" y="1874838"/>
          <p14:tracePt t="12004" x="9510713" y="1884363"/>
          <p14:tracePt t="12021" x="9420225" y="1884363"/>
          <p14:tracePt t="12037" x="9348788" y="1884363"/>
          <p14:tracePt t="12054" x="9251950" y="1874838"/>
          <p14:tracePt t="12071" x="9153525" y="1857375"/>
          <p14:tracePt t="12088" x="8974138" y="1830388"/>
          <p14:tracePt t="12104" x="8912225" y="1830388"/>
          <p14:tracePt t="12121" x="8875713" y="1830388"/>
          <p14:tracePt t="12137" x="8858250" y="1830388"/>
          <p14:tracePt t="12154" x="8840788" y="1830388"/>
          <p14:tracePt t="12171" x="8796338" y="1839913"/>
          <p14:tracePt t="12187" x="8769350" y="1857375"/>
          <p14:tracePt t="12204" x="8751888" y="1866900"/>
          <p14:tracePt t="12221" x="8742363" y="1874838"/>
          <p14:tracePt t="12238" x="8732838" y="1901825"/>
          <p14:tracePt t="12256" x="8732838" y="1938338"/>
          <p14:tracePt t="12271" x="8751888" y="1973263"/>
          <p14:tracePt t="12287" x="8777288" y="2009775"/>
          <p14:tracePt t="12304" x="8813800" y="2036763"/>
          <p14:tracePt t="12321" x="8823325" y="2044700"/>
          <p14:tracePt t="12338" x="8831263" y="2054225"/>
          <p14:tracePt t="12415" x="8840788" y="2054225"/>
          <p14:tracePt t="12423" x="8840788" y="2044700"/>
          <p14:tracePt t="12438" x="8840788" y="2017713"/>
          <p14:tracePt t="12454" x="8831263" y="1990725"/>
          <p14:tracePt t="12459" x="8813800" y="1973263"/>
          <p14:tracePt t="12471" x="8786813" y="1938338"/>
          <p14:tracePt t="12488" x="8724900" y="1874838"/>
          <p14:tracePt t="12504" x="8616950" y="1812925"/>
          <p14:tracePt t="12521" x="8510588" y="1785938"/>
          <p14:tracePt t="12537" x="8412163" y="1768475"/>
          <p14:tracePt t="12555" x="8402638" y="1768475"/>
          <p14:tracePt t="12571" x="8394700" y="1768475"/>
          <p14:tracePt t="12587" x="8385175" y="1776413"/>
          <p14:tracePt t="12604" x="8375650" y="1785938"/>
          <p14:tracePt t="12621" x="8367713" y="1812925"/>
          <p14:tracePt t="12638" x="8367713" y="1857375"/>
          <p14:tracePt t="12655" x="8367713" y="1911350"/>
          <p14:tracePt t="12671" x="8412163" y="2000250"/>
          <p14:tracePt t="12687" x="8466138" y="2062163"/>
          <p14:tracePt t="12704" x="8501063" y="2108200"/>
          <p14:tracePt t="12721" x="8528050" y="2125663"/>
          <p14:tracePt t="12754" x="8537575" y="2125663"/>
          <p14:tracePt t="12796" x="8555038" y="2125663"/>
          <p14:tracePt t="12805" x="8582025" y="2116138"/>
          <p14:tracePt t="12812" x="8609013" y="2116138"/>
          <p14:tracePt t="12822" x="8626475" y="2108200"/>
          <p14:tracePt t="12837" x="8643938" y="2108200"/>
          <p14:tracePt t="12854" x="8653463" y="2108200"/>
          <p14:tracePt t="12939" x="8653463" y="2098675"/>
          <p14:tracePt t="13448" x="8661400" y="2098675"/>
          <p14:tracePt t="14206" x="8643938" y="2108200"/>
          <p14:tracePt t="14226" x="8555038" y="2143125"/>
          <p14:tracePt t="14239" x="8429625" y="2170113"/>
          <p14:tracePt t="14259" x="8259763" y="2170113"/>
          <p14:tracePt t="14274" x="8116888" y="2179638"/>
          <p14:tracePt t="14287" x="7974013" y="2179638"/>
          <p14:tracePt t="14304" x="7840663" y="2179638"/>
          <p14:tracePt t="14320" x="7724775" y="2133600"/>
          <p14:tracePt t="14337" x="7554913" y="2054225"/>
          <p14:tracePt t="14354" x="7358063" y="2017713"/>
          <p14:tracePt t="14371" x="7161213" y="2009775"/>
          <p14:tracePt t="14388" x="6884988" y="2009775"/>
          <p14:tracePt t="14404" x="6742113" y="2009775"/>
          <p14:tracePt t="14420" x="6643688" y="2009775"/>
          <p14:tracePt t="14437" x="6572250" y="2009775"/>
          <p14:tracePt t="14454" x="6518275" y="2009775"/>
          <p14:tracePt t="14471" x="6465888" y="2009775"/>
          <p14:tracePt t="14487" x="6411913" y="2009775"/>
          <p14:tracePt t="14504" x="6357938" y="2000250"/>
          <p14:tracePt t="14520" x="6286500" y="1982788"/>
          <p14:tracePt t="14538" x="6188075" y="1982788"/>
          <p14:tracePt t="14554" x="6134100" y="1982788"/>
          <p14:tracePt t="14572" x="6099175" y="1965325"/>
          <p14:tracePt t="14587" x="6062663" y="1965325"/>
          <p14:tracePt t="14604" x="6054725" y="1955800"/>
          <p14:tracePt t="14676" x="6037263" y="1938338"/>
          <p14:tracePt t="14691" x="5938838" y="1874838"/>
          <p14:tracePt t="14704" x="5884863" y="1830388"/>
          <p14:tracePt t="14720" x="5830888" y="1795463"/>
          <p14:tracePt t="14737" x="5732463" y="1741488"/>
          <p14:tracePt t="14754" x="5653088" y="1704975"/>
          <p14:tracePt t="14772" x="5599113" y="1687513"/>
          <p14:tracePt t="14787" x="5500688" y="1670050"/>
          <p14:tracePt t="14804" x="5429250" y="1670050"/>
          <p14:tracePt t="14820" x="5384800" y="1670050"/>
          <p14:tracePt t="14837" x="5322888" y="1687513"/>
          <p14:tracePt t="14854" x="5143500" y="1704975"/>
          <p14:tracePt t="14870" x="4965700" y="1731963"/>
          <p14:tracePt t="14887" x="4795838" y="1751013"/>
          <p14:tracePt t="14904" x="4598988" y="1751013"/>
          <p14:tracePt t="14920" x="4384675" y="1731963"/>
          <p14:tracePt t="14937" x="4133850" y="1714500"/>
          <p14:tracePt t="14954" x="3919538" y="1714500"/>
          <p14:tracePt t="14970" x="3679825" y="1714500"/>
          <p14:tracePt t="14973" x="3589338" y="1724025"/>
          <p14:tracePt t="14987" x="3490913" y="1724025"/>
          <p14:tracePt t="15004" x="3224213" y="1758950"/>
          <p14:tracePt t="15020" x="3071813" y="1768475"/>
          <p14:tracePt t="15037" x="2946400" y="1785938"/>
          <p14:tracePt t="15054" x="2874963" y="1785938"/>
          <p14:tracePt t="15070" x="2795588" y="1803400"/>
          <p14:tracePt t="15087" x="2697163" y="1822450"/>
          <p14:tracePt t="15104" x="2589213" y="1839913"/>
          <p14:tracePt t="15120" x="2490788" y="1857375"/>
          <p14:tracePt t="15137" x="2401888" y="1874838"/>
          <p14:tracePt t="15154" x="2312988" y="1893888"/>
          <p14:tracePt t="15170" x="2268538" y="1901825"/>
          <p14:tracePt t="15187" x="2251075" y="1919288"/>
          <p14:tracePt t="15220" x="2241550" y="1928813"/>
          <p14:tracePt t="15237" x="2241550" y="1955800"/>
          <p14:tracePt t="15254" x="2295525" y="2036763"/>
          <p14:tracePt t="15271" x="2322513" y="2071688"/>
          <p14:tracePt t="15289" x="2374900" y="2116138"/>
          <p14:tracePt t="15304" x="2419350" y="2152650"/>
          <p14:tracePt t="15320" x="2446338" y="2170113"/>
          <p14:tracePt t="15337" x="2455863" y="2187575"/>
          <p14:tracePt t="15353" x="2490788" y="2187575"/>
          <p14:tracePt t="15370" x="2544763" y="2187575"/>
          <p14:tracePt t="15387" x="2581275" y="2179638"/>
          <p14:tracePt t="15404" x="2670175" y="2160588"/>
          <p14:tracePt t="15420" x="2724150" y="2160588"/>
          <p14:tracePt t="15437" x="2768600" y="2143125"/>
          <p14:tracePt t="15454" x="2795588" y="2133600"/>
          <p14:tracePt t="15470" x="2822575" y="2116138"/>
          <p14:tracePt t="15487" x="2830513" y="2116138"/>
          <p14:tracePt t="15504" x="2847975" y="2108200"/>
          <p14:tracePt t="15520" x="2867025" y="2098675"/>
          <p14:tracePt t="15537" x="2901950" y="2089150"/>
          <p14:tracePt t="15554" x="2965450" y="2062163"/>
          <p14:tracePt t="15570" x="2990850" y="2054225"/>
          <p14:tracePt t="15587" x="3000375" y="2044700"/>
          <p14:tracePt t="15603" x="3009900" y="2036763"/>
          <p14:tracePt t="15620" x="3017838" y="2027238"/>
          <p14:tracePt t="15637" x="3027363" y="2017713"/>
          <p14:tracePt t="15653" x="3036888" y="2000250"/>
          <p14:tracePt t="15731" x="3054350" y="2000250"/>
          <p14:tracePt t="15745" x="3062288" y="1990725"/>
          <p14:tracePt t="15770" x="3071813" y="1982788"/>
          <p14:tracePt t="15826" x="3081338" y="1973263"/>
          <p14:tracePt t="15848" x="3089275" y="1973263"/>
          <p14:tracePt t="15859" x="3089275" y="1965325"/>
          <p14:tracePt t="16260" x="3098800" y="1973263"/>
          <p14:tracePt t="16274" x="3143250" y="2017713"/>
          <p14:tracePt t="16287" x="3197225" y="2089150"/>
          <p14:tracePt t="16303" x="3259138" y="2143125"/>
          <p14:tracePt t="16320" x="3322638" y="2187575"/>
          <p14:tracePt t="16337" x="3419475" y="2232025"/>
          <p14:tracePt t="16353" x="3554413" y="2268538"/>
          <p14:tracePt t="16370" x="3724275" y="2286000"/>
          <p14:tracePt t="16387" x="3894138" y="2303463"/>
          <p14:tracePt t="16404" x="4098925" y="2322513"/>
          <p14:tracePt t="16420" x="4143375" y="2322513"/>
          <p14:tracePt t="16437" x="4179888" y="2312988"/>
          <p14:tracePt t="16453" x="4214813" y="2295525"/>
          <p14:tracePt t="16470" x="4251325" y="2268538"/>
          <p14:tracePt t="16487" x="4313238" y="2251075"/>
          <p14:tracePt t="16503" x="4357688" y="2232025"/>
          <p14:tracePt t="16520" x="4367213" y="2214563"/>
          <p14:tracePt t="16537" x="4367213" y="2170113"/>
          <p14:tracePt t="16554" x="4330700" y="2089150"/>
          <p14:tracePt t="16570" x="4259263" y="2017713"/>
          <p14:tracePt t="16587" x="4179888" y="1928813"/>
          <p14:tracePt t="16603" x="4108450" y="1857375"/>
          <p14:tracePt t="16620" x="4054475" y="1812925"/>
          <p14:tracePt t="16637" x="3990975" y="1768475"/>
          <p14:tracePt t="16653" x="3946525" y="1751013"/>
          <p14:tracePt t="16670" x="3902075" y="1731963"/>
          <p14:tracePt t="16687" x="3875088" y="1724025"/>
          <p14:tracePt t="16704" x="3813175" y="1704975"/>
          <p14:tracePt t="16720" x="3759200" y="1697038"/>
          <p14:tracePt t="16737" x="3714750" y="1687513"/>
          <p14:tracePt t="16753" x="3679825" y="1687513"/>
          <p14:tracePt t="16770" x="3633788" y="1687513"/>
          <p14:tracePt t="16787" x="3598863" y="1697038"/>
          <p14:tracePt t="16803" x="3562350" y="1704975"/>
          <p14:tracePt t="16820" x="3536950" y="1714500"/>
          <p14:tracePt t="16837" x="3517900" y="1724025"/>
          <p14:tracePt t="16854" x="3500438" y="1758950"/>
          <p14:tracePt t="16870" x="3490913" y="1776413"/>
          <p14:tracePt t="16887" x="3473450" y="1812925"/>
          <p14:tracePt t="16903" x="3473450" y="1839913"/>
          <p14:tracePt t="16920" x="3473450" y="1884363"/>
          <p14:tracePt t="16937" x="3473450" y="1919288"/>
          <p14:tracePt t="16953" x="3482975" y="1955800"/>
          <p14:tracePt t="16970" x="3490913" y="1982788"/>
          <p14:tracePt t="16972" x="3500438" y="1990725"/>
          <p14:tracePt t="16987" x="3509963" y="2009775"/>
          <p14:tracePt t="17004" x="3527425" y="2036763"/>
          <p14:tracePt t="17020" x="3536950" y="2054225"/>
          <p14:tracePt t="17037" x="3544888" y="2062163"/>
          <p14:tracePt t="17053" x="3554413" y="2071688"/>
          <p14:tracePt t="17070" x="3562350" y="2081213"/>
          <p14:tracePt t="17087" x="3562350" y="2089150"/>
          <p14:tracePt t="17103" x="3571875" y="2098675"/>
          <p14:tracePt t="17120" x="3608388" y="2108200"/>
          <p14:tracePt t="17137" x="3670300" y="2133600"/>
          <p14:tracePt t="17154" x="3803650" y="2160588"/>
          <p14:tracePt t="17170" x="3902075" y="2197100"/>
          <p14:tracePt t="17187" x="3983038" y="2214563"/>
          <p14:tracePt t="17203" x="4017963" y="2224088"/>
          <p14:tracePt t="17220" x="4027488" y="2224088"/>
          <p14:tracePt t="17237" x="4044950" y="2214563"/>
          <p14:tracePt t="17256" x="4071938" y="2197100"/>
          <p14:tracePt t="17270" x="4081463" y="2179638"/>
          <p14:tracePt t="17287" x="4089400" y="2152650"/>
          <p14:tracePt t="17303" x="4108450" y="2089150"/>
          <p14:tracePt t="17320" x="4116388" y="2044700"/>
          <p14:tracePt t="17337" x="4116388" y="1982788"/>
          <p14:tracePt t="17353" x="4116388" y="1928813"/>
          <p14:tracePt t="17370" x="4108450" y="1874838"/>
          <p14:tracePt t="17387" x="4108450" y="1830388"/>
          <p14:tracePt t="17403" x="4108450" y="1785938"/>
          <p14:tracePt t="17420" x="4108450" y="1758950"/>
          <p14:tracePt t="17437" x="4108450" y="1714500"/>
          <p14:tracePt t="17453" x="4098925" y="1679575"/>
          <p14:tracePt t="17470" x="4089400" y="1633538"/>
          <p14:tracePt t="17487" x="4071938" y="1598613"/>
          <p14:tracePt t="17503" x="4062413" y="1554163"/>
          <p14:tracePt t="17520" x="4054475" y="1517650"/>
          <p14:tracePt t="17537" x="4044950" y="1482725"/>
          <p14:tracePt t="17553" x="4037013" y="1455738"/>
          <p14:tracePt t="17570" x="4027488" y="1419225"/>
          <p14:tracePt t="17587" x="4017963" y="1411288"/>
          <p14:tracePt t="17603" x="4017963" y="1401763"/>
          <p14:tracePt t="17620" x="4017963" y="1393825"/>
          <p14:tracePt t="17827" x="4017963" y="1401763"/>
          <p14:tracePt t="17843" x="4027488" y="1438275"/>
          <p14:tracePt t="17856" x="4037013" y="1473200"/>
          <p14:tracePt t="17872" x="4044950" y="1490663"/>
          <p14:tracePt t="17887" x="4044950" y="1509713"/>
          <p14:tracePt t="17903" x="4054475" y="1544638"/>
          <p14:tracePt t="17920" x="4054475" y="1562100"/>
          <p14:tracePt t="17937" x="4054475" y="1598613"/>
          <p14:tracePt t="17954" x="4062413" y="1643063"/>
          <p14:tracePt t="17957" x="4071938" y="1660525"/>
          <p14:tracePt t="17970" x="4071938" y="1679575"/>
          <p14:tracePt t="17987" x="4081463" y="1714500"/>
          <p14:tracePt t="18005" x="4098925" y="1758950"/>
          <p14:tracePt t="18021" x="4108450" y="1803400"/>
          <p14:tracePt t="18038" x="4116388" y="1822450"/>
          <p14:tracePt t="18054" x="4125913" y="1857375"/>
          <p14:tracePt t="18070" x="4133850" y="1884363"/>
          <p14:tracePt t="18087" x="4143375" y="1911350"/>
          <p14:tracePt t="18104" x="4143375" y="1938338"/>
          <p14:tracePt t="18120" x="4143375" y="1965325"/>
          <p14:tracePt t="18137" x="4152900" y="1990725"/>
          <p14:tracePt t="18155" x="4160838" y="2009775"/>
          <p14:tracePt t="18171" x="4170363" y="2017713"/>
          <p14:tracePt t="18187" x="4179888" y="2027238"/>
          <p14:tracePt t="18204" x="4187825" y="2036763"/>
          <p14:tracePt t="18220" x="4197350" y="2044700"/>
          <p14:tracePt t="18237" x="4205288" y="2054225"/>
          <p14:tracePt t="18258" x="4232275" y="2071688"/>
          <p14:tracePt t="18270" x="4232275" y="2081213"/>
          <p14:tracePt t="18286" x="4251325" y="2089150"/>
          <p14:tracePt t="18303" x="4286250" y="2098675"/>
          <p14:tracePt t="18320" x="4367213" y="2116138"/>
          <p14:tracePt t="18336" x="4411663" y="2125663"/>
          <p14:tracePt t="18353" x="4456113" y="2133600"/>
          <p14:tracePt t="18370" x="4483100" y="2133600"/>
          <p14:tracePt t="18386" x="4491038" y="2133600"/>
          <p14:tracePt t="18403" x="4500563" y="2133600"/>
          <p14:tracePt t="18420" x="4510088" y="2133600"/>
          <p14:tracePt t="18436" x="4518025" y="2125663"/>
          <p14:tracePt t="18454" x="4554538" y="2098675"/>
          <p14:tracePt t="18470" x="4589463" y="2081213"/>
          <p14:tracePt t="18486" x="4608513" y="2071688"/>
          <p14:tracePt t="18503" x="4616450" y="2054225"/>
          <p14:tracePt t="18520" x="4625975" y="2044700"/>
          <p14:tracePt t="18536" x="4625975" y="2027238"/>
          <p14:tracePt t="18553" x="4625975" y="2000250"/>
          <p14:tracePt t="18570" x="4616450" y="1965325"/>
          <p14:tracePt t="18586" x="4598988" y="1928813"/>
          <p14:tracePt t="18603" x="4545013" y="1866900"/>
          <p14:tracePt t="18620" x="4510088" y="1830388"/>
          <p14:tracePt t="18637" x="4465638" y="1803400"/>
          <p14:tracePt t="18653" x="4429125" y="1768475"/>
          <p14:tracePt t="18670" x="4394200" y="1758950"/>
          <p14:tracePt t="18686" x="4357688" y="1741488"/>
          <p14:tracePt t="18703" x="4286250" y="1731963"/>
          <p14:tracePt t="18720" x="4179888" y="1714500"/>
          <p14:tracePt t="18737" x="4089400" y="1714500"/>
          <p14:tracePt t="18753" x="4010025" y="1714500"/>
          <p14:tracePt t="18770" x="3929063" y="1724025"/>
          <p14:tracePt t="18786" x="3857625" y="1731963"/>
          <p14:tracePt t="18803" x="3813175" y="1751013"/>
          <p14:tracePt t="18820" x="3776663" y="1758950"/>
          <p14:tracePt t="18836" x="3732213" y="1785938"/>
          <p14:tracePt t="18853" x="3697288" y="1812925"/>
          <p14:tracePt t="18870" x="3633788" y="1857375"/>
          <p14:tracePt t="18886" x="3608388" y="1874838"/>
          <p14:tracePt t="18903" x="3598863" y="1884363"/>
          <p14:tracePt t="18938" x="3598863" y="1893888"/>
          <p14:tracePt t="18967" x="3598863" y="1901825"/>
          <p14:tracePt t="18981" x="3598863" y="1911350"/>
          <p14:tracePt t="18997" x="3608388" y="1911350"/>
          <p14:tracePt t="19006" x="3608388" y="1919288"/>
          <p14:tracePt t="19020" x="3625850" y="1919288"/>
          <p14:tracePt t="19039" x="3633788" y="1938338"/>
          <p14:tracePt t="19070" x="3643313" y="1938338"/>
          <p14:tracePt t="19125" x="3643313" y="1946275"/>
          <p14:tracePt t="19157" x="3652838" y="1946275"/>
          <p14:tracePt t="19168" x="3660775" y="1946275"/>
          <p14:tracePt t="19180" x="3660775" y="1955800"/>
          <p14:tracePt t="19192" x="3670300" y="1965325"/>
          <p14:tracePt t="19204" x="3679825" y="1973263"/>
          <p14:tracePt t="19220" x="3687763" y="1973263"/>
          <p14:tracePt t="19238" x="3697288" y="1982788"/>
          <p14:tracePt t="19521" x="3687763" y="1982788"/>
          <p14:tracePt t="19542" x="3679825" y="1982788"/>
          <p14:tracePt t="19558" x="3670300" y="1982788"/>
          <p14:tracePt t="19565" x="3670300" y="1973263"/>
          <p14:tracePt t="19589" x="3660775" y="1973263"/>
          <p14:tracePt t="19597" x="3652838" y="1973263"/>
          <p14:tracePt t="19734" x="3643313" y="1973263"/>
          <p14:tracePt t="19750" x="3633788" y="1973263"/>
          <p14:tracePt t="19769" x="3581400" y="1955800"/>
          <p14:tracePt t="19786" x="3562350" y="1946275"/>
          <p14:tracePt t="19803" x="3544888" y="1946275"/>
          <p14:tracePt t="19819" x="3536950" y="1946275"/>
          <p14:tracePt t="19836" x="3527425" y="1946275"/>
          <p14:tracePt t="19853" x="3517900" y="1946275"/>
          <p14:tracePt t="19921" x="3517900" y="1938338"/>
          <p14:tracePt t="19931" x="3500438" y="1938338"/>
          <p14:tracePt t="19945" x="3490913" y="1938338"/>
          <p14:tracePt t="19955" x="3473450" y="1928813"/>
          <p14:tracePt t="19972" x="3465513" y="1928813"/>
          <p14:tracePt t="20072" x="3455988" y="1919288"/>
          <p14:tracePt t="20089" x="3419475" y="1911350"/>
          <p14:tracePt t="20104" x="3384550" y="1901825"/>
          <p14:tracePt t="20120" x="3367088" y="1893888"/>
          <p14:tracePt t="20277" x="3322638" y="1893888"/>
          <p14:tracePt t="20290" x="3303588" y="1884363"/>
          <p14:tracePt t="20521" x="3295650" y="1884363"/>
          <p14:tracePt t="20812" x="3268663" y="1884363"/>
          <p14:tracePt t="20830" x="3224213" y="1884363"/>
          <p14:tracePt t="20847" x="3187700" y="1884363"/>
          <p14:tracePt t="20861" x="3152775" y="1884363"/>
          <p14:tracePt t="20870" x="3133725" y="1893888"/>
          <p14:tracePt t="20886" x="3116263" y="1893888"/>
          <p14:tracePt t="20904" x="3116263" y="1901825"/>
          <p14:tracePt t="20968" x="3089275" y="1901825"/>
          <p14:tracePt t="20975" x="3071813" y="1901825"/>
          <p14:tracePt t="20987" x="3054350" y="1901825"/>
          <p14:tracePt t="21004" x="3017838" y="1901825"/>
          <p14:tracePt t="21062" x="3009900" y="1893888"/>
          <p14:tracePt t="21095" x="3000375" y="1893888"/>
          <p14:tracePt t="21111" x="2982913" y="1893888"/>
          <p14:tracePt t="21120" x="2955925" y="1884363"/>
          <p14:tracePt t="21136" x="2946400" y="1884363"/>
          <p14:tracePt t="21154" x="2928938" y="1884363"/>
          <p14:tracePt t="21169" x="2919413" y="1884363"/>
          <p14:tracePt t="21256" x="2911475" y="1884363"/>
          <p14:tracePt t="21277" x="2894013" y="1884363"/>
          <p14:tracePt t="21286" x="2874963" y="1874838"/>
          <p14:tracePt t="21306" x="2857500" y="1866900"/>
          <p14:tracePt t="21319" x="2847975" y="1866900"/>
          <p14:tracePt t="21336" x="2847975" y="1857375"/>
          <p14:tracePt t="21711" x="2840038" y="1857375"/>
          <p14:tracePt t="21726" x="2840038" y="1839913"/>
          <p14:tracePt t="21737" x="2830513" y="1839913"/>
          <p14:tracePt t="21758" x="2813050" y="1822450"/>
          <p14:tracePt t="21769" x="2803525" y="1822450"/>
          <p14:tracePt t="21786" x="2795588" y="1803400"/>
          <p14:tracePt t="21804" x="2786063" y="1795463"/>
          <p14:tracePt t="21849" x="2776538" y="1785938"/>
          <p14:tracePt t="21865" x="2768600" y="1785938"/>
          <p14:tracePt t="21874" x="2768600" y="1776413"/>
          <p14:tracePt t="21886" x="2759075" y="1768475"/>
          <p14:tracePt t="21904" x="2751138" y="1768475"/>
          <p14:tracePt t="21945" x="2741613" y="1758950"/>
          <p14:tracePt t="21994" x="2714625" y="1751013"/>
          <p14:tracePt t="22013" x="2687638" y="1741488"/>
          <p14:tracePt t="22026" x="2660650" y="1741488"/>
          <p14:tracePt t="22036" x="2643188" y="1741488"/>
          <p14:tracePt t="22053" x="2633663" y="1758950"/>
          <p14:tracePt t="22069" x="2625725" y="1768475"/>
          <p14:tracePt t="22086" x="2608263" y="1803400"/>
          <p14:tracePt t="22103" x="2598738" y="1839913"/>
          <p14:tracePt t="22119" x="2598738" y="1874838"/>
          <p14:tracePt t="22136" x="2598738" y="1919288"/>
          <p14:tracePt t="22153" x="2598738" y="1965325"/>
          <p14:tracePt t="22169" x="2616200" y="2000250"/>
          <p14:tracePt t="22186" x="2625725" y="2027238"/>
          <p14:tracePt t="22203" x="2652713" y="2062163"/>
          <p14:tracePt t="22219" x="2697163" y="2089150"/>
          <p14:tracePt t="22236" x="2724150" y="2108200"/>
          <p14:tracePt t="22254" x="2732088" y="2116138"/>
          <p14:tracePt t="22269" x="2741613" y="2116138"/>
          <p14:tracePt t="22348" x="2751138" y="2116138"/>
          <p14:tracePt t="22369" x="2776538" y="2089150"/>
          <p14:tracePt t="22380" x="2795588" y="2071688"/>
          <p14:tracePt t="22386" x="2813050" y="2071688"/>
          <p14:tracePt t="22403" x="2840038" y="2044700"/>
          <p14:tracePt t="22419" x="2867025" y="2036763"/>
          <p14:tracePt t="22436" x="2874963" y="2027238"/>
          <p14:tracePt t="22453" x="2884488" y="2017713"/>
          <p14:tracePt t="22469" x="2901950" y="2009775"/>
          <p14:tracePt t="22472" x="2919413" y="2000250"/>
          <p14:tracePt t="22486" x="2955925" y="1990725"/>
          <p14:tracePt t="22504" x="3009900" y="1982788"/>
          <p14:tracePt t="22519" x="3054350" y="1973263"/>
          <p14:tracePt t="22536" x="3098800" y="1973263"/>
          <p14:tracePt t="22553" x="3108325" y="1965325"/>
          <p14:tracePt t="22569" x="3116263" y="1965325"/>
          <p14:tracePt t="22586" x="3125788" y="1955800"/>
          <p14:tracePt t="22693" x="3133725" y="1955800"/>
          <p14:tracePt t="22701" x="3143250" y="1955800"/>
          <p14:tracePt t="22732" x="3152775" y="1955800"/>
          <p14:tracePt t="22739" x="3170238" y="1955800"/>
          <p14:tracePt t="22756" x="3187700" y="1965325"/>
          <p14:tracePt t="22769" x="3197225" y="1965325"/>
          <p14:tracePt t="22786" x="3224213" y="1982788"/>
          <p14:tracePt t="22804" x="3232150" y="1982788"/>
          <p14:tracePt t="22964" x="3224213" y="1982788"/>
          <p14:tracePt t="22979" x="3214688" y="1973263"/>
          <p14:tracePt t="22989" x="3205163" y="1965325"/>
          <p14:tracePt t="23005" x="3197225" y="1955800"/>
          <p14:tracePt t="23019" x="3179763" y="1946275"/>
          <p14:tracePt t="23279" x="3170238" y="1938338"/>
          <p14:tracePt t="23299" x="3152775" y="1938338"/>
          <p14:tracePt t="23307" x="3152775" y="1928813"/>
          <p14:tracePt t="23319" x="3143250" y="1928813"/>
          <p14:tracePt t="23336" x="3143250" y="1919288"/>
          <p14:tracePt t="23515" x="3143250" y="1928813"/>
          <p14:tracePt t="23527" x="3133725" y="1955800"/>
          <p14:tracePt t="23540" x="3133725" y="1965325"/>
          <p14:tracePt t="23553" x="3133725" y="1973263"/>
          <p14:tracePt t="23569" x="3133725" y="1982788"/>
          <p14:tracePt t="23586" x="3133725" y="1990725"/>
          <p14:tracePt t="23680" x="3143250" y="2000250"/>
          <p14:tracePt t="23749" x="3152775" y="2000250"/>
          <p14:tracePt t="23755" x="3160713" y="1990725"/>
          <p14:tracePt t="23772" x="3160713" y="1982788"/>
          <p14:tracePt t="23788" x="3160713" y="1973263"/>
          <p14:tracePt t="23812" x="3160713" y="1955800"/>
          <p14:tracePt t="23820" x="3152775" y="1955800"/>
          <p14:tracePt t="23836" x="3143250" y="1946275"/>
          <p14:tracePt t="23854" x="3133725" y="1928813"/>
          <p14:tracePt t="23869" x="3125788" y="1928813"/>
          <p14:tracePt t="23903" x="3116263" y="1919288"/>
          <p14:tracePt t="23945" x="3108325" y="1919288"/>
          <p14:tracePt t="23970" x="3098800" y="1911350"/>
          <p14:tracePt t="25447" x="3098800" y="1901825"/>
          <p14:tracePt t="25463" x="3098800" y="1893888"/>
          <p14:tracePt t="25541" x="3098800" y="1884363"/>
          <p14:tracePt t="25782" x="3081338" y="1884363"/>
          <p14:tracePt t="25814" x="3081338" y="1874838"/>
          <p14:tracePt t="25822" x="3071813" y="1874838"/>
          <p14:tracePt t="25836" x="3062288" y="1857375"/>
          <p14:tracePt t="25852" x="3054350" y="1857375"/>
          <p14:tracePt t="25886" x="3036888" y="1857375"/>
          <p14:tracePt t="25905" x="3017838" y="1857375"/>
          <p14:tracePt t="25919" x="2982913" y="1857375"/>
          <p14:tracePt t="25936" x="2928938" y="1857375"/>
          <p14:tracePt t="25955" x="2857500" y="1857375"/>
          <p14:tracePt t="25969" x="2813050" y="1857375"/>
          <p14:tracePt t="25986" x="2768600" y="1857375"/>
          <p14:tracePt t="26004" x="2724150" y="1857375"/>
          <p14:tracePt t="26018" x="2705100" y="1866900"/>
          <p14:tracePt t="26035" x="2697163" y="1866900"/>
          <p14:tracePt t="26052" x="2679700" y="1866900"/>
          <p14:tracePt t="26068" x="2670175" y="1866900"/>
          <p14:tracePt t="26085" x="2660650" y="1866900"/>
          <p14:tracePt t="26365" x="2660650" y="1874838"/>
          <p14:tracePt t="26390" x="2660650" y="1884363"/>
          <p14:tracePt t="26400" x="2670175" y="1884363"/>
          <p14:tracePt t="26413" x="2679700" y="1884363"/>
          <p14:tracePt t="26429" x="2687638" y="1884363"/>
          <p14:tracePt t="26439" x="2697163" y="1884363"/>
          <p14:tracePt t="26453" x="2705100" y="1884363"/>
          <p14:tracePt t="26469" x="2741613" y="1884363"/>
          <p14:tracePt t="26485" x="2759075" y="1884363"/>
          <p14:tracePt t="26502" x="2776538" y="1884363"/>
          <p14:tracePt t="26518" x="2795588" y="1884363"/>
          <p14:tracePt t="26535" x="2803525" y="1884363"/>
          <p14:tracePt t="26554" x="2822575" y="1893888"/>
          <p14:tracePt t="26569" x="2830513" y="1901825"/>
          <p14:tracePt t="26585" x="2830513" y="1911350"/>
          <p14:tracePt t="26602" x="2847975" y="1911350"/>
          <p14:tracePt t="26950" x="2840038" y="1911350"/>
          <p14:tracePt t="26968" x="2813050" y="1901825"/>
          <p14:tracePt t="26983" x="2768600" y="1893888"/>
          <p14:tracePt t="26995" x="2732088" y="1893888"/>
          <p14:tracePt t="27006" x="2714625" y="1884363"/>
          <p14:tracePt t="27018" x="2660650" y="1884363"/>
          <p14:tracePt t="27035" x="2625725" y="1884363"/>
          <p14:tracePt t="27052" x="2598738" y="1884363"/>
          <p14:tracePt t="27113" x="2589213" y="1884363"/>
          <p14:tracePt t="27127" x="2571750" y="1884363"/>
          <p14:tracePt t="27135" x="2554288" y="1884363"/>
          <p14:tracePt t="27143" x="2536825" y="1884363"/>
          <p14:tracePt t="27152" x="2517775" y="1884363"/>
          <p14:tracePt t="27168" x="2509838" y="1884363"/>
          <p14:tracePt t="31318" x="2536825" y="1884363"/>
          <p14:tracePt t="31337" x="2571750" y="1874838"/>
          <p14:tracePt t="31351" x="2581275" y="1874838"/>
          <p14:tracePt t="31368" x="2589213" y="1874838"/>
          <p14:tracePt t="31536" x="2608263" y="1874838"/>
          <p14:tracePt t="31552" x="2616200" y="1874838"/>
          <p14:tracePt t="31564" x="2625725" y="1874838"/>
          <p14:tracePt t="39219" x="2633663" y="1874838"/>
          <p14:tracePt t="39237" x="2643188" y="1884363"/>
          <p14:tracePt t="39271" x="2652713" y="1884363"/>
          <p14:tracePt t="39317" x="2660650" y="1893888"/>
          <p14:tracePt t="39334" x="2670175" y="1893888"/>
          <p14:tracePt t="39342" x="2679700" y="1901825"/>
          <p14:tracePt t="39359" x="2687638" y="1901825"/>
          <p14:tracePt t="39367" x="2687638" y="1911350"/>
          <p14:tracePt t="39384" x="2697163" y="1911350"/>
          <p14:tracePt t="39400" x="2697163" y="1919288"/>
          <p14:tracePt t="39417" x="2724150" y="1919288"/>
          <p14:tracePt t="39434" x="2732088" y="1919288"/>
          <p14:tracePt t="39450" x="2741613" y="1919288"/>
          <p14:tracePt t="39506" x="2751138" y="1919288"/>
          <p14:tracePt t="39538" x="2759075" y="1919288"/>
          <p14:tracePt t="39553" x="2768600" y="1919288"/>
          <p14:tracePt t="39569" x="2776538" y="1919288"/>
          <p14:tracePt t="39586" x="2786063" y="1919288"/>
          <p14:tracePt t="39593" x="2795588" y="1919288"/>
          <p14:tracePt t="39608" x="2803525" y="1919288"/>
          <p14:tracePt t="39623" x="2813050" y="1919288"/>
          <p14:tracePt t="39639" x="2822575" y="1919288"/>
          <p14:tracePt t="39650" x="2830513" y="1919288"/>
          <p14:tracePt t="39666" x="2830513" y="1911350"/>
          <p14:tracePt t="39684" x="2840038" y="1911350"/>
          <p14:tracePt t="39700" x="2840038" y="1901825"/>
          <p14:tracePt t="39717" x="2857500" y="1893888"/>
          <p14:tracePt t="39734" x="2867025" y="1893888"/>
          <p14:tracePt t="39750" x="2874963" y="1884363"/>
          <p14:tracePt t="39785" x="2884488" y="1874838"/>
          <p14:tracePt t="39800" x="2884488" y="1866900"/>
          <p14:tracePt t="39828" x="2894013" y="1857375"/>
          <p14:tracePt t="39837" x="2901950" y="1857375"/>
          <p14:tracePt t="39850" x="2901950" y="1847850"/>
          <p14:tracePt t="39876" x="2901950" y="1839913"/>
          <p14:tracePt t="39886" x="2911475" y="1839913"/>
          <p14:tracePt t="39900" x="2911475" y="1830388"/>
          <p14:tracePt t="39930" x="2911475" y="1822450"/>
          <p14:tracePt t="39946" x="2911475" y="1812925"/>
          <p14:tracePt t="39955" x="2919413" y="1812925"/>
          <p14:tracePt t="39970" x="2919413" y="1803400"/>
          <p14:tracePt t="40034" x="2919413" y="1795463"/>
          <p14:tracePt t="40064" x="2919413" y="1785938"/>
          <p14:tracePt t="40080" x="2928938" y="1785938"/>
          <p14:tracePt t="40096" x="2928938" y="1776413"/>
          <p14:tracePt t="40112" x="2928938" y="1768475"/>
          <p14:tracePt t="40120" x="2928938" y="1758950"/>
          <p14:tracePt t="40137" x="2928938" y="1751013"/>
          <p14:tracePt t="40152" x="2928938" y="1741488"/>
          <p14:tracePt t="40167" x="2938463" y="1731963"/>
          <p14:tracePt t="40185" x="2938463" y="1724025"/>
          <p14:tracePt t="40200" x="2938463" y="1714500"/>
          <p14:tracePt t="40216" x="2938463" y="1704975"/>
          <p14:tracePt t="40235" x="2938463" y="1697038"/>
          <p14:tracePt t="40250" x="2938463" y="1687513"/>
          <p14:tracePt t="40266" x="2938463" y="1679575"/>
          <p14:tracePt t="40286" x="2938463" y="1660525"/>
          <p14:tracePt t="40302" x="2938463" y="1652588"/>
          <p14:tracePt t="40316" x="2938463" y="1643063"/>
          <p14:tracePt t="40335" x="2938463" y="1633538"/>
          <p14:tracePt t="40350" x="2938463" y="1616075"/>
          <p14:tracePt t="40368" x="2938463" y="1608138"/>
          <p14:tracePt t="40383" x="2928938" y="1598613"/>
          <p14:tracePt t="40400" x="2928938" y="1581150"/>
          <p14:tracePt t="40416" x="2919413" y="1571625"/>
          <p14:tracePt t="40434" x="2911475" y="1562100"/>
          <p14:tracePt t="40449" x="2901950" y="1544638"/>
          <p14:tracePt t="40466" x="2894013" y="1536700"/>
          <p14:tracePt t="40501" x="2884488" y="1527175"/>
          <p14:tracePt t="40516" x="2884488" y="1517650"/>
          <p14:tracePt t="40534" x="2874963" y="1509713"/>
          <p14:tracePt t="40550" x="2867025" y="1500188"/>
          <p14:tracePt t="40566" x="2857500" y="1482725"/>
          <p14:tracePt t="40584" x="2847975" y="1473200"/>
          <p14:tracePt t="40600" x="2830513" y="1473200"/>
          <p14:tracePt t="40616" x="2822575" y="1465263"/>
          <p14:tracePt t="40634" x="2803525" y="1446213"/>
          <p14:tracePt t="40650" x="2795588" y="1438275"/>
          <p14:tracePt t="40666" x="2786063" y="1428750"/>
          <p14:tracePt t="40684" x="2776538" y="1419225"/>
          <p14:tracePt t="40700" x="2768600" y="1411288"/>
          <p14:tracePt t="40717" x="2759075" y="1401763"/>
          <p14:tracePt t="40734" x="2751138" y="1401763"/>
          <p14:tracePt t="40749" x="2741613" y="1393825"/>
          <p14:tracePt t="40766" x="2732088" y="1393825"/>
          <p14:tracePt t="40783" x="2724150" y="1384300"/>
          <p14:tracePt t="40801" x="2714625" y="1374775"/>
          <p14:tracePt t="40860" x="2705100" y="1374775"/>
          <p14:tracePt t="40868" x="2697163" y="1374775"/>
          <p14:tracePt t="40877" x="2687638" y="1374775"/>
          <p14:tracePt t="40892" x="2679700" y="1374775"/>
          <p14:tracePt t="40902" x="2660650" y="1374775"/>
          <p14:tracePt t="40917" x="2643188" y="1384300"/>
          <p14:tracePt t="40934" x="2633663" y="1384300"/>
          <p14:tracePt t="40950" x="2608263" y="1401763"/>
          <p14:tracePt t="40966" x="2598738" y="1401763"/>
          <p14:tracePt t="40985" x="2581275" y="1411288"/>
          <p14:tracePt t="41002" x="2571750" y="1411288"/>
          <p14:tracePt t="41017" x="2562225" y="1428750"/>
          <p14:tracePt t="41035" x="2554288" y="1428750"/>
          <p14:tracePt t="41050" x="2544763" y="1438275"/>
          <p14:tracePt t="41066" x="2536825" y="1446213"/>
          <p14:tracePt t="41085" x="2527300" y="1455738"/>
          <p14:tracePt t="41103" x="2517775" y="1473200"/>
          <p14:tracePt t="41116" x="2509838" y="1490663"/>
          <p14:tracePt t="41135" x="2500313" y="1509713"/>
          <p14:tracePt t="41150" x="2490788" y="1517650"/>
          <p14:tracePt t="41167" x="2490788" y="1544638"/>
          <p14:tracePt t="41184" x="2490788" y="1571625"/>
          <p14:tracePt t="41202" x="2490788" y="1581150"/>
          <p14:tracePt t="41216" x="2490788" y="1598613"/>
          <p14:tracePt t="41234" x="2482850" y="1616075"/>
          <p14:tracePt t="41250" x="2482850" y="1625600"/>
          <p14:tracePt t="41266" x="2473325" y="1643063"/>
          <p14:tracePt t="41285" x="2473325" y="1697038"/>
          <p14:tracePt t="41302" x="2473325" y="1731963"/>
          <p14:tracePt t="41317" x="2473325" y="1768475"/>
          <p14:tracePt t="41335" x="2482850" y="1822450"/>
          <p14:tracePt t="41350" x="2490788" y="1847850"/>
          <p14:tracePt t="41372" x="2490788" y="1884363"/>
          <p14:tracePt t="41384" x="2490788" y="1893888"/>
          <p14:tracePt t="41401" x="2500313" y="1911350"/>
          <p14:tracePt t="41416" x="2509838" y="1928813"/>
          <p14:tracePt t="41434" x="2517775" y="1955800"/>
          <p14:tracePt t="41449" x="2527300" y="1965325"/>
          <p14:tracePt t="41467" x="2536825" y="1982788"/>
          <p14:tracePt t="41484" x="2544763" y="1990725"/>
          <p14:tracePt t="41499" x="2554288" y="2009775"/>
          <p14:tracePt t="41516" x="2554288" y="2017713"/>
          <p14:tracePt t="41534" x="2571750" y="2027238"/>
          <p14:tracePt t="41549" x="2571750" y="2036763"/>
          <p14:tracePt t="41566" x="2581275" y="2036763"/>
          <p14:tracePt t="41583" x="2581275" y="2044700"/>
          <p14:tracePt t="41665" x="2581275" y="2054225"/>
          <p14:tracePt t="41680" x="2589213" y="2054225"/>
          <p14:tracePt t="43842" x="2589213" y="2062163"/>
          <p14:tracePt t="43858" x="2589213" y="2071688"/>
          <p14:tracePt t="43937" x="2589213" y="2081213"/>
          <p14:tracePt t="44032" x="2581275" y="2089150"/>
          <p14:tracePt t="44052" x="2571750" y="2098675"/>
          <p14:tracePt t="44082" x="2562225" y="2108200"/>
          <p14:tracePt t="45508" x="2562225" y="2116138"/>
          <p14:tracePt t="45517" x="2562225" y="2125663"/>
          <p14:tracePt t="45532" x="2562225" y="2133600"/>
          <p14:tracePt t="45540" x="2562225" y="2143125"/>
          <p14:tracePt t="45549" x="2562225" y="2152650"/>
          <p14:tracePt t="45565" x="2554288" y="2170113"/>
          <p14:tracePt t="45582" x="2554288" y="2179638"/>
          <p14:tracePt t="45599" x="2554288" y="2187575"/>
          <p14:tracePt t="45615" x="2554288" y="2197100"/>
          <p14:tracePt t="45632" x="2554288" y="2205038"/>
          <p14:tracePt t="45649" x="2554288" y="2224088"/>
          <p14:tracePt t="45665" x="2554288" y="2232025"/>
          <p14:tracePt t="45682" x="2554288" y="2241550"/>
          <p14:tracePt t="45699" x="2554288" y="2251075"/>
          <p14:tracePt t="45715" x="2562225" y="2259013"/>
          <p14:tracePt t="45732" x="2571750" y="2268538"/>
          <p14:tracePt t="45749" x="2571750" y="2276475"/>
          <p14:tracePt t="45765" x="2571750" y="2286000"/>
          <p14:tracePt t="45782" x="2571750" y="2295525"/>
          <p14:tracePt t="45824" x="2581275" y="2295525"/>
          <p14:tracePt t="45840" x="2581275" y="2303463"/>
          <p14:tracePt t="45856" x="2589213" y="2303463"/>
          <p14:tracePt t="45871" x="2598738" y="2312988"/>
          <p14:tracePt t="45894" x="2608263" y="2322513"/>
          <p14:tracePt t="45961" x="2616200" y="2330450"/>
          <p14:tracePt t="45977" x="2633663" y="2339975"/>
          <p14:tracePt t="45994" x="2643188" y="2347913"/>
          <p14:tracePt t="46010" x="2643188" y="2357438"/>
          <p14:tracePt t="46032" x="2652713" y="2357438"/>
          <p14:tracePt t="46049" x="2660650" y="2366963"/>
          <p14:tracePt t="46109" x="2670175" y="2366963"/>
          <p14:tracePt t="46119" x="2679700" y="2366963"/>
          <p14:tracePt t="46141" x="2687638" y="2366963"/>
          <p14:tracePt t="46163" x="2697163" y="2366963"/>
          <p14:tracePt t="46179" x="2705100" y="2357438"/>
          <p14:tracePt t="46191" x="2714625" y="2357438"/>
          <p14:tracePt t="46202" x="2724150" y="2347913"/>
          <p14:tracePt t="46217" x="2732088" y="2339975"/>
          <p14:tracePt t="46233" x="2741613" y="2330450"/>
          <p14:tracePt t="46249" x="2751138" y="2322513"/>
          <p14:tracePt t="46265" x="2759075" y="2303463"/>
          <p14:tracePt t="46282" x="2768600" y="2295525"/>
          <p14:tracePt t="46299" x="2795588" y="2286000"/>
          <p14:tracePt t="46317" x="2813050" y="2268538"/>
          <p14:tracePt t="46332" x="2830513" y="2259013"/>
          <p14:tracePt t="46349" x="2840038" y="2241550"/>
          <p14:tracePt t="46365" x="2847975" y="2224088"/>
          <p14:tracePt t="46382" x="2867025" y="2214563"/>
          <p14:tracePt t="46401" x="2874963" y="2187575"/>
          <p14:tracePt t="46417" x="2884488" y="2179638"/>
          <p14:tracePt t="46432" x="2901950" y="2160588"/>
          <p14:tracePt t="46449" x="2911475" y="2152650"/>
          <p14:tracePt t="46465" x="2911475" y="2143125"/>
          <p14:tracePt t="46482" x="2919413" y="2133600"/>
          <p14:tracePt t="46499" x="2919413" y="2125663"/>
          <p14:tracePt t="46517" x="2919413" y="2108200"/>
          <p14:tracePt t="46532" x="2919413" y="2089150"/>
          <p14:tracePt t="46549" x="2919413" y="2081213"/>
          <p14:tracePt t="46565" x="2919413" y="2071688"/>
          <p14:tracePt t="46582" x="2919413" y="2054225"/>
          <p14:tracePt t="46599" x="2919413" y="2044700"/>
          <p14:tracePt t="46617" x="2911475" y="2036763"/>
          <p14:tracePt t="46674" x="2894013" y="2017713"/>
          <p14:tracePt t="46690" x="2884488" y="2009775"/>
          <p14:tracePt t="46706" x="2874963" y="2000250"/>
          <p14:tracePt t="46714" x="2867025" y="1990725"/>
          <p14:tracePt t="46730" x="2857500" y="1982788"/>
          <p14:tracePt t="46746" x="2847975" y="1973263"/>
          <p14:tracePt t="46762" x="2840038" y="1965325"/>
          <p14:tracePt t="46770" x="2830513" y="1955800"/>
          <p14:tracePt t="46782" x="2822575" y="1955800"/>
          <p14:tracePt t="46799" x="2813050" y="1938338"/>
          <p14:tracePt t="46816" x="2795588" y="1928813"/>
          <p14:tracePt t="46832" x="2786063" y="1919288"/>
          <p14:tracePt t="46849" x="2776538" y="1911350"/>
          <p14:tracePt t="46978" x="2768600" y="1901825"/>
          <p14:tracePt t="47023" x="2759075" y="1893888"/>
          <p14:tracePt t="47048" x="2751138" y="1893888"/>
          <p14:tracePt t="47637" x="2741613" y="1893888"/>
          <p14:tracePt t="47645" x="2732088" y="1893888"/>
          <p14:tracePt t="47655" x="2732088" y="1901825"/>
          <p14:tracePt t="47668" x="2724150" y="1911350"/>
          <p14:tracePt t="47682" x="2714625" y="1911350"/>
          <p14:tracePt t="47699" x="2705100" y="1919288"/>
          <p14:tracePt t="47715" x="2697163" y="1919288"/>
          <p14:tracePt t="47732" x="2687638" y="1938338"/>
          <p14:tracePt t="47749" x="2687638" y="1946275"/>
          <p14:tracePt t="47767" x="2679700" y="1946275"/>
          <p14:tracePt t="47782" x="2670175" y="1955800"/>
          <p14:tracePt t="47798" x="2660650" y="1965325"/>
          <p14:tracePt t="47816" x="2652713" y="1973263"/>
          <p14:tracePt t="47832" x="2652713" y="1982788"/>
          <p14:tracePt t="47912" x="2652713" y="1990725"/>
          <p14:tracePt t="47920" x="2643188" y="1990725"/>
          <p14:tracePt t="47932" x="2643188" y="2000250"/>
          <p14:tracePt t="47949" x="2643188" y="2017713"/>
          <p14:tracePt t="47966" x="2643188" y="2036763"/>
          <p14:tracePt t="47982" x="2643188" y="2044700"/>
          <p14:tracePt t="47998" x="2643188" y="2054225"/>
          <p14:tracePt t="48015" x="2652713" y="2081213"/>
          <p14:tracePt t="48032" x="2670175" y="2125663"/>
          <p14:tracePt t="48048" x="2679700" y="2170113"/>
          <p14:tracePt t="48065" x="2705100" y="2224088"/>
          <p14:tracePt t="48082" x="2724150" y="2286000"/>
          <p14:tracePt t="48099" x="2751138" y="2357438"/>
          <p14:tracePt t="48116" x="2768600" y="2401888"/>
          <p14:tracePt t="48132" x="2795588" y="2438400"/>
          <p14:tracePt t="48148" x="2822575" y="2482850"/>
          <p14:tracePt t="48165" x="2857500" y="2527300"/>
          <p14:tracePt t="48182" x="2901950" y="2608263"/>
          <p14:tracePt t="48198" x="2946400" y="2660650"/>
          <p14:tracePt t="48215" x="2982913" y="2705100"/>
          <p14:tracePt t="48232" x="2990850" y="2741613"/>
          <p14:tracePt t="48251" x="3017838" y="2786063"/>
          <p14:tracePt t="48266" x="3027363" y="2822575"/>
          <p14:tracePt t="48282" x="3036888" y="2857500"/>
          <p14:tracePt t="48298" x="3054350" y="2894013"/>
          <p14:tracePt t="48315" x="3062288" y="2928938"/>
          <p14:tracePt t="48332" x="3062288" y="2965450"/>
          <p14:tracePt t="48348" x="3062288" y="2990850"/>
          <p14:tracePt t="48365" x="3062288" y="3027363"/>
          <p14:tracePt t="48382" x="3062288" y="3071813"/>
          <p14:tracePt t="48401" x="3054350" y="3143250"/>
          <p14:tracePt t="48416" x="3044825" y="3197225"/>
          <p14:tracePt t="48432" x="3027363" y="3251200"/>
          <p14:tracePt t="48448" x="3027363" y="3303588"/>
          <p14:tracePt t="48465" x="3017838" y="3367088"/>
          <p14:tracePt t="48482" x="3009900" y="3446463"/>
          <p14:tracePt t="48498" x="3000375" y="3544888"/>
          <p14:tracePt t="48515" x="2982913" y="3633788"/>
          <p14:tracePt t="48532" x="2965450" y="3697288"/>
          <p14:tracePt t="48536" x="2955925" y="3724275"/>
          <p14:tracePt t="48549" x="2946400" y="3776663"/>
          <p14:tracePt t="48566" x="2928938" y="3830638"/>
          <p14:tracePt t="48582" x="2919413" y="3867150"/>
          <p14:tracePt t="48598" x="2901950" y="3911600"/>
          <p14:tracePt t="48615" x="2894013" y="3938588"/>
          <p14:tracePt t="48632" x="2874963" y="3983038"/>
          <p14:tracePt t="48648" x="2874963" y="3990975"/>
          <p14:tracePt t="48665" x="2867025" y="4010025"/>
          <p14:tracePt t="48681" x="2857500" y="4017963"/>
          <p14:tracePt t="48699" x="2840038" y="4044950"/>
          <p14:tracePt t="48715" x="2830513" y="4054475"/>
          <p14:tracePt t="48732" x="2822575" y="4071938"/>
          <p14:tracePt t="48748" x="2803525" y="4108450"/>
          <p14:tracePt t="48765" x="2795588" y="4152900"/>
          <p14:tracePt t="48781" x="2786063" y="4187825"/>
          <p14:tracePt t="48798" x="2768600" y="4224338"/>
          <p14:tracePt t="48815" x="2759075" y="4276725"/>
          <p14:tracePt t="48831" x="2741613" y="4340225"/>
          <p14:tracePt t="48848" x="2741613" y="4473575"/>
          <p14:tracePt t="48865" x="2741613" y="4572000"/>
          <p14:tracePt t="48881" x="2741613" y="4643438"/>
          <p14:tracePt t="48898" x="2741613" y="4697413"/>
          <p14:tracePt t="48915" x="2741613" y="4741863"/>
          <p14:tracePt t="48931" x="2732088" y="4768850"/>
          <p14:tracePt t="48948" x="2732088" y="4776788"/>
          <p14:tracePt t="48965" x="2732088" y="4786313"/>
          <p14:tracePt t="49058" x="2732088" y="4768850"/>
          <p14:tracePt t="49074" x="2732088" y="4705350"/>
          <p14:tracePt t="49092" x="2732088" y="4643438"/>
          <p14:tracePt t="49103" x="2732088" y="4545013"/>
          <p14:tracePt t="49115" x="2732088" y="4411663"/>
          <p14:tracePt t="49131" x="2751138" y="4268788"/>
          <p14:tracePt t="49148" x="2751138" y="4081463"/>
          <p14:tracePt t="49165" x="2705100" y="3875088"/>
          <p14:tracePt t="49182" x="2625725" y="3589338"/>
          <p14:tracePt t="49198" x="2473325" y="3224213"/>
          <p14:tracePt t="49215" x="2339975" y="2874963"/>
          <p14:tracePt t="49231" x="2303463" y="2679700"/>
          <p14:tracePt t="49249" x="2347913" y="2446338"/>
          <p14:tracePt t="49265" x="2411413" y="2303463"/>
          <p14:tracePt t="49282" x="2428875" y="2160588"/>
          <p14:tracePt t="49298" x="2428875" y="2062163"/>
          <p14:tracePt t="49315" x="2428875" y="1973263"/>
          <p14:tracePt t="49331" x="2411413" y="1919288"/>
          <p14:tracePt t="49349" x="2401888" y="1884363"/>
          <p14:tracePt t="49365" x="2401888" y="1857375"/>
          <p14:tracePt t="49381" x="2401888" y="1847850"/>
          <p14:tracePt t="49398" x="2393950" y="1830388"/>
          <p14:tracePt t="49415" x="2393950" y="1812925"/>
          <p14:tracePt t="49431" x="2393950" y="1803400"/>
          <p14:tracePt t="49448" x="2393950" y="1795463"/>
          <p14:tracePt t="49677" x="2393950" y="1785938"/>
          <p14:tracePt t="49804" x="2401888" y="1795463"/>
          <p14:tracePt t="49845" x="2411413" y="1795463"/>
          <p14:tracePt t="49852" x="2419350" y="1795463"/>
          <p14:tracePt t="49865" x="2419350" y="1803400"/>
          <p14:tracePt t="49881" x="2428875" y="1812925"/>
          <p14:tracePt t="49898" x="2438400" y="1822450"/>
          <p14:tracePt t="49915" x="2446338" y="1830388"/>
          <p14:tracePt t="50007" x="2455863" y="1839913"/>
          <p14:tracePt t="50094" x="2465388" y="1847850"/>
          <p14:tracePt t="50110" x="2473325" y="1847850"/>
          <p14:tracePt t="50119" x="2482850" y="1847850"/>
          <p14:tracePt t="52099" x="2482850" y="1857375"/>
          <p14:tracePt t="52239" x="2490788" y="1857375"/>
          <p14:tracePt t="52269" x="2509838" y="1893888"/>
          <p14:tracePt t="52283" x="2509838" y="1901825"/>
          <p14:tracePt t="52299" x="2527300" y="1965325"/>
          <p14:tracePt t="52314" x="2536825" y="2000250"/>
          <p14:tracePt t="52333" x="2544763" y="2036763"/>
          <p14:tracePt t="52348" x="2554288" y="2062163"/>
          <p14:tracePt t="52364" x="2554288" y="2089150"/>
          <p14:tracePt t="52381" x="2562225" y="2143125"/>
          <p14:tracePt t="52400" x="2571750" y="2187575"/>
          <p14:tracePt t="52414" x="2589213" y="2241550"/>
          <p14:tracePt t="52431" x="2589213" y="2276475"/>
          <p14:tracePt t="52448" x="2608263" y="2339975"/>
          <p14:tracePt t="52464" x="2608263" y="2357438"/>
          <p14:tracePt t="52481" x="2608263" y="2374900"/>
          <p14:tracePt t="52498" x="2608263" y="2401888"/>
          <p14:tracePt t="52514" x="2608263" y="2419350"/>
          <p14:tracePt t="52531" x="2608263" y="2438400"/>
          <p14:tracePt t="52548" x="2608263" y="2446338"/>
          <p14:tracePt t="52565" x="2608263" y="2455863"/>
          <p14:tracePt t="52582" x="2608263" y="2473325"/>
          <p14:tracePt t="52598" x="2608263" y="2482850"/>
          <p14:tracePt t="52631" x="2608263" y="2490788"/>
          <p14:tracePt t="52648" x="2608263" y="2509838"/>
          <p14:tracePt t="52664" x="2608263" y="2517775"/>
          <p14:tracePt t="52681" x="2608263" y="2527300"/>
          <p14:tracePt t="52698" x="2608263" y="2536825"/>
          <p14:tracePt t="52715" x="2608263" y="2554288"/>
          <p14:tracePt t="52732" x="2608263" y="2562225"/>
          <p14:tracePt t="52748" x="2608263" y="2581275"/>
          <p14:tracePt t="52764" x="2608263" y="2679700"/>
          <p14:tracePt t="52781" x="2616200" y="2705100"/>
          <p14:tracePt t="52798" x="2616200" y="2732088"/>
          <p14:tracePt t="52814" x="2616200" y="2768600"/>
          <p14:tracePt t="52831" x="2616200" y="2786063"/>
          <p14:tracePt t="52848" x="2616200" y="2803525"/>
          <p14:tracePt t="52865" x="2616200" y="2830513"/>
          <p14:tracePt t="52881" x="2616200" y="2840038"/>
          <p14:tracePt t="52898" x="2616200" y="2867025"/>
          <p14:tracePt t="52914" x="2616200" y="2894013"/>
          <p14:tracePt t="52931" x="2616200" y="2901950"/>
          <p14:tracePt t="52948" x="2616200" y="2911475"/>
          <p14:tracePt t="52964" x="2608263" y="2928938"/>
          <p14:tracePt t="52981" x="2608263" y="2938463"/>
          <p14:tracePt t="52998" x="2598738" y="2955925"/>
          <p14:tracePt t="53015" x="2589213" y="3009900"/>
          <p14:tracePt t="53032" x="2581275" y="3036888"/>
          <p14:tracePt t="53048" x="2562225" y="3071813"/>
          <p14:tracePt t="53065" x="2562225" y="3108325"/>
          <p14:tracePt t="53082" x="2544763" y="3143250"/>
          <p14:tracePt t="53098" x="2544763" y="3160713"/>
          <p14:tracePt t="53114" x="2536825" y="3179763"/>
          <p14:tracePt t="53131" x="2527300" y="3197225"/>
          <p14:tracePt t="53148" x="2527300" y="3205163"/>
          <p14:tracePt t="53165" x="2517775" y="3214688"/>
          <p14:tracePt t="53183" x="2509838" y="3232150"/>
          <p14:tracePt t="53197" x="2509838" y="3241675"/>
          <p14:tracePt t="53214" x="2500313" y="3251200"/>
          <p14:tracePt t="53231" x="2500313" y="3268663"/>
          <p14:tracePt t="53247" x="2490788" y="3276600"/>
          <p14:tracePt t="53264" x="2490788" y="3286125"/>
          <p14:tracePt t="53282" x="2490788" y="3295650"/>
          <p14:tracePt t="53297" x="2482850" y="3303588"/>
          <p14:tracePt t="53314" x="2482850" y="3313113"/>
          <p14:tracePt t="53331" x="2473325" y="3322638"/>
          <p14:tracePt t="53347" x="2473325" y="3340100"/>
          <p14:tracePt t="53364" x="2455863" y="3348038"/>
          <p14:tracePt t="53382" x="2455863" y="3357563"/>
          <p14:tracePt t="53402" x="2446338" y="3375025"/>
          <p14:tracePt t="53431" x="2446338" y="3384550"/>
          <p14:tracePt t="53447" x="2446338" y="3394075"/>
          <p14:tracePt t="53472" x="2446338" y="3402013"/>
          <p14:tracePt t="53488" x="2438400" y="3411538"/>
          <p14:tracePt t="53504" x="2428875" y="3419475"/>
          <p14:tracePt t="53514" x="2428875" y="3438525"/>
          <p14:tracePt t="53531" x="2411413" y="3455988"/>
          <p14:tracePt t="53547" x="2401888" y="3490913"/>
          <p14:tracePt t="53552" x="2393950" y="3500438"/>
          <p14:tracePt t="53565" x="2393950" y="3527425"/>
          <p14:tracePt t="53581" x="2374900" y="3571875"/>
          <p14:tracePt t="53598" x="2357438" y="3652838"/>
          <p14:tracePt t="53614" x="2339975" y="3724275"/>
          <p14:tracePt t="53631" x="2330450" y="3786188"/>
          <p14:tracePt t="53647" x="2322513" y="3867150"/>
          <p14:tracePt t="53664" x="2322513" y="3946525"/>
          <p14:tracePt t="53681" x="2303463" y="4010025"/>
          <p14:tracePt t="53697" x="2295525" y="4062413"/>
          <p14:tracePt t="53714" x="2286000" y="4089400"/>
          <p14:tracePt t="53731" x="2276475" y="4133850"/>
          <p14:tracePt t="53747" x="2276475" y="4160838"/>
          <p14:tracePt t="53764" x="2276475" y="4187825"/>
          <p14:tracePt t="53781" x="2276475" y="4232275"/>
          <p14:tracePt t="53797" x="2276475" y="4268788"/>
          <p14:tracePt t="53814" x="2268538" y="4322763"/>
          <p14:tracePt t="53831" x="2259013" y="4357688"/>
          <p14:tracePt t="53847" x="2232025" y="4411663"/>
          <p14:tracePt t="53864" x="2214563" y="4491038"/>
          <p14:tracePt t="53881" x="2187575" y="4643438"/>
          <p14:tracePt t="53898" x="2187575" y="4732338"/>
          <p14:tracePt t="53914" x="2187575" y="4795838"/>
          <p14:tracePt t="53931" x="2197100" y="4840288"/>
          <p14:tracePt t="53947" x="2214563" y="4875213"/>
          <p14:tracePt t="53964" x="2224088" y="4911725"/>
          <p14:tracePt t="53981" x="2241550" y="4946650"/>
          <p14:tracePt t="53997" x="2259013" y="4983163"/>
          <p14:tracePt t="54014" x="2276475" y="5018088"/>
          <p14:tracePt t="54031" x="2295525" y="5027613"/>
          <p14:tracePt t="54240" x="2286000" y="5027613"/>
          <p14:tracePt t="54253" x="2276475" y="5018088"/>
          <p14:tracePt t="54277" x="2276475" y="5010150"/>
          <p14:tracePt t="54284" x="2259013" y="5010150"/>
          <p14:tracePt t="54299" x="2259013" y="5000625"/>
          <p14:tracePt t="54317" x="2251075" y="5000625"/>
          <p14:tracePt t="54332" x="2224088" y="5000625"/>
          <p14:tracePt t="54348" x="2197100" y="5000625"/>
          <p14:tracePt t="54364" x="2152650" y="4991100"/>
          <p14:tracePt t="54381" x="2133600" y="4991100"/>
          <p14:tracePt t="54397" x="2116138" y="4991100"/>
          <p14:tracePt t="54414" x="2089150" y="4991100"/>
          <p14:tracePt t="54431" x="2054225" y="4991100"/>
          <p14:tracePt t="54447" x="2027238" y="4991100"/>
          <p14:tracePt t="54464" x="2017713" y="4991100"/>
          <p14:tracePt t="54480" x="2009775" y="4991100"/>
          <p14:tracePt t="54571" x="2000250" y="4991100"/>
          <p14:tracePt t="54589" x="1990725" y="4991100"/>
          <p14:tracePt t="54743" x="1990725" y="4983163"/>
          <p14:tracePt t="54768" x="2009775" y="4965700"/>
          <p14:tracePt t="54775" x="2017713" y="4956175"/>
          <p14:tracePt t="54781" x="2036763" y="4956175"/>
          <p14:tracePt t="54797" x="2081213" y="4956175"/>
          <p14:tracePt t="54815" x="2125663" y="4956175"/>
          <p14:tracePt t="54831" x="2179638" y="4956175"/>
          <p14:tracePt t="54847" x="2232025" y="4946650"/>
          <p14:tracePt t="54864" x="2286000" y="4929188"/>
          <p14:tracePt t="54881" x="2401888" y="4911725"/>
          <p14:tracePt t="54898" x="2465388" y="4911725"/>
          <p14:tracePt t="54914" x="2500313" y="4902200"/>
          <p14:tracePt t="54930" x="2517775" y="4902200"/>
          <p14:tracePt t="54947" x="2527300" y="4894263"/>
          <p14:tracePt t="54964" x="2544763" y="4884738"/>
          <p14:tracePt t="54980" x="2589213" y="4875213"/>
          <p14:tracePt t="54997" x="2652713" y="4875213"/>
          <p14:tracePt t="55014" x="2732088" y="4875213"/>
          <p14:tracePt t="55031" x="2813050" y="4875213"/>
          <p14:tracePt t="55096" x="2830513" y="4875213"/>
          <p14:tracePt t="55104" x="2847975" y="4875213"/>
          <p14:tracePt t="55119" x="2857500" y="4875213"/>
          <p14:tracePt t="55435" x="2830513" y="4875213"/>
          <p14:tracePt t="55443" x="2768600" y="4867275"/>
          <p14:tracePt t="55453" x="2697163" y="4857750"/>
          <p14:tracePt t="55466" x="2517775" y="4822825"/>
          <p14:tracePt t="55482" x="2347913" y="4786313"/>
          <p14:tracePt t="55498" x="2187575" y="4759325"/>
          <p14:tracePt t="55515" x="2098675" y="4751388"/>
          <p14:tracePt t="55531" x="2062163" y="4741863"/>
          <p14:tracePt t="55537" x="2054225" y="4741863"/>
          <p14:tracePt t="55553" x="2044700" y="4741863"/>
          <p14:tracePt t="55568" x="2036763" y="4741863"/>
          <p14:tracePt t="55580" x="2027238" y="4741863"/>
          <p14:tracePt t="55597" x="2017713" y="4741863"/>
          <p14:tracePt t="55990" x="2081213" y="4741863"/>
          <p14:tracePt t="56008" x="2276475" y="4759325"/>
          <p14:tracePt t="56022" x="2490788" y="4803775"/>
          <p14:tracePt t="56031" x="2687638" y="4857750"/>
          <p14:tracePt t="56048" x="2786063" y="4875213"/>
          <p14:tracePt t="56064" x="2813050" y="4884738"/>
          <p14:tracePt t="56383" x="2795588" y="4875213"/>
          <p14:tracePt t="56412" x="2705100" y="4795838"/>
          <p14:tracePt t="56428" x="2697163" y="4786313"/>
          <p14:tracePt t="56435" x="2697163" y="4776788"/>
          <p14:tracePt t="56447" x="2687638" y="4776788"/>
          <p14:tracePt t="56499" x="2679700" y="4768850"/>
          <p14:tracePt t="56507" x="2670175" y="4768850"/>
          <p14:tracePt t="56539" x="2652713" y="4751388"/>
          <p14:tracePt t="56547" x="2633663" y="4751388"/>
          <p14:tracePt t="56555" x="2633663" y="4741863"/>
          <p14:tracePt t="56667" x="2625725" y="4732338"/>
          <p14:tracePt t="56720" x="2616200" y="4724400"/>
          <p14:tracePt t="56732" x="2608263" y="4724400"/>
          <p14:tracePt t="56747" x="2598738" y="4714875"/>
          <p14:tracePt t="56765" x="2589213" y="4705350"/>
          <p14:tracePt t="56780" x="2589213" y="4697413"/>
          <p14:tracePt t="56828" x="2581275" y="4697413"/>
          <p14:tracePt t="56861" x="2562225" y="4697413"/>
          <p14:tracePt t="56868" x="2536825" y="4697413"/>
          <p14:tracePt t="56880" x="2527300" y="4697413"/>
          <p14:tracePt t="56897" x="2500313" y="4697413"/>
          <p14:tracePt t="56914" x="2482850" y="4697413"/>
          <p14:tracePt t="56930" x="2455863" y="4714875"/>
          <p14:tracePt t="56947" x="2438400" y="4732338"/>
          <p14:tracePt t="56964" x="2428875" y="4768850"/>
          <p14:tracePt t="56980" x="2419350" y="4813300"/>
          <p14:tracePt t="56997" x="2401888" y="4848225"/>
          <p14:tracePt t="57014" x="2393950" y="4884738"/>
          <p14:tracePt t="57030" x="2374900" y="4902200"/>
          <p14:tracePt t="57048" x="2366963" y="4929188"/>
          <p14:tracePt t="57064" x="2366963" y="4946650"/>
          <p14:tracePt t="57080" x="2357438" y="4973638"/>
          <p14:tracePt t="57097" x="2357438" y="5010150"/>
          <p14:tracePt t="57114" x="2357438" y="5037138"/>
          <p14:tracePt t="57130" x="2347913" y="5054600"/>
          <p14:tracePt t="57147" x="2347913" y="5072063"/>
          <p14:tracePt t="57165" x="2347913" y="5108575"/>
          <p14:tracePt t="57180" x="2347913" y="5116513"/>
          <p14:tracePt t="57197" x="2347913" y="5143500"/>
          <p14:tracePt t="57215" x="2347913" y="5160963"/>
          <p14:tracePt t="57230" x="2347913" y="5180013"/>
          <p14:tracePt t="57247" x="2347913" y="5197475"/>
          <p14:tracePt t="57264" x="2339975" y="5214938"/>
          <p14:tracePt t="57280" x="2339975" y="5224463"/>
          <p14:tracePt t="57297" x="2339975" y="5232400"/>
          <p14:tracePt t="57315" x="2330450" y="5251450"/>
          <p14:tracePt t="57347" x="2330450" y="5259388"/>
          <p14:tracePt t="58738" x="2330450" y="5268913"/>
          <p14:tracePt t="58754" x="2330450" y="5276850"/>
          <p14:tracePt t="58856" x="2339975" y="5276850"/>
          <p14:tracePt t="58891" x="2357438" y="5276850"/>
          <p14:tracePt t="58909" x="2401888" y="5276850"/>
          <p14:tracePt t="58919" x="2419350" y="5276850"/>
          <p14:tracePt t="58930" x="2438400" y="5276850"/>
          <p14:tracePt t="58947" x="2465388" y="5268913"/>
          <p14:tracePt t="58964" x="2490788" y="5251450"/>
          <p14:tracePt t="58980" x="2509838" y="5251450"/>
          <p14:tracePt t="58997" x="2527300" y="5241925"/>
          <p14:tracePt t="59014" x="2544763" y="5232400"/>
          <p14:tracePt t="59030" x="2554288" y="5224463"/>
          <p14:tracePt t="59047" x="2571750" y="5224463"/>
          <p14:tracePt t="59064" x="2581275" y="5214938"/>
          <p14:tracePt t="59080" x="2589213" y="5214938"/>
          <p14:tracePt t="59097" x="2616200" y="5197475"/>
          <p14:tracePt t="59114" x="2643188" y="5197475"/>
          <p14:tracePt t="59131" x="2687638" y="5180013"/>
          <p14:tracePt t="59147" x="2741613" y="5170488"/>
          <p14:tracePt t="59164" x="2795588" y="5160963"/>
          <p14:tracePt t="59180" x="2847975" y="5143500"/>
          <p14:tracePt t="59197" x="2884488" y="5133975"/>
          <p14:tracePt t="59214" x="2938463" y="5116513"/>
          <p14:tracePt t="59232" x="2973388" y="5116513"/>
          <p14:tracePt t="59246" x="3000375" y="5108575"/>
          <p14:tracePt t="59264" x="3036888" y="5099050"/>
          <p14:tracePt t="59280" x="3071813" y="5099050"/>
          <p14:tracePt t="59297" x="3098800" y="5081588"/>
          <p14:tracePt t="59314" x="3152775" y="5072063"/>
          <p14:tracePt t="59332" x="3205163" y="5062538"/>
          <p14:tracePt t="59346" x="3232150" y="5054600"/>
          <p14:tracePt t="59364" x="3259138" y="5054600"/>
          <p14:tracePt t="59454" x="3268663" y="5054600"/>
          <p14:tracePt t="59491" x="3276600" y="5054600"/>
          <p14:tracePt t="59499" x="3295650" y="5054600"/>
          <p14:tracePt t="59515" x="3330575" y="5054600"/>
          <p14:tracePt t="59531" x="3367088" y="5054600"/>
          <p14:tracePt t="59547" x="3375025" y="5054600"/>
          <p14:tracePt t="59565" x="3394075" y="5054600"/>
          <p14:tracePt t="59580" x="3402013" y="5054600"/>
          <p14:tracePt t="59597" x="3411538" y="5045075"/>
          <p14:tracePt t="59616" x="3438525" y="5037138"/>
          <p14:tracePt t="59647" x="3482975" y="5027613"/>
          <p14:tracePt t="59664" x="3517900" y="5027613"/>
          <p14:tracePt t="59680" x="3571875" y="5018088"/>
          <p14:tracePt t="59697" x="3616325" y="5010150"/>
          <p14:tracePt t="59714" x="3633788" y="5010150"/>
          <p14:tracePt t="59730" x="3643313" y="5010150"/>
          <p14:tracePt t="59747" x="3660775" y="5010150"/>
          <p14:tracePt t="59765" x="3670300" y="5000625"/>
          <p14:tracePt t="59780" x="3679825" y="5000625"/>
          <p14:tracePt t="59797" x="3705225" y="5000625"/>
          <p14:tracePt t="59815" x="3714750" y="5000625"/>
          <p14:tracePt t="59830" x="3732213" y="5000625"/>
          <p14:tracePt t="59846" x="3751263" y="5000625"/>
          <p14:tracePt t="59863" x="3759200" y="5000625"/>
          <p14:tracePt t="59880" x="3776663" y="5000625"/>
          <p14:tracePt t="59896" x="3786188" y="5000625"/>
          <p14:tracePt t="59913" x="3786188" y="5010150"/>
          <p14:tracePt t="59930" x="3795713" y="5010150"/>
          <p14:tracePt t="59946" x="3803650" y="5010150"/>
          <p14:tracePt t="59964" x="3965575" y="5062538"/>
          <p14:tracePt t="59980" x="4133850" y="5108575"/>
          <p14:tracePt t="59996" x="4322763" y="5153025"/>
          <p14:tracePt t="60013" x="4456113" y="5187950"/>
          <p14:tracePt t="60030" x="4537075" y="5205413"/>
          <p14:tracePt t="60046" x="4562475" y="5205413"/>
          <p14:tracePt t="60063" x="4572000" y="5205413"/>
          <p14:tracePt t="60080" x="4598988" y="5205413"/>
          <p14:tracePt t="60097" x="4670425" y="5197475"/>
          <p14:tracePt t="60114" x="4759325" y="5197475"/>
          <p14:tracePt t="60130" x="4867275" y="5187950"/>
          <p14:tracePt t="60146" x="4965700" y="5180013"/>
          <p14:tracePt t="60163" x="5062538" y="5170488"/>
          <p14:tracePt t="60180" x="5160963" y="5160963"/>
          <p14:tracePt t="60196" x="5224463" y="5160963"/>
          <p14:tracePt t="60213" x="5268913" y="5160963"/>
          <p14:tracePt t="60230" x="5313363" y="5160963"/>
          <p14:tracePt t="60246" x="5411788" y="5170488"/>
          <p14:tracePt t="60263" x="5724525" y="5241925"/>
          <p14:tracePt t="60280" x="5956300" y="5286375"/>
          <p14:tracePt t="60296" x="6153150" y="5348288"/>
          <p14:tracePt t="60313" x="6303963" y="5375275"/>
          <p14:tracePt t="60330" x="6456363" y="5411788"/>
          <p14:tracePt t="60346" x="6634163" y="5456238"/>
          <p14:tracePt t="60363" x="6840538" y="5491163"/>
          <p14:tracePt t="60380" x="7062788" y="5537200"/>
          <p14:tracePt t="60396" x="7348538" y="5599113"/>
          <p14:tracePt t="60413" x="7456488" y="5599113"/>
          <p14:tracePt t="60430" x="7518400" y="5599113"/>
          <p14:tracePt t="60446" x="7572375" y="5589588"/>
          <p14:tracePt t="60463" x="7616825" y="5572125"/>
          <p14:tracePt t="60480" x="7670800" y="5562600"/>
          <p14:tracePt t="60496" x="7742238" y="5562600"/>
          <p14:tracePt t="60514" x="7858125" y="5554663"/>
          <p14:tracePt t="60530" x="7956550" y="5545138"/>
          <p14:tracePt t="60546" x="8089900" y="5545138"/>
          <p14:tracePt t="60564" x="8205788" y="5545138"/>
          <p14:tracePt t="60580" x="8323263" y="5537200"/>
          <p14:tracePt t="60596" x="8420100" y="5518150"/>
          <p14:tracePt t="60613" x="8510588" y="5500688"/>
          <p14:tracePt t="60630" x="8555038" y="5491163"/>
          <p14:tracePt t="60646" x="8562975" y="5483225"/>
          <p14:tracePt t="60665" x="8562975" y="5473700"/>
          <p14:tracePt t="60757" x="8545513" y="5446713"/>
          <p14:tracePt t="60775" x="8456613" y="5313363"/>
          <p14:tracePt t="60793" x="8385175" y="5214938"/>
          <p14:tracePt t="60808" x="8358188" y="5180013"/>
          <p14:tracePt t="60815" x="8348663" y="5180013"/>
          <p14:tracePt t="60897" x="8323263" y="5180013"/>
          <p14:tracePt t="60908" x="8277225" y="5187950"/>
          <p14:tracePt t="60920" x="8242300" y="5197475"/>
          <p14:tracePt t="60930" x="8197850" y="5197475"/>
          <p14:tracePt t="60946" x="8089900" y="5224463"/>
          <p14:tracePt t="60964" x="7902575" y="5276850"/>
          <p14:tracePt t="60980" x="7804150" y="5330825"/>
          <p14:tracePt t="60996" x="7751763" y="5384800"/>
          <p14:tracePt t="61013" x="7705725" y="5438775"/>
          <p14:tracePt t="61030" x="7688263" y="5491163"/>
          <p14:tracePt t="61046" x="7653338" y="5562600"/>
          <p14:tracePt t="61049" x="7634288" y="5599113"/>
          <p14:tracePt t="61063" x="7616825" y="5626100"/>
          <p14:tracePt t="61080" x="7562850" y="5680075"/>
          <p14:tracePt t="61096" x="7518400" y="5732463"/>
          <p14:tracePt t="61114" x="7483475" y="5776913"/>
          <p14:tracePt t="61130" x="7473950" y="5795963"/>
          <p14:tracePt t="61146" x="7466013" y="5830888"/>
          <p14:tracePt t="61163" x="7446963" y="5867400"/>
          <p14:tracePt t="61180" x="7439025" y="5919788"/>
          <p14:tracePt t="61196" x="7429500" y="5973763"/>
          <p14:tracePt t="61213" x="7429500" y="6027738"/>
          <p14:tracePt t="61230" x="7429500" y="6081713"/>
          <p14:tracePt t="61246" x="7439025" y="6116638"/>
          <p14:tracePt t="61264" x="7483475" y="6153150"/>
          <p14:tracePt t="61280" x="7500938" y="6170613"/>
          <p14:tracePt t="61296" x="7510463" y="6180138"/>
          <p14:tracePt t="61313" x="7527925" y="6188075"/>
          <p14:tracePt t="61329" x="7599363" y="6205538"/>
          <p14:tracePt t="61346" x="7751763" y="6242050"/>
          <p14:tracePt t="61363" x="7912100" y="6251575"/>
          <p14:tracePt t="61380" x="8161338" y="6251575"/>
          <p14:tracePt t="61398" x="8545513" y="6224588"/>
          <p14:tracePt t="61413" x="8688388" y="6197600"/>
          <p14:tracePt t="61429" x="8732838" y="6161088"/>
          <p14:tracePt t="61446" x="8742363" y="6126163"/>
          <p14:tracePt t="61463" x="8742363" y="6054725"/>
          <p14:tracePt t="61479" x="8670925" y="5911850"/>
          <p14:tracePt t="61496" x="8545513" y="5751513"/>
          <p14:tracePt t="61513" x="8385175" y="5581650"/>
          <p14:tracePt t="61530" x="8161338" y="5367338"/>
          <p14:tracePt t="61546" x="8010525" y="5259388"/>
          <p14:tracePt t="61563" x="7867650" y="5187950"/>
          <p14:tracePt t="61580" x="7796213" y="5170488"/>
          <p14:tracePt t="61596" x="7751763" y="5170488"/>
          <p14:tracePt t="61613" x="7732713" y="5170488"/>
          <p14:tracePt t="61629" x="7715250" y="5180013"/>
          <p14:tracePt t="61646" x="7680325" y="5197475"/>
          <p14:tracePt t="61664" x="7581900" y="5259388"/>
          <p14:tracePt t="61680" x="7510463" y="5303838"/>
          <p14:tracePt t="61696" x="7446963" y="5348288"/>
          <p14:tracePt t="61713" x="7402513" y="5394325"/>
          <p14:tracePt t="61729" x="7394575" y="5429250"/>
          <p14:tracePt t="61746" x="7375525" y="5456238"/>
          <p14:tracePt t="61763" x="7375525" y="5473700"/>
          <p14:tracePt t="61779" x="7367588" y="5500688"/>
          <p14:tracePt t="61796" x="7367588" y="5518150"/>
          <p14:tracePt t="61814" x="7367588" y="5554663"/>
          <p14:tracePt t="61830" x="7394575" y="5599113"/>
          <p14:tracePt t="61846" x="7429500" y="5626100"/>
          <p14:tracePt t="61863" x="7491413" y="5680075"/>
          <p14:tracePt t="61880" x="7545388" y="5705475"/>
          <p14:tracePt t="61896" x="7581900" y="5741988"/>
          <p14:tracePt t="61913" x="7626350" y="5768975"/>
          <p14:tracePt t="61929" x="7643813" y="5786438"/>
          <p14:tracePt t="61946" x="7653338" y="5786438"/>
          <p14:tracePt t="62150" x="7653338" y="5776913"/>
          <p14:tracePt t="62166" x="7653338" y="5705475"/>
          <p14:tracePt t="62180" x="7643813" y="5626100"/>
          <p14:tracePt t="62197" x="7634288" y="5562600"/>
          <p14:tracePt t="62213" x="7608888" y="5518150"/>
          <p14:tracePt t="62229" x="7599363" y="5491163"/>
          <p14:tracePt t="62246" x="7589838" y="5465763"/>
          <p14:tracePt t="62264" x="7562850" y="5394325"/>
          <p14:tracePt t="62280" x="7537450" y="5340350"/>
          <p14:tracePt t="62296" x="7500938" y="5268913"/>
          <p14:tracePt t="62313" x="7466013" y="5214938"/>
          <p14:tracePt t="62329" x="7429500" y="5170488"/>
          <p14:tracePt t="62346" x="7402513" y="5133975"/>
          <p14:tracePt t="62363" x="7358063" y="5089525"/>
          <p14:tracePt t="62379" x="7304088" y="5045075"/>
          <p14:tracePt t="62399" x="7180263" y="4946650"/>
          <p14:tracePt t="62413" x="7116763" y="4884738"/>
          <p14:tracePt t="62429" x="7062788" y="4840288"/>
          <p14:tracePt t="62446" x="7000875" y="4795838"/>
          <p14:tracePt t="62463" x="6956425" y="4768850"/>
          <p14:tracePt t="62479" x="6875463" y="4724400"/>
          <p14:tracePt t="62497" x="6804025" y="4679950"/>
          <p14:tracePt t="62513" x="6732588" y="4643438"/>
          <p14:tracePt t="62529" x="6688138" y="4616450"/>
          <p14:tracePt t="62546" x="6608763" y="4598988"/>
          <p14:tracePt t="62563" x="6554788" y="4589463"/>
          <p14:tracePt t="62579" x="6500813" y="4589463"/>
          <p14:tracePt t="62596" x="6419850" y="4598988"/>
          <p14:tracePt t="62613" x="6323013" y="4625975"/>
          <p14:tracePt t="62629" x="6242050" y="4633913"/>
          <p14:tracePt t="62646" x="6188075" y="4679950"/>
          <p14:tracePt t="62663" x="6143625" y="4732338"/>
          <p14:tracePt t="62680" x="6134100" y="4830763"/>
          <p14:tracePt t="62696" x="6134100" y="4875213"/>
          <p14:tracePt t="62713" x="6161088" y="4911725"/>
          <p14:tracePt t="62729" x="6205538" y="4946650"/>
          <p14:tracePt t="62746" x="6313488" y="4973638"/>
          <p14:tracePt t="62763" x="6456363" y="4991100"/>
          <p14:tracePt t="62779" x="6608763" y="4991100"/>
          <p14:tracePt t="62796" x="6804025" y="4983163"/>
          <p14:tracePt t="62813" x="7126288" y="4956175"/>
          <p14:tracePt t="62830" x="7375525" y="4956175"/>
          <p14:tracePt t="62846" x="7634288" y="4956175"/>
          <p14:tracePt t="62863" x="7929563" y="4956175"/>
          <p14:tracePt t="62879" x="8259763" y="4965700"/>
          <p14:tracePt t="62896" x="8643938" y="5000625"/>
          <p14:tracePt t="62913" x="8947150" y="5062538"/>
          <p14:tracePt t="62929" x="9117013" y="5089525"/>
          <p14:tracePt t="62946" x="9170988" y="5099050"/>
          <p14:tracePt t="63220" x="9170988" y="5089525"/>
          <p14:tracePt t="64600" x="9180513" y="5081588"/>
          <p14:tracePt t="64618" x="9180513" y="5072063"/>
          <p14:tracePt t="64788" x="9188450" y="5072063"/>
          <p14:tracePt t="65821" x="9197975" y="5062538"/>
          <p14:tracePt t="65834" x="9251950" y="5054600"/>
          <p14:tracePt t="65848" x="9331325" y="5054600"/>
          <p14:tracePt t="65865" x="9474200" y="5054600"/>
          <p14:tracePt t="65880" x="9634538" y="5062538"/>
          <p14:tracePt t="65896" x="9777413" y="5072063"/>
          <p14:tracePt t="65912" x="9920288" y="5081588"/>
          <p14:tracePt t="65929" x="10072688" y="5089525"/>
          <p14:tracePt t="65946" x="10206038" y="5108575"/>
          <p14:tracePt t="65962" x="10340975" y="5126038"/>
          <p14:tracePt t="65979" x="10420350" y="5126038"/>
          <p14:tracePt t="65996" x="10491788" y="5126038"/>
          <p14:tracePt t="66012" x="10590213" y="5116513"/>
          <p14:tracePt t="66029" x="10634663" y="5099050"/>
          <p14:tracePt t="66046" x="10671175" y="5081588"/>
          <p14:tracePt t="66062" x="10698163" y="5054600"/>
          <p14:tracePt t="66079" x="10725150" y="5018088"/>
          <p14:tracePt t="66096" x="10733088" y="4983163"/>
          <p14:tracePt t="66112" x="10752138" y="4938713"/>
          <p14:tracePt t="66129" x="10760075" y="4894263"/>
          <p14:tracePt t="66146" x="10769600" y="4813300"/>
          <p14:tracePt t="66162" x="10769600" y="4751388"/>
          <p14:tracePt t="66179" x="10752138" y="4660900"/>
          <p14:tracePt t="66196" x="10725150" y="4562475"/>
          <p14:tracePt t="66212" x="10698163" y="4446588"/>
          <p14:tracePt t="66229" x="10634663" y="4268788"/>
          <p14:tracePt t="66245" x="10563225" y="4116388"/>
          <p14:tracePt t="66262" x="10510838" y="3983038"/>
          <p14:tracePt t="66279" x="10429875" y="3830638"/>
          <p14:tracePt t="66296" x="10375900" y="3714750"/>
          <p14:tracePt t="66312" x="10331450" y="3616325"/>
          <p14:tracePt t="66329" x="10277475" y="3517900"/>
          <p14:tracePt t="66345" x="10233025" y="3465513"/>
          <p14:tracePt t="66362" x="10188575" y="3402013"/>
          <p14:tracePt t="66379" x="10144125" y="3330575"/>
          <p14:tracePt t="66395" x="10090150" y="3232150"/>
          <p14:tracePt t="66412" x="10037763" y="3133725"/>
          <p14:tracePt t="66429" x="9966325" y="3000375"/>
          <p14:tracePt t="66446" x="9920288" y="2911475"/>
          <p14:tracePt t="66462" x="9902825" y="2830513"/>
          <p14:tracePt t="66479" x="9902825" y="2741613"/>
          <p14:tracePt t="66495" x="9902825" y="2687638"/>
          <p14:tracePt t="66512" x="9902825" y="2633663"/>
          <p14:tracePt t="66529" x="9912350" y="2608263"/>
          <p14:tracePt t="66545" x="9929813" y="2581275"/>
          <p14:tracePt t="66549" x="9939338" y="2571750"/>
          <p14:tracePt t="66562" x="9939338" y="2544763"/>
          <p14:tracePt t="66579" x="9983788" y="2482850"/>
          <p14:tracePt t="66596" x="10037763" y="2401888"/>
          <p14:tracePt t="66612" x="10109200" y="2322513"/>
          <p14:tracePt t="66629" x="10153650" y="2251075"/>
          <p14:tracePt t="66645" x="10198100" y="2160588"/>
          <p14:tracePt t="66662" x="10225088" y="2108200"/>
          <p14:tracePt t="66679" x="10242550" y="2054225"/>
          <p14:tracePt t="66695" x="10260013" y="2017713"/>
          <p14:tracePt t="66712" x="10269538" y="2000250"/>
          <p14:tracePt t="66729" x="10277475" y="1982788"/>
          <p14:tracePt t="66763" x="10277475" y="1973263"/>
          <p14:tracePt t="66784" x="10277475" y="1965325"/>
          <p14:tracePt t="66808" x="10277475" y="1955800"/>
          <p14:tracePt t="66817" x="10269538" y="1955800"/>
          <p14:tracePt t="66833" x="10260013" y="1946275"/>
          <p14:tracePt t="66845" x="10252075" y="1946275"/>
          <p14:tracePt t="66862" x="10215563" y="1938338"/>
          <p14:tracePt t="66879" x="10161588" y="1928813"/>
          <p14:tracePt t="66895" x="9991725" y="1928813"/>
          <p14:tracePt t="66912" x="9848850" y="1919288"/>
          <p14:tracePt t="66929" x="9705975" y="1919288"/>
          <p14:tracePt t="66945" x="9563100" y="1928813"/>
          <p14:tracePt t="66962" x="9439275" y="1946275"/>
          <p14:tracePt t="66979" x="9340850" y="1955800"/>
          <p14:tracePt t="66995" x="9242425" y="1973263"/>
          <p14:tracePt t="67012" x="9134475" y="1990725"/>
          <p14:tracePt t="67029" x="9018588" y="2027238"/>
          <p14:tracePt t="67045" x="8974138" y="2036763"/>
          <p14:tracePt t="67062" x="8956675" y="2044700"/>
          <p14:tracePt t="67079" x="8956675" y="2054225"/>
          <p14:tracePt t="67095" x="8947150" y="2062163"/>
          <p14:tracePt t="67117" x="8947150" y="2071688"/>
          <p14:tracePt t="67133" x="8947150" y="2081213"/>
          <p14:tracePt t="67146" x="8939213" y="2089150"/>
          <p14:tracePt t="67162" x="8939213" y="2098675"/>
          <p14:tracePt t="67195" x="8947150" y="2108200"/>
          <p14:tracePt t="67212" x="8956675" y="2108200"/>
          <p14:tracePt t="67235" x="8956675" y="2116138"/>
          <p14:tracePt t="67251" x="8974138" y="2116138"/>
          <p14:tracePt t="67262" x="9001125" y="2116138"/>
          <p14:tracePt t="67279" x="9090025" y="2116138"/>
          <p14:tracePt t="67296" x="9331325" y="2116138"/>
          <p14:tracePt t="67312" x="9501188" y="2133600"/>
          <p14:tracePt t="67329" x="9653588" y="2143125"/>
          <p14:tracePt t="67345" x="9759950" y="2143125"/>
          <p14:tracePt t="67362" x="9858375" y="2143125"/>
          <p14:tracePt t="67379" x="9956800" y="2143125"/>
          <p14:tracePt t="67397" x="10028238" y="2133600"/>
          <p14:tracePt t="67412" x="10063163" y="2125663"/>
          <p14:tracePt t="67429" x="10090150" y="2116138"/>
          <p14:tracePt t="67503" x="10090150" y="2108200"/>
          <p14:tracePt t="67557" x="10063163" y="2108200"/>
          <p14:tracePt t="67567" x="9991725" y="2108200"/>
          <p14:tracePt t="67580" x="9813925" y="2108200"/>
          <p14:tracePt t="67596" x="9634538" y="2108200"/>
          <p14:tracePt t="67612" x="9429750" y="2098675"/>
          <p14:tracePt t="67628" x="9269413" y="2081213"/>
          <p14:tracePt t="67645" x="9117013" y="2071688"/>
          <p14:tracePt t="67662" x="8956675" y="2071688"/>
          <p14:tracePt t="67679" x="8813800" y="2071688"/>
          <p14:tracePt t="67695" x="8670925" y="2062163"/>
          <p14:tracePt t="67712" x="8537575" y="2062163"/>
          <p14:tracePt t="67729" x="8412163" y="2062163"/>
          <p14:tracePt t="67746" x="8161338" y="2062163"/>
          <p14:tracePt t="67762" x="7983538" y="2062163"/>
          <p14:tracePt t="67778" x="7796213" y="2044700"/>
          <p14:tracePt t="67795" x="7608888" y="2027238"/>
          <p14:tracePt t="67812" x="7446963" y="2009775"/>
          <p14:tracePt t="67829" x="7304088" y="1990725"/>
          <p14:tracePt t="67845" x="7188200" y="1973263"/>
          <p14:tracePt t="67862" x="7072313" y="1973263"/>
          <p14:tracePt t="67878" x="6946900" y="1965325"/>
          <p14:tracePt t="67896" x="6732588" y="1965325"/>
          <p14:tracePt t="67912" x="6572250" y="1965325"/>
          <p14:tracePt t="67929" x="6411913" y="1982788"/>
          <p14:tracePt t="67945" x="6215063" y="2000250"/>
          <p14:tracePt t="67962" x="6018213" y="2009775"/>
          <p14:tracePt t="67978" x="5822950" y="2017713"/>
          <p14:tracePt t="67995" x="5661025" y="2027238"/>
          <p14:tracePt t="68012" x="5500688" y="2054225"/>
          <p14:tracePt t="68028" x="5357813" y="2071688"/>
          <p14:tracePt t="68045" x="5133975" y="2108200"/>
          <p14:tracePt t="68062" x="5000625" y="2160588"/>
          <p14:tracePt t="68078" x="4894263" y="2205038"/>
          <p14:tracePt t="68095" x="4786313" y="2276475"/>
          <p14:tracePt t="68112" x="4679950" y="2347913"/>
          <p14:tracePt t="68128" x="4554538" y="2428875"/>
          <p14:tracePt t="68145" x="4438650" y="2490788"/>
          <p14:tracePt t="68162" x="4276725" y="2581275"/>
          <p14:tracePt t="68178" x="4214813" y="2633663"/>
          <p14:tracePt t="68195" x="4170363" y="2687638"/>
          <p14:tracePt t="68212" x="4152900" y="2741613"/>
          <p14:tracePt t="68229" x="4133850" y="2803525"/>
          <p14:tracePt t="68245" x="4125913" y="2894013"/>
          <p14:tracePt t="68262" x="4089400" y="3000375"/>
          <p14:tracePt t="68278" x="4054475" y="3089275"/>
          <p14:tracePt t="68296" x="4000500" y="3232150"/>
          <p14:tracePt t="68312" x="3965575" y="3348038"/>
          <p14:tracePt t="68328" x="3956050" y="3438525"/>
          <p14:tracePt t="68345" x="3946525" y="3536950"/>
          <p14:tracePt t="68362" x="3938588" y="3633788"/>
          <p14:tracePt t="68378" x="3938588" y="3724275"/>
          <p14:tracePt t="68397" x="3938588" y="3803650"/>
          <p14:tracePt t="68412" x="3938588" y="3867150"/>
          <p14:tracePt t="68428" x="3938588" y="3919538"/>
          <p14:tracePt t="68446" x="3983038" y="4037013"/>
          <p14:tracePt t="68462" x="3990975" y="4089400"/>
          <p14:tracePt t="68478" x="4010025" y="4133850"/>
          <p14:tracePt t="68495" x="4017963" y="4187825"/>
          <p14:tracePt t="68512" x="4037013" y="4241800"/>
          <p14:tracePt t="68528" x="4071938" y="4322763"/>
          <p14:tracePt t="68545" x="4089400" y="4384675"/>
          <p14:tracePt t="68548" x="4098925" y="4411663"/>
          <p14:tracePt t="68562" x="4108450" y="4446588"/>
          <p14:tracePt t="68578" x="4125913" y="4500563"/>
          <p14:tracePt t="68596" x="4152900" y="4572000"/>
          <p14:tracePt t="68612" x="4187825" y="4633913"/>
          <p14:tracePt t="68628" x="4224338" y="4697413"/>
          <p14:tracePt t="68645" x="4276725" y="4759325"/>
          <p14:tracePt t="68662" x="4340225" y="4830763"/>
          <p14:tracePt t="68678" x="4429125" y="4911725"/>
          <p14:tracePt t="68695" x="4527550" y="4991100"/>
          <p14:tracePt t="68712" x="4660900" y="5081588"/>
          <p14:tracePt t="68728" x="4776788" y="5187950"/>
          <p14:tracePt t="68746" x="4938713" y="5295900"/>
          <p14:tracePt t="68762" x="5045075" y="5348288"/>
          <p14:tracePt t="68778" x="5160963" y="5394325"/>
          <p14:tracePt t="68795" x="5295900" y="5429250"/>
          <p14:tracePt t="68812" x="5491163" y="5446713"/>
          <p14:tracePt t="68828" x="5724525" y="5465763"/>
          <p14:tracePt t="68845" x="6010275" y="5500688"/>
          <p14:tracePt t="68862" x="6232525" y="5545138"/>
          <p14:tracePt t="68878" x="6446838" y="5608638"/>
          <p14:tracePt t="68896" x="6705600" y="5661025"/>
          <p14:tracePt t="68912" x="6884988" y="5705475"/>
          <p14:tracePt t="68928" x="7099300" y="5724525"/>
          <p14:tracePt t="68945" x="7358063" y="5741988"/>
          <p14:tracePt t="68962" x="7705725" y="5768975"/>
          <p14:tracePt t="68978" x="8134350" y="5795963"/>
          <p14:tracePt t="68995" x="8643938" y="5867400"/>
          <p14:tracePt t="69012" x="9090025" y="5875338"/>
          <p14:tracePt t="69028" x="9420225" y="5867400"/>
          <p14:tracePt t="69045" x="9813925" y="5840413"/>
          <p14:tracePt t="69062" x="10028238" y="5840413"/>
          <p14:tracePt t="69078" x="10215563" y="5840413"/>
          <p14:tracePt t="69095" x="10358438" y="5848350"/>
          <p14:tracePt t="69112" x="10439400" y="5848350"/>
          <p14:tracePt t="69128" x="10456863" y="5848350"/>
          <p14:tracePt t="69680" x="10456863" y="5857875"/>
          <p14:tracePt t="69701" x="10474325" y="5875338"/>
          <p14:tracePt t="69711" x="10483850" y="5884863"/>
          <p14:tracePt t="69962" x="10483850" y="5894388"/>
          <p14:tracePt t="70026" x="10466388" y="5911850"/>
          <p14:tracePt t="70048" x="10367963" y="5938838"/>
          <p14:tracePt t="70061" x="10340975" y="5946775"/>
          <p14:tracePt t="70069" x="10287000" y="5956300"/>
          <p14:tracePt t="70078" x="10277475" y="5956300"/>
          <p14:tracePt t="70095" x="10269538" y="5965825"/>
          <p14:tracePt t="73208" x="10313988" y="5956300"/>
          <p14:tracePt t="73225" x="10385425" y="5946775"/>
          <p14:tracePt t="73238" x="10420350" y="5938838"/>
          <p14:tracePt t="73246" x="10439400" y="5929313"/>
          <p14:tracePt t="73262" x="10474325" y="5919788"/>
          <p14:tracePt t="73278" x="10483850" y="5919788"/>
          <p14:tracePt t="73295" x="10491788" y="5911850"/>
          <p14:tracePt t="73311" x="10491788" y="5902325"/>
          <p14:tracePt t="73328" x="10501313" y="5902325"/>
          <p14:tracePt t="73345" x="10501313" y="5894388"/>
          <p14:tracePt t="78102" x="10510838" y="5875338"/>
          <p14:tracePt t="78119" x="10537825" y="5830888"/>
          <p14:tracePt t="78136" x="10537825" y="5813425"/>
          <p14:tracePt t="78337" x="10537825" y="5803900"/>
          <p14:tracePt t="78380" x="10528300" y="5803900"/>
          <p14:tracePt t="78403" x="10518775" y="5803900"/>
          <p14:tracePt t="78496" x="10510838" y="5803900"/>
          <p14:tracePt t="78714" x="10510838" y="5813425"/>
          <p14:tracePt t="78751" x="10501313" y="5813425"/>
          <p14:tracePt t="79688" x="10501313" y="5803900"/>
          <p14:tracePt t="79769" x="10483850" y="5803900"/>
          <p14:tracePt t="79780" x="10466388" y="5795963"/>
          <p14:tracePt t="79798" x="10402888" y="5795963"/>
          <p14:tracePt t="79812" x="10375900" y="5795963"/>
          <p14:tracePt t="79827" x="10358438" y="5795963"/>
          <p14:tracePt t="79846" x="10277475" y="5795963"/>
          <p14:tracePt t="79861" x="10233025" y="5803900"/>
          <p14:tracePt t="79877" x="10180638" y="5803900"/>
          <p14:tracePt t="79893" x="10126663" y="5813425"/>
          <p14:tracePt t="79911" x="10082213" y="5822950"/>
          <p14:tracePt t="79927" x="10037763" y="5830888"/>
          <p14:tracePt t="79944" x="9991725" y="5840413"/>
          <p14:tracePt t="79960" x="9966325" y="5857875"/>
          <p14:tracePt t="79977" x="9956800" y="5857875"/>
          <p14:tracePt t="81604" x="9966325" y="5848350"/>
          <p14:tracePt t="81691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090057" y="195943"/>
            <a:ext cx="5956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b="1" dirty="0"/>
              <a:t>Moldeo por aire comprimido</a:t>
            </a:r>
            <a:endParaRPr lang="en-U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057" y="1510112"/>
            <a:ext cx="4579098" cy="275434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4167" y="1043577"/>
            <a:ext cx="3454300" cy="499146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757161" y="4264457"/>
            <a:ext cx="990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Preforma</a:t>
            </a:r>
            <a:endParaRPr lang="en-US" sz="1200" dirty="0"/>
          </a:p>
        </p:txBody>
      </p:sp>
      <p:sp>
        <p:nvSpPr>
          <p:cNvPr id="8" name="CuadroTexto 7"/>
          <p:cNvSpPr txBox="1"/>
          <p:nvPr/>
        </p:nvSpPr>
        <p:spPr>
          <a:xfrm>
            <a:off x="9166106" y="6154225"/>
            <a:ext cx="17504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Moldeo por soplado</a:t>
            </a:r>
            <a:endParaRPr lang="en-US" sz="12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44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30"/>
    </mc:Choice>
    <mc:Fallback xmlns="">
      <p:transition spd="slow" advTm="25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06" x="731838" y="4946650"/>
          <p14:tracePt t="3416" x="731838" y="4956175"/>
          <p14:tracePt t="3490" x="731838" y="4965700"/>
          <p14:tracePt t="3538" x="741363" y="4965700"/>
          <p14:tracePt t="3560" x="750888" y="4956175"/>
          <p14:tracePt t="3566" x="758825" y="4956175"/>
          <p14:tracePt t="3575" x="758825" y="4946650"/>
          <p14:tracePt t="3591" x="768350" y="4938713"/>
          <p14:tracePt t="3608" x="776288" y="4929188"/>
          <p14:tracePt t="3624" x="785813" y="4919663"/>
          <p14:tracePt t="3641" x="795338" y="4911725"/>
          <p14:tracePt t="3658" x="795338" y="4902200"/>
          <p14:tracePt t="3675" x="803275" y="4902200"/>
          <p14:tracePt t="3692" x="812800" y="4894263"/>
          <p14:tracePt t="3708" x="830263" y="4884738"/>
          <p14:tracePt t="3724" x="839788" y="4875213"/>
          <p14:tracePt t="3741" x="847725" y="4867275"/>
          <p14:tracePt t="3774" x="866775" y="4857750"/>
          <p14:tracePt t="3791" x="874713" y="4848225"/>
          <p14:tracePt t="3808" x="884238" y="4840288"/>
          <p14:tracePt t="3824" x="893763" y="4830763"/>
          <p14:tracePt t="3841" x="901700" y="4822825"/>
          <p14:tracePt t="3926" x="911225" y="4813300"/>
          <p14:tracePt t="3939" x="919163" y="4803775"/>
          <p14:tracePt t="3957" x="928688" y="4795838"/>
          <p14:tracePt t="3966" x="938213" y="4786313"/>
          <p14:tracePt t="7540" x="938213" y="4776788"/>
          <p14:tracePt t="7555" x="938213" y="4768850"/>
          <p14:tracePt t="7567" x="938213" y="4759325"/>
          <p14:tracePt t="9485" x="938213" y="4751388"/>
          <p14:tracePt t="9508" x="973138" y="4697413"/>
          <p14:tracePt t="9521" x="990600" y="4679950"/>
          <p14:tracePt t="9529" x="1009650" y="4652963"/>
          <p14:tracePt t="9540" x="1044575" y="4625975"/>
          <p14:tracePt t="9557" x="1125538" y="4572000"/>
          <p14:tracePt t="9574" x="1241425" y="4518025"/>
          <p14:tracePt t="9590" x="1339850" y="4473575"/>
          <p14:tracePt t="9607" x="1428750" y="4402138"/>
          <p14:tracePt t="9624" x="1482725" y="4348163"/>
          <p14:tracePt t="9640" x="1527175" y="4295775"/>
          <p14:tracePt t="9657" x="1571625" y="4241800"/>
          <p14:tracePt t="9674" x="1616075" y="4187825"/>
          <p14:tracePt t="9690" x="1652588" y="4143375"/>
          <p14:tracePt t="9707" x="1704975" y="4098925"/>
          <p14:tracePt t="9724" x="1741488" y="4054475"/>
          <p14:tracePt t="9727" x="1768475" y="4037013"/>
          <p14:tracePt t="9740" x="1785938" y="4000500"/>
          <p14:tracePt t="9757" x="1874838" y="3911600"/>
          <p14:tracePt t="9774" x="1928813" y="3848100"/>
          <p14:tracePt t="9790" x="1990725" y="3776663"/>
          <p14:tracePt t="9807" x="2036763" y="3724275"/>
          <p14:tracePt t="9824" x="2089150" y="3633788"/>
          <p14:tracePt t="9840" x="2152650" y="3554413"/>
          <p14:tracePt t="9857" x="2197100" y="3490913"/>
          <p14:tracePt t="9874" x="2241550" y="3429000"/>
          <p14:tracePt t="9890" x="2286000" y="3375025"/>
          <p14:tracePt t="9907" x="2401888" y="3295650"/>
          <p14:tracePt t="9924" x="2536825" y="3224213"/>
          <p14:tracePt t="9940" x="2643188" y="3160713"/>
          <p14:tracePt t="9957" x="2759075" y="3125788"/>
          <p14:tracePt t="9974" x="2874963" y="3108325"/>
          <p14:tracePt t="9990" x="3017838" y="3108325"/>
          <p14:tracePt t="10007" x="3214688" y="3116263"/>
          <p14:tracePt t="10024" x="3500438" y="3143250"/>
          <p14:tracePt t="10040" x="3759200" y="3143250"/>
          <p14:tracePt t="10057" x="4116388" y="3143250"/>
          <p14:tracePt t="10076" x="4330700" y="3160713"/>
          <p14:tracePt t="10090" x="4545013" y="3197225"/>
          <p14:tracePt t="10107" x="4741863" y="3224213"/>
          <p14:tracePt t="10124" x="4884738" y="3241675"/>
          <p14:tracePt t="10140" x="5010150" y="3259138"/>
          <p14:tracePt t="10157" x="5108575" y="3268663"/>
          <p14:tracePt t="10174" x="5170488" y="3286125"/>
          <p14:tracePt t="10190" x="5268913" y="3295650"/>
          <p14:tracePt t="10207" x="5429250" y="3348038"/>
          <p14:tracePt t="10224" x="5510213" y="3384550"/>
          <p14:tracePt t="10240" x="5545138" y="3402013"/>
          <p14:tracePt t="10257" x="5554663" y="3411538"/>
          <p14:tracePt t="10274" x="5562600" y="3419475"/>
          <p14:tracePt t="10290" x="5616575" y="3446463"/>
          <p14:tracePt t="10307" x="5680075" y="3490913"/>
          <p14:tracePt t="10324" x="5759450" y="3554413"/>
          <p14:tracePt t="10340" x="5911850" y="3660775"/>
          <p14:tracePt t="10357" x="6010275" y="3714750"/>
          <p14:tracePt t="10374" x="6081713" y="3768725"/>
          <p14:tracePt t="10390" x="6143625" y="3813175"/>
          <p14:tracePt t="10407" x="6205538" y="3857625"/>
          <p14:tracePt t="10424" x="6259513" y="3894138"/>
          <p14:tracePt t="10440" x="6269038" y="3902075"/>
          <p14:tracePt t="10533" x="6276975" y="3911600"/>
          <p14:tracePt t="10548" x="6296025" y="3919538"/>
          <p14:tracePt t="10562" x="6348413" y="3956050"/>
          <p14:tracePt t="10574" x="6367463" y="3983038"/>
          <p14:tracePt t="10590" x="6411913" y="4017963"/>
          <p14:tracePt t="10607" x="6473825" y="4062413"/>
          <p14:tracePt t="10624" x="6518275" y="4081463"/>
          <p14:tracePt t="10640" x="6688138" y="4098925"/>
          <p14:tracePt t="10657" x="6938963" y="4116388"/>
          <p14:tracePt t="10674" x="7323138" y="4143375"/>
          <p14:tracePt t="10690" x="7715250" y="4133850"/>
          <p14:tracePt t="10707" x="8180388" y="4125913"/>
          <p14:tracePt t="10724" x="8537575" y="4133850"/>
          <p14:tracePt t="10727" x="8653463" y="4133850"/>
          <p14:tracePt t="10740" x="8759825" y="4133850"/>
          <p14:tracePt t="10757" x="9010650" y="4062413"/>
          <p14:tracePt t="10774" x="9144000" y="3983038"/>
          <p14:tracePt t="10790" x="9232900" y="3919538"/>
          <p14:tracePt t="10807" x="9296400" y="3848100"/>
          <p14:tracePt t="10824" x="9323388" y="3795713"/>
          <p14:tracePt t="10840" x="9340850" y="3724275"/>
          <p14:tracePt t="10857" x="9348788" y="3660775"/>
          <p14:tracePt t="10874" x="9367838" y="3562350"/>
          <p14:tracePt t="10890" x="9420225" y="3446463"/>
          <p14:tracePt t="10907" x="9483725" y="3286125"/>
          <p14:tracePt t="10924" x="9501188" y="3197225"/>
          <p14:tracePt t="10940" x="9501188" y="3143250"/>
          <p14:tracePt t="10957" x="9501188" y="3081338"/>
          <p14:tracePt t="10974" x="9501188" y="3027363"/>
          <p14:tracePt t="10990" x="9491663" y="2973388"/>
          <p14:tracePt t="11007" x="9474200" y="2919413"/>
          <p14:tracePt t="11024" x="9456738" y="2867025"/>
          <p14:tracePt t="11040" x="9439275" y="2803525"/>
          <p14:tracePt t="11057" x="9412288" y="2732088"/>
          <p14:tracePt t="11077" x="9385300" y="2687638"/>
          <p14:tracePt t="11090" x="9358313" y="2652713"/>
          <p14:tracePt t="11107" x="9340850" y="2608263"/>
          <p14:tracePt t="11124" x="9313863" y="2562225"/>
          <p14:tracePt t="11140" x="9296400" y="2527300"/>
          <p14:tracePt t="11157" x="9277350" y="2490788"/>
          <p14:tracePt t="11174" x="9269413" y="2473325"/>
          <p14:tracePt t="11190" x="9251950" y="2465388"/>
          <p14:tracePt t="11351" x="9304338" y="2490788"/>
          <p14:tracePt t="11365" x="9429750" y="2544763"/>
          <p14:tracePt t="11381" x="9590088" y="2608263"/>
          <p14:tracePt t="11390" x="9680575" y="2633663"/>
          <p14:tracePt t="11407" x="9840913" y="2679700"/>
          <p14:tracePt t="11424" x="9894888" y="2697163"/>
          <p14:tracePt t="11441" x="9902825" y="2697163"/>
          <p14:tracePt t="11516" x="9912350" y="2697163"/>
          <p14:tracePt t="11608" x="9912350" y="2714625"/>
          <p14:tracePt t="11626" x="9912350" y="2741613"/>
          <p14:tracePt t="11641" x="9920288" y="2776538"/>
          <p14:tracePt t="11657" x="9939338" y="2813050"/>
          <p14:tracePt t="11674" x="9947275" y="2857500"/>
          <p14:tracePt t="11692" x="9974263" y="2911475"/>
          <p14:tracePt t="11707" x="10010775" y="2973388"/>
          <p14:tracePt t="11724" x="10037763" y="3017838"/>
          <p14:tracePt t="11728" x="10037763" y="3044825"/>
          <p14:tracePt t="11740" x="10055225" y="3081338"/>
          <p14:tracePt t="11757" x="10082213" y="3160713"/>
          <p14:tracePt t="11775" x="10099675" y="3205163"/>
          <p14:tracePt t="11791" x="10109200" y="3251200"/>
          <p14:tracePt t="11807" x="10117138" y="3286125"/>
          <p14:tracePt t="11824" x="10126663" y="3330575"/>
          <p14:tracePt t="11840" x="10144125" y="3367088"/>
          <p14:tracePt t="11857" x="10153650" y="3402013"/>
          <p14:tracePt t="11876" x="10171113" y="3465513"/>
          <p14:tracePt t="11890" x="10171113" y="3473450"/>
          <p14:tracePt t="11906" x="10180638" y="3509963"/>
          <p14:tracePt t="11924" x="10180638" y="3554413"/>
          <p14:tracePt t="11940" x="10180638" y="3589338"/>
          <p14:tracePt t="11956" x="10180638" y="3633788"/>
          <p14:tracePt t="11974" x="10180638" y="3714750"/>
          <p14:tracePt t="11990" x="10180638" y="3776663"/>
          <p14:tracePt t="12006" x="10188575" y="3830638"/>
          <p14:tracePt t="12024" x="10206038" y="3875088"/>
          <p14:tracePt t="12040" x="10215563" y="3929063"/>
          <p14:tracePt t="12057" x="10215563" y="3983038"/>
          <p14:tracePt t="12077" x="10215563" y="4027488"/>
          <p14:tracePt t="12090" x="10215563" y="4062413"/>
          <p14:tracePt t="12107" x="10225088" y="4098925"/>
          <p14:tracePt t="12124" x="10233025" y="4133850"/>
          <p14:tracePt t="12140" x="10233025" y="4170363"/>
          <p14:tracePt t="12157" x="10242550" y="4214813"/>
          <p14:tracePt t="12176" x="10242550" y="4259263"/>
          <p14:tracePt t="12190" x="10242550" y="4286250"/>
          <p14:tracePt t="12206" x="10242550" y="4330700"/>
          <p14:tracePt t="12224" x="10242550" y="4402138"/>
          <p14:tracePt t="12240" x="10242550" y="4429125"/>
          <p14:tracePt t="12257" x="10242550" y="4456113"/>
          <p14:tracePt t="12274" x="10242550" y="4465638"/>
          <p14:tracePt t="12290" x="10242550" y="4483100"/>
          <p14:tracePt t="12306" x="10233025" y="4483100"/>
          <p14:tracePt t="12343" x="10225088" y="4483100"/>
          <p14:tracePt t="12351" x="10215563" y="4483100"/>
          <p14:tracePt t="12365" x="10206038" y="4483100"/>
          <p14:tracePt t="12375" x="10198100" y="4483100"/>
          <p14:tracePt t="12390" x="10161588" y="4465638"/>
          <p14:tracePt t="12406" x="10117138" y="4419600"/>
          <p14:tracePt t="12424" x="10072688" y="4375150"/>
          <p14:tracePt t="12440" x="10028238" y="4330700"/>
          <p14:tracePt t="12456" x="9991725" y="4295775"/>
          <p14:tracePt t="12474" x="9966325" y="4268788"/>
          <p14:tracePt t="12491" x="9929813" y="4214813"/>
          <p14:tracePt t="12506" x="9920288" y="4197350"/>
          <p14:tracePt t="12524" x="9894888" y="4170363"/>
          <p14:tracePt t="12540" x="9867900" y="4125913"/>
          <p14:tracePt t="12556" x="9840913" y="4089400"/>
          <p14:tracePt t="12574" x="9823450" y="4054475"/>
          <p14:tracePt t="12592" x="9813925" y="4037013"/>
          <p14:tracePt t="12606" x="9804400" y="4017963"/>
          <p14:tracePt t="12624" x="9777413" y="3965575"/>
          <p14:tracePt t="12640" x="9759950" y="3919538"/>
          <p14:tracePt t="12656" x="9742488" y="3830638"/>
          <p14:tracePt t="12674" x="9725025" y="3724275"/>
          <p14:tracePt t="12692" x="9715500" y="3625850"/>
          <p14:tracePt t="12706" x="9698038" y="3562350"/>
          <p14:tracePt t="12724" x="9698038" y="3517900"/>
          <p14:tracePt t="12740" x="9698038" y="3482975"/>
          <p14:tracePt t="12757" x="9698038" y="3429000"/>
          <p14:tracePt t="12774" x="9715500" y="3384550"/>
          <p14:tracePt t="12790" x="9732963" y="3340100"/>
          <p14:tracePt t="12806" x="9752013" y="3295650"/>
          <p14:tracePt t="12824" x="9759950" y="3259138"/>
          <p14:tracePt t="12840" x="9786938" y="3205163"/>
          <p14:tracePt t="12856" x="9804400" y="3160713"/>
          <p14:tracePt t="12874" x="9823450" y="3125788"/>
          <p14:tracePt t="12890" x="9831388" y="3108325"/>
          <p14:tracePt t="12906" x="9840913" y="3089275"/>
          <p14:tracePt t="12924" x="9858375" y="3071813"/>
          <p14:tracePt t="12940" x="9867900" y="3062288"/>
          <p14:tracePt t="12956" x="9875838" y="3054350"/>
          <p14:tracePt t="12990" x="9885363" y="3054350"/>
          <p14:tracePt t="13006" x="9894888" y="3044825"/>
          <p14:tracePt t="13023" x="9902825" y="3044825"/>
          <p14:tracePt t="13040" x="9912350" y="3044825"/>
          <p14:tracePt t="13056" x="9920288" y="3044825"/>
          <p14:tracePt t="13075" x="9939338" y="3044825"/>
          <p14:tracePt t="13090" x="9947275" y="3036888"/>
          <p14:tracePt t="13106" x="9956800" y="3027363"/>
          <p14:tracePt t="13124" x="9966325" y="3027363"/>
          <p14:tracePt t="13140" x="9974263" y="3009900"/>
          <p14:tracePt t="13156" x="9991725" y="3000375"/>
          <p14:tracePt t="13174" x="10001250" y="2973388"/>
          <p14:tracePt t="13190" x="10001250" y="2946400"/>
          <p14:tracePt t="13206" x="10018713" y="2894013"/>
          <p14:tracePt t="13224" x="10028238" y="2822575"/>
          <p14:tracePt t="13240" x="10028238" y="2786063"/>
          <p14:tracePt t="13256" x="10028238" y="2751138"/>
          <p14:tracePt t="13274" x="10018713" y="2732088"/>
          <p14:tracePt t="13290" x="10018713" y="2714625"/>
          <p14:tracePt t="13306" x="10010775" y="2705100"/>
          <p14:tracePt t="13324" x="9991725" y="2687638"/>
          <p14:tracePt t="13340" x="9983788" y="2679700"/>
          <p14:tracePt t="13356" x="9983788" y="2670175"/>
          <p14:tracePt t="13374" x="9974263" y="2660650"/>
          <p14:tracePt t="13465" x="9966325" y="2652713"/>
          <p14:tracePt t="13479" x="9956800" y="2643188"/>
          <p14:tracePt t="13495" x="9956800" y="2633663"/>
          <p14:tracePt t="13507" x="9947275" y="2633663"/>
          <p14:tracePt t="13556" x="9947275" y="2625725"/>
          <p14:tracePt t="13685" x="9929813" y="2625725"/>
          <p14:tracePt t="13701" x="9902825" y="2660650"/>
          <p14:tracePt t="13717" x="9885363" y="2705100"/>
          <p14:tracePt t="13724" x="9875838" y="2732088"/>
          <p14:tracePt t="13740" x="9867900" y="2768600"/>
          <p14:tracePt t="13757" x="9848850" y="2813050"/>
          <p14:tracePt t="13774" x="9840913" y="2874963"/>
          <p14:tracePt t="13790" x="9831388" y="2911475"/>
          <p14:tracePt t="13806" x="9823450" y="2955925"/>
          <p14:tracePt t="13823" x="9823450" y="2990850"/>
          <p14:tracePt t="13839" x="9823450" y="3027363"/>
          <p14:tracePt t="13856" x="9823450" y="3062288"/>
          <p14:tracePt t="13874" x="9813925" y="3108325"/>
          <p14:tracePt t="13889" x="9813925" y="3160713"/>
          <p14:tracePt t="13906" x="9813925" y="3205163"/>
          <p14:tracePt t="13924" x="9831388" y="3276600"/>
          <p14:tracePt t="13940" x="9840913" y="3322638"/>
          <p14:tracePt t="13956" x="9858375" y="3357563"/>
          <p14:tracePt t="13974" x="9875838" y="3402013"/>
          <p14:tracePt t="13989" x="9912350" y="3438525"/>
          <p14:tracePt t="14006" x="9939338" y="3482975"/>
          <p14:tracePt t="14024" x="9956800" y="3500438"/>
          <p14:tracePt t="14039" x="9966325" y="3509963"/>
          <p14:tracePt t="14056" x="9974263" y="3517900"/>
          <p14:tracePt t="14074" x="9983788" y="3527425"/>
          <p14:tracePt t="14090" x="10001250" y="3527425"/>
          <p14:tracePt t="14106" x="10018713" y="3517900"/>
          <p14:tracePt t="14124" x="10055225" y="3482975"/>
          <p14:tracePt t="14139" x="10109200" y="3429000"/>
          <p14:tracePt t="14156" x="10153650" y="3384550"/>
          <p14:tracePt t="14174" x="10188575" y="3330575"/>
          <p14:tracePt t="14189" x="10225088" y="3268663"/>
          <p14:tracePt t="14206" x="10242550" y="3224213"/>
          <p14:tracePt t="14223" x="10269538" y="3152775"/>
          <p14:tracePt t="14240" x="10269538" y="3089275"/>
          <p14:tracePt t="14256" x="10269538" y="3000375"/>
          <p14:tracePt t="14274" x="10269538" y="2911475"/>
          <p14:tracePt t="14289" x="10252075" y="2822575"/>
          <p14:tracePt t="14306" x="10233025" y="2751138"/>
          <p14:tracePt t="14324" x="10215563" y="2687638"/>
          <p14:tracePt t="14339" x="10188575" y="2643188"/>
          <p14:tracePt t="14356" x="10161588" y="2589213"/>
          <p14:tracePt t="14374" x="10134600" y="2536825"/>
          <p14:tracePt t="14390" x="10099675" y="2490788"/>
          <p14:tracePt t="14406" x="10082213" y="2465388"/>
          <p14:tracePt t="14423" x="10055225" y="2428875"/>
          <p14:tracePt t="14439" x="10010775" y="2401888"/>
          <p14:tracePt t="14456" x="9983788" y="2384425"/>
          <p14:tracePt t="14473" x="9929813" y="2374900"/>
          <p14:tracePt t="14489" x="9875838" y="2366963"/>
          <p14:tracePt t="14506" x="9823450" y="2366963"/>
          <p14:tracePt t="14523" x="9759950" y="2366963"/>
          <p14:tracePt t="14539" x="9732963" y="2374900"/>
          <p14:tracePt t="14556" x="9688513" y="2393950"/>
          <p14:tracePt t="14573" x="9644063" y="2428875"/>
          <p14:tracePt t="14589" x="9572625" y="2500313"/>
          <p14:tracePt t="14606" x="9510713" y="2589213"/>
          <p14:tracePt t="14623" x="9466263" y="2679700"/>
          <p14:tracePt t="14639" x="9439275" y="2751138"/>
          <p14:tracePt t="14656" x="9429750" y="2803525"/>
          <p14:tracePt t="14673" x="9420225" y="2867025"/>
          <p14:tracePt t="14689" x="9420225" y="2911475"/>
          <p14:tracePt t="14706" x="9429750" y="2946400"/>
          <p14:tracePt t="14724" x="9447213" y="2990850"/>
          <p14:tracePt t="14739" x="9456738" y="3044825"/>
          <p14:tracePt t="14756" x="9474200" y="3098800"/>
          <p14:tracePt t="14774" x="9510713" y="3160713"/>
          <p14:tracePt t="14790" x="9528175" y="3232150"/>
          <p14:tracePt t="14806" x="9563100" y="3295650"/>
          <p14:tracePt t="14824" x="9572625" y="3340100"/>
          <p14:tracePt t="14839" x="9599613" y="3402013"/>
          <p14:tracePt t="14856" x="9644063" y="3455988"/>
          <p14:tracePt t="14873" x="9680575" y="3517900"/>
          <p14:tracePt t="14889" x="9698038" y="3581400"/>
          <p14:tracePt t="14906" x="9725025" y="3616325"/>
          <p14:tracePt t="14923" x="9742488" y="3652838"/>
          <p14:tracePt t="14940" x="9777413" y="3705225"/>
          <p14:tracePt t="14956" x="9796463" y="3732213"/>
          <p14:tracePt t="14973" x="9823450" y="3759200"/>
          <p14:tracePt t="14989" x="9840913" y="3776663"/>
          <p14:tracePt t="15006" x="9848850" y="3786188"/>
          <p14:tracePt t="15039" x="9875838" y="3786188"/>
          <p14:tracePt t="15056" x="9939338" y="3786188"/>
          <p14:tracePt t="15075" x="10045700" y="3768725"/>
          <p14:tracePt t="15090" x="10134600" y="3751263"/>
          <p14:tracePt t="15106" x="10188575" y="3741738"/>
          <p14:tracePt t="15123" x="10233025" y="3724275"/>
          <p14:tracePt t="15139" x="10277475" y="3705225"/>
          <p14:tracePt t="15156" x="10313988" y="3679825"/>
          <p14:tracePt t="15173" x="10340975" y="3652838"/>
          <p14:tracePt t="15189" x="10358438" y="3616325"/>
          <p14:tracePt t="15206" x="10375900" y="3571875"/>
          <p14:tracePt t="15223" x="10375900" y="3536950"/>
          <p14:tracePt t="15240" x="10375900" y="3446463"/>
          <p14:tracePt t="15256" x="10367963" y="3367088"/>
          <p14:tracePt t="15273" x="10323513" y="3251200"/>
          <p14:tracePt t="15289" x="10269538" y="3143250"/>
          <p14:tracePt t="15306" x="10215563" y="3054350"/>
          <p14:tracePt t="15323" x="10180638" y="2982913"/>
          <p14:tracePt t="15339" x="10153650" y="2919413"/>
          <p14:tracePt t="15356" x="10117138" y="2874963"/>
          <p14:tracePt t="15373" x="10090150" y="2830513"/>
          <p14:tracePt t="15390" x="10045700" y="2786063"/>
          <p14:tracePt t="15406" x="10018713" y="2768600"/>
          <p14:tracePt t="15423" x="10001250" y="2759075"/>
          <p14:tracePt t="15439" x="9947275" y="2741613"/>
          <p14:tracePt t="15456" x="9894888" y="2732088"/>
          <p14:tracePt t="15473" x="9796463" y="2732088"/>
          <p14:tracePt t="15489" x="9644063" y="2705100"/>
          <p14:tracePt t="15506" x="9466263" y="2697163"/>
          <p14:tracePt t="15523" x="9170988" y="2687638"/>
          <p14:tracePt t="15540" x="8670925" y="2679700"/>
          <p14:tracePt t="15556" x="8215313" y="2705100"/>
          <p14:tracePt t="15573" x="7715250" y="2732088"/>
          <p14:tracePt t="15589" x="7205663" y="2751138"/>
          <p14:tracePt t="15606" x="6680200" y="2847975"/>
          <p14:tracePt t="15622" x="6232525" y="2894013"/>
          <p14:tracePt t="15639" x="5875338" y="2911475"/>
          <p14:tracePt t="15656" x="5589588" y="2938463"/>
          <p14:tracePt t="15673" x="5348288" y="2955925"/>
          <p14:tracePt t="15689" x="5045075" y="2982913"/>
          <p14:tracePt t="15706" x="4884738" y="3000375"/>
          <p14:tracePt t="15723" x="4786313" y="3017838"/>
          <p14:tracePt t="15739" x="4732338" y="3036888"/>
          <p14:tracePt t="15756" x="4724400" y="3044825"/>
          <p14:tracePt t="15772" x="4705350" y="3054350"/>
          <p14:tracePt t="15789" x="4697413" y="3062288"/>
          <p14:tracePt t="15806" x="4687888" y="3071813"/>
          <p14:tracePt t="15935" x="4687888" y="3081338"/>
          <p14:tracePt t="15945" x="4679950" y="3081338"/>
          <p14:tracePt t="15961" x="4679950" y="3108325"/>
          <p14:tracePt t="15973" x="4679950" y="3133725"/>
          <p14:tracePt t="15989" x="4679950" y="3160713"/>
          <p14:tracePt t="16006" x="4697413" y="3197225"/>
          <p14:tracePt t="16023" x="4714875" y="3241675"/>
          <p14:tracePt t="16039" x="4768850" y="3303588"/>
          <p14:tracePt t="16056" x="4822825" y="3375025"/>
          <p14:tracePt t="16076" x="4919663" y="3490913"/>
          <p14:tracePt t="16090" x="4983163" y="3554413"/>
          <p14:tracePt t="16106" x="5037138" y="3598863"/>
          <p14:tracePt t="16122" x="5089525" y="3633788"/>
          <p14:tracePt t="16139" x="5116513" y="3670300"/>
          <p14:tracePt t="16156" x="5143500" y="3679825"/>
          <p14:tracePt t="16172" x="5170488" y="3705225"/>
          <p14:tracePt t="16189" x="5205413" y="3714750"/>
          <p14:tracePt t="16206" x="5276850" y="3732213"/>
          <p14:tracePt t="16223" x="5438775" y="3751263"/>
          <p14:tracePt t="16240" x="5562600" y="3751263"/>
          <p14:tracePt t="16256" x="5661025" y="3751263"/>
          <p14:tracePt t="16273" x="5732463" y="3741738"/>
          <p14:tracePt t="16289" x="5795963" y="3714750"/>
          <p14:tracePt t="16306" x="5867400" y="3687763"/>
          <p14:tracePt t="16322" x="5956300" y="3643313"/>
          <p14:tracePt t="16339" x="6062663" y="3589338"/>
          <p14:tracePt t="16356" x="6170613" y="3527425"/>
          <p14:tracePt t="16372" x="6259513" y="3465513"/>
          <p14:tracePt t="16390" x="6340475" y="3394075"/>
          <p14:tracePt t="16406" x="6357938" y="3348038"/>
          <p14:tracePt t="16422" x="6375400" y="3295650"/>
          <p14:tracePt t="16439" x="6375400" y="3224213"/>
          <p14:tracePt t="16456" x="6394450" y="3170238"/>
          <p14:tracePt t="16473" x="6402388" y="3116263"/>
          <p14:tracePt t="16489" x="6411913" y="3071813"/>
          <p14:tracePt t="16506" x="6411913" y="3044825"/>
          <p14:tracePt t="16522" x="6411913" y="3009900"/>
          <p14:tracePt t="16540" x="6384925" y="2965450"/>
          <p14:tracePt t="16556" x="6357938" y="2928938"/>
          <p14:tracePt t="16572" x="6340475" y="2894013"/>
          <p14:tracePt t="16589" x="6323013" y="2847975"/>
          <p14:tracePt t="16606" x="6276975" y="2813050"/>
          <p14:tracePt t="16623" x="6224588" y="2759075"/>
          <p14:tracePt t="16639" x="6161088" y="2714625"/>
          <p14:tracePt t="16656" x="6099175" y="2670175"/>
          <p14:tracePt t="16672" x="6000750" y="2633663"/>
          <p14:tracePt t="16690" x="5848350" y="2598738"/>
          <p14:tracePt t="16706" x="5732463" y="2581275"/>
          <p14:tracePt t="16722" x="5626100" y="2571750"/>
          <p14:tracePt t="16739" x="5527675" y="2554288"/>
          <p14:tracePt t="16756" x="5419725" y="2536825"/>
          <p14:tracePt t="16772" x="5286375" y="2517775"/>
          <p14:tracePt t="16789" x="5116513" y="2500313"/>
          <p14:tracePt t="16806" x="4956175" y="2482850"/>
          <p14:tracePt t="16822" x="4759325" y="2455863"/>
          <p14:tracePt t="16839" x="4483100" y="2411413"/>
          <p14:tracePt t="16857" x="4295775" y="2401888"/>
          <p14:tracePt t="16872" x="4125913" y="2401888"/>
          <p14:tracePt t="16889" x="3965575" y="2401888"/>
          <p14:tracePt t="16906" x="3822700" y="2419350"/>
          <p14:tracePt t="16922" x="3697288" y="2473325"/>
          <p14:tracePt t="16939" x="3581400" y="2527300"/>
          <p14:tracePt t="16957" x="3429000" y="2616200"/>
          <p14:tracePt t="16972" x="3357563" y="2670175"/>
          <p14:tracePt t="16989" x="3295650" y="2724150"/>
          <p14:tracePt t="17006" x="3241675" y="2776538"/>
          <p14:tracePt t="17022" x="3205163" y="2813050"/>
          <p14:tracePt t="17039" x="3197225" y="2867025"/>
          <p14:tracePt t="17057" x="3187700" y="2901950"/>
          <p14:tracePt t="17076" x="3179763" y="2973388"/>
          <p14:tracePt t="17090" x="3179763" y="3062288"/>
          <p14:tracePt t="17106" x="3197225" y="3152775"/>
          <p14:tracePt t="17122" x="3214688" y="3241675"/>
          <p14:tracePt t="17139" x="3224213" y="3313113"/>
          <p14:tracePt t="17158" x="3251200" y="3384550"/>
          <p14:tracePt t="17172" x="3286125" y="3446463"/>
          <p14:tracePt t="17189" x="3330575" y="3509963"/>
          <p14:tracePt t="17206" x="3402013" y="3571875"/>
          <p14:tracePt t="17222" x="3473450" y="3633788"/>
          <p14:tracePt t="17240" x="3589338" y="3741738"/>
          <p14:tracePt t="17258" x="3697288" y="3813175"/>
          <p14:tracePt t="17272" x="3803650" y="3867150"/>
          <p14:tracePt t="17289" x="3911600" y="3919538"/>
          <p14:tracePt t="17306" x="4037013" y="3956050"/>
          <p14:tracePt t="17322" x="4197350" y="3983038"/>
          <p14:tracePt t="17339" x="4367213" y="4000500"/>
          <p14:tracePt t="17358" x="4598988" y="4010025"/>
          <p14:tracePt t="17372" x="4670425" y="4010025"/>
          <p14:tracePt t="17389" x="4938713" y="3983038"/>
          <p14:tracePt t="17406" x="5153025" y="3983038"/>
          <p14:tracePt t="17422" x="5367338" y="3973513"/>
          <p14:tracePt t="17439" x="5572125" y="3946525"/>
          <p14:tracePt t="17456" x="5715000" y="3894138"/>
          <p14:tracePt t="17472" x="5803900" y="3840163"/>
          <p14:tracePt t="17489" x="5848350" y="3776663"/>
          <p14:tracePt t="17506" x="5857875" y="3687763"/>
          <p14:tracePt t="17522" x="5857875" y="3598863"/>
          <p14:tracePt t="17540" x="5848350" y="3455988"/>
          <p14:tracePt t="17556" x="5830888" y="3348038"/>
          <p14:tracePt t="17572" x="5822950" y="3268663"/>
          <p14:tracePt t="17589" x="5803900" y="3187700"/>
          <p14:tracePt t="17606" x="5786438" y="3133725"/>
          <p14:tracePt t="17622" x="5776913" y="3071813"/>
          <p14:tracePt t="17639" x="5759450" y="3017838"/>
          <p14:tracePt t="17656" x="5751513" y="2965450"/>
          <p14:tracePt t="17672" x="5724525" y="2894013"/>
          <p14:tracePt t="17689" x="5680075" y="2795588"/>
          <p14:tracePt t="17706" x="5653088" y="2751138"/>
          <p14:tracePt t="17722" x="5616575" y="2697163"/>
          <p14:tracePt t="17739" x="5581650" y="2660650"/>
          <p14:tracePt t="17756" x="5537200" y="2608263"/>
          <p14:tracePt t="17772" x="5491163" y="2554288"/>
          <p14:tracePt t="17789" x="5429250" y="2490788"/>
          <p14:tracePt t="17806" x="5367338" y="2428875"/>
          <p14:tracePt t="17822" x="5303838" y="2374900"/>
          <p14:tracePt t="17839" x="5214938" y="2322513"/>
          <p14:tracePt t="17855" x="5180013" y="2286000"/>
          <p14:tracePt t="17872" x="5133975" y="2268538"/>
          <p14:tracePt t="17889" x="5081588" y="2232025"/>
          <p14:tracePt t="17906" x="5027613" y="2214563"/>
          <p14:tracePt t="17922" x="4991100" y="2205038"/>
          <p14:tracePt t="17939" x="4956175" y="2205038"/>
          <p14:tracePt t="17956" x="4902200" y="2187575"/>
          <p14:tracePt t="17972" x="4822825" y="2187575"/>
          <p14:tracePt t="17989" x="4768850" y="2197100"/>
          <p14:tracePt t="18006" x="4714875" y="2205038"/>
          <p14:tracePt t="18022" x="4660900" y="2214563"/>
          <p14:tracePt t="18039" x="4625975" y="2224088"/>
          <p14:tracePt t="18055" x="4581525" y="2224088"/>
          <p14:tracePt t="18076" x="4518025" y="2232025"/>
          <p14:tracePt t="18089" x="4500563" y="2241550"/>
          <p14:tracePt t="18107" x="4438650" y="2259013"/>
          <p14:tracePt t="18122" x="4402138" y="2276475"/>
          <p14:tracePt t="18139" x="4357688" y="2295525"/>
          <p14:tracePt t="18155" x="4322763" y="2303463"/>
          <p14:tracePt t="18172" x="4286250" y="2322513"/>
          <p14:tracePt t="18191" x="4251325" y="2339975"/>
          <p14:tracePt t="18207" x="4214813" y="2366963"/>
          <p14:tracePt t="18222" x="4179888" y="2401888"/>
          <p14:tracePt t="18225" x="4143375" y="2428875"/>
          <p14:tracePt t="18239" x="4116388" y="2455863"/>
          <p14:tracePt t="18256" x="4017963" y="2517775"/>
          <p14:tracePt t="18272" x="3965575" y="2562225"/>
          <p14:tracePt t="18289" x="3919538" y="2598738"/>
          <p14:tracePt t="18307" x="3867150" y="2643188"/>
          <p14:tracePt t="18322" x="3830638" y="2687638"/>
          <p14:tracePt t="18339" x="3822700" y="2724150"/>
          <p14:tracePt t="18355" x="3803650" y="2768600"/>
          <p14:tracePt t="18372" x="3795713" y="2822575"/>
          <p14:tracePt t="18389" x="3776663" y="2874963"/>
          <p14:tracePt t="18408" x="3776663" y="2919413"/>
          <p14:tracePt t="18422" x="3776663" y="2955925"/>
          <p14:tracePt t="18439" x="3776663" y="3000375"/>
          <p14:tracePt t="18455" x="3776663" y="3044825"/>
          <p14:tracePt t="18472" x="3786188" y="3089275"/>
          <p14:tracePt t="18489" x="3795713" y="3125788"/>
          <p14:tracePt t="18506" x="3813175" y="3152775"/>
          <p14:tracePt t="18522" x="3822700" y="3170238"/>
          <p14:tracePt t="18539" x="3830638" y="3187700"/>
          <p14:tracePt t="18556" x="3848100" y="3241675"/>
          <p14:tracePt t="18572" x="3857625" y="3276600"/>
          <p14:tracePt t="18589" x="3867150" y="3313113"/>
          <p14:tracePt t="18606" x="3875088" y="3348038"/>
          <p14:tracePt t="18622" x="3884613" y="3375025"/>
          <p14:tracePt t="18639" x="3894138" y="3394075"/>
          <p14:tracePt t="18655" x="3894138" y="3402013"/>
          <p14:tracePt t="18672" x="3902075" y="3402013"/>
          <p14:tracePt t="18732" x="3902075" y="3411538"/>
          <p14:tracePt t="18741" x="3902075" y="3419475"/>
          <p14:tracePt t="18756" x="3919538" y="3429000"/>
          <p14:tracePt t="18772" x="3929063" y="3429000"/>
          <p14:tracePt t="18789" x="3938588" y="3438525"/>
          <p14:tracePt t="18822" x="3956050" y="3446463"/>
          <p14:tracePt t="18839" x="3956050" y="3455988"/>
          <p14:tracePt t="18903" x="3965575" y="3455988"/>
          <p14:tracePt t="18968" x="3973513" y="3465513"/>
          <p14:tracePt t="18979" x="3983038" y="3465513"/>
          <p14:tracePt t="18992" x="3990975" y="3473450"/>
          <p14:tracePt t="19008" x="4000500" y="3473450"/>
          <p14:tracePt t="19053" x="4000500" y="3482975"/>
          <p14:tracePt t="19061" x="4010025" y="3490913"/>
          <p14:tracePt t="19072" x="4017963" y="3490913"/>
          <p14:tracePt t="19094" x="4027488" y="3500438"/>
          <p14:tracePt t="19109" x="4037013" y="3509963"/>
          <p14:tracePt t="19232" x="4054475" y="3517900"/>
          <p14:tracePt t="19250" x="4054475" y="3527425"/>
          <p14:tracePt t="19262" x="4062413" y="3527425"/>
          <p14:tracePt t="19281" x="4081463" y="3536950"/>
          <p14:tracePt t="19305" x="4089400" y="3544888"/>
          <p14:tracePt t="19314" x="4089400" y="3554413"/>
          <p14:tracePt t="19327" x="4098925" y="3554413"/>
          <p14:tracePt t="19339" x="4108450" y="3562350"/>
          <p14:tracePt t="19355" x="4116388" y="3562350"/>
          <p14:tracePt t="19415" x="4133850" y="3571875"/>
          <p14:tracePt t="19425" x="4143375" y="3571875"/>
          <p14:tracePt t="19439" x="4152900" y="3581400"/>
          <p14:tracePt t="19455" x="4160838" y="3589338"/>
          <p14:tracePt t="19463" x="4170363" y="3589338"/>
          <p14:tracePt t="19472" x="4170363" y="3598863"/>
          <p14:tracePt t="19489" x="4179888" y="3598863"/>
          <p14:tracePt t="19506" x="4197350" y="3616325"/>
          <p14:tracePt t="19522" x="4205288" y="3625850"/>
          <p14:tracePt t="19539" x="4214813" y="3633788"/>
          <p14:tracePt t="19556" x="4224338" y="3652838"/>
          <p14:tracePt t="19572" x="4232275" y="3660775"/>
          <p14:tracePt t="19589" x="4295775" y="3687763"/>
          <p14:tracePt t="19605" x="4402138" y="3724275"/>
          <p14:tracePt t="19622" x="4446588" y="3732213"/>
          <p14:tracePt t="19639" x="4465638" y="3741738"/>
          <p14:tracePt t="19739" x="4465638" y="3751263"/>
          <p14:tracePt t="19769" x="4491038" y="3751263"/>
          <p14:tracePt t="19776" x="4537075" y="3759200"/>
          <p14:tracePt t="19789" x="4572000" y="3768725"/>
          <p14:tracePt t="19805" x="4652963" y="3786188"/>
          <p14:tracePt t="19822" x="4741863" y="3786188"/>
          <p14:tracePt t="19839" x="4795838" y="3786188"/>
          <p14:tracePt t="19856" x="4875213" y="3768725"/>
          <p14:tracePt t="19872" x="4929188" y="3768725"/>
          <p14:tracePt t="19888" x="4983163" y="3751263"/>
          <p14:tracePt t="19905" x="5045075" y="3741738"/>
          <p14:tracePt t="19922" x="5116513" y="3724275"/>
          <p14:tracePt t="19939" x="5197475" y="3705225"/>
          <p14:tracePt t="19955" x="5259388" y="3697288"/>
          <p14:tracePt t="19972" x="5313363" y="3679825"/>
          <p14:tracePt t="19989" x="5340350" y="3670300"/>
          <p14:tracePt t="20005" x="5384800" y="3643313"/>
          <p14:tracePt t="20022" x="5402263" y="3616325"/>
          <p14:tracePt t="20038" x="5419725" y="3598863"/>
          <p14:tracePt t="20055" x="5429250" y="3581400"/>
          <p14:tracePt t="20072" x="5438775" y="3554413"/>
          <p14:tracePt t="20089" x="5456238" y="3517900"/>
          <p14:tracePt t="20105" x="5473700" y="3482975"/>
          <p14:tracePt t="20122" x="5500688" y="3419475"/>
          <p14:tracePt t="20138" x="5518150" y="3384550"/>
          <p14:tracePt t="20155" x="5527675" y="3340100"/>
          <p14:tracePt t="20172" x="5545138" y="3303588"/>
          <p14:tracePt t="20188" x="5554663" y="3268663"/>
          <p14:tracePt t="20205" x="5562600" y="3241675"/>
          <p14:tracePt t="20222" x="5572125" y="3224213"/>
          <p14:tracePt t="20238" x="5572125" y="3214688"/>
          <p14:tracePt t="20255" x="5572125" y="3205163"/>
          <p14:tracePt t="20272" x="5572125" y="3197225"/>
          <p14:tracePt t="20710" x="5572125" y="3205163"/>
          <p14:tracePt t="20731" x="5572125" y="3224213"/>
          <p14:tracePt t="20739" x="5572125" y="3232150"/>
          <p14:tracePt t="20756" x="5572125" y="3241675"/>
          <p14:tracePt t="20772" x="5572125" y="3251200"/>
          <p14:tracePt t="20789" x="5572125" y="3259138"/>
          <p14:tracePt t="20810" x="5572125" y="3268663"/>
          <p14:tracePt t="20849" x="5572125" y="3276600"/>
          <p14:tracePt t="20875" x="5572125" y="3286125"/>
          <p14:tracePt t="21235" x="5572125" y="3276600"/>
          <p14:tracePt t="22530" x="5562600" y="3313113"/>
          <p14:tracePt t="22544" x="5554663" y="3348038"/>
          <p14:tracePt t="22557" x="5527675" y="3384550"/>
          <p14:tracePt t="22576" x="5510213" y="3429000"/>
          <p14:tracePt t="22590" x="5500688" y="3465513"/>
          <p14:tracePt t="22605" x="5491163" y="3509963"/>
          <p14:tracePt t="22622" x="5473700" y="3544888"/>
          <p14:tracePt t="22638" x="5465763" y="3581400"/>
          <p14:tracePt t="22655" x="5456238" y="3625850"/>
          <p14:tracePt t="22676" x="5446713" y="3660775"/>
          <p14:tracePt t="22688" x="5438775" y="3697288"/>
          <p14:tracePt t="22706" x="5438775" y="3759200"/>
          <p14:tracePt t="22723" x="5438775" y="3786188"/>
          <p14:tracePt t="22739" x="5438775" y="3830638"/>
          <p14:tracePt t="22756" x="5429250" y="3875088"/>
          <p14:tracePt t="22775" x="5411788" y="3929063"/>
          <p14:tracePt t="22788" x="5394325" y="3983038"/>
          <p14:tracePt t="22805" x="5367338" y="4089400"/>
          <p14:tracePt t="22822" x="5348288" y="4187825"/>
          <p14:tracePt t="22838" x="5340350" y="4268788"/>
          <p14:tracePt t="22855" x="5313363" y="4357688"/>
          <p14:tracePt t="22873" x="5251450" y="4500563"/>
          <p14:tracePt t="22888" x="5187950" y="4608513"/>
          <p14:tracePt t="22905" x="5116513" y="4705350"/>
          <p14:tracePt t="22921" x="5072063" y="4776788"/>
          <p14:tracePt t="22938" x="5045075" y="4822825"/>
          <p14:tracePt t="22955" x="5027613" y="4857750"/>
          <p14:tracePt t="22972" x="5010150" y="4875213"/>
          <p14:tracePt t="22988" x="5010150" y="4894263"/>
          <p14:tracePt t="23005" x="5000625" y="4902200"/>
          <p14:tracePt t="23111" x="5000625" y="4911725"/>
          <p14:tracePt t="23128" x="4991100" y="4919663"/>
          <p14:tracePt t="23138" x="4991100" y="4929188"/>
          <p14:tracePt t="23156" x="4973638" y="4938713"/>
          <p14:tracePt t="23172" x="4965700" y="4956175"/>
          <p14:tracePt t="23188" x="4956175" y="4991100"/>
          <p14:tracePt t="23205" x="4938713" y="5027613"/>
          <p14:tracePt t="23221" x="4938713" y="5062538"/>
          <p14:tracePt t="23238" x="4929188" y="5099050"/>
          <p14:tracePt t="23255" x="4929188" y="5116513"/>
          <p14:tracePt t="23271" x="4929188" y="5153025"/>
          <p14:tracePt t="23288" x="4929188" y="5187950"/>
          <p14:tracePt t="23305" x="4911725" y="5241925"/>
          <p14:tracePt t="23321" x="4867275" y="5322888"/>
          <p14:tracePt t="23338" x="4822825" y="5367338"/>
          <p14:tracePt t="23355" x="4795838" y="5402263"/>
          <p14:tracePt t="23372" x="4776788" y="5411788"/>
          <p14:tracePt t="23388" x="4768850" y="5419725"/>
          <p14:tracePt t="23405" x="4759325" y="5429250"/>
          <p14:tracePt t="23422" x="4751388" y="5438775"/>
          <p14:tracePt t="23438" x="4724400" y="5456238"/>
          <p14:tracePt t="23456" x="4660900" y="5491163"/>
          <p14:tracePt t="23472" x="4616450" y="5527675"/>
          <p14:tracePt t="23488" x="4572000" y="5562600"/>
          <p14:tracePt t="23505" x="4545013" y="5581650"/>
          <p14:tracePt t="23522" x="4527550" y="5589588"/>
          <p14:tracePt t="24020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73024" t="28660" r="2177" b="35983"/>
          <a:stretch/>
        </p:blipFill>
        <p:spPr>
          <a:xfrm>
            <a:off x="7746275" y="718458"/>
            <a:ext cx="3226525" cy="258644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73124" t="29017" r="2178" b="35626"/>
          <a:stretch/>
        </p:blipFill>
        <p:spPr>
          <a:xfrm>
            <a:off x="2730136" y="718458"/>
            <a:ext cx="3213463" cy="258644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6"/>
          <a:srcRect l="73025" t="28303" r="2378" b="35983"/>
          <a:stretch/>
        </p:blipFill>
        <p:spPr>
          <a:xfrm>
            <a:off x="2743199" y="3605348"/>
            <a:ext cx="3200400" cy="261257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72924" t="28482" r="2479" b="35982"/>
          <a:stretch/>
        </p:blipFill>
        <p:spPr>
          <a:xfrm>
            <a:off x="7713617" y="3605348"/>
            <a:ext cx="3200401" cy="2599508"/>
          </a:xfrm>
          <a:prstGeom prst="rect">
            <a:avLst/>
          </a:prstGeom>
        </p:spPr>
      </p:pic>
      <p:sp>
        <p:nvSpPr>
          <p:cNvPr id="6" name="Flecha derecha 5"/>
          <p:cNvSpPr/>
          <p:nvPr/>
        </p:nvSpPr>
        <p:spPr>
          <a:xfrm rot="10800000">
            <a:off x="5943599" y="1841863"/>
            <a:ext cx="1672046" cy="6792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echa abajo 6"/>
          <p:cNvSpPr/>
          <p:nvPr/>
        </p:nvSpPr>
        <p:spPr>
          <a:xfrm>
            <a:off x="4049486" y="3304904"/>
            <a:ext cx="731520" cy="3004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echa derecha 7"/>
          <p:cNvSpPr/>
          <p:nvPr/>
        </p:nvSpPr>
        <p:spPr>
          <a:xfrm>
            <a:off x="5999115" y="4741816"/>
            <a:ext cx="1658985" cy="587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03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58"/>
    </mc:Choice>
    <mc:Fallback xmlns="">
      <p:transition spd="slow" advTm="81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81" x="938213" y="5027613"/>
          <p14:tracePt t="4174" x="938213" y="5018088"/>
          <p14:tracePt t="4188" x="938213" y="5000625"/>
          <p14:tracePt t="4196" x="946150" y="4983163"/>
          <p14:tracePt t="4206" x="955675" y="4956175"/>
          <p14:tracePt t="4224" x="973138" y="4919663"/>
          <p14:tracePt t="4239" x="982663" y="4884738"/>
          <p14:tracePt t="4257" x="1009650" y="4840288"/>
          <p14:tracePt t="4274" x="1017588" y="4830763"/>
          <p14:tracePt t="4289" x="1036638" y="4822825"/>
          <p14:tracePt t="4306" x="1044575" y="4813300"/>
          <p14:tracePt t="4323" x="1054100" y="4803775"/>
          <p14:tracePt t="4339" x="1062038" y="4795838"/>
          <p14:tracePt t="4356" x="1081088" y="4786313"/>
          <p14:tracePt t="4373" x="1089025" y="4776788"/>
          <p14:tracePt t="4389" x="1089025" y="4768850"/>
          <p14:tracePt t="6695" x="1089025" y="4759325"/>
          <p14:tracePt t="6712" x="1089025" y="4751388"/>
          <p14:tracePt t="6733" x="1089025" y="4741863"/>
          <p14:tracePt t="7783" x="1125538" y="4768850"/>
          <p14:tracePt t="7801" x="1160463" y="4786313"/>
          <p14:tracePt t="7814" x="1196975" y="4813300"/>
          <p14:tracePt t="7826" x="1223963" y="4830763"/>
          <p14:tracePt t="7839" x="1357313" y="4875213"/>
          <p14:tracePt t="7856" x="1527175" y="4946650"/>
          <p14:tracePt t="7874" x="1751013" y="5027613"/>
          <p14:tracePt t="7891" x="1874838" y="5062538"/>
          <p14:tracePt t="7909" x="1982788" y="5099050"/>
          <p14:tracePt t="7922" x="2027238" y="5108575"/>
          <p14:tracePt t="7939" x="2044700" y="5116513"/>
          <p14:tracePt t="7993" x="2089150" y="5116513"/>
          <p14:tracePt t="8001" x="2152650" y="5116513"/>
          <p14:tracePt t="8010" x="2224088" y="5116513"/>
          <p14:tracePt t="8024" x="2366963" y="5116513"/>
          <p14:tracePt t="8039" x="2517775" y="5116513"/>
          <p14:tracePt t="8056" x="2625725" y="5116513"/>
          <p14:tracePt t="8072" x="2724150" y="5116513"/>
          <p14:tracePt t="8089" x="2795588" y="5116513"/>
          <p14:tracePt t="8105" x="2867025" y="5126038"/>
          <p14:tracePt t="8122" x="2919413" y="5126038"/>
          <p14:tracePt t="8139" x="2955925" y="5133975"/>
          <p14:tracePt t="8155" x="3000375" y="5143500"/>
          <p14:tracePt t="8172" x="3036888" y="5143500"/>
          <p14:tracePt t="8189" x="3044825" y="5143500"/>
          <p14:tracePt t="8580" x="3062288" y="5143500"/>
          <p14:tracePt t="8600" x="3276600" y="5126038"/>
          <p14:tracePt t="8616" x="3402013" y="5108575"/>
          <p14:tracePt t="8622" x="3455988" y="5099050"/>
          <p14:tracePt t="8639" x="3509963" y="5081588"/>
          <p14:tracePt t="8655" x="3562350" y="5037138"/>
          <p14:tracePt t="8672" x="3625850" y="4991100"/>
          <p14:tracePt t="8689" x="3697288" y="4929188"/>
          <p14:tracePt t="8705" x="3759200" y="4884738"/>
          <p14:tracePt t="8722" x="3822700" y="4840288"/>
          <p14:tracePt t="8739" x="3884613" y="4795838"/>
          <p14:tracePt t="8756" x="3946525" y="4732338"/>
          <p14:tracePt t="8772" x="3965575" y="4697413"/>
          <p14:tracePt t="8789" x="3983038" y="4670425"/>
          <p14:tracePt t="8805" x="3983038" y="4633913"/>
          <p14:tracePt t="8822" x="3983038" y="4598988"/>
          <p14:tracePt t="8839" x="4000500" y="4545013"/>
          <p14:tracePt t="8855" x="4010025" y="4491038"/>
          <p14:tracePt t="8872" x="4027488" y="4446588"/>
          <p14:tracePt t="8889" x="4044950" y="4394200"/>
          <p14:tracePt t="8905" x="4054475" y="4348163"/>
          <p14:tracePt t="8922" x="4062413" y="4313238"/>
          <p14:tracePt t="8939" x="4062413" y="4276725"/>
          <p14:tracePt t="8955" x="4071938" y="4232275"/>
          <p14:tracePt t="8972" x="4081463" y="4205288"/>
          <p14:tracePt t="8989" x="4116388" y="4160838"/>
          <p14:tracePt t="9005" x="4160838" y="4098925"/>
          <p14:tracePt t="9022" x="4205288" y="4044950"/>
          <p14:tracePt t="9039" x="4276725" y="3956050"/>
          <p14:tracePt t="9055" x="4313238" y="3919538"/>
          <p14:tracePt t="9072" x="4456113" y="3786188"/>
          <p14:tracePt t="9089" x="4589463" y="3697288"/>
          <p14:tracePt t="9105" x="4759325" y="3616325"/>
          <p14:tracePt t="9122" x="4919663" y="3544888"/>
          <p14:tracePt t="9139" x="5099050" y="3482975"/>
          <p14:tracePt t="9155" x="5232400" y="3419475"/>
          <p14:tracePt t="9172" x="5340350" y="3367088"/>
          <p14:tracePt t="9189" x="5456238" y="3295650"/>
          <p14:tracePt t="9205" x="5554663" y="3241675"/>
          <p14:tracePt t="9222" x="5715000" y="3179763"/>
          <p14:tracePt t="9238" x="5919788" y="3116263"/>
          <p14:tracePt t="9255" x="6089650" y="3071813"/>
          <p14:tracePt t="9272" x="6224588" y="3054350"/>
          <p14:tracePt t="9288" x="6259513" y="3044825"/>
          <p14:tracePt t="9305" x="6303963" y="3044825"/>
          <p14:tracePt t="9322" x="6419850" y="3044825"/>
          <p14:tracePt t="9339" x="6705600" y="3044825"/>
          <p14:tracePt t="9356" x="6919913" y="3054350"/>
          <p14:tracePt t="9372" x="7081838" y="3054350"/>
          <p14:tracePt t="9388" x="7197725" y="3054350"/>
          <p14:tracePt t="9405" x="7251700" y="3044825"/>
          <p14:tracePt t="9422" x="7286625" y="3036888"/>
          <p14:tracePt t="9438" x="7331075" y="3027363"/>
          <p14:tracePt t="9455" x="7367588" y="3009900"/>
          <p14:tracePt t="9472" x="7412038" y="3000375"/>
          <p14:tracePt t="9489" x="7491413" y="2965450"/>
          <p14:tracePt t="9506" x="7545388" y="2938463"/>
          <p14:tracePt t="9522" x="7581900" y="2919413"/>
          <p14:tracePt t="9538" x="7626350" y="2901950"/>
          <p14:tracePt t="9555" x="7697788" y="2884488"/>
          <p14:tracePt t="9572" x="7796213" y="2867025"/>
          <p14:tracePt t="9589" x="7920038" y="2847975"/>
          <p14:tracePt t="9605" x="8054975" y="2830513"/>
          <p14:tracePt t="9622" x="8153400" y="2813050"/>
          <p14:tracePt t="9639" x="8251825" y="2795588"/>
          <p14:tracePt t="9655" x="8296275" y="2776538"/>
          <p14:tracePt t="9672" x="8340725" y="2732088"/>
          <p14:tracePt t="9688" x="8385175" y="2687638"/>
          <p14:tracePt t="9705" x="8412163" y="2652713"/>
          <p14:tracePt t="9722" x="8447088" y="2608263"/>
          <p14:tracePt t="9738" x="8474075" y="2562225"/>
          <p14:tracePt t="9755" x="8528050" y="2517775"/>
          <p14:tracePt t="9772" x="8609013" y="2446338"/>
          <p14:tracePt t="9788" x="8653463" y="2419350"/>
          <p14:tracePt t="9805" x="8697913" y="2374900"/>
          <p14:tracePt t="9822" x="8742363" y="2339975"/>
          <p14:tracePt t="9838" x="8777288" y="2312988"/>
          <p14:tracePt t="9855" x="8796338" y="2295525"/>
          <p14:tracePt t="9872" x="8813800" y="2268538"/>
          <p14:tracePt t="9888" x="8823325" y="2251075"/>
          <p14:tracePt t="9905" x="8840788" y="2214563"/>
          <p14:tracePt t="9922" x="8858250" y="2179638"/>
          <p14:tracePt t="9938" x="8867775" y="2152650"/>
          <p14:tracePt t="9955" x="8885238" y="2116138"/>
          <p14:tracePt t="9972" x="8894763" y="2089150"/>
          <p14:tracePt t="9988" x="8912225" y="2054225"/>
          <p14:tracePt t="10005" x="8920163" y="2036763"/>
          <p14:tracePt t="10022" x="8929688" y="2000250"/>
          <p14:tracePt t="10039" x="8956675" y="1938338"/>
          <p14:tracePt t="10056" x="8966200" y="1893888"/>
          <p14:tracePt t="10072" x="8983663" y="1857375"/>
          <p14:tracePt t="10088" x="8991600" y="1812925"/>
          <p14:tracePt t="10105" x="9001125" y="1776413"/>
          <p14:tracePt t="10122" x="9010650" y="1741488"/>
          <p14:tracePt t="10138" x="9018588" y="1704975"/>
          <p14:tracePt t="10155" x="9018588" y="1679575"/>
          <p14:tracePt t="10172" x="9018588" y="1660525"/>
          <p14:tracePt t="10189" x="9018588" y="1633538"/>
          <p14:tracePt t="10206" x="9018588" y="1608138"/>
          <p14:tracePt t="10222" x="9010650" y="1589088"/>
          <p14:tracePt t="10238" x="9001125" y="1571625"/>
          <p14:tracePt t="10255" x="9001125" y="1562100"/>
          <p14:tracePt t="10272" x="8991600" y="1554163"/>
          <p14:tracePt t="10288" x="8983663" y="1544638"/>
          <p14:tracePt t="10305" x="8974138" y="1536700"/>
          <p14:tracePt t="10322" x="8974138" y="1527175"/>
          <p14:tracePt t="10339" x="8966200" y="1517650"/>
          <p14:tracePt t="10643" x="8939213" y="1517650"/>
          <p14:tracePt t="10661" x="8867775" y="1527175"/>
          <p14:tracePt t="10672" x="8848725" y="1536700"/>
          <p14:tracePt t="10689" x="8840788" y="1536700"/>
          <p14:tracePt t="10808" x="8831263" y="1536700"/>
          <p14:tracePt t="10831" x="8804275" y="1536700"/>
          <p14:tracePt t="10846" x="8796338" y="1536700"/>
          <p14:tracePt t="11075" x="8796338" y="1544638"/>
          <p14:tracePt t="15788" x="8786813" y="1544638"/>
          <p14:tracePt t="15866" x="8786813" y="1536700"/>
          <p14:tracePt t="16196" x="8777288" y="1536700"/>
          <p14:tracePt t="16316" x="8769350" y="1536700"/>
          <p14:tracePt t="16395" x="8759825" y="1536700"/>
          <p14:tracePt t="16536" x="8759825" y="1544638"/>
          <p14:tracePt t="16552" x="8751888" y="1554163"/>
          <p14:tracePt t="16565" x="8751888" y="1562100"/>
          <p14:tracePt t="16573" x="8742363" y="1562100"/>
          <p14:tracePt t="16581" x="8742363" y="1571625"/>
          <p14:tracePt t="16588" x="8732838" y="1581150"/>
          <p14:tracePt t="16604" x="8724900" y="1589088"/>
          <p14:tracePt t="16621" x="8688388" y="1608138"/>
          <p14:tracePt t="16637" x="8643938" y="1616075"/>
          <p14:tracePt t="16654" x="8634413" y="1625600"/>
          <p14:tracePt t="16687" x="8634413" y="1633538"/>
          <p14:tracePt t="16704" x="8634413" y="1643063"/>
          <p14:tracePt t="16721" x="8634413" y="1652588"/>
          <p14:tracePt t="16737" x="8634413" y="1660525"/>
          <p14:tracePt t="16754" x="8643938" y="1679575"/>
          <p14:tracePt t="16771" x="8653463" y="1687513"/>
          <p14:tracePt t="16788" x="8661400" y="1697038"/>
          <p14:tracePt t="16804" x="8680450" y="1704975"/>
          <p14:tracePt t="16821" x="8688388" y="1714500"/>
          <p14:tracePt t="17012" x="8680450" y="1704975"/>
          <p14:tracePt t="17028" x="8670925" y="1704975"/>
          <p14:tracePt t="17036" x="8670925" y="1697038"/>
          <p14:tracePt t="17044" x="8661400" y="1697038"/>
          <p14:tracePt t="17054" x="8653463" y="1687513"/>
          <p14:tracePt t="17071" x="8643938" y="1679575"/>
          <p14:tracePt t="17087" x="8634413" y="1660525"/>
          <p14:tracePt t="17104" x="8634413" y="1652588"/>
          <p14:tracePt t="17121" x="8616950" y="1633538"/>
          <p14:tracePt t="17138" x="8609013" y="1625600"/>
          <p14:tracePt t="17154" x="8599488" y="1616075"/>
          <p14:tracePt t="17187" x="8599488" y="1598613"/>
          <p14:tracePt t="17204" x="8589963" y="1598613"/>
          <p14:tracePt t="17221" x="8589963" y="1589088"/>
          <p14:tracePt t="17348" x="8589963" y="1581150"/>
          <p14:tracePt t="17366" x="8589963" y="1562100"/>
          <p14:tracePt t="17384" x="8589963" y="1554163"/>
          <p14:tracePt t="17391" x="8589963" y="1544638"/>
          <p14:tracePt t="17431" x="8589963" y="1536700"/>
          <p14:tracePt t="17535" x="8589963" y="1527175"/>
          <p14:tracePt t="17754" x="8589963" y="1536700"/>
          <p14:tracePt t="17761" x="8599488" y="1536700"/>
          <p14:tracePt t="17771" x="8599488" y="1544638"/>
          <p14:tracePt t="17787" x="8599488" y="1554163"/>
          <p14:tracePt t="17805" x="8599488" y="1562100"/>
          <p14:tracePt t="17821" x="8609013" y="1571625"/>
          <p14:tracePt t="17837" x="8609013" y="1581150"/>
          <p14:tracePt t="17854" x="8616950" y="1589088"/>
          <p14:tracePt t="17872" x="8626475" y="1616075"/>
          <p14:tracePt t="17887" x="8626475" y="1633538"/>
          <p14:tracePt t="17906" x="8626475" y="1643063"/>
          <p14:tracePt t="17921" x="8626475" y="1687513"/>
          <p14:tracePt t="17937" x="8626475" y="1714500"/>
          <p14:tracePt t="17954" x="8626475" y="1741488"/>
          <p14:tracePt t="17972" x="8616950" y="1785938"/>
          <p14:tracePt t="17988" x="8609013" y="1839913"/>
          <p14:tracePt t="18004" x="8599488" y="1847850"/>
          <p14:tracePt t="18020" x="8589963" y="1857375"/>
          <p14:tracePt t="18037" x="8582025" y="1866900"/>
          <p14:tracePt t="18054" x="8555038" y="1874838"/>
          <p14:tracePt t="18071" x="8518525" y="1874838"/>
          <p14:tracePt t="18087" x="8474075" y="1874838"/>
          <p14:tracePt t="18104" x="8385175" y="1874838"/>
          <p14:tracePt t="18121" x="8188325" y="1874838"/>
          <p14:tracePt t="18138" x="7786688" y="1857375"/>
          <p14:tracePt t="18154" x="7483475" y="1857375"/>
          <p14:tracePt t="18171" x="7224713" y="1866900"/>
          <p14:tracePt t="18187" x="6973888" y="1866900"/>
          <p14:tracePt t="18204" x="6786563" y="1866900"/>
          <p14:tracePt t="18220" x="6643688" y="1866900"/>
          <p14:tracePt t="18237" x="6500813" y="1866900"/>
          <p14:tracePt t="18254" x="6340475" y="1866900"/>
          <p14:tracePt t="18272" x="6045200" y="1874838"/>
          <p14:tracePt t="18288" x="5786438" y="1874838"/>
          <p14:tracePt t="18304" x="5537200" y="1866900"/>
          <p14:tracePt t="18320" x="5303838" y="1866900"/>
          <p14:tracePt t="18337" x="5089525" y="1866900"/>
          <p14:tracePt t="18354" x="4894263" y="1866900"/>
          <p14:tracePt t="18371" x="4732338" y="1857375"/>
          <p14:tracePt t="18387" x="4562475" y="1847850"/>
          <p14:tracePt t="18404" x="4402138" y="1830388"/>
          <p14:tracePt t="18420" x="4276725" y="1812925"/>
          <p14:tracePt t="18438" x="4205288" y="1803400"/>
          <p14:tracePt t="18454" x="4179888" y="1785938"/>
          <p14:tracePt t="18470" x="4160838" y="1776413"/>
          <p14:tracePt t="18487" x="4116388" y="1758950"/>
          <p14:tracePt t="18504" x="4071938" y="1751013"/>
          <p14:tracePt t="18520" x="4044950" y="1741488"/>
          <p14:tracePt t="18580" x="4037013" y="1724025"/>
          <p14:tracePt t="18589" x="4017963" y="1697038"/>
          <p14:tracePt t="18596" x="3983038" y="1679575"/>
          <p14:tracePt t="18606" x="3956050" y="1652588"/>
          <p14:tracePt t="18620" x="3867150" y="1598613"/>
          <p14:tracePt t="18637" x="3803650" y="1554163"/>
          <p14:tracePt t="18654" x="3786188" y="1527175"/>
          <p14:tracePt t="18670" x="3768725" y="1517650"/>
          <p14:tracePt t="18704" x="3768725" y="1509713"/>
          <p14:tracePt t="18841" x="3768725" y="1500188"/>
          <p14:tracePt t="18849" x="3759200" y="1490663"/>
          <p14:tracePt t="18865" x="3751263" y="1473200"/>
          <p14:tracePt t="18879" x="3741738" y="1473200"/>
          <p14:tracePt t="18888" x="3732213" y="1465263"/>
          <p14:tracePt t="19002" x="3732213" y="1455738"/>
          <p14:tracePt t="19135" x="3724275" y="1455738"/>
          <p14:tracePt t="19151" x="3714750" y="1465263"/>
          <p14:tracePt t="19165" x="3714750" y="1482725"/>
          <p14:tracePt t="19187" x="3705225" y="1490663"/>
          <p14:tracePt t="19204" x="3697288" y="1500188"/>
          <p14:tracePt t="19222" x="3697288" y="1517650"/>
          <p14:tracePt t="19237" x="3687763" y="1527175"/>
          <p14:tracePt t="19254" x="3687763" y="1544638"/>
          <p14:tracePt t="19270" x="3679825" y="1554163"/>
          <p14:tracePt t="19288" x="3670300" y="1581150"/>
          <p14:tracePt t="19304" x="3670300" y="1589088"/>
          <p14:tracePt t="19321" x="3670300" y="1608138"/>
          <p14:tracePt t="19337" x="3670300" y="1616075"/>
          <p14:tracePt t="19354" x="3670300" y="1633538"/>
          <p14:tracePt t="19370" x="3670300" y="1643063"/>
          <p14:tracePt t="19387" x="3670300" y="1652588"/>
          <p14:tracePt t="19404" x="3670300" y="1670050"/>
          <p14:tracePt t="19422" x="3670300" y="1679575"/>
          <p14:tracePt t="19437" x="3670300" y="1687513"/>
          <p14:tracePt t="19454" x="3670300" y="1714500"/>
          <p14:tracePt t="19470" x="3670300" y="1741488"/>
          <p14:tracePt t="19487" x="3670300" y="1776413"/>
          <p14:tracePt t="19504" x="3660775" y="1803400"/>
          <p14:tracePt t="19520" x="3660775" y="1839913"/>
          <p14:tracePt t="19537" x="3652838" y="1874838"/>
          <p14:tracePt t="19554" x="3652838" y="1901825"/>
          <p14:tracePt t="19570" x="3652838" y="1928813"/>
          <p14:tracePt t="19573" x="3652838" y="1946275"/>
          <p14:tracePt t="19588" x="3652838" y="1982788"/>
          <p14:tracePt t="19604" x="3643313" y="2009775"/>
          <p14:tracePt t="19620" x="3633788" y="2044700"/>
          <p14:tracePt t="19637" x="3625850" y="2071688"/>
          <p14:tracePt t="19654" x="3616325" y="2098675"/>
          <p14:tracePt t="19670" x="3616325" y="2116138"/>
          <p14:tracePt t="19687" x="3608388" y="2160588"/>
          <p14:tracePt t="19705" x="3598863" y="2224088"/>
          <p14:tracePt t="19720" x="3598863" y="2241550"/>
          <p14:tracePt t="19737" x="3589338" y="2303463"/>
          <p14:tracePt t="19755" x="3589338" y="2330450"/>
          <p14:tracePt t="19770" x="3589338" y="2357438"/>
          <p14:tracePt t="19787" x="3589338" y="2374900"/>
          <p14:tracePt t="19804" x="3589338" y="2401888"/>
          <p14:tracePt t="19820" x="3589338" y="2411413"/>
          <p14:tracePt t="19837" x="3589338" y="2419350"/>
          <p14:tracePt t="19854" x="3589338" y="2428875"/>
          <p14:tracePt t="19870" x="3581400" y="2438400"/>
          <p14:tracePt t="19887" x="3581400" y="2465388"/>
          <p14:tracePt t="19904" x="3581400" y="2482850"/>
          <p14:tracePt t="19920" x="3571875" y="2500313"/>
          <p14:tracePt t="19937" x="3571875" y="2509838"/>
          <p14:tracePt t="19955" x="3554413" y="2536825"/>
          <p14:tracePt t="19970" x="3544888" y="2544763"/>
          <p14:tracePt t="19987" x="3544888" y="2554288"/>
          <p14:tracePt t="20004" x="3536950" y="2554288"/>
          <p14:tracePt t="20174" x="3536950" y="2536825"/>
          <p14:tracePt t="20189" x="3536950" y="2482850"/>
          <p14:tracePt t="20207" x="3536950" y="2428875"/>
          <p14:tracePt t="20220" x="3536950" y="2374900"/>
          <p14:tracePt t="20237" x="3517900" y="2312988"/>
          <p14:tracePt t="20255" x="3509963" y="2241550"/>
          <p14:tracePt t="20270" x="3490913" y="2160588"/>
          <p14:tracePt t="20287" x="3465513" y="2054225"/>
          <p14:tracePt t="20304" x="3465513" y="1990725"/>
          <p14:tracePt t="20320" x="3465513" y="1938338"/>
          <p14:tracePt t="20337" x="3465513" y="1884363"/>
          <p14:tracePt t="20354" x="3465513" y="1830388"/>
          <p14:tracePt t="20370" x="3473450" y="1776413"/>
          <p14:tracePt t="20387" x="3473450" y="1724025"/>
          <p14:tracePt t="20404" x="3473450" y="1670050"/>
          <p14:tracePt t="20420" x="3473450" y="1625600"/>
          <p14:tracePt t="20438" x="3473450" y="1598613"/>
          <p14:tracePt t="20454" x="3473450" y="1589088"/>
          <p14:tracePt t="20470" x="3473450" y="1571625"/>
          <p14:tracePt t="20487" x="3473450" y="1562100"/>
          <p14:tracePt t="20504" x="3473450" y="1554163"/>
          <p14:tracePt t="20520" x="3473450" y="1544638"/>
          <p14:tracePt t="20537" x="3473450" y="1536700"/>
          <p14:tracePt t="20554" x="3473450" y="1517650"/>
          <p14:tracePt t="20570" x="3473450" y="1509713"/>
          <p14:tracePt t="23607" x="3482975" y="1517650"/>
          <p14:tracePt t="23620" x="3490913" y="1517650"/>
          <p14:tracePt t="23630" x="3500438" y="1527175"/>
          <p14:tracePt t="23642" x="3500438" y="1536700"/>
          <p14:tracePt t="23653" x="3517900" y="1544638"/>
          <p14:tracePt t="23670" x="3527425" y="1571625"/>
          <p14:tracePt t="23687" x="3527425" y="1581150"/>
          <p14:tracePt t="23703" x="3544888" y="1589088"/>
          <p14:tracePt t="23720" x="3554413" y="1608138"/>
          <p14:tracePt t="23736" x="3554413" y="1616075"/>
          <p14:tracePt t="23754" x="3571875" y="1633538"/>
          <p14:tracePt t="23770" x="3571875" y="1643063"/>
          <p14:tracePt t="23786" x="3581400" y="1660525"/>
          <p14:tracePt t="23803" x="3581400" y="1687513"/>
          <p14:tracePt t="23820" x="3589338" y="1697038"/>
          <p14:tracePt t="23836" x="3589338" y="1704975"/>
          <p14:tracePt t="23854" x="3589338" y="1714500"/>
          <p14:tracePt t="23870" x="3598863" y="1741488"/>
          <p14:tracePt t="23886" x="3598863" y="1758950"/>
          <p14:tracePt t="23906" x="3608388" y="1768475"/>
          <p14:tracePt t="23920" x="3608388" y="1776413"/>
          <p14:tracePt t="23953" x="3608388" y="1785938"/>
          <p14:tracePt t="24509" x="3608388" y="1776413"/>
          <p14:tracePt t="24522" x="3608388" y="1768475"/>
          <p14:tracePt t="24539" x="3608388" y="1751013"/>
          <p14:tracePt t="24553" x="3608388" y="1741488"/>
          <p14:tracePt t="24570" x="3608388" y="1731963"/>
          <p14:tracePt t="24586" x="3608388" y="1714500"/>
          <p14:tracePt t="24590" x="3608388" y="1697038"/>
          <p14:tracePt t="24607" x="3608388" y="1687513"/>
          <p14:tracePt t="24620" x="3616325" y="1687513"/>
          <p14:tracePt t="24637" x="3625850" y="1670050"/>
          <p14:tracePt t="24653" x="3625850" y="1660525"/>
          <p14:tracePt t="24670" x="3625850" y="1643063"/>
          <p14:tracePt t="24686" x="3625850" y="1625600"/>
          <p14:tracePt t="24703" x="3633788" y="1608138"/>
          <p14:tracePt t="24720" x="3633788" y="1589088"/>
          <p14:tracePt t="24737" x="3633788" y="1562100"/>
          <p14:tracePt t="24753" x="3633788" y="1517650"/>
          <p14:tracePt t="24770" x="3633788" y="1473200"/>
          <p14:tracePt t="24786" x="3625850" y="1428750"/>
          <p14:tracePt t="24803" x="3608388" y="1401763"/>
          <p14:tracePt t="24820" x="3608388" y="1393825"/>
          <p14:tracePt t="24836" x="3581400" y="1347788"/>
          <p14:tracePt t="24853" x="3562350" y="1339850"/>
          <p14:tracePt t="24870" x="3544888" y="1312863"/>
          <p14:tracePt t="24886" x="3536950" y="1303338"/>
          <p14:tracePt t="24906" x="3509963" y="1285875"/>
          <p14:tracePt t="24920" x="3490913" y="1276350"/>
          <p14:tracePt t="24936" x="3473450" y="1268413"/>
          <p14:tracePt t="24953" x="3465513" y="1258888"/>
          <p14:tracePt t="24970" x="3465513" y="1241425"/>
          <p14:tracePt t="24986" x="3455988" y="1241425"/>
          <p14:tracePt t="25003" x="3438525" y="1231900"/>
          <p14:tracePt t="25020" x="3429000" y="1214438"/>
          <p14:tracePt t="25036" x="3394075" y="1214438"/>
          <p14:tracePt t="25055" x="3348038" y="1214438"/>
          <p14:tracePt t="25070" x="3313113" y="1214438"/>
          <p14:tracePt t="25086" x="3259138" y="1214438"/>
          <p14:tracePt t="25103" x="3197225" y="1214438"/>
          <p14:tracePt t="25119" x="3152775" y="1223963"/>
          <p14:tracePt t="25136" x="3108325" y="1241425"/>
          <p14:tracePt t="25153" x="3081338" y="1250950"/>
          <p14:tracePt t="25169" x="3054350" y="1258888"/>
          <p14:tracePt t="25186" x="3027363" y="1276350"/>
          <p14:tracePt t="25203" x="3009900" y="1285875"/>
          <p14:tracePt t="25220" x="2955925" y="1303338"/>
          <p14:tracePt t="25236" x="2938463" y="1312863"/>
          <p14:tracePt t="25253" x="2919413" y="1339850"/>
          <p14:tracePt t="25269" x="2911475" y="1374775"/>
          <p14:tracePt t="25286" x="2901950" y="1411288"/>
          <p14:tracePt t="25303" x="2901950" y="1446213"/>
          <p14:tracePt t="25319" x="2901950" y="1482725"/>
          <p14:tracePt t="25336" x="2901950" y="1527175"/>
          <p14:tracePt t="25353" x="2901950" y="1571625"/>
          <p14:tracePt t="25370" x="2928938" y="1643063"/>
          <p14:tracePt t="25386" x="2938463" y="1687513"/>
          <p14:tracePt t="25403" x="2955925" y="1724025"/>
          <p14:tracePt t="25419" x="2973388" y="1776413"/>
          <p14:tracePt t="25436" x="3000375" y="1830388"/>
          <p14:tracePt t="25453" x="3036888" y="1893888"/>
          <p14:tracePt t="25469" x="3089275" y="1955800"/>
          <p14:tracePt t="25486" x="3133725" y="2017713"/>
          <p14:tracePt t="25503" x="3179763" y="2081213"/>
          <p14:tracePt t="25520" x="3251200" y="2160588"/>
          <p14:tracePt t="25536" x="3286125" y="2205038"/>
          <p14:tracePt t="25553" x="3330575" y="2251075"/>
          <p14:tracePt t="25569" x="3375025" y="2295525"/>
          <p14:tracePt t="25586" x="3411538" y="2339975"/>
          <p14:tracePt t="25603" x="3446463" y="2374900"/>
          <p14:tracePt t="25619" x="3490913" y="2419350"/>
          <p14:tracePt t="25636" x="3544888" y="2465388"/>
          <p14:tracePt t="25653" x="3581400" y="2500313"/>
          <p14:tracePt t="25670" x="3625850" y="2544763"/>
          <p14:tracePt t="25686" x="3633788" y="2562225"/>
          <p14:tracePt t="25703" x="3643313" y="2571750"/>
          <p14:tracePt t="25719" x="3660775" y="2581275"/>
          <p14:tracePt t="25736" x="3679825" y="2589213"/>
          <p14:tracePt t="25753" x="3732213" y="2589213"/>
          <p14:tracePt t="25769" x="3786188" y="2581275"/>
          <p14:tracePt t="25786" x="3840163" y="2554288"/>
          <p14:tracePt t="25803" x="3919538" y="2509838"/>
          <p14:tracePt t="25819" x="3973513" y="2473325"/>
          <p14:tracePt t="25836" x="4010025" y="2428875"/>
          <p14:tracePt t="25853" x="4054475" y="2374900"/>
          <p14:tracePt t="25869" x="4081463" y="2330450"/>
          <p14:tracePt t="25886" x="4089400" y="2268538"/>
          <p14:tracePt t="25903" x="4089400" y="2170113"/>
          <p14:tracePt t="25920" x="4089400" y="2062163"/>
          <p14:tracePt t="25936" x="4089400" y="1973263"/>
          <p14:tracePt t="25953" x="4081463" y="1919288"/>
          <p14:tracePt t="25969" x="4071938" y="1866900"/>
          <p14:tracePt t="25986" x="4054475" y="1803400"/>
          <p14:tracePt t="26003" x="4037013" y="1751013"/>
          <p14:tracePt t="26019" x="4017963" y="1697038"/>
          <p14:tracePt t="26036" x="3983038" y="1643063"/>
          <p14:tracePt t="26053" x="3938588" y="1581150"/>
          <p14:tracePt t="26070" x="3884613" y="1500188"/>
          <p14:tracePt t="26086" x="3848100" y="1473200"/>
          <p14:tracePt t="26102" x="3813175" y="1438275"/>
          <p14:tracePt t="26119" x="3786188" y="1411288"/>
          <p14:tracePt t="26136" x="3751263" y="1393825"/>
          <p14:tracePt t="26152" x="3714750" y="1384300"/>
          <p14:tracePt t="26169" x="3660775" y="1374775"/>
          <p14:tracePt t="26186" x="3608388" y="1374775"/>
          <p14:tracePt t="26203" x="3527425" y="1384300"/>
          <p14:tracePt t="26220" x="3384550" y="1411288"/>
          <p14:tracePt t="26236" x="3303588" y="1419225"/>
          <p14:tracePt t="26252" x="3251200" y="1446213"/>
          <p14:tracePt t="26269" x="3197225" y="1455738"/>
          <p14:tracePt t="26286" x="3133725" y="1490663"/>
          <p14:tracePt t="26302" x="3081338" y="1517650"/>
          <p14:tracePt t="26319" x="3027363" y="1562100"/>
          <p14:tracePt t="26336" x="2965450" y="1616075"/>
          <p14:tracePt t="26352" x="2911475" y="1679575"/>
          <p14:tracePt t="26370" x="2847975" y="1741488"/>
          <p14:tracePt t="26386" x="2822575" y="1785938"/>
          <p14:tracePt t="26402" x="2803525" y="1830388"/>
          <p14:tracePt t="26419" x="2786063" y="1884363"/>
          <p14:tracePt t="26436" x="2776538" y="1928813"/>
          <p14:tracePt t="26452" x="2759075" y="1973263"/>
          <p14:tracePt t="26469" x="2759075" y="2027238"/>
          <p14:tracePt t="26486" x="2759075" y="2071688"/>
          <p14:tracePt t="26502" x="2759075" y="2116138"/>
          <p14:tracePt t="26520" x="2759075" y="2170113"/>
          <p14:tracePt t="26536" x="2768600" y="2214563"/>
          <p14:tracePt t="26552" x="2795588" y="2268538"/>
          <p14:tracePt t="26569" x="2822575" y="2322513"/>
          <p14:tracePt t="26586" x="2847975" y="2374900"/>
          <p14:tracePt t="26603" x="2874963" y="2411413"/>
          <p14:tracePt t="26619" x="2894013" y="2465388"/>
          <p14:tracePt t="26636" x="2911475" y="2509838"/>
          <p14:tracePt t="26652" x="2946400" y="2554288"/>
          <p14:tracePt t="26670" x="3017838" y="2643188"/>
          <p14:tracePt t="26686" x="3062288" y="2687638"/>
          <p14:tracePt t="26702" x="3098800" y="2724150"/>
          <p14:tracePt t="26719" x="3133725" y="2741613"/>
          <p14:tracePt t="26736" x="3179763" y="2768600"/>
          <p14:tracePt t="26752" x="3224213" y="2776538"/>
          <p14:tracePt t="26769" x="3276600" y="2786063"/>
          <p14:tracePt t="26786" x="3357563" y="2786063"/>
          <p14:tracePt t="26802" x="3419475" y="2768600"/>
          <p14:tracePt t="26819" x="3544888" y="2751138"/>
          <p14:tracePt t="26836" x="3625850" y="2724150"/>
          <p14:tracePt t="26852" x="3705225" y="2697163"/>
          <p14:tracePt t="26869" x="3768725" y="2679700"/>
          <p14:tracePt t="26886" x="3813175" y="2660650"/>
          <p14:tracePt t="26902" x="3867150" y="2643188"/>
          <p14:tracePt t="26919" x="3946525" y="2608263"/>
          <p14:tracePt t="26936" x="4071938" y="2562225"/>
          <p14:tracePt t="26952" x="4108450" y="2544763"/>
          <p14:tracePt t="26969" x="4125913" y="2536825"/>
          <p14:tracePt t="26986" x="4133850" y="2517775"/>
          <p14:tracePt t="27002" x="4143375" y="2509838"/>
          <p14:tracePt t="27019" x="4152900" y="2473325"/>
          <p14:tracePt t="27036" x="4152900" y="2455863"/>
          <p14:tracePt t="27052" x="4160838" y="2428875"/>
          <p14:tracePt t="27070" x="4160838" y="2411413"/>
          <p14:tracePt t="27086" x="4160838" y="2393950"/>
          <p14:tracePt t="27103" x="4160838" y="2384425"/>
          <p14:tracePt t="27119" x="4152900" y="2374900"/>
          <p14:tracePt t="27136" x="4152900" y="2357438"/>
          <p14:tracePt t="27152" x="4143375" y="2347913"/>
          <p14:tracePt t="27169" x="4133850" y="2339975"/>
          <p14:tracePt t="27186" x="4133850" y="2330450"/>
          <p14:tracePt t="27202" x="4133850" y="2322513"/>
          <p14:tracePt t="27963" x="4133850" y="2312988"/>
          <p14:tracePt t="27987" x="4143375" y="2303463"/>
          <p14:tracePt t="27997" x="4152900" y="2303463"/>
          <p14:tracePt t="28058" x="4160838" y="2303463"/>
          <p14:tracePt t="28068" x="4187825" y="2303463"/>
          <p14:tracePt t="28081" x="4251325" y="2312988"/>
          <p14:tracePt t="28102" x="4367213" y="2322513"/>
          <p14:tracePt t="28119" x="4429125" y="2322513"/>
          <p14:tracePt t="28136" x="4483100" y="2322513"/>
          <p14:tracePt t="28152" x="4500563" y="2330450"/>
          <p14:tracePt t="28169" x="4510088" y="2330450"/>
          <p14:tracePt t="28223" x="4537075" y="2330450"/>
          <p14:tracePt t="28228" x="4562475" y="2330450"/>
          <p14:tracePt t="28238" x="4598988" y="2330450"/>
          <p14:tracePt t="28252" x="4652963" y="2312988"/>
          <p14:tracePt t="28269" x="4687888" y="2303463"/>
          <p14:tracePt t="28286" x="4697413" y="2295525"/>
          <p14:tracePt t="28556" x="4697413" y="2286000"/>
          <p14:tracePt t="28657" x="4697413" y="2276475"/>
          <p14:tracePt t="28841" x="4714875" y="2268538"/>
          <p14:tracePt t="28859" x="4768850" y="2259013"/>
          <p14:tracePt t="28870" x="4786313" y="2251075"/>
          <p14:tracePt t="28886" x="4813300" y="2251075"/>
          <p14:tracePt t="28906" x="4848225" y="2251075"/>
          <p14:tracePt t="28919" x="4867275" y="2251075"/>
          <p14:tracePt t="28936" x="4884738" y="2251075"/>
          <p14:tracePt t="28952" x="4902200" y="2259013"/>
          <p14:tracePt t="28969" x="4919663" y="2268538"/>
          <p14:tracePt t="28986" x="4973638" y="2276475"/>
          <p14:tracePt t="29003" x="5018088" y="2295525"/>
          <p14:tracePt t="29019" x="5054600" y="2295525"/>
          <p14:tracePt t="29035" x="5099050" y="2312988"/>
          <p14:tracePt t="29052" x="5126038" y="2322513"/>
          <p14:tracePt t="29069" x="5133975" y="2322513"/>
          <p14:tracePt t="29135" x="5143500" y="2322513"/>
          <p14:tracePt t="29190" x="5153025" y="2330450"/>
          <p14:tracePt t="29209" x="5160963" y="2339975"/>
          <p14:tracePt t="29219" x="5160963" y="2347913"/>
          <p14:tracePt t="29232" x="5160963" y="2357438"/>
          <p14:tracePt t="29239" x="5160963" y="2366963"/>
          <p14:tracePt t="29253" x="5153025" y="2393950"/>
          <p14:tracePt t="29269" x="5143500" y="2419350"/>
          <p14:tracePt t="29286" x="5108575" y="2455863"/>
          <p14:tracePt t="29303" x="5062538" y="2509838"/>
          <p14:tracePt t="29319" x="5000625" y="2581275"/>
          <p14:tracePt t="29336" x="4938713" y="2652713"/>
          <p14:tracePt t="29353" x="4884738" y="2732088"/>
          <p14:tracePt t="29370" x="4822825" y="2840038"/>
          <p14:tracePt t="29387" x="4803775" y="2874963"/>
          <p14:tracePt t="29403" x="4786313" y="2901950"/>
          <p14:tracePt t="29419" x="4776788" y="2919413"/>
          <p14:tracePt t="29435" x="4759325" y="2938463"/>
          <p14:tracePt t="29452" x="4741863" y="2955925"/>
          <p14:tracePt t="29469" x="4724400" y="2973388"/>
          <p14:tracePt t="29485" x="4705350" y="2990850"/>
          <p14:tracePt t="29502" x="4687888" y="3009900"/>
          <p14:tracePt t="29519" x="4679950" y="3017838"/>
          <p14:tracePt t="29536" x="4625975" y="3062288"/>
          <p14:tracePt t="29552" x="4581525" y="3108325"/>
          <p14:tracePt t="29569" x="4518025" y="3152775"/>
          <p14:tracePt t="29585" x="4429125" y="3205163"/>
          <p14:tracePt t="29602" x="4348163" y="3276600"/>
          <p14:tracePt t="29619" x="4276725" y="3340100"/>
          <p14:tracePt t="29635" x="4214813" y="3411538"/>
          <p14:tracePt t="29652" x="4152900" y="3473450"/>
          <p14:tracePt t="29669" x="4108450" y="3527425"/>
          <p14:tracePt t="29686" x="4071938" y="3608388"/>
          <p14:tracePt t="29702" x="4054475" y="3741738"/>
          <p14:tracePt t="29719" x="4017963" y="3840163"/>
          <p14:tracePt t="29735" x="4010025" y="3919538"/>
          <p14:tracePt t="29752" x="4010025" y="4010025"/>
          <p14:tracePt t="29769" x="4000500" y="4081463"/>
          <p14:tracePt t="29785" x="3990975" y="4152900"/>
          <p14:tracePt t="29802" x="3990975" y="4205288"/>
          <p14:tracePt t="29819" x="3990975" y="4251325"/>
          <p14:tracePt t="29836" x="4010025" y="4313238"/>
          <p14:tracePt t="29854" x="4017963" y="4375150"/>
          <p14:tracePt t="29869" x="4037013" y="4411663"/>
          <p14:tracePt t="29885" x="4044950" y="4446588"/>
          <p14:tracePt t="29902" x="4054475" y="4465638"/>
          <p14:tracePt t="29919" x="4062413" y="4473575"/>
          <p14:tracePt t="29963" x="4062413" y="4491038"/>
          <p14:tracePt t="29979" x="4062413" y="4500563"/>
          <p14:tracePt t="29988" x="4054475" y="4518025"/>
          <p14:tracePt t="30003" x="4044950" y="4537075"/>
          <p14:tracePt t="30019" x="4027488" y="4545013"/>
          <p14:tracePt t="30036" x="4017963" y="4562475"/>
          <p14:tracePt t="30053" x="4010025" y="4562475"/>
          <p14:tracePt t="30107" x="4000500" y="4562475"/>
          <p14:tracePt t="30122" x="3983038" y="4554538"/>
          <p14:tracePt t="30129" x="3965575" y="4554538"/>
          <p14:tracePt t="30138" x="3946525" y="4545013"/>
          <p14:tracePt t="30154" x="3911600" y="4527550"/>
          <p14:tracePt t="30169" x="3867150" y="4518025"/>
          <p14:tracePt t="30185" x="3822700" y="4500563"/>
          <p14:tracePt t="30202" x="3803650" y="4500563"/>
          <p14:tracePt t="30270" x="3795713" y="4491038"/>
          <p14:tracePt t="30288" x="3768725" y="4483100"/>
          <p14:tracePt t="30297" x="3751263" y="4456113"/>
          <p14:tracePt t="30309" x="3714750" y="4429125"/>
          <p14:tracePt t="30319" x="3705225" y="4402138"/>
          <p14:tracePt t="30336" x="3687763" y="4384675"/>
          <p14:tracePt t="30352" x="3679825" y="4367213"/>
          <p14:tracePt t="30369" x="3660775" y="4357688"/>
          <p14:tracePt t="30526" x="3652838" y="4357688"/>
          <p14:tracePt t="30579" x="3643313" y="4357688"/>
          <p14:tracePt t="30590" x="3625850" y="4357688"/>
          <p14:tracePt t="30608" x="3554413" y="4357688"/>
          <p14:tracePt t="30619" x="3544888" y="4357688"/>
          <p14:tracePt t="30636" x="3527425" y="4357688"/>
          <p14:tracePt t="30652" x="3509963" y="4367213"/>
          <p14:tracePt t="30669" x="3500438" y="4375150"/>
          <p14:tracePt t="30686" x="3482975" y="4394200"/>
          <p14:tracePt t="30702" x="3473450" y="4402138"/>
          <p14:tracePt t="30719" x="3465513" y="4411663"/>
          <p14:tracePt t="30735" x="3455988" y="4419600"/>
          <p14:tracePt t="30752" x="3455988" y="4438650"/>
          <p14:tracePt t="30768" x="3446463" y="4446588"/>
          <p14:tracePt t="30785" x="3438525" y="4465638"/>
          <p14:tracePt t="30802" x="3438525" y="4483100"/>
          <p14:tracePt t="30819" x="3438525" y="4500563"/>
          <p14:tracePt t="30836" x="3438525" y="4518025"/>
          <p14:tracePt t="30852" x="3438525" y="4537075"/>
          <p14:tracePt t="30869" x="3429000" y="4545013"/>
          <p14:tracePt t="30885" x="3429000" y="4554538"/>
          <p14:tracePt t="30902" x="3429000" y="4581525"/>
          <p14:tracePt t="30919" x="3411538" y="4598988"/>
          <p14:tracePt t="30935" x="3402013" y="4616450"/>
          <p14:tracePt t="30952" x="3394075" y="4625975"/>
          <p14:tracePt t="30969" x="3384550" y="4633913"/>
          <p14:tracePt t="30986" x="3375025" y="4652963"/>
          <p14:tracePt t="31002" x="3375025" y="4660900"/>
          <p14:tracePt t="31019" x="3367088" y="4670425"/>
          <p14:tracePt t="31035" x="3357563" y="4679950"/>
          <p14:tracePt t="31052" x="3348038" y="4687888"/>
          <p14:tracePt t="31068" x="3340100" y="4697413"/>
          <p14:tracePt t="31085" x="3340100" y="4705350"/>
          <p14:tracePt t="31102" x="3330575" y="4724400"/>
          <p14:tracePt t="31118" x="3322638" y="4732338"/>
          <p14:tracePt t="31136" x="3313113" y="4741863"/>
          <p14:tracePt t="31152" x="3303588" y="4751388"/>
          <p14:tracePt t="31168" x="3295650" y="4759325"/>
          <p14:tracePt t="31185" x="3286125" y="4768850"/>
          <p14:tracePt t="31416" x="3276600" y="4768850"/>
          <p14:tracePt t="31429" x="3268663" y="4759325"/>
          <p14:tracePt t="31443" x="3259138" y="4724400"/>
          <p14:tracePt t="31453" x="3251200" y="4714875"/>
          <p14:tracePt t="31468" x="3241675" y="4687888"/>
          <p14:tracePt t="31485" x="3241675" y="4670425"/>
          <p14:tracePt t="31502" x="3224213" y="4652963"/>
          <p14:tracePt t="31518" x="3224213" y="4616450"/>
          <p14:tracePt t="31535" x="3214688" y="4598988"/>
          <p14:tracePt t="31552" x="3197225" y="4554538"/>
          <p14:tracePt t="31568" x="3179763" y="4500563"/>
          <p14:tracePt t="31585" x="3170238" y="4465638"/>
          <p14:tracePt t="31602" x="3160713" y="4438650"/>
          <p14:tracePt t="31619" x="3160713" y="4419600"/>
          <p14:tracePt t="31635" x="3152775" y="4411663"/>
          <p14:tracePt t="31652" x="3152775" y="4402138"/>
          <p14:tracePt t="31668" x="3152775" y="4394200"/>
          <p14:tracePt t="31686" x="3152775" y="4375150"/>
          <p14:tracePt t="33850" x="3160713" y="4384675"/>
          <p14:tracePt t="33875" x="3170238" y="4384675"/>
          <p14:tracePt t="33882" x="3170238" y="4394200"/>
          <p14:tracePt t="33890" x="3179763" y="4394200"/>
          <p14:tracePt t="33909" x="3187700" y="4402138"/>
          <p14:tracePt t="33925" x="3187700" y="4411663"/>
          <p14:tracePt t="33935" x="3197225" y="4419600"/>
          <p14:tracePt t="34012" x="3205163" y="4419600"/>
          <p14:tracePt t="34021" x="3214688" y="4429125"/>
          <p14:tracePt t="34266" x="3224213" y="4429125"/>
          <p14:tracePt t="34521" x="3224213" y="4438650"/>
          <p14:tracePt t="34565" x="3224213" y="4446588"/>
          <p14:tracePt t="34580" x="3224213" y="4465638"/>
          <p14:tracePt t="34604" x="3224213" y="4473575"/>
          <p14:tracePt t="34624" x="3224213" y="4483100"/>
          <p14:tracePt t="35850" x="3232150" y="4491038"/>
          <p14:tracePt t="35889" x="3241675" y="4500563"/>
          <p14:tracePt t="35911" x="3259138" y="4510088"/>
          <p14:tracePt t="35925" x="3259138" y="4518025"/>
          <p14:tracePt t="35936" x="3268663" y="4527550"/>
          <p14:tracePt t="35952" x="3276600" y="4527550"/>
          <p14:tracePt t="35985" x="3286125" y="4527550"/>
          <p14:tracePt t="36002" x="3295650" y="4527550"/>
          <p14:tracePt t="36018" x="3303588" y="4527550"/>
          <p14:tracePt t="36035" x="3313113" y="4518025"/>
          <p14:tracePt t="36394" x="3322638" y="4537075"/>
          <p14:tracePt t="36410" x="3322638" y="4554538"/>
          <p14:tracePt t="36420" x="3322638" y="4572000"/>
          <p14:tracePt t="36435" x="3322638" y="4589463"/>
          <p14:tracePt t="36451" x="3340100" y="4625975"/>
          <p14:tracePt t="36468" x="3340100" y="4652963"/>
          <p14:tracePt t="36485" x="3340100" y="4660900"/>
          <p14:tracePt t="36518" x="3340100" y="4679950"/>
          <p14:tracePt t="36535" x="3348038" y="4687888"/>
          <p14:tracePt t="36551" x="3357563" y="4732338"/>
          <p14:tracePt t="36567" x="3375025" y="4776788"/>
          <p14:tracePt t="36586" x="3394075" y="4840288"/>
          <p14:tracePt t="36601" x="3402013" y="4848225"/>
          <p14:tracePt t="36618" x="3402013" y="4867275"/>
          <p14:tracePt t="36651" x="3411538" y="4867275"/>
          <p14:tracePt t="36675" x="3429000" y="4884738"/>
          <p14:tracePt t="36685" x="3446463" y="4919663"/>
          <p14:tracePt t="36701" x="3500438" y="4983163"/>
          <p14:tracePt t="36718" x="3536950" y="5018088"/>
          <p14:tracePt t="36735" x="3571875" y="5054600"/>
          <p14:tracePt t="36751" x="3581400" y="5062538"/>
          <p14:tracePt t="36768" x="3598863" y="5072063"/>
          <p14:tracePt t="37064" x="3562350" y="5072063"/>
          <p14:tracePt t="37080" x="3473450" y="5062538"/>
          <p14:tracePt t="37097" x="3411538" y="5054600"/>
          <p14:tracePt t="37110" x="3348038" y="5054600"/>
          <p14:tracePt t="37120" x="3330575" y="5045075"/>
          <p14:tracePt t="37135" x="3313113" y="5045075"/>
          <p14:tracePt t="37151" x="3303588" y="5045075"/>
          <p14:tracePt t="37504" x="3313113" y="5045075"/>
          <p14:tracePt t="37512" x="3330575" y="5045075"/>
          <p14:tracePt t="37518" x="3348038" y="5045075"/>
          <p14:tracePt t="37535" x="3384550" y="5045075"/>
          <p14:tracePt t="37551" x="3411538" y="5045075"/>
          <p14:tracePt t="37567" x="3438525" y="5045075"/>
          <p14:tracePt t="37585" x="3465513" y="5045075"/>
          <p14:tracePt t="37601" x="3490913" y="5045075"/>
          <p14:tracePt t="37618" x="3517900" y="5045075"/>
          <p14:tracePt t="37636" x="3527425" y="5045075"/>
          <p14:tracePt t="37651" x="3544888" y="5054600"/>
          <p14:tracePt t="37667" x="3571875" y="5062538"/>
          <p14:tracePt t="37685" x="3581400" y="5072063"/>
          <p14:tracePt t="37701" x="3589338" y="5072063"/>
          <p14:tracePt t="37717" x="3598863" y="5081588"/>
          <p14:tracePt t="37735" x="3608388" y="5089525"/>
          <p14:tracePt t="37768" x="3625850" y="5089525"/>
          <p14:tracePt t="37786" x="3643313" y="5099050"/>
          <p14:tracePt t="37801" x="3652838" y="5108575"/>
          <p14:tracePt t="37817" x="3670300" y="5108575"/>
          <p14:tracePt t="37905" x="3679825" y="5116513"/>
          <p14:tracePt t="37920" x="3687763" y="5126038"/>
          <p14:tracePt t="38160" x="3679825" y="5126038"/>
          <p14:tracePt t="38176" x="3660775" y="5126038"/>
          <p14:tracePt t="38185" x="3643313" y="5126038"/>
          <p14:tracePt t="38201" x="3608388" y="5133975"/>
          <p14:tracePt t="38218" x="3544888" y="5153025"/>
          <p14:tracePt t="38235" x="3509963" y="5153025"/>
          <p14:tracePt t="38251" x="3473450" y="5170488"/>
          <p14:tracePt t="38268" x="3438525" y="5180013"/>
          <p14:tracePt t="38285" x="3411538" y="5180013"/>
          <p14:tracePt t="38301" x="3394075" y="5187950"/>
          <p14:tracePt t="38318" x="3367088" y="5197475"/>
          <p14:tracePt t="38335" x="3348038" y="5205413"/>
          <p14:tracePt t="38351" x="3330575" y="5224463"/>
          <p14:tracePt t="38368" x="3303588" y="5224463"/>
          <p14:tracePt t="38385" x="3303588" y="5232400"/>
          <p14:tracePt t="38656" x="3313113" y="5241925"/>
          <p14:tracePt t="38670" x="3313113" y="5251450"/>
          <p14:tracePt t="38685" x="3330575" y="5259388"/>
          <p14:tracePt t="38701" x="3340100" y="5268913"/>
          <p14:tracePt t="38717" x="3348038" y="5276850"/>
          <p14:tracePt t="38735" x="3375025" y="5286375"/>
          <p14:tracePt t="38751" x="3394075" y="5286375"/>
          <p14:tracePt t="38768" x="3438525" y="5313363"/>
          <p14:tracePt t="38785" x="3455988" y="5313363"/>
          <p14:tracePt t="38801" x="3482975" y="5322888"/>
          <p14:tracePt t="38817" x="3490913" y="5330825"/>
          <p14:tracePt t="38835" x="3500438" y="5330825"/>
          <p14:tracePt t="38850" x="3509963" y="5340350"/>
          <p14:tracePt t="38867" x="3527425" y="5340350"/>
          <p14:tracePt t="38884" x="3536950" y="5348288"/>
          <p14:tracePt t="38903" x="3544888" y="5348288"/>
          <p14:tracePt t="38918" x="3554413" y="5348288"/>
          <p14:tracePt t="40775" x="3562350" y="5348288"/>
          <p14:tracePt t="40790" x="3589338" y="5348288"/>
          <p14:tracePt t="40801" x="3608388" y="5348288"/>
          <p14:tracePt t="40819" x="3687763" y="5330825"/>
          <p14:tracePt t="40835" x="3741738" y="5330825"/>
          <p14:tracePt t="40851" x="3795713" y="5322888"/>
          <p14:tracePt t="40867" x="3857625" y="5303838"/>
          <p14:tracePt t="40884" x="3894138" y="5295900"/>
          <p14:tracePt t="40900" x="3929063" y="5276850"/>
          <p14:tracePt t="40917" x="3965575" y="5268913"/>
          <p14:tracePt t="40938" x="4017963" y="5251450"/>
          <p14:tracePt t="40953" x="4054475" y="5232400"/>
          <p14:tracePt t="40967" x="4089400" y="5214938"/>
          <p14:tracePt t="40984" x="4098925" y="5205413"/>
          <p14:tracePt t="41000" x="4098925" y="5197475"/>
          <p14:tracePt t="41088" x="4098925" y="5187950"/>
          <p14:tracePt t="41186" x="4081463" y="5187950"/>
          <p14:tracePt t="41200" x="4037013" y="5187950"/>
          <p14:tracePt t="41220" x="3956050" y="5197475"/>
          <p14:tracePt t="41235" x="3938588" y="5197475"/>
          <p14:tracePt t="41251" x="3929063" y="5197475"/>
          <p14:tracePt t="41267" x="3911600" y="5205413"/>
          <p14:tracePt t="41285" x="3902075" y="5214938"/>
          <p14:tracePt t="41301" x="3884613" y="5224463"/>
          <p14:tracePt t="41317" x="3857625" y="5224463"/>
          <p14:tracePt t="41334" x="3822700" y="5232400"/>
          <p14:tracePt t="41350" x="3776663" y="5251450"/>
          <p14:tracePt t="41367" x="3751263" y="5251450"/>
          <p14:tracePt t="41386" x="3697288" y="5276850"/>
          <p14:tracePt t="41402" x="3670300" y="5286375"/>
          <p14:tracePt t="41417" x="3652838" y="5286375"/>
          <p14:tracePt t="41434" x="3643313" y="5295900"/>
          <p14:tracePt t="41844" x="3625850" y="5295900"/>
          <p14:tracePt t="41852" x="3598863" y="5295900"/>
          <p14:tracePt t="41858" x="3571875" y="5286375"/>
          <p14:tracePt t="41867" x="3527425" y="5276850"/>
          <p14:tracePt t="41883" x="3455988" y="5251450"/>
          <p14:tracePt t="41900" x="3438525" y="5251450"/>
          <p14:tracePt t="41917" x="3419475" y="5251450"/>
          <p14:tracePt t="41950" x="3419475" y="5241925"/>
          <p14:tracePt t="41977" x="3411538" y="5241925"/>
          <p14:tracePt t="42007" x="3394075" y="5241925"/>
          <p14:tracePt t="42015" x="3384550" y="5241925"/>
          <p14:tracePt t="42023" x="3367088" y="5241925"/>
          <p14:tracePt t="42033" x="3357563" y="5241925"/>
          <p14:tracePt t="42122" x="3348038" y="5241925"/>
          <p14:tracePt t="42139" x="3330575" y="5241925"/>
          <p14:tracePt t="42225" x="3330575" y="5232400"/>
          <p14:tracePt t="42571" x="3340100" y="5232400"/>
          <p14:tracePt t="42586" x="3438525" y="5268913"/>
          <p14:tracePt t="42601" x="3554413" y="5313363"/>
          <p14:tracePt t="42617" x="3679825" y="5357813"/>
          <p14:tracePt t="42634" x="3768725" y="5384800"/>
          <p14:tracePt t="42639" x="3822700" y="5394325"/>
          <p14:tracePt t="42650" x="3857625" y="5402263"/>
          <p14:tracePt t="42667" x="3911600" y="5402263"/>
          <p14:tracePt t="42686" x="3973513" y="5419725"/>
          <p14:tracePt t="42701" x="4017963" y="5419725"/>
          <p14:tracePt t="42717" x="4044950" y="5429250"/>
          <p14:tracePt t="42733" x="4081463" y="5429250"/>
          <p14:tracePt t="42750" x="4089400" y="5429250"/>
          <p14:tracePt t="43903" x="4108450" y="5438775"/>
          <p14:tracePt t="43938" x="4116388" y="5438775"/>
          <p14:tracePt t="43961" x="4125913" y="5438775"/>
          <p14:tracePt t="43977" x="4125913" y="5446713"/>
          <p14:tracePt t="43987" x="4133850" y="5446713"/>
          <p14:tracePt t="44002" x="4143375" y="5456238"/>
          <p14:tracePt t="44018" x="4152900" y="5456238"/>
          <p14:tracePt t="44033" x="4160838" y="5456238"/>
          <p14:tracePt t="44049" x="4170363" y="5456238"/>
          <p14:tracePt t="44056" x="4179888" y="5465763"/>
          <p14:tracePt t="44072" x="4187825" y="5465763"/>
          <p14:tracePt t="44095" x="4197350" y="5473700"/>
          <p14:tracePt t="44104" x="4205288" y="5473700"/>
          <p14:tracePt t="44117" x="4214813" y="5483225"/>
          <p14:tracePt t="44133" x="4232275" y="5491163"/>
          <p14:tracePt t="44137" x="4268788" y="5518150"/>
          <p14:tracePt t="44150" x="4394200" y="5589588"/>
          <p14:tracePt t="44167" x="4491038" y="5653088"/>
          <p14:tracePt t="44183" x="4545013" y="5680075"/>
          <p14:tracePt t="44200" x="4643438" y="5732463"/>
          <p14:tracePt t="44217" x="4732338" y="5776913"/>
          <p14:tracePt t="44233" x="4840288" y="5830888"/>
          <p14:tracePt t="44250" x="4946650" y="5867400"/>
          <p14:tracePt t="44267" x="5072063" y="5938838"/>
          <p14:tracePt t="44283" x="5251450" y="6037263"/>
          <p14:tracePt t="44301" x="5483225" y="6126163"/>
          <p14:tracePt t="44316" x="5616575" y="6170613"/>
          <p14:tracePt t="44333" x="5705475" y="6188075"/>
          <p14:tracePt t="44350" x="5759450" y="6197600"/>
          <p14:tracePt t="44367" x="5840413" y="6197600"/>
          <p14:tracePt t="44383" x="5973763" y="6215063"/>
          <p14:tracePt t="44400" x="6134100" y="6232525"/>
          <p14:tracePt t="44417" x="6242050" y="6251575"/>
          <p14:tracePt t="44433" x="6323013" y="6259513"/>
          <p14:tracePt t="44450" x="6438900" y="6276975"/>
          <p14:tracePt t="44466" x="6562725" y="6296025"/>
          <p14:tracePt t="44483" x="6697663" y="6340475"/>
          <p14:tracePt t="44500" x="6858000" y="6394450"/>
          <p14:tracePt t="44516" x="7027863" y="6429375"/>
          <p14:tracePt t="44533" x="7224713" y="6473825"/>
          <p14:tracePt t="44550" x="7419975" y="6527800"/>
          <p14:tracePt t="44567" x="7751763" y="6589713"/>
          <p14:tracePt t="44583" x="7974013" y="6626225"/>
          <p14:tracePt t="44600" x="8170863" y="6643688"/>
          <p14:tracePt t="44616" x="8331200" y="6643688"/>
          <p14:tracePt t="44633" x="8447088" y="6634163"/>
          <p14:tracePt t="44650" x="8528050" y="6608763"/>
          <p14:tracePt t="44666" x="8572500" y="6572250"/>
          <p14:tracePt t="44683" x="8589963" y="6537325"/>
          <p14:tracePt t="44700" x="8616950" y="6473825"/>
          <p14:tracePt t="44717" x="8653463" y="6411913"/>
          <p14:tracePt t="44733" x="8688388" y="6357938"/>
          <p14:tracePt t="44750" x="8697913" y="6323013"/>
          <p14:tracePt t="44766" x="8688388" y="6276975"/>
          <p14:tracePt t="44783" x="8661400" y="6232525"/>
          <p14:tracePt t="44800" x="8643938" y="6197600"/>
          <p14:tracePt t="44816" x="8634413" y="6188075"/>
          <p14:tracePt t="44833" x="8626475" y="6180138"/>
          <p14:tracePt t="44850" x="8626475" y="6161088"/>
          <p14:tracePt t="44867" x="8626475" y="6134100"/>
          <p14:tracePt t="44883" x="8609013" y="6089650"/>
          <p14:tracePt t="44900" x="8599488" y="6054725"/>
          <p14:tracePt t="44916" x="8582025" y="6010275"/>
          <p14:tracePt t="44936" x="8582025" y="5973763"/>
          <p14:tracePt t="44950" x="8582025" y="5938838"/>
          <p14:tracePt t="44966" x="8589963" y="5894388"/>
          <p14:tracePt t="44983" x="8609013" y="5857875"/>
          <p14:tracePt t="45000" x="8616950" y="5776913"/>
          <p14:tracePt t="45017" x="8609013" y="5732463"/>
          <p14:tracePt t="45033" x="8599488" y="5680075"/>
          <p14:tracePt t="45049" x="8582025" y="5634038"/>
          <p14:tracePt t="45066" x="8582025" y="5599113"/>
          <p14:tracePt t="45083" x="8589963" y="5554663"/>
          <p14:tracePt t="45100" x="8589963" y="5510213"/>
          <p14:tracePt t="45116" x="8589963" y="5465763"/>
          <p14:tracePt t="45133" x="8589963" y="5411788"/>
          <p14:tracePt t="45136" x="8572500" y="5357813"/>
          <p14:tracePt t="45150" x="8518525" y="5268913"/>
          <p14:tracePt t="45167" x="8466138" y="5170488"/>
          <p14:tracePt t="45183" x="8420100" y="5072063"/>
          <p14:tracePt t="45199" x="8402638" y="5000625"/>
          <p14:tracePt t="45216" x="8385175" y="4946650"/>
          <p14:tracePt t="45233" x="8375650" y="4902200"/>
          <p14:tracePt t="45250" x="8367713" y="4867275"/>
          <p14:tracePt t="45266" x="8348663" y="4830763"/>
          <p14:tracePt t="45283" x="8340725" y="4813300"/>
          <p14:tracePt t="45316" x="8340725" y="4803775"/>
          <p14:tracePt t="45363" x="8340725" y="4795838"/>
          <p14:tracePt t="45453" x="8340725" y="4830763"/>
          <p14:tracePt t="45465" x="8348663" y="4884738"/>
          <p14:tracePt t="45478" x="8348663" y="4911725"/>
          <p14:tracePt t="45492" x="8367713" y="4965700"/>
          <p14:tracePt t="45499" x="8367713" y="5000625"/>
          <p14:tracePt t="45516" x="8385175" y="5054600"/>
          <p14:tracePt t="45533" x="8402638" y="5108575"/>
          <p14:tracePt t="45549" x="8412163" y="5160963"/>
          <p14:tracePt t="45566" x="8429625" y="5205413"/>
          <p14:tracePt t="45583" x="8439150" y="5268913"/>
          <p14:tracePt t="45599" x="8456613" y="5348288"/>
          <p14:tracePt t="45616" x="8474075" y="5411788"/>
          <p14:tracePt t="45633" x="8483600" y="5473700"/>
          <p14:tracePt t="45650" x="8501063" y="5545138"/>
          <p14:tracePt t="45666" x="8501063" y="5608638"/>
          <p14:tracePt t="45683" x="8501063" y="5661025"/>
          <p14:tracePt t="45700" x="8501063" y="5724525"/>
          <p14:tracePt t="45717" x="8501063" y="5840413"/>
          <p14:tracePt t="45733" x="8501063" y="5911850"/>
          <p14:tracePt t="45749" x="8483600" y="5983288"/>
          <p14:tracePt t="45766" x="8466138" y="6037263"/>
          <p14:tracePt t="45783" x="8456613" y="6081713"/>
          <p14:tracePt t="45800" x="8447088" y="6116638"/>
          <p14:tracePt t="45816" x="8439150" y="6126163"/>
          <p14:tracePt t="45833" x="8439150" y="6153150"/>
          <p14:tracePt t="45849" x="8429625" y="6170613"/>
          <p14:tracePt t="45867" x="8429625" y="6188075"/>
          <p14:tracePt t="45883" x="8429625" y="6197600"/>
          <p14:tracePt t="45899" x="8429625" y="6205538"/>
          <p14:tracePt t="45916" x="8429625" y="6215063"/>
          <p14:tracePt t="45936" x="8429625" y="6224588"/>
          <p14:tracePt t="45949" x="8429625" y="6232525"/>
          <p14:tracePt t="45966" x="8429625" y="6242050"/>
          <p14:tracePt t="45983" x="8429625" y="6269038"/>
          <p14:tracePt t="45999" x="8429625" y="6286500"/>
          <p14:tracePt t="46017" x="8429625" y="6313488"/>
          <p14:tracePt t="46033" x="8429625" y="6330950"/>
          <p14:tracePt t="46049" x="8429625" y="6340475"/>
          <p14:tracePt t="46066" x="8429625" y="6357938"/>
          <p14:tracePt t="46083" x="8429625" y="6367463"/>
          <p14:tracePt t="46116" x="8429625" y="6375400"/>
          <p14:tracePt t="46846" x="8439150" y="6367463"/>
          <p14:tracePt t="46941" x="8439150" y="6348413"/>
          <p14:tracePt t="46972" x="8439150" y="6340475"/>
          <p14:tracePt t="47002" x="8439150" y="6330950"/>
          <p14:tracePt t="47011" x="8439150" y="6323013"/>
          <p14:tracePt t="47026" x="8439150" y="6313488"/>
          <p14:tracePt t="47043" x="8439150" y="6303963"/>
          <p14:tracePt t="47050" x="8429625" y="6303963"/>
          <p14:tracePt t="47226" x="8420100" y="6286500"/>
          <p14:tracePt t="47264" x="8420100" y="6276975"/>
          <p14:tracePt t="47792" x="8429625" y="6286500"/>
          <p14:tracePt t="47834" x="8439150" y="6286500"/>
          <p14:tracePt t="47845" x="8447088" y="6251575"/>
          <p14:tracePt t="47856" x="8456613" y="6242050"/>
          <p14:tracePt t="47867" x="8466138" y="6224588"/>
          <p14:tracePt t="47883" x="8466138" y="6188075"/>
          <p14:tracePt t="47899" x="8474075" y="6170613"/>
          <p14:tracePt t="47916" x="8483600" y="6161088"/>
          <p14:tracePt t="47932" x="8491538" y="6143625"/>
          <p14:tracePt t="47949" x="8501063" y="6134100"/>
          <p14:tracePt t="47966" x="8518525" y="6126163"/>
          <p14:tracePt t="47982" x="8528050" y="6116638"/>
          <p14:tracePt t="47999" x="8537575" y="6099175"/>
          <p14:tracePt t="48018" x="8545513" y="6081713"/>
          <p14:tracePt t="48033" x="8555038" y="6054725"/>
          <p14:tracePt t="48049" x="8572500" y="6027738"/>
          <p14:tracePt t="48066" x="8589963" y="5983288"/>
          <p14:tracePt t="48082" x="8599488" y="5946775"/>
          <p14:tracePt t="48099" x="8616950" y="5911850"/>
          <p14:tracePt t="48118" x="8626475" y="5867400"/>
          <p14:tracePt t="48132" x="8634413" y="5867400"/>
          <p14:tracePt t="48149" x="8653463" y="5857875"/>
          <p14:tracePt t="48166" x="8680450" y="5848350"/>
          <p14:tracePt t="48183" x="8688388" y="5840413"/>
          <p14:tracePt t="48199" x="8697913" y="5803900"/>
          <p14:tracePt t="48216" x="8697913" y="5751513"/>
          <p14:tracePt t="48232" x="8688388" y="5697538"/>
          <p14:tracePt t="48249" x="8643938" y="5626100"/>
          <p14:tracePt t="48266" x="8582025" y="5518150"/>
          <p14:tracePt t="48282" x="8510588" y="5402263"/>
          <p14:tracePt t="48299" x="8447088" y="5286375"/>
          <p14:tracePt t="48317" x="8375650" y="5126038"/>
          <p14:tracePt t="48333" x="8348663" y="5037138"/>
          <p14:tracePt t="48349" x="8313738" y="4929188"/>
          <p14:tracePt t="48366" x="8296275" y="4884738"/>
          <p14:tracePt t="48382" x="8286750" y="4857750"/>
          <p14:tracePt t="48549" x="8286750" y="4867275"/>
          <p14:tracePt t="48564" x="8286750" y="4875213"/>
          <p14:tracePt t="48585" x="8304213" y="4894263"/>
          <p14:tracePt t="48599" x="8313738" y="4902200"/>
          <p14:tracePt t="48617" x="8323263" y="4911725"/>
          <p14:tracePt t="48633" x="8331200" y="4929188"/>
          <p14:tracePt t="48649" x="8340725" y="4938713"/>
          <p14:tracePt t="48666" x="8348663" y="4946650"/>
          <p14:tracePt t="48683" x="8358188" y="4965700"/>
          <p14:tracePt t="48699" x="8367713" y="4965700"/>
          <p14:tracePt t="48716" x="8367713" y="4973638"/>
          <p14:tracePt t="48733" x="8367713" y="4983163"/>
          <p14:tracePt t="48749" x="8367713" y="5000625"/>
          <p14:tracePt t="48766" x="8367713" y="5010150"/>
          <p14:tracePt t="48783" x="8367713" y="5018088"/>
          <p14:tracePt t="48799" x="8367713" y="5027613"/>
          <p14:tracePt t="48816" x="8367713" y="5037138"/>
          <p14:tracePt t="48833" x="8367713" y="5045075"/>
          <p14:tracePt t="48849" x="8367713" y="5062538"/>
          <p14:tracePt t="48866" x="8367713" y="5072063"/>
          <p14:tracePt t="48883" x="8367713" y="5089525"/>
          <p14:tracePt t="48899" x="8367713" y="5099050"/>
          <p14:tracePt t="48916" x="8367713" y="5116513"/>
          <p14:tracePt t="48932" x="8367713" y="5126038"/>
          <p14:tracePt t="48949" x="8367713" y="5133975"/>
          <p14:tracePt t="48966" x="8367713" y="5143500"/>
          <p14:tracePt t="48999" x="8367713" y="5153025"/>
          <p14:tracePt t="49016" x="8358188" y="5170488"/>
          <p14:tracePt t="49032" x="8358188" y="5180013"/>
          <p14:tracePt t="49049" x="8340725" y="5197475"/>
          <p14:tracePt t="49066" x="8340725" y="5224463"/>
          <p14:tracePt t="49082" x="8331200" y="5232400"/>
          <p14:tracePt t="49099" x="8331200" y="5251450"/>
          <p14:tracePt t="49115" x="8323263" y="5259388"/>
          <p14:tracePt t="49132" x="8323263" y="5268913"/>
          <p14:tracePt t="49149" x="8323263" y="5286375"/>
          <p14:tracePt t="49166" x="8313738" y="5322888"/>
          <p14:tracePt t="49183" x="8313738" y="5330825"/>
          <p14:tracePt t="49199" x="8313738" y="5348288"/>
          <p14:tracePt t="49216" x="8304213" y="5384800"/>
          <p14:tracePt t="49232" x="8304213" y="5402263"/>
          <p14:tracePt t="49249" x="8286750" y="5438775"/>
          <p14:tracePt t="49266" x="8277225" y="5465763"/>
          <p14:tracePt t="49282" x="8269288" y="5510213"/>
          <p14:tracePt t="49299" x="8251825" y="5545138"/>
          <p14:tracePt t="49316" x="8251825" y="5562600"/>
          <p14:tracePt t="49333" x="8232775" y="5616575"/>
          <p14:tracePt t="49349" x="8215313" y="5643563"/>
          <p14:tracePt t="49366" x="8205788" y="5670550"/>
          <p14:tracePt t="49382" x="8197850" y="5705475"/>
          <p14:tracePt t="49399" x="8188325" y="5741988"/>
          <p14:tracePt t="49416" x="8180388" y="5759450"/>
          <p14:tracePt t="49432" x="8180388" y="5768975"/>
          <p14:tracePt t="49449" x="8170863" y="5776913"/>
          <p14:tracePt t="49465" x="8170863" y="5786438"/>
          <p14:tracePt t="50534" x="8161338" y="5786438"/>
          <p14:tracePt t="50550" x="8153400" y="5776913"/>
          <p14:tracePt t="50567" x="8143875" y="5768975"/>
          <p14:tracePt t="50577" x="8126413" y="5759450"/>
          <p14:tracePt t="50591" x="8126413" y="5751513"/>
          <p14:tracePt t="50599" x="8116888" y="5751513"/>
          <p14:tracePt t="50674" x="8108950" y="5741988"/>
          <p14:tracePt t="50686" x="8099425" y="5741988"/>
          <p14:tracePt t="50702" x="8089900" y="5724525"/>
          <p14:tracePt t="50715" x="8081963" y="5715000"/>
          <p14:tracePt t="50732" x="8072438" y="5697538"/>
          <p14:tracePt t="50800" x="8072438" y="5705475"/>
          <p14:tracePt t="50807" x="8072438" y="5724525"/>
          <p14:tracePt t="50816" x="8062913" y="5741988"/>
          <p14:tracePt t="50832" x="8045450" y="5776913"/>
          <p14:tracePt t="50849" x="8037513" y="5822950"/>
          <p14:tracePt t="50866" x="8027988" y="5848350"/>
          <p14:tracePt t="50882" x="8010525" y="5875338"/>
          <p14:tracePt t="50899" x="8001000" y="5884863"/>
          <p14:tracePt t="50915" x="7991475" y="5894388"/>
          <p14:tracePt t="50936" x="7983538" y="5919788"/>
          <p14:tracePt t="50949" x="7974013" y="5946775"/>
          <p14:tracePt t="50965" x="7966075" y="5983288"/>
          <p14:tracePt t="50982" x="7966075" y="6000750"/>
          <p14:tracePt t="50999" x="7966075" y="6010275"/>
          <p14:tracePt t="51043" x="7966075" y="6018213"/>
          <p14:tracePt t="51059" x="7966075" y="6027738"/>
          <p14:tracePt t="51068" x="7966075" y="6045200"/>
          <p14:tracePt t="51082" x="7966075" y="6081713"/>
          <p14:tracePt t="51099" x="7966075" y="6089650"/>
          <p14:tracePt t="51115" x="7966075" y="6099175"/>
          <p14:tracePt t="51268" x="7966075" y="6108700"/>
          <p14:tracePt t="51283" x="7974013" y="6108700"/>
          <p14:tracePt t="51333" x="7983538" y="6126163"/>
          <p14:tracePt t="51341" x="7983538" y="6134100"/>
          <p14:tracePt t="51375" x="7991475" y="6153150"/>
          <p14:tracePt t="51384" x="8001000" y="6153150"/>
          <p14:tracePt t="51398" x="8010525" y="6161088"/>
          <p14:tracePt t="51415" x="8010525" y="6170613"/>
          <p14:tracePt t="51432" x="8018463" y="6180138"/>
          <p14:tracePt t="51448" x="8027988" y="6188075"/>
          <p14:tracePt t="51465" x="8037513" y="6197600"/>
          <p14:tracePt t="51482" x="8062913" y="6215063"/>
          <p14:tracePt t="51499" x="8072438" y="6232525"/>
          <p14:tracePt t="51515" x="8081963" y="6242050"/>
          <p14:tracePt t="51532" x="8099425" y="6269038"/>
          <p14:tracePt t="51548" x="8108950" y="6276975"/>
          <p14:tracePt t="51565" x="8116888" y="6286500"/>
          <p14:tracePt t="52486" x="8126413" y="6286500"/>
          <p14:tracePt t="52512" x="8134350" y="6276975"/>
          <p14:tracePt t="52525" x="8143875" y="6269038"/>
          <p14:tracePt t="52536" x="8143875" y="6259513"/>
          <p14:tracePt t="52549" x="8161338" y="6251575"/>
          <p14:tracePt t="52565" x="8170863" y="6242050"/>
          <p14:tracePt t="52584" x="8180388" y="6242050"/>
          <p14:tracePt t="52599" x="8197850" y="6224588"/>
          <p14:tracePt t="52616" x="8215313" y="6224588"/>
          <p14:tracePt t="52633" x="8232775" y="6215063"/>
          <p14:tracePt t="52649" x="8242300" y="6215063"/>
          <p14:tracePt t="52666" x="8251825" y="6215063"/>
          <p14:tracePt t="52683" x="8259763" y="6215063"/>
          <p14:tracePt t="52706" x="8269288" y="6215063"/>
          <p14:tracePt t="52716" x="8277225" y="6215063"/>
          <p14:tracePt t="52736" x="8286750" y="6215063"/>
          <p14:tracePt t="52749" x="8296275" y="6215063"/>
          <p14:tracePt t="52766" x="8313738" y="6205538"/>
          <p14:tracePt t="52782" x="8323263" y="6205538"/>
          <p14:tracePt t="52799" x="8323263" y="6197600"/>
          <p14:tracePt t="52816" x="8331200" y="6197600"/>
          <p14:tracePt t="52832" x="8331200" y="6188075"/>
          <p14:tracePt t="52848" x="8340725" y="6180138"/>
          <p14:tracePt t="52866" x="8340725" y="6134100"/>
          <p14:tracePt t="52885" x="8348663" y="6089650"/>
          <p14:tracePt t="52898" x="8348663" y="6062663"/>
          <p14:tracePt t="52916" x="8340725" y="5991225"/>
          <p14:tracePt t="52937" x="8323263" y="5938838"/>
          <p14:tracePt t="52949" x="8277225" y="5867400"/>
          <p14:tracePt t="52966" x="8242300" y="5813425"/>
          <p14:tracePt t="52982" x="8215313" y="5786438"/>
          <p14:tracePt t="52999" x="8205788" y="5768975"/>
          <p14:tracePt t="53016" x="8197850" y="5741988"/>
          <p14:tracePt t="53032" x="8170863" y="5705475"/>
          <p14:tracePt t="53048" x="8153400" y="5661025"/>
          <p14:tracePt t="53067" x="8108950" y="5589588"/>
          <p14:tracePt t="53082" x="8062913" y="5545138"/>
          <p14:tracePt t="53099" x="8018463" y="5500688"/>
          <p14:tracePt t="53115" x="7991475" y="5465763"/>
          <p14:tracePt t="53132" x="7947025" y="5438775"/>
          <p14:tracePt t="53148" x="7902575" y="5402263"/>
          <p14:tracePt t="53165" x="7848600" y="5357813"/>
          <p14:tracePt t="53182" x="7777163" y="5322888"/>
          <p14:tracePt t="53198" x="7670800" y="5268913"/>
          <p14:tracePt t="53215" x="7562850" y="5205413"/>
          <p14:tracePt t="53232" x="7446963" y="5143500"/>
          <p14:tracePt t="53248" x="7259638" y="5054600"/>
          <p14:tracePt t="53265" x="7161213" y="5000625"/>
          <p14:tracePt t="53282" x="7108825" y="4973638"/>
          <p14:tracePt t="53298" x="7099300" y="4973638"/>
          <p14:tracePt t="53343" x="7089775" y="4973638"/>
          <p14:tracePt t="53392" x="7099300" y="4983163"/>
          <p14:tracePt t="53405" x="7143750" y="5010150"/>
          <p14:tracePt t="53418" x="7161213" y="5027613"/>
          <p14:tracePt t="53434" x="7205663" y="5062538"/>
          <p14:tracePt t="53448" x="7232650" y="5108575"/>
          <p14:tracePt t="53465" x="7251700" y="5143500"/>
          <p14:tracePt t="53481" x="7277100" y="5187950"/>
          <p14:tracePt t="53499" x="7340600" y="5241925"/>
          <p14:tracePt t="53515" x="7367588" y="5276850"/>
          <p14:tracePt t="53533" x="7412038" y="5322888"/>
          <p14:tracePt t="53548" x="7456488" y="5367338"/>
          <p14:tracePt t="53565" x="7491413" y="5402263"/>
          <p14:tracePt t="53581" x="7527925" y="5429250"/>
          <p14:tracePt t="53598" x="7589838" y="5473700"/>
          <p14:tracePt t="53615" x="7653338" y="5527675"/>
          <p14:tracePt t="53633" x="7786688" y="5616575"/>
          <p14:tracePt t="53649" x="7885113" y="5688013"/>
          <p14:tracePt t="53665" x="7966075" y="5741988"/>
          <p14:tracePt t="53681" x="8027988" y="5786438"/>
          <p14:tracePt t="53698" x="8089900" y="5830888"/>
          <p14:tracePt t="53715" x="8153400" y="5857875"/>
          <p14:tracePt t="53732" x="8205788" y="5884863"/>
          <p14:tracePt t="53748" x="8232775" y="5884863"/>
          <p14:tracePt t="53882" x="8242300" y="5884863"/>
          <p14:tracePt t="53901" x="8251825" y="5894388"/>
          <p14:tracePt t="53982" x="8251825" y="5902325"/>
          <p14:tracePt t="54003" x="8277225" y="5911850"/>
          <p14:tracePt t="54017" x="8313738" y="5919788"/>
          <p14:tracePt t="54032" x="8348663" y="5938838"/>
          <p14:tracePt t="54048" x="8367713" y="5946775"/>
          <p14:tracePt t="54069" x="8375650" y="5946775"/>
          <p14:tracePt t="54082" x="8375650" y="5956300"/>
          <p14:tracePt t="54098" x="8385175" y="5956300"/>
          <p14:tracePt t="54138" x="8394700" y="5956300"/>
          <p14:tracePt t="54145" x="8402638" y="5956300"/>
          <p14:tracePt t="54154" x="8412163" y="5956300"/>
          <p14:tracePt t="54165" x="8412163" y="5946775"/>
          <p14:tracePt t="54182" x="8412163" y="5938838"/>
          <p14:tracePt t="54233" x="8412163" y="5929313"/>
          <p14:tracePt t="54242" x="8385175" y="5919788"/>
          <p14:tracePt t="54250" x="8375650" y="5919788"/>
          <p14:tracePt t="54266" x="8331200" y="5902325"/>
          <p14:tracePt t="54281" x="8259763" y="5894388"/>
          <p14:tracePt t="54298" x="8188325" y="5875338"/>
          <p14:tracePt t="54316" x="8099425" y="5857875"/>
          <p14:tracePt t="54332" x="7983538" y="5840413"/>
          <p14:tracePt t="54348" x="7786688" y="5803900"/>
          <p14:tracePt t="54365" x="7527925" y="5768975"/>
          <p14:tracePt t="54381" x="7116763" y="5741988"/>
          <p14:tracePt t="54398" x="6875463" y="5732463"/>
          <p14:tracePt t="54415" x="6688138" y="5741988"/>
          <p14:tracePt t="54432" x="6554788" y="5768975"/>
          <p14:tracePt t="54448" x="6483350" y="5803900"/>
          <p14:tracePt t="54466" x="6429375" y="5840413"/>
          <p14:tracePt t="54482" x="6384925" y="5875338"/>
          <p14:tracePt t="54498" x="6340475" y="5919788"/>
          <p14:tracePt t="54517" x="6276975" y="5983288"/>
          <p14:tracePt t="54532" x="6232525" y="6027738"/>
          <p14:tracePt t="54548" x="6188075" y="6062663"/>
          <p14:tracePt t="54566" x="6161088" y="6099175"/>
          <p14:tracePt t="54582" x="6143625" y="6126163"/>
          <p14:tracePt t="54598" x="6134100" y="6153150"/>
          <p14:tracePt t="54616" x="6126163" y="6170613"/>
          <p14:tracePt t="54632" x="6108700" y="6180138"/>
          <p14:tracePt t="54648" x="6108700" y="6197600"/>
          <p14:tracePt t="55434" x="6108700" y="6205538"/>
          <p14:tracePt t="55451" x="6126163" y="6205538"/>
          <p14:tracePt t="55482" x="6143625" y="6205538"/>
          <p14:tracePt t="55499" x="6153150" y="6215063"/>
          <p14:tracePt t="55517" x="6170613" y="6224588"/>
          <p14:tracePt t="55531" x="6180138" y="6224588"/>
          <p14:tracePt t="55548" x="6197600" y="6224588"/>
          <p14:tracePt t="55566" x="6232525" y="6242050"/>
          <p14:tracePt t="55582" x="6286500" y="6251575"/>
          <p14:tracePt t="55598" x="6394450" y="6269038"/>
          <p14:tracePt t="55616" x="6527800" y="6296025"/>
          <p14:tracePt t="55631" x="6697663" y="6323013"/>
          <p14:tracePt t="55648" x="6875463" y="6367463"/>
          <p14:tracePt t="55667" x="7108825" y="6375400"/>
          <p14:tracePt t="55681" x="7242175" y="6384925"/>
          <p14:tracePt t="55698" x="7358063" y="6394450"/>
          <p14:tracePt t="55716" x="7456488" y="6402388"/>
          <p14:tracePt t="55731" x="7537450" y="6411913"/>
          <p14:tracePt t="55748" x="7589838" y="6411913"/>
          <p14:tracePt t="55766" x="7634288" y="6411913"/>
          <p14:tracePt t="55781" x="7670800" y="6411913"/>
          <p14:tracePt t="55798" x="7688263" y="6402388"/>
          <p14:tracePt t="55906" x="7688263" y="6394450"/>
          <p14:tracePt t="55959" x="7688263" y="6384925"/>
          <p14:tracePt t="55973" x="7688263" y="6375400"/>
          <p14:tracePt t="56457" x="7688263" y="6367463"/>
          <p14:tracePt t="56482" x="7688263" y="6357938"/>
          <p14:tracePt t="56499" x="7688263" y="6348413"/>
          <p14:tracePt t="57085" x="7697788" y="6340475"/>
          <p14:tracePt t="57101" x="7705725" y="6330950"/>
          <p14:tracePt t="57116" x="7732713" y="6313488"/>
          <p14:tracePt t="57131" x="7751763" y="6303963"/>
          <p14:tracePt t="57148" x="7759700" y="6296025"/>
          <p14:tracePt t="57167" x="7769225" y="6286500"/>
          <p14:tracePt t="57181" x="7786688" y="6286500"/>
          <p14:tracePt t="57198" x="7813675" y="6286500"/>
          <p14:tracePt t="57215" x="7831138" y="6286500"/>
          <p14:tracePt t="57231" x="7858125" y="6286500"/>
          <p14:tracePt t="57248" x="7912100" y="6286500"/>
          <p14:tracePt t="57266" x="7920038" y="6286500"/>
          <p14:tracePt t="57316" x="7939088" y="6296025"/>
          <p14:tracePt t="57322" x="7966075" y="6296025"/>
          <p14:tracePt t="57331" x="7991475" y="6296025"/>
          <p14:tracePt t="57348" x="8062913" y="6296025"/>
          <p14:tracePt t="57365" x="8134350" y="6303963"/>
          <p14:tracePt t="57381" x="8143875" y="6303963"/>
          <p14:tracePt t="58739" x="8153400" y="6286500"/>
          <p14:tracePt t="58756" x="8170863" y="6269038"/>
          <p14:tracePt t="58772" x="8197850" y="6251575"/>
          <p14:tracePt t="58782" x="8215313" y="6242050"/>
          <p14:tracePt t="58798" x="8224838" y="6232525"/>
          <p14:tracePt t="58817" x="8251825" y="6197600"/>
          <p14:tracePt t="58831" x="8259763" y="6188075"/>
          <p14:tracePt t="58849" x="8277225" y="6153150"/>
          <p14:tracePt t="58867" x="8286750" y="6116638"/>
          <p14:tracePt t="58881" x="8304213" y="6072188"/>
          <p14:tracePt t="58898" x="8313738" y="6037263"/>
          <p14:tracePt t="58916" x="8331200" y="5983288"/>
          <p14:tracePt t="58931" x="8348663" y="5938838"/>
          <p14:tracePt t="58948" x="8367713" y="5875338"/>
          <p14:tracePt t="58965" x="8367713" y="5776913"/>
          <p14:tracePt t="58984" x="8367713" y="5705475"/>
          <p14:tracePt t="58997" x="8367713" y="5688013"/>
          <p14:tracePt t="59014" x="8358188" y="5634038"/>
          <p14:tracePt t="59031" x="8358188" y="5589588"/>
          <p14:tracePt t="59047" x="8358188" y="5554663"/>
          <p14:tracePt t="59064" x="8367713" y="5518150"/>
          <p14:tracePt t="59081" x="8375650" y="5473700"/>
          <p14:tracePt t="59097" x="8385175" y="5438775"/>
          <p14:tracePt t="59114" x="8402638" y="5402263"/>
          <p14:tracePt t="59131" x="8412163" y="5357813"/>
          <p14:tracePt t="59149" x="8429625" y="5303838"/>
          <p14:tracePt t="59164" x="8439150" y="5259388"/>
          <p14:tracePt t="59181" x="8439150" y="5224463"/>
          <p14:tracePt t="59197" x="8439150" y="5197475"/>
          <p14:tracePt t="59214" x="8447088" y="5170488"/>
          <p14:tracePt t="59231" x="8447088" y="5133975"/>
          <p14:tracePt t="59247" x="8447088" y="5099050"/>
          <p14:tracePt t="59265" x="8447088" y="5062538"/>
          <p14:tracePt t="59281" x="8447088" y="5045075"/>
          <p14:tracePt t="59297" x="8447088" y="5027613"/>
          <p14:tracePt t="59314" x="8447088" y="5010150"/>
          <p14:tracePt t="59331" x="8447088" y="4991100"/>
          <p14:tracePt t="59347" x="8447088" y="4965700"/>
          <p14:tracePt t="59364" x="8447088" y="4956175"/>
          <p14:tracePt t="59381" x="8447088" y="4946650"/>
          <p14:tracePt t="59397" x="8447088" y="4938713"/>
          <p14:tracePt t="59727" x="8447088" y="4929188"/>
          <p14:tracePt t="60280" x="8456613" y="4929188"/>
          <p14:tracePt t="60296" x="8501063" y="4919663"/>
          <p14:tracePt t="60308" x="8537575" y="4894263"/>
          <p14:tracePt t="60314" x="8555038" y="4884738"/>
          <p14:tracePt t="60331" x="8572500" y="4867275"/>
          <p14:tracePt t="60347" x="8589963" y="4848225"/>
          <p14:tracePt t="60364" x="8589963" y="4822825"/>
          <p14:tracePt t="60380" x="8599488" y="4795838"/>
          <p14:tracePt t="60397" x="8609013" y="4768850"/>
          <p14:tracePt t="60414" x="8616950" y="4751388"/>
          <p14:tracePt t="60431" x="8634413" y="4741863"/>
          <p14:tracePt t="60447" x="8634413" y="4732338"/>
          <p14:tracePt t="60464" x="8643938" y="4714875"/>
          <p14:tracePt t="60480" x="8643938" y="4697413"/>
          <p14:tracePt t="60497" x="8643938" y="4670425"/>
          <p14:tracePt t="60514" x="8643938" y="4660900"/>
          <p14:tracePt t="60530" x="8643938" y="4652963"/>
          <p14:tracePt t="60547" x="8643938" y="4643438"/>
          <p14:tracePt t="60564" x="8643938" y="4633913"/>
          <p14:tracePt t="60640" x="8643938" y="4625975"/>
          <p14:tracePt t="60654" x="8643938" y="4616450"/>
          <p14:tracePt t="60806" x="8643938" y="4625975"/>
          <p14:tracePt t="60820" x="8626475" y="4633913"/>
          <p14:tracePt t="60836" x="8616950" y="4660900"/>
          <p14:tracePt t="60847" x="8609013" y="4670425"/>
          <p14:tracePt t="60864" x="8599488" y="4697413"/>
          <p14:tracePt t="60881" x="8582025" y="4724400"/>
          <p14:tracePt t="60897" x="8562975" y="4741863"/>
          <p14:tracePt t="60914" x="8555038" y="4751388"/>
          <p14:tracePt t="60930" x="8537575" y="4768850"/>
          <p14:tracePt t="60947" x="8518525" y="4786313"/>
          <p14:tracePt t="60964" x="8510588" y="4795838"/>
          <p14:tracePt t="60986" x="8501063" y="4840288"/>
          <p14:tracePt t="60997" x="8501063" y="4848225"/>
          <p14:tracePt t="61014" x="8491538" y="4894263"/>
          <p14:tracePt t="61031" x="8501063" y="4956175"/>
          <p14:tracePt t="61047" x="8537575" y="5018088"/>
          <p14:tracePt t="61064" x="8555038" y="5072063"/>
          <p14:tracePt t="61080" x="8582025" y="5143500"/>
          <p14:tracePt t="61097" x="8589963" y="5197475"/>
          <p14:tracePt t="61114" x="8589963" y="5251450"/>
          <p14:tracePt t="61130" x="8589963" y="5303838"/>
          <p14:tracePt t="61147" x="8582025" y="5348288"/>
          <p14:tracePt t="61164" x="8572500" y="5394325"/>
          <p14:tracePt t="61180" x="8562975" y="5446713"/>
          <p14:tracePt t="61197" x="8562975" y="5473700"/>
          <p14:tracePt t="61214" x="8562975" y="5527675"/>
          <p14:tracePt t="61230" x="8572500" y="5562600"/>
          <p14:tracePt t="61247" x="8582025" y="5599113"/>
          <p14:tracePt t="61264" x="8589963" y="5616575"/>
          <p14:tracePt t="61280" x="8589963" y="5626100"/>
          <p14:tracePt t="61297" x="8599488" y="5661025"/>
          <p14:tracePt t="61314" x="8609013" y="5688013"/>
          <p14:tracePt t="61330" x="8609013" y="5715000"/>
          <p14:tracePt t="61347" x="8609013" y="5732463"/>
          <p14:tracePt t="61364" x="8616950" y="5759450"/>
          <p14:tracePt t="61380" x="8626475" y="5776913"/>
          <p14:tracePt t="61418" x="8626475" y="5786438"/>
          <p14:tracePt t="61439" x="8634413" y="5786438"/>
          <p14:tracePt t="61632" x="8634413" y="5776913"/>
          <p14:tracePt t="61650" x="8589963" y="5741988"/>
          <p14:tracePt t="61664" x="8537575" y="5680075"/>
          <p14:tracePt t="61681" x="8491538" y="5643563"/>
          <p14:tracePt t="61698" x="8474075" y="5634038"/>
          <p14:tracePt t="61714" x="8466138" y="5616575"/>
          <p14:tracePt t="61731" x="8456613" y="5608638"/>
          <p14:tracePt t="61747" x="8439150" y="5589588"/>
          <p14:tracePt t="61764" x="8420100" y="5581650"/>
          <p14:tracePt t="61780" x="8412163" y="5572125"/>
          <p14:tracePt t="61797" x="8394700" y="5554663"/>
          <p14:tracePt t="61813" x="8385175" y="5545138"/>
          <p14:tracePt t="61830" x="8375650" y="5545138"/>
          <p14:tracePt t="61981" x="8375650" y="5527675"/>
          <p14:tracePt t="61995" x="8375650" y="5510213"/>
          <p14:tracePt t="62008" x="8385175" y="5483225"/>
          <p14:tracePt t="62031" x="8402638" y="5438775"/>
          <p14:tracePt t="62047" x="8412163" y="5384800"/>
          <p14:tracePt t="62063" x="8429625" y="5348288"/>
          <p14:tracePt t="62080" x="8456613" y="5303838"/>
          <p14:tracePt t="62097" x="8491538" y="5276850"/>
          <p14:tracePt t="62114" x="8528050" y="5251450"/>
          <p14:tracePt t="62130" x="8562975" y="5214938"/>
          <p14:tracePt t="62147" x="8582025" y="5180013"/>
          <p14:tracePt t="62164" x="8599488" y="5160963"/>
          <p14:tracePt t="62181" x="8616950" y="5116513"/>
          <p14:tracePt t="62197" x="8626475" y="5099050"/>
          <p14:tracePt t="62213" x="8634413" y="5089525"/>
          <p14:tracePt t="62230" x="8634413" y="5081588"/>
          <p14:tracePt t="62247" x="8643938" y="5081588"/>
          <p14:tracePt t="62421" x="8643938" y="5072063"/>
          <p14:tracePt t="62984" x="8643938" y="5081588"/>
          <p14:tracePt t="62999" x="8643938" y="5089525"/>
          <p14:tracePt t="63024" x="8643938" y="5099050"/>
          <p14:tracePt t="63049" x="8643938" y="5108575"/>
          <p14:tracePt t="63072" x="8643938" y="5116513"/>
          <p14:tracePt t="63080" x="8634413" y="5116513"/>
          <p14:tracePt t="63094" x="8626475" y="5126038"/>
          <p14:tracePt t="63110" x="8626475" y="5133975"/>
          <p14:tracePt t="63118" x="8626475" y="5143500"/>
          <p14:tracePt t="63134" x="8616950" y="5153025"/>
          <p14:tracePt t="63150" x="8616950" y="5160963"/>
          <p14:tracePt t="63167" x="8609013" y="5170488"/>
          <p14:tracePt t="63181" x="8609013" y="5180013"/>
          <p14:tracePt t="63199" x="8599488" y="5187950"/>
          <p14:tracePt t="63213" x="8589963" y="5214938"/>
          <p14:tracePt t="63230" x="8582025" y="5224463"/>
          <p14:tracePt t="63247" x="8572500" y="5232400"/>
          <p14:tracePt t="63263" x="8562975" y="5241925"/>
          <p14:tracePt t="63280" x="8562975" y="5268913"/>
          <p14:tracePt t="63298" x="8545513" y="5313363"/>
          <p14:tracePt t="63313" x="8545513" y="5348288"/>
          <p14:tracePt t="63331" x="8545513" y="5411788"/>
          <p14:tracePt t="63347" x="8545513" y="5465763"/>
          <p14:tracePt t="63363" x="8537575" y="5518150"/>
          <p14:tracePt t="63380" x="8518525" y="5572125"/>
          <p14:tracePt t="63398" x="8510588" y="5616575"/>
          <p14:tracePt t="63413" x="8491538" y="5661025"/>
          <p14:tracePt t="63430" x="8491538" y="5680075"/>
          <p14:tracePt t="63447" x="8483600" y="5688013"/>
          <p14:tracePt t="63463" x="8483600" y="5697538"/>
          <p14:tracePt t="63480" x="8474075" y="5715000"/>
          <p14:tracePt t="63497" x="8466138" y="5715000"/>
          <p14:tracePt t="63513" x="8466138" y="5724525"/>
          <p14:tracePt t="64545" x="8456613" y="5724525"/>
          <p14:tracePt t="64552" x="8456613" y="5715000"/>
          <p14:tracePt t="64563" x="8447088" y="5705475"/>
          <p14:tracePt t="64608" x="8447088" y="5697538"/>
          <p14:tracePt t="64679" x="8447088" y="5688013"/>
          <p14:tracePt t="64695" x="8447088" y="5680075"/>
          <p14:tracePt t="69185" x="8447088" y="5670550"/>
          <p14:tracePt t="69242" x="8447088" y="5661025"/>
          <p14:tracePt t="69254" x="8447088" y="5643563"/>
          <p14:tracePt t="69279" x="8447088" y="5634038"/>
          <p14:tracePt t="69296" x="8456613" y="5626100"/>
          <p14:tracePt t="69313" x="8456613" y="5616575"/>
          <p14:tracePt t="69329" x="8466138" y="5608638"/>
          <p14:tracePt t="69346" x="8474075" y="5599113"/>
          <p14:tracePt t="69362" x="8474075" y="5589588"/>
          <p14:tracePt t="69380" x="8483600" y="5572125"/>
          <p14:tracePt t="69396" x="8491538" y="5562600"/>
          <p14:tracePt t="69413" x="8501063" y="5545138"/>
          <p14:tracePt t="69429" x="8501063" y="5537200"/>
          <p14:tracePt t="69446" x="8501063" y="5510213"/>
          <p14:tracePt t="69462" x="8501063" y="5500688"/>
          <p14:tracePt t="69479" x="8501063" y="5483225"/>
          <p14:tracePt t="69496" x="8501063" y="5465763"/>
          <p14:tracePt t="69513" x="8501063" y="5438775"/>
          <p14:tracePt t="69530" x="8501063" y="5429250"/>
          <p14:tracePt t="69546" x="8501063" y="5411788"/>
          <p14:tracePt t="69562" x="8501063" y="5402263"/>
          <p14:tracePt t="69596" x="8491538" y="5394325"/>
          <p14:tracePt t="69612" x="8491538" y="5384800"/>
          <p14:tracePt t="69705" x="8483600" y="5375275"/>
          <p14:tracePt t="69721" x="8483600" y="5367338"/>
          <p14:tracePt t="71600" x="8483600" y="5357813"/>
          <p14:tracePt t="71607" x="8483600" y="5348288"/>
          <p14:tracePt t="71612" x="8483600" y="5340350"/>
          <p14:tracePt t="71629" x="8491538" y="5340350"/>
          <p14:tracePt t="71675" x="8501063" y="5330825"/>
          <p14:tracePt t="71699" x="8510588" y="5330825"/>
          <p14:tracePt t="71708" x="8528050" y="5322888"/>
          <p14:tracePt t="71721" x="8545513" y="5313363"/>
          <p14:tracePt t="71730" x="8555038" y="5313363"/>
          <p14:tracePt t="71746" x="8562975" y="5313363"/>
          <p14:tracePt t="71762" x="8582025" y="5313363"/>
          <p14:tracePt t="71779" x="8589963" y="5313363"/>
          <p14:tracePt t="71796" x="8599488" y="5313363"/>
          <p14:tracePt t="71812" x="8609013" y="5313363"/>
          <p14:tracePt t="71829" x="8643938" y="5322888"/>
          <p14:tracePt t="71846" x="8661400" y="5340350"/>
          <p14:tracePt t="71862" x="8680450" y="5348288"/>
          <p14:tracePt t="71879" x="8688388" y="5357813"/>
          <p14:tracePt t="71896" x="8697913" y="5357813"/>
          <p14:tracePt t="71912" x="8705850" y="5367338"/>
          <p14:tracePt t="71929" x="8715375" y="5367338"/>
          <p14:tracePt t="71946" x="8724900" y="5375275"/>
          <p14:tracePt t="71962" x="8742363" y="5384800"/>
          <p14:tracePt t="71979" x="8751888" y="5402263"/>
          <p14:tracePt t="72020" x="8759825" y="5411788"/>
          <p14:tracePt t="72036" x="8769350" y="5419725"/>
          <p14:tracePt t="72053" x="8769350" y="5429250"/>
          <p14:tracePt t="72062" x="8777288" y="5438775"/>
          <p14:tracePt t="72079" x="8786813" y="5446713"/>
          <p14:tracePt t="72096" x="8796338" y="5456238"/>
          <p14:tracePt t="72112" x="8796338" y="5465763"/>
          <p14:tracePt t="72129" x="8804275" y="5483225"/>
          <p14:tracePt t="72146" x="8804275" y="5491163"/>
          <p14:tracePt t="72162" x="8813800" y="5500688"/>
          <p14:tracePt t="72179" x="8823325" y="5518150"/>
          <p14:tracePt t="72196" x="8823325" y="5545138"/>
          <p14:tracePt t="72212" x="8831263" y="5562600"/>
          <p14:tracePt t="72229" x="8840788" y="5572125"/>
          <p14:tracePt t="72246" x="8848725" y="5589588"/>
          <p14:tracePt t="72262" x="8858250" y="5599113"/>
          <p14:tracePt t="72279" x="8867775" y="5634038"/>
          <p14:tracePt t="72296" x="8875713" y="5653088"/>
          <p14:tracePt t="72312" x="8875713" y="5670550"/>
          <p14:tracePt t="72328" x="8885238" y="5697538"/>
          <p14:tracePt t="72346" x="8894763" y="5724525"/>
          <p14:tracePt t="72362" x="8894763" y="5759450"/>
          <p14:tracePt t="72379" x="8902700" y="5776913"/>
          <p14:tracePt t="72397" x="8912225" y="5822950"/>
          <p14:tracePt t="72412" x="8912225" y="5830888"/>
          <p14:tracePt t="72429" x="8912225" y="5875338"/>
          <p14:tracePt t="72447" x="8902700" y="5919788"/>
          <p14:tracePt t="72462" x="8885238" y="5946775"/>
          <p14:tracePt t="72478" x="8875713" y="5983288"/>
          <p14:tracePt t="72496" x="8858250" y="6018213"/>
          <p14:tracePt t="72512" x="8848725" y="6054725"/>
          <p14:tracePt t="72529" x="8831263" y="6089650"/>
          <p14:tracePt t="72547" x="8823325" y="6126163"/>
          <p14:tracePt t="72562" x="8813800" y="6134100"/>
          <p14:tracePt t="72579" x="8796338" y="6143625"/>
          <p14:tracePt t="72596" x="8786813" y="6161088"/>
          <p14:tracePt t="72612" x="8777288" y="6170613"/>
          <p14:tracePt t="72629" x="8769350" y="6180138"/>
          <p14:tracePt t="72646" x="8759825" y="6180138"/>
          <p14:tracePt t="72662" x="8759825" y="6188075"/>
          <p14:tracePt t="72678" x="8759825" y="6197600"/>
          <p14:tracePt t="72712" x="8751888" y="6197600"/>
          <p14:tracePt t="72894" x="8742363" y="6197600"/>
          <p14:tracePt t="72902" x="8732838" y="6188075"/>
          <p14:tracePt t="72934" x="8724900" y="6188075"/>
          <p14:tracePt t="72942" x="8724900" y="6180138"/>
          <p14:tracePt t="73020" x="8705850" y="6180138"/>
          <p14:tracePt t="73030" x="8688388" y="6188075"/>
          <p14:tracePt t="73041" x="8670925" y="6188075"/>
          <p14:tracePt t="73053" x="8626475" y="6188075"/>
          <p14:tracePt t="73062" x="8616950" y="6188075"/>
          <p14:tracePt t="73078" x="8609013" y="6188075"/>
          <p14:tracePt t="73112" x="8589963" y="6180138"/>
          <p14:tracePt t="73129" x="8555038" y="6180138"/>
          <p14:tracePt t="73147" x="8501063" y="6170613"/>
          <p14:tracePt t="73162" x="8447088" y="6153150"/>
          <p14:tracePt t="73178" x="8420100" y="6143625"/>
          <p14:tracePt t="73196" x="8412163" y="6143625"/>
          <p14:tracePt t="73212" x="8402638" y="6134100"/>
          <p14:tracePt t="73228" x="8394700" y="6126163"/>
          <p14:tracePt t="73246" x="8385175" y="6116638"/>
          <p14:tracePt t="73262" x="8375650" y="6116638"/>
          <p14:tracePt t="73279" x="8358188" y="6099175"/>
          <p14:tracePt t="73390" x="8348663" y="6089650"/>
          <p14:tracePt t="73711" x="8348663" y="6081713"/>
          <p14:tracePt t="73797" x="8340725" y="6072188"/>
          <p14:tracePt t="76294" x="8340725" y="6062663"/>
          <p14:tracePt t="76314" x="8188325" y="6027738"/>
          <p14:tracePt t="76330" x="8062913" y="6000750"/>
          <p14:tracePt t="76346" x="7939088" y="5965825"/>
          <p14:tracePt t="76362" x="7875588" y="5946775"/>
          <p14:tracePt t="76378" x="7831138" y="5938838"/>
          <p14:tracePt t="76395" x="7813675" y="5929313"/>
          <p14:tracePt t="76411" x="7804150" y="5929313"/>
          <p14:tracePt t="76428" x="7777163" y="5919788"/>
          <p14:tracePt t="76446" x="7705725" y="5902325"/>
          <p14:tracePt t="76461" x="7581900" y="5875338"/>
          <p14:tracePt t="76478" x="7429500" y="5857875"/>
          <p14:tracePt t="76494" x="7259638" y="5830888"/>
          <p14:tracePt t="76511" x="7099300" y="5795963"/>
          <p14:tracePt t="76528" x="6956425" y="5776913"/>
          <p14:tracePt t="76544" x="6831013" y="5751513"/>
          <p14:tracePt t="76561" x="6732588" y="5741988"/>
          <p14:tracePt t="76578" x="6643688" y="5715000"/>
          <p14:tracePt t="76596" x="6510338" y="5680075"/>
          <p14:tracePt t="76612" x="6446838" y="5661025"/>
          <p14:tracePt t="76628" x="6384925" y="5653088"/>
          <p14:tracePt t="76645" x="6340475" y="5634038"/>
          <p14:tracePt t="76661" x="6303963" y="5634038"/>
          <p14:tracePt t="76678" x="6269038" y="5626100"/>
          <p14:tracePt t="76694" x="6232525" y="5616575"/>
          <p14:tracePt t="76711" x="6188075" y="5608638"/>
          <p14:tracePt t="76728" x="6116638" y="5608638"/>
          <p14:tracePt t="76731" x="6072188" y="5608638"/>
          <p14:tracePt t="76746" x="5973763" y="5589588"/>
          <p14:tracePt t="76761" x="5803900" y="5572125"/>
          <p14:tracePt t="76778" x="5616575" y="5554663"/>
          <p14:tracePt t="76795" x="5402263" y="5527675"/>
          <p14:tracePt t="76811" x="5180013" y="5491163"/>
          <p14:tracePt t="76828" x="4956175" y="5473700"/>
          <p14:tracePt t="76844" x="4732338" y="5438775"/>
          <p14:tracePt t="76861" x="4537075" y="5419725"/>
          <p14:tracePt t="76878" x="4384675" y="5419725"/>
          <p14:tracePt t="76896" x="4241800" y="5456238"/>
          <p14:tracePt t="76912" x="4197350" y="5473700"/>
          <p14:tracePt t="76928" x="4170363" y="5491163"/>
          <p14:tracePt t="76944" x="4152900" y="5518150"/>
          <p14:tracePt t="76961" x="4143375" y="5554663"/>
          <p14:tracePt t="76978" x="4125913" y="5599113"/>
          <p14:tracePt t="76994" x="4098925" y="5634038"/>
          <p14:tracePt t="77011" x="4062413" y="5670550"/>
          <p14:tracePt t="77028" x="4017963" y="5715000"/>
          <p14:tracePt t="77045" x="3990975" y="5759450"/>
          <p14:tracePt t="77062" x="3956050" y="5803900"/>
          <p14:tracePt t="77078" x="3929063" y="5848350"/>
          <p14:tracePt t="77094" x="3911600" y="5875338"/>
          <p14:tracePt t="77111" x="3894138" y="5894388"/>
          <p14:tracePt t="77128" x="3894138" y="5902325"/>
          <p14:tracePt t="77144" x="3894138" y="5911850"/>
          <p14:tracePt t="77161" x="3884613" y="5919788"/>
          <p14:tracePt t="77178" x="3884613" y="5938838"/>
          <p14:tracePt t="77196" x="3884613" y="5965825"/>
          <p14:tracePt t="77211" x="3867150" y="5991225"/>
          <p14:tracePt t="77228" x="3857625" y="6010275"/>
          <p14:tracePt t="77244" x="3848100" y="6018213"/>
          <p14:tracePt t="77261" x="3840163" y="6027738"/>
          <p14:tracePt t="77278" x="3840163" y="6037263"/>
          <p14:tracePt t="77294" x="3840163" y="6054725"/>
          <p14:tracePt t="77311" x="3848100" y="6072188"/>
          <p14:tracePt t="77328" x="3848100" y="6081713"/>
          <p14:tracePt t="77344" x="3867150" y="6108700"/>
          <p14:tracePt t="77400" x="3867150" y="6116638"/>
          <p14:tracePt t="77416" x="3875088" y="6134100"/>
          <p14:tracePt t="77424" x="3884613" y="6143625"/>
          <p14:tracePt t="77433" x="3884613" y="6161088"/>
          <p14:tracePt t="77444" x="3894138" y="6180138"/>
          <p14:tracePt t="77461" x="3911600" y="6232525"/>
          <p14:tracePt t="77478" x="3919538" y="6242050"/>
          <p14:tracePt t="77494" x="3919538" y="6251575"/>
          <p14:tracePt t="77511" x="3919538" y="6259513"/>
          <p14:tracePt t="77528" x="3929063" y="6259513"/>
          <p14:tracePt t="77544" x="3929063" y="6286500"/>
          <p14:tracePt t="77561" x="3946525" y="6323013"/>
          <p14:tracePt t="77578" x="3956050" y="6357938"/>
          <p14:tracePt t="77594" x="3956050" y="6375400"/>
          <p14:tracePt t="77612" x="3946525" y="6402388"/>
          <p14:tracePt t="77628" x="3946525" y="6411913"/>
          <p14:tracePt t="77644" x="3938588" y="6419850"/>
          <p14:tracePt t="78657" x="3938588" y="6411913"/>
          <p14:tracePt t="78671" x="3946525" y="6394450"/>
          <p14:tracePt t="78692" x="3956050" y="6384925"/>
          <p14:tracePt t="78717" x="3956050" y="6375400"/>
          <p14:tracePt t="78733" x="3965575" y="6357938"/>
          <p14:tracePt t="78747" x="3965575" y="6348413"/>
          <p14:tracePt t="78762" x="3983038" y="6340475"/>
          <p14:tracePt t="79215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>
            <a:extLst>
              <a:ext uri="{FF2B5EF4-FFF2-40B4-BE49-F238E27FC236}">
                <a16:creationId xmlns:a16="http://schemas.microsoft.com/office/drawing/2014/main" id="{7B161BFF-441D-4D8B-94CA-DEFA03679ACA}"/>
              </a:ext>
            </a:extLst>
          </p:cNvPr>
          <p:cNvGrpSpPr/>
          <p:nvPr/>
        </p:nvGrpSpPr>
        <p:grpSpPr>
          <a:xfrm>
            <a:off x="1447967" y="404948"/>
            <a:ext cx="8503920" cy="6453052"/>
            <a:chOff x="2207623" y="404948"/>
            <a:chExt cx="8503920" cy="6453052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4"/>
            <a:srcRect l="78546" t="42768" r="2479" b="27947"/>
            <a:stretch/>
          </p:blipFill>
          <p:spPr>
            <a:xfrm>
              <a:off x="5571307" y="5197426"/>
              <a:ext cx="1913710" cy="1660574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5"/>
            <a:srcRect l="78245" t="37054" r="2479" b="33125"/>
            <a:stretch/>
          </p:blipFill>
          <p:spPr>
            <a:xfrm>
              <a:off x="8203474" y="418012"/>
              <a:ext cx="2508069" cy="2181497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6"/>
            <a:srcRect l="78245" t="43125" r="2378" b="27411"/>
            <a:stretch/>
          </p:blipFill>
          <p:spPr>
            <a:xfrm>
              <a:off x="5172891" y="418012"/>
              <a:ext cx="2521132" cy="2155371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7"/>
            <a:srcRect l="78646" t="42946" r="2479" b="27411"/>
            <a:stretch/>
          </p:blipFill>
          <p:spPr>
            <a:xfrm>
              <a:off x="2207623" y="404948"/>
              <a:ext cx="2455817" cy="2168435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8"/>
            <a:srcRect l="78245" t="43304" r="2077" b="27411"/>
            <a:stretch/>
          </p:blipFill>
          <p:spPr>
            <a:xfrm>
              <a:off x="2207623" y="2913015"/>
              <a:ext cx="2560320" cy="2142310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9"/>
            <a:srcRect l="78446" t="43125" r="1876" b="27947"/>
            <a:stretch/>
          </p:blipFill>
          <p:spPr>
            <a:xfrm>
              <a:off x="5133703" y="2913015"/>
              <a:ext cx="2560320" cy="2116183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10"/>
            <a:srcRect l="78144" t="42411" r="2579" b="27589"/>
            <a:stretch/>
          </p:blipFill>
          <p:spPr>
            <a:xfrm>
              <a:off x="8203473" y="2834637"/>
              <a:ext cx="2508069" cy="2194561"/>
            </a:xfrm>
            <a:prstGeom prst="rect">
              <a:avLst/>
            </a:prstGeom>
          </p:spPr>
        </p:pic>
        <p:sp>
          <p:nvSpPr>
            <p:cNvPr id="10" name="Flecha derecha 9"/>
            <p:cNvSpPr/>
            <p:nvPr/>
          </p:nvSpPr>
          <p:spPr>
            <a:xfrm rot="10980599">
              <a:off x="7694023" y="1489165"/>
              <a:ext cx="352697" cy="44413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lecha derecha 11"/>
            <p:cNvSpPr/>
            <p:nvPr/>
          </p:nvSpPr>
          <p:spPr>
            <a:xfrm rot="10980599">
              <a:off x="4669150" y="1498119"/>
              <a:ext cx="352697" cy="44413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lecha abajo 12"/>
            <p:cNvSpPr/>
            <p:nvPr/>
          </p:nvSpPr>
          <p:spPr>
            <a:xfrm>
              <a:off x="3435531" y="2573383"/>
              <a:ext cx="404949" cy="33963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lecha derecha 13"/>
            <p:cNvSpPr/>
            <p:nvPr/>
          </p:nvSpPr>
          <p:spPr>
            <a:xfrm>
              <a:off x="4767943" y="3827417"/>
              <a:ext cx="404947" cy="53557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lecha derecha 14"/>
            <p:cNvSpPr/>
            <p:nvPr/>
          </p:nvSpPr>
          <p:spPr>
            <a:xfrm>
              <a:off x="7694023" y="3814354"/>
              <a:ext cx="509450" cy="52251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echa curvada hacia la izquierda 15"/>
            <p:cNvSpPr/>
            <p:nvPr/>
          </p:nvSpPr>
          <p:spPr>
            <a:xfrm rot="3350565">
              <a:off x="7910285" y="5199405"/>
              <a:ext cx="627017" cy="1360128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8" name="Imagen 17">
            <a:extLst>
              <a:ext uri="{FF2B5EF4-FFF2-40B4-BE49-F238E27FC236}">
                <a16:creationId xmlns:a16="http://schemas.microsoft.com/office/drawing/2014/main" id="{CABD3B0C-8C81-4216-8CEC-4F90F95389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97222" y="2124624"/>
            <a:ext cx="1921135" cy="157678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91DBCCAA-B3C9-4507-B425-0769082D45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17689" y="5197426"/>
            <a:ext cx="2200668" cy="1538873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1A976BB8-249C-45B2-B218-A10A1CCA40DF}"/>
              </a:ext>
            </a:extLst>
          </p:cNvPr>
          <p:cNvSpPr txBox="1"/>
          <p:nvPr/>
        </p:nvSpPr>
        <p:spPr>
          <a:xfrm>
            <a:off x="10097222" y="1763511"/>
            <a:ext cx="20292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1200" dirty="0"/>
              <a:t>Huevera de poliestireno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B90D800D-65C2-4A38-AC33-8A2E70258995}"/>
              </a:ext>
            </a:extLst>
          </p:cNvPr>
          <p:cNvSpPr txBox="1"/>
          <p:nvPr/>
        </p:nvSpPr>
        <p:spPr>
          <a:xfrm>
            <a:off x="9951887" y="4817491"/>
            <a:ext cx="22401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1200" dirty="0"/>
              <a:t>Contenedor de poliestireno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5397B42F-86EB-41E1-8F61-77C88D4148F8}"/>
              </a:ext>
            </a:extLst>
          </p:cNvPr>
          <p:cNvSpPr txBox="1"/>
          <p:nvPr/>
        </p:nvSpPr>
        <p:spPr>
          <a:xfrm>
            <a:off x="3232052" y="48680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AR" b="1" dirty="0"/>
              <a:t>Estampación por vacío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3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60"/>
    </mc:Choice>
    <mc:Fallback xmlns="">
      <p:transition spd="slow" advTm="95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999" x="660400" y="5018088"/>
          <p14:tracePt t="5133" x="660400" y="5027613"/>
          <p14:tracePt t="5142" x="669925" y="5027613"/>
          <p14:tracePt t="5174" x="687388" y="5027613"/>
          <p14:tracePt t="5181" x="696913" y="5018088"/>
          <p14:tracePt t="5191" x="723900" y="5018088"/>
          <p14:tracePt t="5202" x="731838" y="5010150"/>
          <p14:tracePt t="5218" x="768350" y="5000625"/>
          <p14:tracePt t="5235" x="847725" y="4973638"/>
          <p14:tracePt t="5252" x="928688" y="4965700"/>
          <p14:tracePt t="5268" x="982663" y="4929188"/>
          <p14:tracePt t="5285" x="1044575" y="4884738"/>
          <p14:tracePt t="5302" x="1089025" y="4848225"/>
          <p14:tracePt t="5318" x="1108075" y="4803775"/>
          <p14:tracePt t="5335" x="1125538" y="4759325"/>
          <p14:tracePt t="5352" x="1152525" y="4697413"/>
          <p14:tracePt t="5369" x="1258888" y="4572000"/>
          <p14:tracePt t="5385" x="1393825" y="4438650"/>
          <p14:tracePt t="5402" x="1544638" y="4286250"/>
          <p14:tracePt t="5418" x="1697038" y="4152900"/>
          <p14:tracePt t="5435" x="1857375" y="4027488"/>
          <p14:tracePt t="5452" x="1990725" y="3911600"/>
          <p14:tracePt t="5469" x="2071688" y="3822700"/>
          <p14:tracePt t="5485" x="2133600" y="3768725"/>
          <p14:tracePt t="5502" x="2187575" y="3705225"/>
          <p14:tracePt t="5518" x="2224088" y="3670300"/>
          <p14:tracePt t="5535" x="2241550" y="3625850"/>
          <p14:tracePt t="5552" x="2259013" y="3608388"/>
          <p14:tracePt t="5569" x="2295525" y="3562350"/>
          <p14:tracePt t="5585" x="2339975" y="3527425"/>
          <p14:tracePt t="5602" x="2374900" y="3482975"/>
          <p14:tracePt t="5618" x="2401888" y="3446463"/>
          <p14:tracePt t="5636" x="2509838" y="3357563"/>
          <p14:tracePt t="5652" x="2633663" y="3303588"/>
          <p14:tracePt t="5668" x="2786063" y="3259138"/>
          <p14:tracePt t="5685" x="2973388" y="3205163"/>
          <p14:tracePt t="5702" x="3116263" y="3179763"/>
          <p14:tracePt t="5718" x="3241675" y="3116263"/>
          <p14:tracePt t="5735" x="3303588" y="3071813"/>
          <p14:tracePt t="5752" x="3357563" y="3027363"/>
          <p14:tracePt t="5768" x="3394075" y="3009900"/>
          <p14:tracePt t="5785" x="3419475" y="2990850"/>
          <p14:tracePt t="5802" x="3429000" y="2973388"/>
          <p14:tracePt t="5818" x="3446463" y="2955925"/>
          <p14:tracePt t="5835" x="3455988" y="2946400"/>
          <p14:tracePt t="5852" x="3473450" y="2938463"/>
          <p14:tracePt t="5988" x="3482975" y="2928938"/>
          <p14:tracePt t="6004" x="3509963" y="2894013"/>
          <p14:tracePt t="6024" x="3652838" y="2830513"/>
          <p14:tracePt t="6036" x="3670300" y="2813050"/>
          <p14:tracePt t="6051" x="3687763" y="2803525"/>
          <p14:tracePt t="6068" x="3697288" y="2795588"/>
          <p14:tracePt t="6126" x="3705225" y="2795588"/>
          <p14:tracePt t="6142" x="3724275" y="2795588"/>
          <p14:tracePt t="6149" x="3732213" y="2786063"/>
          <p14:tracePt t="6157" x="3759200" y="2786063"/>
          <p14:tracePt t="6168" x="3830638" y="2786063"/>
          <p14:tracePt t="6185" x="3990975" y="2776538"/>
          <p14:tracePt t="6201" x="4108450" y="2768600"/>
          <p14:tracePt t="6204" x="4152900" y="2759075"/>
          <p14:tracePt t="6218" x="4170363" y="2759075"/>
          <p14:tracePt t="6260" x="4179888" y="2759075"/>
          <p14:tracePt t="6266" x="4187825" y="2759075"/>
          <p14:tracePt t="6274" x="4197350" y="2759075"/>
          <p14:tracePt t="6285" x="4232275" y="2759075"/>
          <p14:tracePt t="6301" x="4340225" y="2776538"/>
          <p14:tracePt t="6318" x="4438650" y="2786063"/>
          <p14:tracePt t="6335" x="4518025" y="2786063"/>
          <p14:tracePt t="6351" x="4537075" y="2786063"/>
          <p14:tracePt t="6368" x="4545013" y="2776538"/>
          <p14:tracePt t="6476" x="4545013" y="2768600"/>
          <p14:tracePt t="7790" x="4545013" y="2776538"/>
          <p14:tracePt t="7805" x="4616450" y="2830513"/>
          <p14:tracePt t="7823" x="4625975" y="2840038"/>
          <p14:tracePt t="8659" x="4625975" y="2847975"/>
          <p14:tracePt t="8683" x="4625975" y="2867025"/>
          <p14:tracePt t="8697" x="4625975" y="2874963"/>
          <p14:tracePt t="8725" x="4625975" y="2884488"/>
          <p14:tracePt t="8756" x="4625975" y="2894013"/>
          <p14:tracePt t="8799" x="4625975" y="2901950"/>
          <p14:tracePt t="8815" x="4625975" y="2911475"/>
          <p14:tracePt t="9059" x="4625975" y="2901950"/>
          <p14:tracePt t="9210" x="4625975" y="2894013"/>
          <p14:tracePt t="9390" x="4625975" y="2901950"/>
          <p14:tracePt t="9415" x="4625975" y="2911475"/>
          <p14:tracePt t="10372" x="4616450" y="2911475"/>
          <p14:tracePt t="10389" x="4608513" y="2911475"/>
          <p14:tracePt t="10490" x="4598988" y="2911475"/>
          <p14:tracePt t="10513" x="4589463" y="2919413"/>
          <p14:tracePt t="10521" x="4581525" y="2928938"/>
          <p14:tracePt t="10529" x="4562475" y="2928938"/>
          <p14:tracePt t="10538" x="4545013" y="2938463"/>
          <p14:tracePt t="10551" x="4518025" y="2946400"/>
          <p14:tracePt t="10568" x="4483100" y="2965450"/>
          <p14:tracePt t="10584" x="4473575" y="2982913"/>
          <p14:tracePt t="10601" x="4465638" y="3000375"/>
          <p14:tracePt t="10618" x="4446588" y="3017838"/>
          <p14:tracePt t="10634" x="4438650" y="3054350"/>
          <p14:tracePt t="10651" x="4429125" y="3081338"/>
          <p14:tracePt t="10668" x="4411663" y="3098800"/>
          <p14:tracePt t="10684" x="4394200" y="3143250"/>
          <p14:tracePt t="10688" x="4384675" y="3152775"/>
          <p14:tracePt t="10701" x="4375150" y="3187700"/>
          <p14:tracePt t="10719" x="4357688" y="3224213"/>
          <p14:tracePt t="10734" x="4330700" y="3276600"/>
          <p14:tracePt t="10751" x="4276725" y="3330575"/>
          <p14:tracePt t="10768" x="4232275" y="3394075"/>
          <p14:tracePt t="10784" x="4197350" y="3455988"/>
          <p14:tracePt t="10801" x="4179888" y="3509963"/>
          <p14:tracePt t="10819" x="4152900" y="3562350"/>
          <p14:tracePt t="10834" x="4125913" y="3625850"/>
          <p14:tracePt t="10851" x="4089400" y="3679825"/>
          <p14:tracePt t="10868" x="4054475" y="3751263"/>
          <p14:tracePt t="10884" x="4037013" y="3786188"/>
          <p14:tracePt t="10903" x="4037013" y="3830638"/>
          <p14:tracePt t="10919" x="4037013" y="3840163"/>
          <p14:tracePt t="10934" x="4037013" y="3867150"/>
          <p14:tracePt t="10951" x="4037013" y="3875088"/>
          <p14:tracePt t="10969" x="4037013" y="3884613"/>
          <p14:tracePt t="10984" x="4037013" y="3894138"/>
          <p14:tracePt t="11001" x="4037013" y="3911600"/>
          <p14:tracePt t="11018" x="4037013" y="3938588"/>
          <p14:tracePt t="11034" x="4054475" y="3983038"/>
          <p14:tracePt t="11051" x="4054475" y="4010025"/>
          <p14:tracePt t="11068" x="4062413" y="4037013"/>
          <p14:tracePt t="11084" x="4062413" y="4054475"/>
          <p14:tracePt t="11101" x="4062413" y="4071938"/>
          <p14:tracePt t="11119" x="4062413" y="4081463"/>
          <p14:tracePt t="11134" x="4062413" y="4089400"/>
          <p14:tracePt t="11151" x="4062413" y="4098925"/>
          <p14:tracePt t="11168" x="4062413" y="4108450"/>
          <p14:tracePt t="15035" x="4071938" y="4108450"/>
          <p14:tracePt t="15052" x="4071938" y="4116388"/>
          <p14:tracePt t="15125" x="4081463" y="4116388"/>
          <p14:tracePt t="15143" x="4081463" y="4125913"/>
          <p14:tracePt t="15158" x="4089400" y="4125913"/>
          <p14:tracePt t="15172" x="4098925" y="4125913"/>
          <p14:tracePt t="15217" x="4108450" y="4125913"/>
          <p14:tracePt t="15224" x="4116388" y="4125913"/>
          <p14:tracePt t="15240" x="4125913" y="4116388"/>
          <p14:tracePt t="15251" x="4125913" y="4108450"/>
          <p14:tracePt t="15268" x="4133850" y="4108450"/>
          <p14:tracePt t="19035" x="4152900" y="4108450"/>
          <p14:tracePt t="19052" x="4268788" y="4081463"/>
          <p14:tracePt t="19067" x="4303713" y="4071938"/>
          <p14:tracePt t="19083" x="4384675" y="4062413"/>
          <p14:tracePt t="19100" x="4402138" y="4054475"/>
          <p14:tracePt t="19117" x="4419600" y="4054475"/>
          <p14:tracePt t="19133" x="4465638" y="4037013"/>
          <p14:tracePt t="19150" x="4510088" y="3990975"/>
          <p14:tracePt t="19167" x="4562475" y="3938588"/>
          <p14:tracePt t="19183" x="4625975" y="3867150"/>
          <p14:tracePt t="19187" x="4643438" y="3840163"/>
          <p14:tracePt t="19202" x="4697413" y="3776663"/>
          <p14:tracePt t="19217" x="4724400" y="3714750"/>
          <p14:tracePt t="19233" x="4732338" y="3660775"/>
          <p14:tracePt t="19250" x="4741863" y="3608388"/>
          <p14:tracePt t="19266" x="4751388" y="3544888"/>
          <p14:tracePt t="19283" x="4768850" y="3473450"/>
          <p14:tracePt t="19300" x="4768850" y="3419475"/>
          <p14:tracePt t="19316" x="4768850" y="3367088"/>
          <p14:tracePt t="19334" x="4768850" y="3286125"/>
          <p14:tracePt t="19350" x="4768850" y="3241675"/>
          <p14:tracePt t="19367" x="4786313" y="3197225"/>
          <p14:tracePt t="19383" x="4803775" y="3152775"/>
          <p14:tracePt t="19400" x="4830763" y="3116263"/>
          <p14:tracePt t="19416" x="4867275" y="3071813"/>
          <p14:tracePt t="19433" x="4894263" y="3044825"/>
          <p14:tracePt t="19450" x="4929188" y="3000375"/>
          <p14:tracePt t="19466" x="4973638" y="2955925"/>
          <p14:tracePt t="19484" x="5010150" y="2919413"/>
          <p14:tracePt t="19502" x="5037138" y="2884488"/>
          <p14:tracePt t="19695" x="5037138" y="2874963"/>
          <p14:tracePt t="19722" x="5037138" y="2867025"/>
          <p14:tracePt t="20790" x="5045075" y="2867025"/>
          <p14:tracePt t="20812" x="5054600" y="2867025"/>
          <p14:tracePt t="20827" x="5062538" y="2874963"/>
          <p14:tracePt t="20838" x="5072063" y="2874963"/>
          <p14:tracePt t="20850" x="5081588" y="2894013"/>
          <p14:tracePt t="20866" x="5089525" y="2901950"/>
          <p14:tracePt t="20883" x="5116513" y="2919413"/>
          <p14:tracePt t="20899" x="5180013" y="2965450"/>
          <p14:tracePt t="20916" x="5259388" y="3017838"/>
          <p14:tracePt t="20933" x="5357813" y="3062288"/>
          <p14:tracePt t="20949" x="5465763" y="3116263"/>
          <p14:tracePt t="20966" x="5616575" y="3214688"/>
          <p14:tracePt t="20983" x="5705475" y="3276600"/>
          <p14:tracePt t="20999" x="5776913" y="3322638"/>
          <p14:tracePt t="21016" x="5848350" y="3367088"/>
          <p14:tracePt t="21032" x="5875338" y="3375025"/>
          <p14:tracePt t="21049" x="5884863" y="3384550"/>
          <p14:tracePt t="21066" x="5911850" y="3384550"/>
          <p14:tracePt t="21082" x="5965825" y="3411538"/>
          <p14:tracePt t="21099" x="5983288" y="3411538"/>
          <p14:tracePt t="21116" x="6018213" y="3429000"/>
          <p14:tracePt t="21133" x="6054725" y="3438525"/>
          <p14:tracePt t="21149" x="6089650" y="3446463"/>
          <p14:tracePt t="21166" x="6126163" y="3455988"/>
          <p14:tracePt t="21182" x="6170613" y="3473450"/>
          <p14:tracePt t="21199" x="6197600" y="3482975"/>
          <p14:tracePt t="21216" x="6205538" y="3482975"/>
          <p14:tracePt t="21232" x="6215063" y="3482975"/>
          <p14:tracePt t="21250" x="6232525" y="3482975"/>
          <p14:tracePt t="21266" x="6259513" y="3482975"/>
          <p14:tracePt t="21282" x="6276975" y="3482975"/>
          <p14:tracePt t="21299" x="6313488" y="3490913"/>
          <p14:tracePt t="21316" x="6330950" y="3500438"/>
          <p14:tracePt t="21332" x="6348413" y="3517900"/>
          <p14:tracePt t="21349" x="6384925" y="3536950"/>
          <p14:tracePt t="21366" x="6394450" y="3554413"/>
          <p14:tracePt t="21382" x="6411913" y="3562350"/>
          <p14:tracePt t="21399" x="6419850" y="3589338"/>
          <p14:tracePt t="21416" x="6429375" y="3616325"/>
          <p14:tracePt t="21432" x="6446838" y="3633788"/>
          <p14:tracePt t="21449" x="6456363" y="3643313"/>
          <p14:tracePt t="21466" x="6465888" y="3652838"/>
          <p14:tracePt t="21482" x="6465888" y="3670300"/>
          <p14:tracePt t="21499" x="6465888" y="3679825"/>
          <p14:tracePt t="21516" x="6465888" y="3705225"/>
          <p14:tracePt t="21533" x="6465888" y="3714750"/>
          <p14:tracePt t="21549" x="6465888" y="3724275"/>
          <p14:tracePt t="21566" x="6465888" y="3732213"/>
          <p14:tracePt t="21582" x="6465888" y="3741738"/>
          <p14:tracePt t="21803" x="6465888" y="3751263"/>
          <p14:tracePt t="22030" x="6446838" y="3751263"/>
          <p14:tracePt t="22038" x="6438900" y="3751263"/>
          <p14:tracePt t="22050" x="6429375" y="3751263"/>
          <p14:tracePt t="22066" x="6411913" y="3741738"/>
          <p14:tracePt t="22082" x="6394450" y="3732213"/>
          <p14:tracePt t="22099" x="6357938" y="3714750"/>
          <p14:tracePt t="22116" x="6303963" y="3687763"/>
          <p14:tracePt t="22132" x="6259513" y="3660775"/>
          <p14:tracePt t="22149" x="6215063" y="3643313"/>
          <p14:tracePt t="22166" x="6143625" y="3608388"/>
          <p14:tracePt t="22182" x="6037263" y="3554413"/>
          <p14:tracePt t="22199" x="5919788" y="3500438"/>
          <p14:tracePt t="22216" x="5768975" y="3438525"/>
          <p14:tracePt t="22232" x="5634038" y="3384550"/>
          <p14:tracePt t="22249" x="5456238" y="3313113"/>
          <p14:tracePt t="22266" x="5197475" y="3224213"/>
          <p14:tracePt t="22282" x="5037138" y="3170238"/>
          <p14:tracePt t="22299" x="4902200" y="3108325"/>
          <p14:tracePt t="22316" x="4813300" y="3062288"/>
          <p14:tracePt t="22332" x="4759325" y="3017838"/>
          <p14:tracePt t="22349" x="4724400" y="2982913"/>
          <p14:tracePt t="22366" x="4687888" y="2946400"/>
          <p14:tracePt t="22382" x="4652963" y="2919413"/>
          <p14:tracePt t="22399" x="4608513" y="2884488"/>
          <p14:tracePt t="22416" x="4527550" y="2857500"/>
          <p14:tracePt t="22432" x="4491038" y="2840038"/>
          <p14:tracePt t="22449" x="4456113" y="2822575"/>
          <p14:tracePt t="22466" x="4411663" y="2803525"/>
          <p14:tracePt t="22482" x="4367213" y="2776538"/>
          <p14:tracePt t="22499" x="4330700" y="2759075"/>
          <p14:tracePt t="22516" x="4303713" y="2732088"/>
          <p14:tracePt t="22532" x="4268788" y="2679700"/>
          <p14:tracePt t="22549" x="4251325" y="2643188"/>
          <p14:tracePt t="22566" x="4241800" y="2608263"/>
          <p14:tracePt t="22582" x="4232275" y="2562225"/>
          <p14:tracePt t="22599" x="4232275" y="2527300"/>
          <p14:tracePt t="22616" x="4241800" y="2490788"/>
          <p14:tracePt t="22632" x="4251325" y="2446338"/>
          <p14:tracePt t="22649" x="4268788" y="2411413"/>
          <p14:tracePt t="22666" x="4276725" y="2366963"/>
          <p14:tracePt t="22683" x="4295775" y="2295525"/>
          <p14:tracePt t="22699" x="4303713" y="2259013"/>
          <p14:tracePt t="22716" x="4340225" y="2214563"/>
          <p14:tracePt t="22732" x="4375150" y="2179638"/>
          <p14:tracePt t="22749" x="4419600" y="2143125"/>
          <p14:tracePt t="22766" x="4465638" y="2098675"/>
          <p14:tracePt t="22782" x="4500563" y="2062163"/>
          <p14:tracePt t="22799" x="4518025" y="2027238"/>
          <p14:tracePt t="22816" x="4537075" y="2009775"/>
          <p14:tracePt t="22833" x="4545013" y="2000250"/>
          <p14:tracePt t="22849" x="4562475" y="1982788"/>
          <p14:tracePt t="22866" x="4598988" y="1973263"/>
          <p14:tracePt t="22882" x="4643438" y="1955800"/>
          <p14:tracePt t="22899" x="4660900" y="1946275"/>
          <p14:tracePt t="22916" x="4670425" y="1928813"/>
          <p14:tracePt t="22936" x="4687888" y="1884363"/>
          <p14:tracePt t="22949" x="4697413" y="1866900"/>
          <p14:tracePt t="22966" x="4724400" y="1812925"/>
          <p14:tracePt t="22983" x="4741863" y="1758950"/>
          <p14:tracePt t="22999" x="4768850" y="1714500"/>
          <p14:tracePt t="23015" x="4768850" y="1670050"/>
          <p14:tracePt t="23032" x="4786313" y="1652588"/>
          <p14:tracePt t="23049" x="4786313" y="1625600"/>
          <p14:tracePt t="23066" x="4795838" y="1608138"/>
          <p14:tracePt t="23082" x="4795838" y="1571625"/>
          <p14:tracePt t="23099" x="4795838" y="1544638"/>
          <p14:tracePt t="23116" x="4776788" y="1490663"/>
          <p14:tracePt t="23133" x="4768850" y="1473200"/>
          <p14:tracePt t="23149" x="4759325" y="1455738"/>
          <p14:tracePt t="23166" x="4759325" y="1446213"/>
          <p14:tracePt t="23182" x="4751388" y="1438275"/>
          <p14:tracePt t="23199" x="4741863" y="1428750"/>
          <p14:tracePt t="23215" x="4732338" y="1419225"/>
          <p14:tracePt t="23232" x="4724400" y="1411288"/>
          <p14:tracePt t="23249" x="4714875" y="1401763"/>
          <p14:tracePt t="23266" x="4697413" y="1384300"/>
          <p14:tracePt t="23283" x="4687888" y="1374775"/>
          <p14:tracePt t="23299" x="4679950" y="1366838"/>
          <p14:tracePt t="23315" x="4670425" y="1357313"/>
          <p14:tracePt t="23332" x="4660900" y="1339850"/>
          <p14:tracePt t="23365" x="4652963" y="1330325"/>
          <p14:tracePt t="23382" x="4652963" y="1322388"/>
          <p14:tracePt t="23399" x="4652963" y="1312863"/>
          <p14:tracePt t="23415" x="4643438" y="1303338"/>
          <p14:tracePt t="23464" x="4643438" y="1295400"/>
          <p14:tracePt t="23497" x="4652963" y="1285875"/>
          <p14:tracePt t="23545" x="4679950" y="1295400"/>
          <p14:tracePt t="23556" x="4697413" y="1303338"/>
          <p14:tracePt t="23567" x="4724400" y="1312863"/>
          <p14:tracePt t="23582" x="4741863" y="1322388"/>
          <p14:tracePt t="23599" x="4751388" y="1330325"/>
          <p14:tracePt t="23615" x="4759325" y="1330325"/>
          <p14:tracePt t="23661" x="4759325" y="1339850"/>
          <p14:tracePt t="23677" x="4768850" y="1347788"/>
          <p14:tracePt t="23685" x="4786313" y="1357313"/>
          <p14:tracePt t="23699" x="4840288" y="1357313"/>
          <p14:tracePt t="23716" x="4991100" y="1366838"/>
          <p14:tracePt t="23732" x="5089525" y="1366838"/>
          <p14:tracePt t="23749" x="5143500" y="1366838"/>
          <p14:tracePt t="23767" x="5160963" y="1357313"/>
          <p14:tracePt t="23782" x="5170488" y="1357313"/>
          <p14:tracePt t="23799" x="5197475" y="1339850"/>
          <p14:tracePt t="23815" x="5232400" y="1330325"/>
          <p14:tracePt t="23833" x="5295900" y="1312863"/>
          <p14:tracePt t="23849" x="5330825" y="1295400"/>
          <p14:tracePt t="23866" x="5367338" y="1285875"/>
          <p14:tracePt t="23882" x="5411788" y="1268413"/>
          <p14:tracePt t="23899" x="5446713" y="1250950"/>
          <p14:tracePt t="23915" x="5473700" y="1241425"/>
          <p14:tracePt t="23934" x="5483225" y="1231900"/>
          <p14:tracePt t="23949" x="5510213" y="1214438"/>
          <p14:tracePt t="23967" x="5572125" y="1196975"/>
          <p14:tracePt t="23982" x="5599113" y="1187450"/>
          <p14:tracePt t="23999" x="5616575" y="1169988"/>
          <p14:tracePt t="24015" x="5661025" y="1169988"/>
          <p14:tracePt t="24032" x="5688013" y="1152525"/>
          <p14:tracePt t="24049" x="5697538" y="1152525"/>
          <p14:tracePt t="24067" x="5715000" y="1152525"/>
          <p14:tracePt t="24082" x="5741988" y="1133475"/>
          <p14:tracePt t="24099" x="5776913" y="1133475"/>
          <p14:tracePt t="24116" x="5803900" y="1125538"/>
          <p14:tracePt t="24165" x="5813425" y="1125538"/>
          <p14:tracePt t="24532" x="5795963" y="1125538"/>
          <p14:tracePt t="24546" x="5776913" y="1125538"/>
          <p14:tracePt t="24560" x="5768975" y="1125538"/>
          <p14:tracePt t="24640" x="5741988" y="1133475"/>
          <p14:tracePt t="24656" x="5680075" y="1143000"/>
          <p14:tracePt t="24671" x="5608638" y="1160463"/>
          <p14:tracePt t="24683" x="5572125" y="1169988"/>
          <p14:tracePt t="24689" x="5545138" y="1179513"/>
          <p14:tracePt t="24700" x="5491163" y="1187450"/>
          <p14:tracePt t="24716" x="5456238" y="1204913"/>
          <p14:tracePt t="24732" x="5438775" y="1204913"/>
          <p14:tracePt t="24749" x="5419725" y="1204913"/>
          <p14:tracePt t="24765" x="5402263" y="1214438"/>
          <p14:tracePt t="24782" x="5375275" y="1223963"/>
          <p14:tracePt t="24799" x="5367338" y="1231900"/>
          <p14:tracePt t="24836" x="5357813" y="1231900"/>
          <p14:tracePt t="24849" x="5330825" y="1241425"/>
          <p14:tracePt t="24865" x="5295900" y="1241425"/>
          <p14:tracePt t="24882" x="5276850" y="1250950"/>
          <p14:tracePt t="24899" x="5268913" y="1250950"/>
          <p14:tracePt t="25733" x="5276850" y="1258888"/>
          <p14:tracePt t="25795" x="5286375" y="1258888"/>
          <p14:tracePt t="25843" x="5286375" y="1268413"/>
          <p14:tracePt t="25860" x="5295900" y="1268413"/>
          <p14:tracePt t="25865" x="5303838" y="1268413"/>
          <p14:tracePt t="25985" x="5303838" y="1276350"/>
          <p14:tracePt t="26087" x="5313363" y="1276350"/>
          <p14:tracePt t="29371" x="5303838" y="1276350"/>
          <p14:tracePt t="29379" x="5295900" y="1276350"/>
          <p14:tracePt t="29387" x="5276850" y="1276350"/>
          <p14:tracePt t="29399" x="5259388" y="1285875"/>
          <p14:tracePt t="29415" x="5241925" y="1295400"/>
          <p14:tracePt t="29431" x="5232400" y="1295400"/>
          <p14:tracePt t="29537" x="5214938" y="1303338"/>
          <p14:tracePt t="29545" x="5197475" y="1312863"/>
          <p14:tracePt t="29554" x="5187950" y="1312863"/>
          <p14:tracePt t="29564" x="5170488" y="1312863"/>
          <p14:tracePt t="29581" x="5160963" y="1312863"/>
          <p14:tracePt t="29607" x="5153025" y="1312863"/>
          <p14:tracePt t="29648" x="5143500" y="1312863"/>
          <p14:tracePt t="29671" x="5133975" y="1312863"/>
          <p14:tracePt t="29741" x="5126038" y="1322388"/>
          <p14:tracePt t="30788" x="5116513" y="1322388"/>
          <p14:tracePt t="30805" x="5045075" y="1330325"/>
          <p14:tracePt t="30815" x="5027613" y="1330325"/>
          <p14:tracePt t="30832" x="5010150" y="1330325"/>
          <p14:tracePt t="30849" x="5000625" y="1339850"/>
          <p14:tracePt t="30864" x="4991100" y="1339850"/>
          <p14:tracePt t="30917" x="4973638" y="1347788"/>
          <p14:tracePt t="30935" x="4938713" y="1347788"/>
          <p14:tracePt t="30944" x="4919663" y="1357313"/>
          <p14:tracePt t="30952" x="4911725" y="1366838"/>
          <p14:tracePt t="30964" x="4894263" y="1366838"/>
          <p14:tracePt t="31951" x="4902200" y="1374775"/>
          <p14:tracePt t="31956" x="4902200" y="1384300"/>
          <p14:tracePt t="31981" x="4911725" y="1384300"/>
          <p14:tracePt t="31987" x="4911725" y="1393825"/>
          <p14:tracePt t="32035" x="4919663" y="1393825"/>
          <p14:tracePt t="32099" x="4919663" y="1401763"/>
          <p14:tracePt t="32115" x="4938713" y="1401763"/>
          <p14:tracePt t="32129" x="5010150" y="1411288"/>
          <p14:tracePt t="32141" x="5037138" y="1411288"/>
          <p14:tracePt t="32147" x="5054600" y="1411288"/>
          <p14:tracePt t="32164" x="5062538" y="1411288"/>
          <p14:tracePt t="32210" x="5072063" y="1411288"/>
          <p14:tracePt t="32223" x="5072063" y="1419225"/>
          <p14:tracePt t="32231" x="5081588" y="1419225"/>
          <p14:tracePt t="32247" x="5126038" y="1419225"/>
          <p14:tracePt t="32266" x="5170488" y="1428750"/>
          <p14:tracePt t="32281" x="5205413" y="1428750"/>
          <p14:tracePt t="32297" x="5224463" y="1438275"/>
          <p14:tracePt t="32314" x="5232400" y="1438275"/>
          <p14:tracePt t="32357" x="5241925" y="1446213"/>
          <p14:tracePt t="32373" x="5259388" y="1446213"/>
          <p14:tracePt t="32381" x="5276850" y="1455738"/>
          <p14:tracePt t="32397" x="5313363" y="1465263"/>
          <p14:tracePt t="32414" x="5340350" y="1465263"/>
          <p14:tracePt t="32431" x="5357813" y="1465263"/>
          <p14:tracePt t="32491" x="5367338" y="1465263"/>
          <p14:tracePt t="32500" x="5384800" y="1465263"/>
          <p14:tracePt t="32507" x="5402263" y="1465263"/>
          <p14:tracePt t="32516" x="5429250" y="1465263"/>
          <p14:tracePt t="32531" x="5465763" y="1465263"/>
          <p14:tracePt t="32547" x="5483225" y="1465263"/>
          <p14:tracePt t="32565" x="5491163" y="1465263"/>
          <p14:tracePt t="32659" x="5500688" y="1465263"/>
          <p14:tracePt t="33251" x="5491163" y="1465263"/>
          <p14:tracePt t="33267" x="5483225" y="1465263"/>
          <p14:tracePt t="33284" x="5473700" y="1455738"/>
          <p14:tracePt t="33298" x="5465763" y="1446213"/>
          <p14:tracePt t="33316" x="5456238" y="1438275"/>
          <p14:tracePt t="33331" x="5446713" y="1438275"/>
          <p14:tracePt t="33347" x="5429250" y="1428750"/>
          <p14:tracePt t="33364" x="5394325" y="1393825"/>
          <p14:tracePt t="33381" x="5348288" y="1374775"/>
          <p14:tracePt t="33397" x="5295900" y="1357313"/>
          <p14:tracePt t="33414" x="5214938" y="1339850"/>
          <p14:tracePt t="33430" x="5153025" y="1322388"/>
          <p14:tracePt t="33447" x="5089525" y="1312863"/>
          <p14:tracePt t="33464" x="5072063" y="1295400"/>
          <p14:tracePt t="33481" x="5045075" y="1285875"/>
          <p14:tracePt t="33497" x="5018088" y="1276350"/>
          <p14:tracePt t="33515" x="5000625" y="1250950"/>
          <p14:tracePt t="33531" x="4956175" y="1231900"/>
          <p14:tracePt t="33547" x="4938713" y="1214438"/>
          <p14:tracePt t="33564" x="4911725" y="1196975"/>
          <p14:tracePt t="33580" x="4902200" y="1187450"/>
          <p14:tracePt t="33620" x="4902200" y="1179513"/>
          <p14:tracePt t="33666" x="4894263" y="1179513"/>
          <p14:tracePt t="33675" x="4875213" y="1179513"/>
          <p14:tracePt t="33691" x="4867275" y="1187450"/>
          <p14:tracePt t="33701" x="4867275" y="1196975"/>
          <p14:tracePt t="33715" x="4848225" y="1204913"/>
          <p14:tracePt t="33731" x="4830763" y="1258888"/>
          <p14:tracePt t="33747" x="4813300" y="1285875"/>
          <p14:tracePt t="33764" x="4795838" y="1330325"/>
          <p14:tracePt t="33781" x="4776788" y="1366838"/>
          <p14:tracePt t="33797" x="4776788" y="1401763"/>
          <p14:tracePt t="33816" x="4759325" y="1446213"/>
          <p14:tracePt t="33831" x="4759325" y="1500188"/>
          <p14:tracePt t="33847" x="4768850" y="1554163"/>
          <p14:tracePt t="33864" x="4786313" y="1589088"/>
          <p14:tracePt t="33881" x="4795838" y="1625600"/>
          <p14:tracePt t="33897" x="4822825" y="1670050"/>
          <p14:tracePt t="33915" x="4840288" y="1704975"/>
          <p14:tracePt t="33934" x="4884738" y="1751013"/>
          <p14:tracePt t="33965" x="4911725" y="1758950"/>
          <p14:tracePt t="33981" x="4946650" y="1776413"/>
          <p14:tracePt t="33997" x="4991100" y="1785938"/>
          <p14:tracePt t="34014" x="5081588" y="1803400"/>
          <p14:tracePt t="34030" x="5232400" y="1822450"/>
          <p14:tracePt t="34047" x="5384800" y="1839913"/>
          <p14:tracePt t="34064" x="5537200" y="1857375"/>
          <p14:tracePt t="34080" x="5634038" y="1874838"/>
          <p14:tracePt t="34097" x="5697538" y="1884363"/>
          <p14:tracePt t="34115" x="5768975" y="1884363"/>
          <p14:tracePt t="34131" x="5822950" y="1884363"/>
          <p14:tracePt t="34147" x="5875338" y="1884363"/>
          <p14:tracePt t="34164" x="5938838" y="1866900"/>
          <p14:tracePt t="34180" x="5991225" y="1847850"/>
          <p14:tracePt t="34197" x="6037263" y="1812925"/>
          <p14:tracePt t="34214" x="6072188" y="1768475"/>
          <p14:tracePt t="34230" x="6116638" y="1714500"/>
          <p14:tracePt t="34247" x="6161088" y="1679575"/>
          <p14:tracePt t="34264" x="6215063" y="1616075"/>
          <p14:tracePt t="34280" x="6224588" y="1581150"/>
          <p14:tracePt t="34297" x="6242050" y="1562100"/>
          <p14:tracePt t="34314" x="6251575" y="1536700"/>
          <p14:tracePt t="34330" x="6259513" y="1517650"/>
          <p14:tracePt t="34347" x="6269038" y="1500188"/>
          <p14:tracePt t="34364" x="6286500" y="1482725"/>
          <p14:tracePt t="34380" x="6296025" y="1473200"/>
          <p14:tracePt t="34397" x="6303963" y="1438275"/>
          <p14:tracePt t="34414" x="6303963" y="1419225"/>
          <p14:tracePt t="34430" x="6303963" y="1411288"/>
          <p14:tracePt t="34447" x="6303963" y="1401763"/>
          <p14:tracePt t="34464" x="6296025" y="1384300"/>
          <p14:tracePt t="34480" x="6286500" y="1374775"/>
          <p14:tracePt t="34497" x="6276975" y="1374775"/>
          <p14:tracePt t="34514" x="6269038" y="1357313"/>
          <p14:tracePt t="34531" x="6251575" y="1339850"/>
          <p14:tracePt t="34547" x="6242050" y="1330325"/>
          <p14:tracePt t="34564" x="6232525" y="1322388"/>
          <p14:tracePt t="34580" x="6224588" y="1312863"/>
          <p14:tracePt t="34597" x="6215063" y="1303338"/>
          <p14:tracePt t="34614" x="6188075" y="1285875"/>
          <p14:tracePt t="34630" x="6170613" y="1285875"/>
          <p14:tracePt t="34647" x="6126163" y="1285875"/>
          <p14:tracePt t="34664" x="6062663" y="1285875"/>
          <p14:tracePt t="34681" x="6010275" y="1285875"/>
          <p14:tracePt t="34697" x="5956300" y="1285875"/>
          <p14:tracePt t="34714" x="5919788" y="1285875"/>
          <p14:tracePt t="34730" x="5867400" y="1295400"/>
          <p14:tracePt t="34747" x="5822950" y="1303338"/>
          <p14:tracePt t="34764" x="5768975" y="1312863"/>
          <p14:tracePt t="34780" x="5715000" y="1330325"/>
          <p14:tracePt t="34797" x="5670550" y="1339850"/>
          <p14:tracePt t="34814" x="5626100" y="1357313"/>
          <p14:tracePt t="34831" x="5572125" y="1374775"/>
          <p14:tracePt t="34847" x="5527675" y="1384300"/>
          <p14:tracePt t="34864" x="5491163" y="1401763"/>
          <p14:tracePt t="34880" x="5465763" y="1411288"/>
          <p14:tracePt t="34897" x="5446713" y="1428750"/>
          <p14:tracePt t="34914" x="5438775" y="1438275"/>
          <p14:tracePt t="34930" x="5429250" y="1455738"/>
          <p14:tracePt t="34947" x="5411788" y="1490663"/>
          <p14:tracePt t="34964" x="5402263" y="1527175"/>
          <p14:tracePt t="34981" x="5384800" y="1581150"/>
          <p14:tracePt t="34997" x="5384800" y="1616075"/>
          <p14:tracePt t="35014" x="5384800" y="1652588"/>
          <p14:tracePt t="35030" x="5384800" y="1697038"/>
          <p14:tracePt t="35047" x="5394325" y="1731963"/>
          <p14:tracePt t="35063" x="5402263" y="1776413"/>
          <p14:tracePt t="35080" x="5419725" y="1822450"/>
          <p14:tracePt t="35097" x="5429250" y="1866900"/>
          <p14:tracePt t="35114" x="5456238" y="1938338"/>
          <p14:tracePt t="35131" x="5465763" y="1990725"/>
          <p14:tracePt t="35147" x="5491163" y="2044700"/>
          <p14:tracePt t="35164" x="5518150" y="2081213"/>
          <p14:tracePt t="35180" x="5537200" y="2116138"/>
          <p14:tracePt t="35197" x="5562600" y="2143125"/>
          <p14:tracePt t="35214" x="5599113" y="2170113"/>
          <p14:tracePt t="35230" x="5634038" y="2197100"/>
          <p14:tracePt t="35233" x="5661025" y="2197100"/>
          <p14:tracePt t="35247" x="5670550" y="2214563"/>
          <p14:tracePt t="35263" x="5688013" y="2224088"/>
          <p14:tracePt t="35281" x="5741988" y="2251075"/>
          <p14:tracePt t="35297" x="5786438" y="2259013"/>
          <p14:tracePt t="35313" x="5830888" y="2276475"/>
          <p14:tracePt t="35330" x="5894388" y="2286000"/>
          <p14:tracePt t="35347" x="5938838" y="2286000"/>
          <p14:tracePt t="35363" x="5983288" y="2295525"/>
          <p14:tracePt t="35380" x="6000750" y="2295525"/>
          <p14:tracePt t="35397" x="6018213" y="2295525"/>
          <p14:tracePt t="35414" x="6081713" y="2295525"/>
          <p14:tracePt t="35430" x="6134100" y="2276475"/>
          <p14:tracePt t="35447" x="6170613" y="2268538"/>
          <p14:tracePt t="35463" x="6205538" y="2251075"/>
          <p14:tracePt t="35480" x="6232525" y="2241550"/>
          <p14:tracePt t="35497" x="6242050" y="2232025"/>
          <p14:tracePt t="35514" x="6259513" y="2224088"/>
          <p14:tracePt t="35530" x="6276975" y="2214563"/>
          <p14:tracePt t="35547" x="6303963" y="2205038"/>
          <p14:tracePt t="35563" x="6323013" y="2187575"/>
          <p14:tracePt t="35580" x="6330950" y="2179638"/>
          <p14:tracePt t="35597" x="6340475" y="2170113"/>
          <p14:tracePt t="35613" x="6357938" y="2152650"/>
          <p14:tracePt t="35630" x="6357938" y="2143125"/>
          <p14:tracePt t="35647" x="6367463" y="2133600"/>
          <p14:tracePt t="35664" x="6367463" y="2125663"/>
          <p14:tracePt t="35680" x="6375400" y="2116138"/>
          <p14:tracePt t="35697" x="6375400" y="2108200"/>
          <p14:tracePt t="35713" x="6394450" y="2098675"/>
          <p14:tracePt t="35730" x="6394450" y="2089150"/>
          <p14:tracePt t="35747" x="6394450" y="2071688"/>
          <p14:tracePt t="35764" x="6394450" y="2062163"/>
          <p14:tracePt t="35780" x="6394450" y="2054225"/>
          <p14:tracePt t="35813" x="6394450" y="2036763"/>
          <p14:tracePt t="35942" x="6394450" y="2027238"/>
          <p14:tracePt t="36104" x="6402388" y="2027238"/>
          <p14:tracePt t="36120" x="6402388" y="2017713"/>
          <p14:tracePt t="36213" x="6402388" y="2009775"/>
          <p14:tracePt t="36237" x="6402388" y="2000250"/>
          <p14:tracePt t="36245" x="6394450" y="2000250"/>
          <p14:tracePt t="36257" x="6384925" y="1990725"/>
          <p14:tracePt t="36266" x="6375400" y="1990725"/>
          <p14:tracePt t="36297" x="6367463" y="1982788"/>
          <p14:tracePt t="36313" x="6357938" y="1965325"/>
          <p14:tracePt t="36455" x="6357938" y="1955800"/>
          <p14:tracePt t="36472" x="6348413" y="1955800"/>
          <p14:tracePt t="36495" x="6340475" y="1955800"/>
          <p14:tracePt t="36624" x="6340475" y="1946275"/>
          <p14:tracePt t="36640" x="6276975" y="1919288"/>
          <p14:tracePt t="36654" x="6232525" y="1901825"/>
          <p14:tracePt t="36663" x="6215063" y="1884363"/>
          <p14:tracePt t="36680" x="6170613" y="1857375"/>
          <p14:tracePt t="36697" x="6116638" y="1839913"/>
          <p14:tracePt t="36713" x="6018213" y="1803400"/>
          <p14:tracePt t="36730" x="5946775" y="1795463"/>
          <p14:tracePt t="36747" x="5857875" y="1795463"/>
          <p14:tracePt t="36763" x="5759450" y="1785938"/>
          <p14:tracePt t="36780" x="5626100" y="1785938"/>
          <p14:tracePt t="36797" x="5483225" y="1785938"/>
          <p14:tracePt t="36813" x="5340350" y="1785938"/>
          <p14:tracePt t="36830" x="5232400" y="1785938"/>
          <p14:tracePt t="36847" x="5108575" y="1758950"/>
          <p14:tracePt t="36863" x="5081588" y="1751013"/>
          <p14:tracePt t="36880" x="5054600" y="1741488"/>
          <p14:tracePt t="36897" x="4991100" y="1724025"/>
          <p14:tracePt t="36913" x="4857750" y="1704975"/>
          <p14:tracePt t="36932" x="4732338" y="1687513"/>
          <p14:tracePt t="36947" x="4581525" y="1670050"/>
          <p14:tracePt t="36963" x="4419600" y="1652588"/>
          <p14:tracePt t="36981" x="4251325" y="1625600"/>
          <p14:tracePt t="36997" x="4160838" y="1616075"/>
          <p14:tracePt t="37013" x="4098925" y="1608138"/>
          <p14:tracePt t="37030" x="4010025" y="1608138"/>
          <p14:tracePt t="37047" x="3929063" y="1608138"/>
          <p14:tracePt t="37063" x="3848100" y="1608138"/>
          <p14:tracePt t="37081" x="3776663" y="1608138"/>
          <p14:tracePt t="37097" x="3724275" y="1598613"/>
          <p14:tracePt t="37113" x="3660775" y="1581150"/>
          <p14:tracePt t="37131" x="3598863" y="1571625"/>
          <p14:tracePt t="37147" x="3562350" y="1554163"/>
          <p14:tracePt t="37163" x="3527425" y="1544638"/>
          <p14:tracePt t="37180" x="3500438" y="1544638"/>
          <p14:tracePt t="37197" x="3490913" y="1536700"/>
          <p14:tracePt t="37213" x="3465513" y="1536700"/>
          <p14:tracePt t="37230" x="3446463" y="1536700"/>
          <p14:tracePt t="37246" x="3438525" y="1536700"/>
          <p14:tracePt t="37263" x="3419475" y="1536700"/>
          <p14:tracePt t="37281" x="3340100" y="1536700"/>
          <p14:tracePt t="37297" x="3303588" y="1544638"/>
          <p14:tracePt t="37313" x="3268663" y="1554163"/>
          <p14:tracePt t="37330" x="3224213" y="1589088"/>
          <p14:tracePt t="37347" x="3179763" y="1633538"/>
          <p14:tracePt t="37363" x="3143250" y="1687513"/>
          <p14:tracePt t="37380" x="3098800" y="1776413"/>
          <p14:tracePt t="37397" x="3044825" y="1857375"/>
          <p14:tracePt t="37413" x="2990850" y="1965325"/>
          <p14:tracePt t="37431" x="2911475" y="2170113"/>
          <p14:tracePt t="37447" x="2857500" y="2303463"/>
          <p14:tracePt t="37463" x="2813050" y="2455863"/>
          <p14:tracePt t="37480" x="2768600" y="2633663"/>
          <p14:tracePt t="37497" x="2724150" y="2830513"/>
          <p14:tracePt t="37513" x="2705100" y="3036888"/>
          <p14:tracePt t="37530" x="2697163" y="3187700"/>
          <p14:tracePt t="37547" x="2705100" y="3348038"/>
          <p14:tracePt t="37563" x="2741613" y="3509963"/>
          <p14:tracePt t="37581" x="2786063" y="3652838"/>
          <p14:tracePt t="37597" x="2795588" y="3724275"/>
          <p14:tracePt t="37613" x="2803525" y="3795713"/>
          <p14:tracePt t="37630" x="2803525" y="3848100"/>
          <p14:tracePt t="37647" x="2803525" y="3894138"/>
          <p14:tracePt t="37663" x="2803525" y="3938588"/>
          <p14:tracePt t="37680" x="2803525" y="3983038"/>
          <p14:tracePt t="37697" x="2803525" y="4027488"/>
          <p14:tracePt t="37713" x="2813050" y="4062413"/>
          <p14:tracePt t="37730" x="2822575" y="4081463"/>
          <p14:tracePt t="37847" x="2813050" y="4071938"/>
          <p14:tracePt t="37861" x="2813050" y="4017963"/>
          <p14:tracePt t="37874" x="2803525" y="3956050"/>
          <p14:tracePt t="37891" x="2776538" y="3902075"/>
          <p14:tracePt t="37898" x="2768600" y="3875088"/>
          <p14:tracePt t="37913" x="2741613" y="3830638"/>
          <p14:tracePt t="37932" x="2732088" y="3803650"/>
          <p14:tracePt t="37946" x="2732088" y="3795713"/>
          <p14:tracePt t="37980" x="2724150" y="3786188"/>
          <p14:tracePt t="37996" x="2705100" y="3768725"/>
          <p14:tracePt t="38013" x="2670175" y="3724275"/>
          <p14:tracePt t="38030" x="2633663" y="3705225"/>
          <p14:tracePt t="38046" x="2589213" y="3687763"/>
          <p14:tracePt t="38063" x="2554288" y="3670300"/>
          <p14:tracePt t="38081" x="2536825" y="3670300"/>
          <p14:tracePt t="38096" x="2527300" y="3670300"/>
          <p14:tracePt t="38113" x="2490788" y="3670300"/>
          <p14:tracePt t="38130" x="2428875" y="3670300"/>
          <p14:tracePt t="38147" x="2384425" y="3687763"/>
          <p14:tracePt t="38163" x="2339975" y="3687763"/>
          <p14:tracePt t="38180" x="2322513" y="3687763"/>
          <p14:tracePt t="38259" x="2303463" y="3697288"/>
          <p14:tracePt t="38270" x="2286000" y="3697288"/>
          <p14:tracePt t="38284" x="2286000" y="3705225"/>
          <p14:tracePt t="38409" x="2312988" y="3705225"/>
          <p14:tracePt t="38420" x="2357438" y="3687763"/>
          <p14:tracePt t="38434" x="2500313" y="3660775"/>
          <p14:tracePt t="38450" x="2670175" y="3633788"/>
          <p14:tracePt t="38463" x="2840038" y="3598863"/>
          <p14:tracePt t="38480" x="2990850" y="3581400"/>
          <p14:tracePt t="38496" x="3160713" y="3562350"/>
          <p14:tracePt t="38513" x="3295650" y="3544888"/>
          <p14:tracePt t="38530" x="3419475" y="3544888"/>
          <p14:tracePt t="38546" x="3500438" y="3544888"/>
          <p14:tracePt t="38563" x="3554413" y="3544888"/>
          <p14:tracePt t="38581" x="3625850" y="3544888"/>
          <p14:tracePt t="38597" x="3670300" y="3544888"/>
          <p14:tracePt t="38613" x="3705225" y="3544888"/>
          <p14:tracePt t="38630" x="3732213" y="3544888"/>
          <p14:tracePt t="38646" x="3751263" y="3544888"/>
          <p14:tracePt t="38663" x="3759200" y="3544888"/>
          <p14:tracePt t="38680" x="3776663" y="3544888"/>
          <p14:tracePt t="38696" x="3795713" y="3544888"/>
          <p14:tracePt t="38713" x="3795713" y="3536950"/>
          <p14:tracePt t="38730" x="3803650" y="3536950"/>
          <p14:tracePt t="38748" x="3803650" y="3527425"/>
          <p14:tracePt t="38870" x="3795713" y="3527425"/>
          <p14:tracePt t="38887" x="3714750" y="3527425"/>
          <p14:tracePt t="38910" x="3509963" y="3527425"/>
          <p14:tracePt t="38918" x="3419475" y="3527425"/>
          <p14:tracePt t="38932" x="3259138" y="3536950"/>
          <p14:tracePt t="38946" x="3089275" y="3554413"/>
          <p14:tracePt t="38963" x="2955925" y="3571875"/>
          <p14:tracePt t="38980" x="2847975" y="3589338"/>
          <p14:tracePt t="38997" x="2751138" y="3598863"/>
          <p14:tracePt t="39013" x="2633663" y="3616325"/>
          <p14:tracePt t="39031" x="2482850" y="3643313"/>
          <p14:tracePt t="39047" x="2401888" y="3660775"/>
          <p14:tracePt t="39063" x="2384425" y="3660775"/>
          <p14:tracePt t="39166" x="2366963" y="3660775"/>
          <p14:tracePt t="39181" x="2268538" y="3660775"/>
          <p14:tracePt t="39191" x="2251075" y="3660775"/>
          <p14:tracePt t="39202" x="2224088" y="3660775"/>
          <p14:tracePt t="39213" x="2187575" y="3660775"/>
          <p14:tracePt t="39230" x="2179638" y="3660775"/>
          <p14:tracePt t="39388" x="2179638" y="3670300"/>
          <p14:tracePt t="39410" x="2224088" y="3705225"/>
          <p14:tracePt t="39429" x="2268538" y="3724275"/>
          <p14:tracePt t="39437" x="2286000" y="3732213"/>
          <p14:tracePt t="39447" x="2347913" y="3741738"/>
          <p14:tracePt t="39463" x="2401888" y="3741738"/>
          <p14:tracePt t="39480" x="2446338" y="3724275"/>
          <p14:tracePt t="39496" x="2482850" y="3714750"/>
          <p14:tracePt t="39513" x="2500313" y="3705225"/>
          <p14:tracePt t="39530" x="2509838" y="3697288"/>
          <p14:tracePt t="39546" x="2517775" y="3687763"/>
          <p14:tracePt t="39563" x="2536825" y="3687763"/>
          <p14:tracePt t="39579" x="2554288" y="3679825"/>
          <p14:tracePt t="39597" x="2571750" y="3679825"/>
          <p14:tracePt t="39613" x="2581275" y="3679825"/>
          <p14:tracePt t="39630" x="2589213" y="3679825"/>
          <p14:tracePt t="39646" x="2598738" y="3687763"/>
          <p14:tracePt t="39679" x="2608263" y="3687763"/>
          <p14:tracePt t="39696" x="2616200" y="3687763"/>
          <p14:tracePt t="39713" x="2633663" y="3687763"/>
          <p14:tracePt t="39730" x="2670175" y="3687763"/>
          <p14:tracePt t="39748" x="2679700" y="3687763"/>
          <p14:tracePt t="39763" x="2679700" y="3679825"/>
          <p14:tracePt t="39867" x="2687638" y="3679825"/>
          <p14:tracePt t="39892" x="2697163" y="3679825"/>
          <p14:tracePt t="39930" x="2705100" y="3679825"/>
          <p14:tracePt t="40178" x="2705100" y="3670300"/>
          <p14:tracePt t="40869" x="2705100" y="3660775"/>
          <p14:tracePt t="40887" x="2714625" y="3660775"/>
          <p14:tracePt t="42797" x="2724150" y="3670300"/>
          <p14:tracePt t="42814" x="2732088" y="3679825"/>
          <p14:tracePt t="44574" x="2741613" y="3697288"/>
          <p14:tracePt t="44593" x="2751138" y="3724275"/>
          <p14:tracePt t="44615" x="2759075" y="3751263"/>
          <p14:tracePt t="44758" x="2759075" y="3759200"/>
          <p14:tracePt t="44782" x="2759075" y="3768725"/>
          <p14:tracePt t="45218" x="2776538" y="3776663"/>
          <p14:tracePt t="45241" x="2874963" y="3786188"/>
          <p14:tracePt t="45247" x="2894013" y="3795713"/>
          <p14:tracePt t="45254" x="2919413" y="3795713"/>
          <p14:tracePt t="45263" x="2938463" y="3795713"/>
          <p14:tracePt t="45280" x="2982913" y="3795713"/>
          <p14:tracePt t="45295" x="3036888" y="3795713"/>
          <p14:tracePt t="45312" x="3133725" y="3786188"/>
          <p14:tracePt t="45329" x="3251200" y="3786188"/>
          <p14:tracePt t="45345" x="3402013" y="3803650"/>
          <p14:tracePt t="45363" x="3589338" y="3822700"/>
          <p14:tracePt t="45380" x="3697288" y="3848100"/>
          <p14:tracePt t="45395" x="3759200" y="3867150"/>
          <p14:tracePt t="45412" x="3803650" y="3875088"/>
          <p14:tracePt t="45429" x="3813175" y="3884613"/>
          <p14:tracePt t="45506" x="3822700" y="3894138"/>
          <p14:tracePt t="45522" x="3840163" y="3894138"/>
          <p14:tracePt t="45532" x="3848100" y="3902075"/>
          <p14:tracePt t="45539" x="3857625" y="3902075"/>
          <p14:tracePt t="45548" x="3875088" y="3911600"/>
          <p14:tracePt t="45562" x="3884613" y="3911600"/>
          <p14:tracePt t="45790" x="3884613" y="3919538"/>
          <p14:tracePt t="45814" x="3875088" y="3929063"/>
          <p14:tracePt t="45822" x="3857625" y="3938588"/>
          <p14:tracePt t="45831" x="3840163" y="3938588"/>
          <p14:tracePt t="45846" x="3795713" y="3938588"/>
          <p14:tracePt t="45862" x="3768725" y="3946525"/>
          <p14:tracePt t="45880" x="3759200" y="3946525"/>
          <p14:tracePt t="45895" x="3741738" y="3956050"/>
          <p14:tracePt t="45912" x="3732213" y="3956050"/>
          <p14:tracePt t="45933" x="3687763" y="3956050"/>
          <p14:tracePt t="45945" x="3660775" y="3956050"/>
          <p14:tracePt t="45962" x="3581400" y="3938588"/>
          <p14:tracePt t="45980" x="3446463" y="3919538"/>
          <p14:tracePt t="45995" x="3357563" y="3911600"/>
          <p14:tracePt t="46012" x="3295650" y="3894138"/>
          <p14:tracePt t="46029" x="3259138" y="3894138"/>
          <p14:tracePt t="46045" x="3241675" y="3884613"/>
          <p14:tracePt t="46080" x="3224213" y="3875088"/>
          <p14:tracePt t="46095" x="3143250" y="3867150"/>
          <p14:tracePt t="46113" x="3017838" y="3857625"/>
          <p14:tracePt t="46130" x="2955925" y="3840163"/>
          <p14:tracePt t="46145" x="2911475" y="3822700"/>
          <p14:tracePt t="46162" x="2894013" y="3822700"/>
          <p14:tracePt t="46180" x="2884488" y="3813175"/>
          <p14:tracePt t="46195" x="2867025" y="3803650"/>
          <p14:tracePt t="46212" x="2840038" y="3803650"/>
          <p14:tracePt t="46229" x="2830513" y="3803650"/>
          <p14:tracePt t="46245" x="2822575" y="3803650"/>
          <p14:tracePt t="46262" x="2813050" y="3813175"/>
          <p14:tracePt t="46279" x="2795588" y="3822700"/>
          <p14:tracePt t="46295" x="2776538" y="3830638"/>
          <p14:tracePt t="46312" x="2732088" y="3840163"/>
          <p14:tracePt t="46329" x="2697163" y="3848100"/>
          <p14:tracePt t="46345" x="2660650" y="3848100"/>
          <p14:tracePt t="46362" x="2608263" y="3848100"/>
          <p14:tracePt t="46380" x="2598738" y="3848100"/>
          <p14:tracePt t="46412" x="2581275" y="3848100"/>
          <p14:tracePt t="46429" x="2544763" y="3840163"/>
          <p14:tracePt t="46445" x="2482850" y="3840163"/>
          <p14:tracePt t="46462" x="2401888" y="3840163"/>
          <p14:tracePt t="46479" x="2322513" y="3840163"/>
          <p14:tracePt t="46495" x="2259013" y="3840163"/>
          <p14:tracePt t="46512" x="2214563" y="3840163"/>
          <p14:tracePt t="46530" x="2179638" y="3840163"/>
          <p14:tracePt t="46545" x="2170113" y="3840163"/>
          <p14:tracePt t="46769" x="2179638" y="3840163"/>
          <p14:tracePt t="46784" x="2197100" y="3830638"/>
          <p14:tracePt t="46797" x="2232025" y="3822700"/>
          <p14:tracePt t="46812" x="2268538" y="3813175"/>
          <p14:tracePt t="46830" x="2357438" y="3803650"/>
          <p14:tracePt t="46845" x="2393950" y="3786188"/>
          <p14:tracePt t="46862" x="2438400" y="3776663"/>
          <p14:tracePt t="46879" x="2482850" y="3759200"/>
          <p14:tracePt t="46895" x="2562225" y="3751263"/>
          <p14:tracePt t="46912" x="2670175" y="3732213"/>
          <p14:tracePt t="46931" x="2830513" y="3714750"/>
          <p14:tracePt t="46945" x="2884488" y="3705225"/>
          <p14:tracePt t="46962" x="2982913" y="3697288"/>
          <p14:tracePt t="46979" x="3108325" y="3687763"/>
          <p14:tracePt t="46995" x="3179763" y="3670300"/>
          <p14:tracePt t="47012" x="3232150" y="3670300"/>
          <p14:tracePt t="47029" x="3286125" y="3660775"/>
          <p14:tracePt t="47045" x="3340100" y="3660775"/>
          <p14:tracePt t="47062" x="3394075" y="3660775"/>
          <p14:tracePt t="47079" x="3429000" y="3660775"/>
          <p14:tracePt t="47095" x="3465513" y="3660775"/>
          <p14:tracePt t="47112" x="3500438" y="3670300"/>
          <p14:tracePt t="47129" x="3536950" y="3679825"/>
          <p14:tracePt t="47145" x="3562350" y="3687763"/>
          <p14:tracePt t="47162" x="3598863" y="3697288"/>
          <p14:tracePt t="47179" x="3625850" y="3697288"/>
          <p14:tracePt t="47195" x="3660775" y="3697288"/>
          <p14:tracePt t="47212" x="3679825" y="3705225"/>
          <p14:tracePt t="47229" x="3714750" y="3705225"/>
          <p14:tracePt t="47245" x="3751263" y="3714750"/>
          <p14:tracePt t="47248" x="3768725" y="3714750"/>
          <p14:tracePt t="47262" x="3786188" y="3714750"/>
          <p14:tracePt t="47279" x="3848100" y="3714750"/>
          <p14:tracePt t="47295" x="3857625" y="3714750"/>
          <p14:tracePt t="47557" x="3902075" y="3724275"/>
          <p14:tracePt t="47582" x="4054475" y="3741738"/>
          <p14:tracePt t="47589" x="4116388" y="3751263"/>
          <p14:tracePt t="47595" x="4187825" y="3759200"/>
          <p14:tracePt t="47612" x="4340225" y="3776663"/>
          <p14:tracePt t="47629" x="4500563" y="3803650"/>
          <p14:tracePt t="47645" x="4643438" y="3813175"/>
          <p14:tracePt t="47662" x="4751388" y="3822700"/>
          <p14:tracePt t="47679" x="4894263" y="3822700"/>
          <p14:tracePt t="47695" x="4956175" y="3822700"/>
          <p14:tracePt t="47712" x="5000625" y="3830638"/>
          <p14:tracePt t="47729" x="5037138" y="3830638"/>
          <p14:tracePt t="47745" x="5081588" y="3830638"/>
          <p14:tracePt t="47762" x="5126038" y="3830638"/>
          <p14:tracePt t="47779" x="5160963" y="3830638"/>
          <p14:tracePt t="47795" x="5170488" y="3830638"/>
          <p14:tracePt t="47829" x="5224463" y="3848100"/>
          <p14:tracePt t="47845" x="5313363" y="3867150"/>
          <p14:tracePt t="47862" x="5411788" y="3884613"/>
          <p14:tracePt t="47879" x="5473700" y="3894138"/>
          <p14:tracePt t="47895" x="5500688" y="3902075"/>
          <p14:tracePt t="47973" x="5510213" y="3902075"/>
          <p14:tracePt t="47981" x="5510213" y="3911600"/>
          <p14:tracePt t="47996" x="5545138" y="3919538"/>
          <p14:tracePt t="48013" x="5572125" y="3919538"/>
          <p14:tracePt t="48031" x="5581650" y="3919538"/>
          <p14:tracePt t="48045" x="5589588" y="3919538"/>
          <p14:tracePt t="48062" x="5608638" y="3919538"/>
          <p14:tracePt t="48080" x="5616575" y="3919538"/>
          <p14:tracePt t="48095" x="5626100" y="3919538"/>
          <p14:tracePt t="48196" x="5634038" y="3919538"/>
          <p14:tracePt t="48243" x="5634038" y="3911600"/>
          <p14:tracePt t="48257" x="5634038" y="3902075"/>
          <p14:tracePt t="48272" x="5634038" y="3894138"/>
          <p14:tracePt t="48830" x="5634038" y="3884613"/>
          <p14:tracePt t="51701" x="5626100" y="3894138"/>
          <p14:tracePt t="51718" x="5581650" y="3902075"/>
          <p14:tracePt t="51731" x="5527675" y="3919538"/>
          <p14:tracePt t="51746" x="5483225" y="3929063"/>
          <p14:tracePt t="51762" x="5411788" y="3946525"/>
          <p14:tracePt t="51778" x="5348288" y="3965575"/>
          <p14:tracePt t="51794" x="5268913" y="3983038"/>
          <p14:tracePt t="51811" x="5187950" y="4010025"/>
          <p14:tracePt t="51828" x="5133975" y="4037013"/>
          <p14:tracePt t="51844" x="5089525" y="4044950"/>
          <p14:tracePt t="51861" x="5062538" y="4054475"/>
          <p14:tracePt t="51878" x="5054600" y="4062413"/>
          <p14:tracePt t="51894" x="5054600" y="4071938"/>
          <p14:tracePt t="52055" x="5054600" y="4081463"/>
          <p14:tracePt t="52331" x="5054600" y="4071938"/>
          <p14:tracePt t="52349" x="5072063" y="4044950"/>
          <p14:tracePt t="52361" x="5153025" y="4027488"/>
          <p14:tracePt t="52378" x="5241925" y="4017963"/>
          <p14:tracePt t="52394" x="5322888" y="4000500"/>
          <p14:tracePt t="52411" x="5384800" y="3990975"/>
          <p14:tracePt t="52428" x="5446713" y="3983038"/>
          <p14:tracePt t="52445" x="5581650" y="3965575"/>
          <p14:tracePt t="52461" x="5705475" y="3946525"/>
          <p14:tracePt t="52478" x="5822950" y="3929063"/>
          <p14:tracePt t="52495" x="5884863" y="3919538"/>
          <p14:tracePt t="52511" x="5894388" y="3911600"/>
          <p14:tracePt t="52574" x="5894388" y="3902075"/>
          <p14:tracePt t="52599" x="5902325" y="3894138"/>
          <p14:tracePt t="52621" x="5902325" y="3884613"/>
          <p14:tracePt t="52718" x="5902325" y="3894138"/>
          <p14:tracePt t="52772" x="5857875" y="3894138"/>
          <p14:tracePt t="52783" x="5786438" y="3902075"/>
          <p14:tracePt t="52795" x="5653088" y="3919538"/>
          <p14:tracePt t="52811" x="5554663" y="3938588"/>
          <p14:tracePt t="52828" x="5465763" y="3956050"/>
          <p14:tracePt t="52844" x="5419725" y="3965575"/>
          <p14:tracePt t="52861" x="5384800" y="3973513"/>
          <p14:tracePt t="52880" x="5348288" y="3983038"/>
          <p14:tracePt t="52895" x="5340350" y="3983038"/>
          <p14:tracePt t="52912" x="5330825" y="3983038"/>
          <p14:tracePt t="53120" x="5330825" y="3990975"/>
          <p14:tracePt t="53138" x="5375275" y="3990975"/>
          <p14:tracePt t="53164" x="5572125" y="4000500"/>
          <p14:tracePt t="53173" x="5599113" y="4000500"/>
          <p14:tracePt t="53194" x="5661025" y="3990975"/>
          <p14:tracePt t="53211" x="5732463" y="3990975"/>
          <p14:tracePt t="53227" x="5768975" y="3990975"/>
          <p14:tracePt t="53244" x="5786438" y="3983038"/>
          <p14:tracePt t="53261" x="5803900" y="3983038"/>
          <p14:tracePt t="53277" x="5822950" y="3983038"/>
          <p14:tracePt t="53474" x="5813425" y="3983038"/>
          <p14:tracePt t="53490" x="5786438" y="3990975"/>
          <p14:tracePt t="53504" x="5705475" y="4000500"/>
          <p14:tracePt t="53515" x="5661025" y="4000500"/>
          <p14:tracePt t="53528" x="5562600" y="4000500"/>
          <p14:tracePt t="53544" x="5465763" y="4000500"/>
          <p14:tracePt t="53561" x="5357813" y="4000500"/>
          <p14:tracePt t="53577" x="5268913" y="4017963"/>
          <p14:tracePt t="53595" x="5180013" y="4027488"/>
          <p14:tracePt t="53612" x="5153025" y="4044950"/>
          <p14:tracePt t="53628" x="5143500" y="4044950"/>
          <p14:tracePt t="53644" x="5126038" y="4054475"/>
          <p14:tracePt t="53678" x="5108575" y="4062413"/>
          <p14:tracePt t="53694" x="5072063" y="4071938"/>
          <p14:tracePt t="53711" x="5037138" y="4081463"/>
          <p14:tracePt t="53728" x="5018088" y="4081463"/>
          <p14:tracePt t="53908" x="5027613" y="4081463"/>
          <p14:tracePt t="53925" x="5153025" y="4062413"/>
          <p14:tracePt t="53943" x="5429250" y="4017963"/>
          <p14:tracePt t="53964" x="5608638" y="4010025"/>
          <p14:tracePt t="53977" x="5776913" y="4000500"/>
          <p14:tracePt t="53994" x="5911850" y="4000500"/>
          <p14:tracePt t="54011" x="6010275" y="3990975"/>
          <p14:tracePt t="54028" x="6134100" y="3973513"/>
          <p14:tracePt t="54044" x="6251575" y="3956050"/>
          <p14:tracePt t="54061" x="6465888" y="3929063"/>
          <p14:tracePt t="54078" x="6608763" y="3929063"/>
          <p14:tracePt t="54094" x="6751638" y="3911600"/>
          <p14:tracePt t="54111" x="6848475" y="3911600"/>
          <p14:tracePt t="54127" x="6919913" y="3911600"/>
          <p14:tracePt t="54144" x="7010400" y="3911600"/>
          <p14:tracePt t="54161" x="7116763" y="3894138"/>
          <p14:tracePt t="54177" x="7242175" y="3884613"/>
          <p14:tracePt t="54194" x="7348538" y="3867150"/>
          <p14:tracePt t="54211" x="7456488" y="3848100"/>
          <p14:tracePt t="54228" x="7518400" y="3840163"/>
          <p14:tracePt t="54244" x="7589838" y="3830638"/>
          <p14:tracePt t="54261" x="7661275" y="3830638"/>
          <p14:tracePt t="54277" x="7769225" y="3830638"/>
          <p14:tracePt t="54294" x="7894638" y="3848100"/>
          <p14:tracePt t="54310" x="7991475" y="3867150"/>
          <p14:tracePt t="54331" x="8081963" y="3875088"/>
          <p14:tracePt t="54344" x="8099425" y="3884613"/>
          <p14:tracePt t="54361" x="8188325" y="3902075"/>
          <p14:tracePt t="54377" x="8242300" y="3911600"/>
          <p14:tracePt t="54394" x="8286750" y="3911600"/>
          <p14:tracePt t="54410" x="8304213" y="3919538"/>
          <p14:tracePt t="54429" x="8323263" y="3919538"/>
          <p14:tracePt t="54444" x="8331200" y="3919538"/>
          <p14:tracePt t="54460" x="8367713" y="3938588"/>
          <p14:tracePt t="54477" x="8394700" y="3938588"/>
          <p14:tracePt t="54494" x="8420100" y="3956050"/>
          <p14:tracePt t="54511" x="8429625" y="3956050"/>
          <p14:tracePt t="54527" x="8439150" y="3965575"/>
          <p14:tracePt t="54544" x="8466138" y="3973513"/>
          <p14:tracePt t="54560" x="8510588" y="3990975"/>
          <p14:tracePt t="54577" x="8537575" y="4010025"/>
          <p14:tracePt t="54594" x="8545513" y="4017963"/>
          <p14:tracePt t="54709" x="8545513" y="4027488"/>
          <p14:tracePt t="54740" x="8545513" y="4037013"/>
          <p14:tracePt t="54772" x="8545513" y="4044950"/>
          <p14:tracePt t="54796" x="8545513" y="4054475"/>
          <p14:tracePt t="54813" x="8545513" y="4062413"/>
          <p14:tracePt t="54828" x="8545513" y="4071938"/>
          <p14:tracePt t="54839" x="8545513" y="4081463"/>
          <p14:tracePt t="54848" x="8545513" y="4089400"/>
          <p14:tracePt t="54861" x="8555038" y="4098925"/>
          <p14:tracePt t="54878" x="8572500" y="4116388"/>
          <p14:tracePt t="54894" x="8582025" y="4133850"/>
          <p14:tracePt t="54911" x="8599488" y="4152900"/>
          <p14:tracePt t="54928" x="8616950" y="4170363"/>
          <p14:tracePt t="54944" x="8626475" y="4187825"/>
          <p14:tracePt t="54964" x="8643938" y="4205288"/>
          <p14:tracePt t="54981" x="8653463" y="4214813"/>
          <p14:tracePt t="54994" x="8680450" y="4241800"/>
          <p14:tracePt t="55010" x="8705850" y="4268788"/>
          <p14:tracePt t="55027" x="8742363" y="4303713"/>
          <p14:tracePt t="55044" x="8786813" y="4340225"/>
          <p14:tracePt t="55061" x="8840788" y="4375150"/>
          <p14:tracePt t="55078" x="8885238" y="4394200"/>
          <p14:tracePt t="55094" x="8912225" y="4402138"/>
          <p14:tracePt t="55110" x="8920163" y="4402138"/>
          <p14:tracePt t="55127" x="8939213" y="4402138"/>
          <p14:tracePt t="55144" x="8974138" y="4402138"/>
          <p14:tracePt t="55160" x="9018588" y="4402138"/>
          <p14:tracePt t="55177" x="9055100" y="4375150"/>
          <p14:tracePt t="55194" x="9072563" y="4357688"/>
          <p14:tracePt t="55211" x="9099550" y="4313238"/>
          <p14:tracePt t="55228" x="9109075" y="4295775"/>
          <p14:tracePt t="55244" x="9109075" y="4286250"/>
          <p14:tracePt t="55260" x="9109075" y="4276725"/>
          <p14:tracePt t="55277" x="9117013" y="4268788"/>
          <p14:tracePt t="55294" x="9117013" y="4259263"/>
          <p14:tracePt t="55310" x="9117013" y="4232275"/>
          <p14:tracePt t="55327" x="9117013" y="4214813"/>
          <p14:tracePt t="55344" x="9117013" y="4187825"/>
          <p14:tracePt t="55361" x="9099550" y="4160838"/>
          <p14:tracePt t="55377" x="9090025" y="4152900"/>
          <p14:tracePt t="55394" x="9082088" y="4143375"/>
          <p14:tracePt t="55410" x="9072563" y="4133850"/>
          <p14:tracePt t="55427" x="9063038" y="4125913"/>
          <p14:tracePt t="55444" x="9055100" y="4116388"/>
          <p14:tracePt t="55460" x="9037638" y="4089400"/>
          <p14:tracePt t="55478" x="9028113" y="4071938"/>
          <p14:tracePt t="55494" x="9010650" y="4054475"/>
          <p14:tracePt t="55510" x="9001125" y="4044950"/>
          <p14:tracePt t="55527" x="8991600" y="4037013"/>
          <p14:tracePt t="55544" x="8983663" y="4037013"/>
          <p14:tracePt t="55614" x="8974138" y="4037013"/>
          <p14:tracePt t="55647" x="8974138" y="4027488"/>
          <p14:tracePt t="55854" x="8966200" y="4027488"/>
          <p14:tracePt t="55874" x="8956675" y="4037013"/>
          <p14:tracePt t="55957" x="8956675" y="4044950"/>
          <p14:tracePt t="55984" x="8956675" y="4062413"/>
          <p14:tracePt t="56010" x="8956675" y="4071938"/>
          <p14:tracePt t="56027" x="8956675" y="4081463"/>
          <p14:tracePt t="56071" x="8966200" y="4089400"/>
          <p14:tracePt t="56086" x="8974138" y="4098925"/>
          <p14:tracePt t="56094" x="8983663" y="4116388"/>
          <p14:tracePt t="56102" x="8991600" y="4116388"/>
          <p14:tracePt t="56111" x="8991600" y="4125913"/>
          <p14:tracePt t="56127" x="9001125" y="4125913"/>
          <p14:tracePt t="56144" x="9018588" y="4133850"/>
          <p14:tracePt t="56160" x="9028113" y="4152900"/>
          <p14:tracePt t="56177" x="9037638" y="4160838"/>
          <p14:tracePt t="56194" x="9045575" y="4170363"/>
          <p14:tracePt t="56212" x="9063038" y="4187825"/>
          <p14:tracePt t="56228" x="9072563" y="4197350"/>
          <p14:tracePt t="56244" x="9082088" y="4205288"/>
          <p14:tracePt t="56260" x="9099550" y="4214813"/>
          <p14:tracePt t="56277" x="9144000" y="4232275"/>
          <p14:tracePt t="56294" x="9180513" y="4251325"/>
          <p14:tracePt t="56310" x="9215438" y="4259263"/>
          <p14:tracePt t="56327" x="9251950" y="4268788"/>
          <p14:tracePt t="56343" x="9296400" y="4276725"/>
          <p14:tracePt t="56360" x="9331325" y="4276725"/>
          <p14:tracePt t="56377" x="9367838" y="4276725"/>
          <p14:tracePt t="56394" x="9402763" y="4276725"/>
          <p14:tracePt t="56410" x="9439275" y="4276725"/>
          <p14:tracePt t="56427" x="9466263" y="4268788"/>
          <p14:tracePt t="56443" x="9474200" y="4251325"/>
          <p14:tracePt t="56460" x="9483725" y="4241800"/>
          <p14:tracePt t="56477" x="9491663" y="4232275"/>
          <p14:tracePt t="56494" x="9501188" y="4224338"/>
          <p14:tracePt t="56510" x="9501188" y="4214813"/>
          <p14:tracePt t="56527" x="9501188" y="4197350"/>
          <p14:tracePt t="56544" x="9501188" y="4187825"/>
          <p14:tracePt t="56560" x="9501188" y="4170363"/>
          <p14:tracePt t="56577" x="9501188" y="4160838"/>
          <p14:tracePt t="56594" x="9501188" y="4152900"/>
          <p14:tracePt t="56610" x="9491663" y="4133850"/>
          <p14:tracePt t="56627" x="9483725" y="4125913"/>
          <p14:tracePt t="56643" x="9466263" y="4116388"/>
          <p14:tracePt t="56660" x="9456738" y="4098925"/>
          <p14:tracePt t="56677" x="9447213" y="4089400"/>
          <p14:tracePt t="56693" x="9447213" y="4081463"/>
          <p14:tracePt t="56710" x="9429750" y="4071938"/>
          <p14:tracePt t="56727" x="9429750" y="4062413"/>
          <p14:tracePt t="56743" x="9420225" y="4062413"/>
          <p14:tracePt t="56760" x="9420225" y="4054475"/>
          <p14:tracePt t="57215" x="9412288" y="4054475"/>
          <p14:tracePt t="57236" x="9394825" y="4062413"/>
          <p14:tracePt t="57253" x="9385300" y="4062413"/>
          <p14:tracePt t="57807" x="9375775" y="4062413"/>
          <p14:tracePt t="58198" x="9367838" y="4062413"/>
          <p14:tracePt t="58207" x="9358313" y="4062413"/>
          <p14:tracePt t="58229" x="9348788" y="4062413"/>
          <p14:tracePt t="58253" x="9340850" y="4062413"/>
          <p14:tracePt t="58269" x="9331325" y="4062413"/>
          <p14:tracePt t="58277" x="9323388" y="4062413"/>
          <p14:tracePt t="58292" x="9313863" y="4062413"/>
          <p14:tracePt t="58308" x="9304338" y="4062413"/>
          <p14:tracePt t="58333" x="9296400" y="4062413"/>
          <p14:tracePt t="58338" x="9286875" y="4071938"/>
          <p14:tracePt t="58354" x="9277350" y="4071938"/>
          <p14:tracePt t="58490" x="9269413" y="4071938"/>
          <p14:tracePt t="58514" x="9259888" y="4071938"/>
          <p14:tracePt t="58602" x="9251950" y="4071938"/>
          <p14:tracePt t="58620" x="9242425" y="4081463"/>
          <p14:tracePt t="58644" x="9232900" y="4089400"/>
          <p14:tracePt t="58660" x="9224963" y="4089400"/>
          <p14:tracePt t="58677" x="9205913" y="4089400"/>
          <p14:tracePt t="58694" x="9197975" y="4089400"/>
          <p14:tracePt t="58783" x="9180513" y="4081463"/>
          <p14:tracePt t="58794" x="9161463" y="4071938"/>
          <p14:tracePt t="58812" x="9126538" y="4054475"/>
          <p14:tracePt t="58828" x="9099550" y="4044950"/>
          <p14:tracePt t="58844" x="9090025" y="4037013"/>
          <p14:tracePt t="58861" x="9072563" y="4017963"/>
          <p14:tracePt t="58877" x="9063038" y="4017963"/>
          <p14:tracePt t="58893" x="9055100" y="4010025"/>
          <p14:tracePt t="58910" x="9055100" y="4000500"/>
          <p14:tracePt t="58943" x="9045575" y="4000500"/>
          <p14:tracePt t="58962" x="9037638" y="4000500"/>
          <p14:tracePt t="58976" x="9018588" y="3990975"/>
          <p14:tracePt t="58993" x="9001125" y="3983038"/>
          <p14:tracePt t="59010" x="8983663" y="3983038"/>
          <p14:tracePt t="59026" x="8966200" y="3983038"/>
          <p14:tracePt t="59043" x="8939213" y="3965575"/>
          <p14:tracePt t="59060" x="8902700" y="3956050"/>
          <p14:tracePt t="59076" x="8867775" y="3946525"/>
          <p14:tracePt t="59093" x="8840788" y="3946525"/>
          <p14:tracePt t="59110" x="8769350" y="3938588"/>
          <p14:tracePt t="59126" x="8705850" y="3938588"/>
          <p14:tracePt t="59143" x="8626475" y="3938588"/>
          <p14:tracePt t="59160" x="8545513" y="3938588"/>
          <p14:tracePt t="59176" x="8491538" y="3938588"/>
          <p14:tracePt t="59193" x="8456613" y="3929063"/>
          <p14:tracePt t="59210" x="8420100" y="3929063"/>
          <p14:tracePt t="59227" x="8385175" y="3929063"/>
          <p14:tracePt t="59244" x="8304213" y="3929063"/>
          <p14:tracePt t="59260" x="8251825" y="3929063"/>
          <p14:tracePt t="59276" x="8215313" y="3929063"/>
          <p14:tracePt t="59293" x="8180388" y="3929063"/>
          <p14:tracePt t="59310" x="8170863" y="3929063"/>
          <p14:tracePt t="59326" x="8161338" y="3919538"/>
          <p14:tracePt t="59343" x="8153400" y="3911600"/>
          <p14:tracePt t="59360" x="8143875" y="3911600"/>
          <p14:tracePt t="59376" x="8134350" y="3911600"/>
          <p14:tracePt t="59395" x="8116888" y="3911600"/>
          <p14:tracePt t="59410" x="8108950" y="3902075"/>
          <p14:tracePt t="59443" x="8108950" y="3894138"/>
          <p14:tracePt t="59673" x="8116888" y="3894138"/>
          <p14:tracePt t="59688" x="8126413" y="3894138"/>
          <p14:tracePt t="59704" x="8134350" y="3894138"/>
          <p14:tracePt t="59718" x="8143875" y="3894138"/>
          <p14:tracePt t="59727" x="8161338" y="3894138"/>
          <p14:tracePt t="59743" x="8180388" y="3884613"/>
          <p14:tracePt t="59760" x="8197850" y="3875088"/>
          <p14:tracePt t="59776" x="8205788" y="3867150"/>
          <p14:tracePt t="59793" x="8232775" y="3857625"/>
          <p14:tracePt t="59810" x="8259763" y="3840163"/>
          <p14:tracePt t="59827" x="8269288" y="3830638"/>
          <p14:tracePt t="59844" x="8286750" y="3813175"/>
          <p14:tracePt t="59860" x="8296275" y="3803650"/>
          <p14:tracePt t="59876" x="8304213" y="3795713"/>
          <p14:tracePt t="59893" x="8313738" y="3786188"/>
          <p14:tracePt t="59910" x="8323263" y="3776663"/>
          <p14:tracePt t="59926" x="8331200" y="3759200"/>
          <p14:tracePt t="59943" x="8331200" y="3741738"/>
          <p14:tracePt t="59963" x="8331200" y="3732213"/>
          <p14:tracePt t="59977" x="8340725" y="3714750"/>
          <p14:tracePt t="59994" x="8358188" y="3705225"/>
          <p14:tracePt t="60010" x="8367713" y="3697288"/>
          <p14:tracePt t="60026" x="8385175" y="3687763"/>
          <p14:tracePt t="60043" x="8394700" y="3679825"/>
          <p14:tracePt t="60060" x="8412163" y="3670300"/>
          <p14:tracePt t="60076" x="8439150" y="3670300"/>
          <p14:tracePt t="60093" x="8474075" y="3679825"/>
          <p14:tracePt t="60110" x="8528050" y="3687763"/>
          <p14:tracePt t="60127" x="8572500" y="3697288"/>
          <p14:tracePt t="60143" x="8582025" y="3697288"/>
          <p14:tracePt t="60160" x="8599488" y="3697288"/>
          <p14:tracePt t="60176" x="8616950" y="3697288"/>
          <p14:tracePt t="60193" x="8653463" y="3697288"/>
          <p14:tracePt t="60210" x="8688388" y="3705225"/>
          <p14:tracePt t="60226" x="8742363" y="3705225"/>
          <p14:tracePt t="60243" x="8777288" y="3705225"/>
          <p14:tracePt t="60246" x="8786813" y="3705225"/>
          <p14:tracePt t="60260" x="8796338" y="3705225"/>
          <p14:tracePt t="60277" x="8831263" y="3697288"/>
          <p14:tracePt t="60293" x="8848725" y="3697288"/>
          <p14:tracePt t="60310" x="8885238" y="3697288"/>
          <p14:tracePt t="60326" x="8902700" y="3697288"/>
          <p14:tracePt t="60345" x="8947150" y="3697288"/>
          <p14:tracePt t="60360" x="8983663" y="3705225"/>
          <p14:tracePt t="60378" x="9028113" y="3732213"/>
          <p14:tracePt t="60394" x="9045575" y="3741738"/>
          <p14:tracePt t="60410" x="9063038" y="3751263"/>
          <p14:tracePt t="60426" x="9082088" y="3759200"/>
          <p14:tracePt t="60443" x="9099550" y="3768725"/>
          <p14:tracePt t="60460" x="9117013" y="3786188"/>
          <p14:tracePt t="60477" x="9126538" y="3795713"/>
          <p14:tracePt t="60493" x="9134475" y="3803650"/>
          <p14:tracePt t="60510" x="9144000" y="3813175"/>
          <p14:tracePt t="60526" x="9153525" y="3822700"/>
          <p14:tracePt t="60543" x="9170988" y="3830638"/>
          <p14:tracePt t="60560" x="9180513" y="3840163"/>
          <p14:tracePt t="60577" x="9180513" y="3848100"/>
          <p14:tracePt t="60593" x="9188450" y="3857625"/>
          <p14:tracePt t="60610" x="9197975" y="3867150"/>
          <p14:tracePt t="60626" x="9205913" y="3884613"/>
          <p14:tracePt t="60643" x="9215438" y="3902075"/>
          <p14:tracePt t="60660" x="9232900" y="3911600"/>
          <p14:tracePt t="60677" x="9242425" y="3929063"/>
          <p14:tracePt t="60693" x="9251950" y="3946525"/>
          <p14:tracePt t="60710" x="9259888" y="3956050"/>
          <p14:tracePt t="60726" x="9269413" y="3965575"/>
          <p14:tracePt t="60743" x="9277350" y="3983038"/>
          <p14:tracePt t="60760" x="9277350" y="3990975"/>
          <p14:tracePt t="60764" x="9286875" y="3990975"/>
          <p14:tracePt t="60776" x="9286875" y="4000500"/>
          <p14:tracePt t="60793" x="9296400" y="4010025"/>
          <p14:tracePt t="60810" x="9304338" y="4027488"/>
          <p14:tracePt t="60826" x="9313863" y="4037013"/>
          <p14:tracePt t="60843" x="9331325" y="4054475"/>
          <p14:tracePt t="60860" x="9340850" y="4062413"/>
          <p14:tracePt t="60876" x="9348788" y="4071938"/>
          <p14:tracePt t="60893" x="9358313" y="4081463"/>
          <p14:tracePt t="60910" x="9367838" y="4089400"/>
          <p14:tracePt t="60926" x="9375775" y="4098925"/>
          <p14:tracePt t="60943" x="9385300" y="4116388"/>
          <p14:tracePt t="60960" x="9394825" y="4125913"/>
          <p14:tracePt t="60980" x="9412288" y="4133850"/>
          <p14:tracePt t="60993" x="9420225" y="4152900"/>
          <p14:tracePt t="61011" x="9429750" y="4160838"/>
          <p14:tracePt t="61026" x="9447213" y="4170363"/>
          <p14:tracePt t="61060" x="9456738" y="4187825"/>
          <p14:tracePt t="61076" x="9466263" y="4187825"/>
          <p14:tracePt t="61093" x="9483725" y="4197350"/>
          <p14:tracePt t="61110" x="9491663" y="4205288"/>
          <p14:tracePt t="61126" x="9501188" y="4224338"/>
          <p14:tracePt t="61143" x="9518650" y="4224338"/>
          <p14:tracePt t="61160" x="9518650" y="4232275"/>
          <p14:tracePt t="61176" x="9528175" y="4232275"/>
          <p14:tracePt t="61247" x="9528175" y="4241800"/>
          <p14:tracePt t="61328" x="9537700" y="4241800"/>
          <p14:tracePt t="61856" x="9537700" y="4251325"/>
          <p14:tracePt t="62140" x="9545638" y="4259263"/>
          <p14:tracePt t="62157" x="9555163" y="4268788"/>
          <p14:tracePt t="62170" x="9563100" y="4276725"/>
          <p14:tracePt t="62920" x="9563100" y="4286250"/>
          <p14:tracePt t="62996" x="9563100" y="4295775"/>
          <p14:tracePt t="63027" x="9572625" y="4295775"/>
          <p14:tracePt t="63769" x="9572625" y="4303713"/>
          <p14:tracePt t="63794" x="9582150" y="4313238"/>
          <p14:tracePt t="63813" x="9582150" y="4322763"/>
          <p14:tracePt t="63822" x="9582150" y="4330700"/>
          <p14:tracePt t="64078" x="9572625" y="4330700"/>
          <p14:tracePt t="64098" x="9563100" y="4322763"/>
          <p14:tracePt t="64116" x="9545638" y="4322763"/>
          <p14:tracePt t="64143" x="9518650" y="4322763"/>
          <p14:tracePt t="64160" x="9510713" y="4322763"/>
          <p14:tracePt t="64176" x="9474200" y="4330700"/>
          <p14:tracePt t="64192" x="9439275" y="4348163"/>
          <p14:tracePt t="64210" x="9420225" y="4348163"/>
          <p14:tracePt t="64226" x="9402763" y="4348163"/>
          <p14:tracePt t="64243" x="9394825" y="4348163"/>
          <p14:tracePt t="64260" x="9375775" y="4348163"/>
          <p14:tracePt t="64263" x="9367838" y="4348163"/>
          <p14:tracePt t="64276" x="9348788" y="4348163"/>
          <p14:tracePt t="64292" x="9304338" y="4340225"/>
          <p14:tracePt t="64310" x="9259888" y="4330700"/>
          <p14:tracePt t="64326" x="9251950" y="4322763"/>
          <p14:tracePt t="64342" x="9232900" y="4322763"/>
          <p14:tracePt t="64360" x="9215438" y="4313238"/>
          <p14:tracePt t="64376" x="9197975" y="4303713"/>
          <p14:tracePt t="64392" x="9188450" y="4303713"/>
          <p14:tracePt t="64436" x="9170988" y="4295775"/>
          <p14:tracePt t="64453" x="9161463" y="4286250"/>
          <p14:tracePt t="64462" x="9144000" y="4286250"/>
          <p14:tracePt t="64476" x="9090025" y="4268788"/>
          <p14:tracePt t="64492" x="9045575" y="4259263"/>
          <p14:tracePt t="64511" x="9010650" y="4251325"/>
          <p14:tracePt t="64526" x="8974138" y="4232275"/>
          <p14:tracePt t="64542" x="8966200" y="4224338"/>
          <p14:tracePt t="64561" x="8956675" y="4214813"/>
          <p14:tracePt t="64576" x="8939213" y="4205288"/>
          <p14:tracePt t="64593" x="8885238" y="4187825"/>
          <p14:tracePt t="64611" x="8848725" y="4170363"/>
          <p14:tracePt t="64626" x="8813800" y="4160838"/>
          <p14:tracePt t="64643" x="8759825" y="4125913"/>
          <p14:tracePt t="64661" x="8715375" y="4089400"/>
          <p14:tracePt t="64676" x="8670925" y="4044950"/>
          <p14:tracePt t="64692" x="8634413" y="4017963"/>
          <p14:tracePt t="64710" x="8626475" y="4010025"/>
          <p14:tracePt t="64726" x="8616950" y="4000500"/>
          <p14:tracePt t="64742" x="8599488" y="4000500"/>
          <p14:tracePt t="64761" x="8545513" y="3983038"/>
          <p14:tracePt t="64776" x="8491538" y="3983038"/>
          <p14:tracePt t="64793" x="8456613" y="3990975"/>
          <p14:tracePt t="64811" x="8412163" y="4000500"/>
          <p14:tracePt t="64826" x="8385175" y="4010025"/>
          <p14:tracePt t="64842" x="8331200" y="4017963"/>
          <p14:tracePt t="64861" x="8242300" y="4037013"/>
          <p14:tracePt t="64876" x="8197850" y="4044950"/>
          <p14:tracePt t="64892" x="8072438" y="4054475"/>
          <p14:tracePt t="64911" x="8037513" y="4054475"/>
          <p14:tracePt t="64926" x="8027988" y="4054475"/>
          <p14:tracePt t="65234" x="8037513" y="4037013"/>
          <p14:tracePt t="65246" x="8045450" y="4037013"/>
          <p14:tracePt t="65261" x="8072438" y="4017963"/>
          <p14:tracePt t="65266" x="8081963" y="4017963"/>
          <p14:tracePt t="65276" x="8089900" y="4010025"/>
          <p14:tracePt t="65292" x="8126413" y="4000500"/>
          <p14:tracePt t="65310" x="8180388" y="3983038"/>
          <p14:tracePt t="65326" x="8224838" y="3965575"/>
          <p14:tracePt t="65342" x="8269288" y="3956050"/>
          <p14:tracePt t="65360" x="8304213" y="3946525"/>
          <p14:tracePt t="65376" x="8348663" y="3929063"/>
          <p14:tracePt t="65392" x="8385175" y="3919538"/>
          <p14:tracePt t="65410" x="8420100" y="3911600"/>
          <p14:tracePt t="65426" x="8474075" y="3894138"/>
          <p14:tracePt t="65442" x="8528050" y="3884613"/>
          <p14:tracePt t="65460" x="8599488" y="3867150"/>
          <p14:tracePt t="65476" x="8643938" y="3867150"/>
          <p14:tracePt t="65492" x="8680450" y="3867150"/>
          <p14:tracePt t="65509" x="8715375" y="3867150"/>
          <p14:tracePt t="65525" x="8769350" y="3875088"/>
          <p14:tracePt t="65542" x="8813800" y="3884613"/>
          <p14:tracePt t="65560" x="8867775" y="3902075"/>
          <p14:tracePt t="65576" x="8920163" y="3911600"/>
          <p14:tracePt t="65592" x="8974138" y="3919538"/>
          <p14:tracePt t="65610" x="9055100" y="3929063"/>
          <p14:tracePt t="65626" x="9099550" y="3929063"/>
          <p14:tracePt t="65642" x="9153525" y="3929063"/>
          <p14:tracePt t="65660" x="9205913" y="3938588"/>
          <p14:tracePt t="65675" x="9277350" y="3946525"/>
          <p14:tracePt t="65692" x="9348788" y="3965575"/>
          <p14:tracePt t="65709" x="9394825" y="3965575"/>
          <p14:tracePt t="65725" x="9420225" y="3973513"/>
          <p14:tracePt t="65784" x="9429750" y="3973513"/>
          <p14:tracePt t="65798" x="9439275" y="3973513"/>
          <p14:tracePt t="67015" x="9439275" y="3983038"/>
          <p14:tracePt t="67024" x="9439275" y="3990975"/>
          <p14:tracePt t="67029" x="9439275" y="4010025"/>
          <p14:tracePt t="67042" x="9439275" y="4017963"/>
          <p14:tracePt t="67060" x="9385300" y="4062413"/>
          <p14:tracePt t="67076" x="9348788" y="4081463"/>
          <p14:tracePt t="67092" x="9296400" y="4108450"/>
          <p14:tracePt t="67109" x="9205913" y="4143375"/>
          <p14:tracePt t="67125" x="9082088" y="4179888"/>
          <p14:tracePt t="67142" x="8920163" y="4205288"/>
          <p14:tracePt t="67158" x="8751888" y="4224338"/>
          <p14:tracePt t="67175" x="8653463" y="4241800"/>
          <p14:tracePt t="67192" x="8634413" y="4241800"/>
          <p14:tracePt t="67208" x="8626475" y="4241800"/>
          <p14:tracePt t="67228" x="8616950" y="4241800"/>
          <p14:tracePt t="67242" x="8609013" y="4232275"/>
          <p14:tracePt t="67259" x="8555038" y="4224338"/>
          <p14:tracePt t="67275" x="8491538" y="4224338"/>
          <p14:tracePt t="67292" x="8447088" y="4214813"/>
          <p14:tracePt t="67434" x="8439150" y="4214813"/>
          <p14:tracePt t="67578" x="8439150" y="4224338"/>
          <p14:tracePt t="67594" x="8429625" y="4232275"/>
          <p14:tracePt t="67612" x="8429625" y="4251325"/>
          <p14:tracePt t="67701" x="8439150" y="4268788"/>
          <p14:tracePt t="67718" x="8456613" y="4303713"/>
          <p14:tracePt t="67738" x="8474075" y="4348163"/>
          <p14:tracePt t="67745" x="8483600" y="4367213"/>
          <p14:tracePt t="67761" x="8491538" y="4394200"/>
          <p14:tracePt t="67776" x="8518525" y="4429125"/>
          <p14:tracePt t="67794" x="8555038" y="4473575"/>
          <p14:tracePt t="67809" x="8572500" y="4500563"/>
          <p14:tracePt t="67825" x="8572500" y="4510088"/>
          <p14:tracePt t="67842" x="8582025" y="4510088"/>
          <p14:tracePt t="67859" x="8582025" y="4527550"/>
          <p14:tracePt t="67875" x="8589963" y="4537075"/>
          <p14:tracePt t="68268" x="8582025" y="4537075"/>
          <p14:tracePt t="68286" x="8572500" y="4537075"/>
          <p14:tracePt t="68305" x="8474075" y="4537075"/>
          <p14:tracePt t="68315" x="8439150" y="4518025"/>
          <p14:tracePt t="68325" x="8375650" y="4500563"/>
          <p14:tracePt t="68343" x="8269288" y="4446588"/>
          <p14:tracePt t="68358" x="8180388" y="4375150"/>
          <p14:tracePt t="68375" x="8099425" y="4259263"/>
          <p14:tracePt t="68392" x="7991475" y="4116388"/>
          <p14:tracePt t="68409" x="7858125" y="3938588"/>
          <p14:tracePt t="68425" x="7643813" y="3741738"/>
          <p14:tracePt t="68443" x="7323138" y="3446463"/>
          <p14:tracePt t="68458" x="6884988" y="3152775"/>
          <p14:tracePt t="68475" x="6483350" y="2919413"/>
          <p14:tracePt t="68492" x="6062663" y="2705100"/>
          <p14:tracePt t="68509" x="5473700" y="2384425"/>
          <p14:tracePt t="68525" x="5180013" y="2224088"/>
          <p14:tracePt t="68542" x="4956175" y="2098675"/>
          <p14:tracePt t="68558" x="4786313" y="2027238"/>
          <p14:tracePt t="68575" x="4660900" y="2009775"/>
          <p14:tracePt t="68592" x="4518025" y="2009775"/>
          <p14:tracePt t="68608" x="4348163" y="2009775"/>
          <p14:tracePt t="68625" x="4152900" y="2027238"/>
          <p14:tracePt t="68643" x="3786188" y="2143125"/>
          <p14:tracePt t="68658" x="3527425" y="2197100"/>
          <p14:tracePt t="68675" x="3330575" y="2224088"/>
          <p14:tracePt t="68692" x="3214688" y="2241550"/>
          <p14:tracePt t="68708" x="3125788" y="2259013"/>
          <p14:tracePt t="68725" x="3062288" y="2276475"/>
          <p14:tracePt t="68742" x="2982913" y="2303463"/>
          <p14:tracePt t="68758" x="2884488" y="2330450"/>
          <p14:tracePt t="68763" x="2830513" y="2357438"/>
          <p14:tracePt t="68776" x="2751138" y="2401888"/>
          <p14:tracePt t="68792" x="2679700" y="2455863"/>
          <p14:tracePt t="68808" x="2625725" y="2482850"/>
          <p14:tracePt t="68825" x="2608263" y="2490788"/>
          <p14:tracePt t="68896" x="2625725" y="2438400"/>
          <p14:tracePt t="68913" x="2679700" y="2339975"/>
          <p14:tracePt t="68927" x="2732088" y="2224088"/>
          <p14:tracePt t="68943" x="2822575" y="2054225"/>
          <p14:tracePt t="68959" x="2928938" y="1874838"/>
          <p14:tracePt t="68978" x="3044825" y="1704975"/>
          <p14:tracePt t="68991" x="3152775" y="1500188"/>
          <p14:tracePt t="69008" x="3232150" y="1322388"/>
          <p14:tracePt t="69025" x="3303588" y="1169988"/>
          <p14:tracePt t="69042" x="3384550" y="1036638"/>
          <p14:tracePt t="69058" x="3446463" y="965200"/>
          <p14:tracePt t="69075" x="3544888" y="866775"/>
          <p14:tracePt t="69092" x="3589338" y="822325"/>
          <p14:tracePt t="69108" x="3616325" y="785813"/>
          <p14:tracePt t="69125" x="3652838" y="750888"/>
          <p14:tracePt t="69142" x="3670300" y="731838"/>
          <p14:tracePt t="69158" x="3679825" y="723900"/>
          <p14:tracePt t="69236" x="3697288" y="714375"/>
          <p14:tracePt t="69244" x="3768725" y="696913"/>
          <p14:tracePt t="69259" x="3902075" y="679450"/>
          <p14:tracePt t="69275" x="3990975" y="660400"/>
          <p14:tracePt t="69292" x="4054475" y="660400"/>
          <p14:tracePt t="69308" x="4081463" y="652463"/>
          <p14:tracePt t="69325" x="4108450" y="642938"/>
          <p14:tracePt t="69342" x="4125913" y="642938"/>
          <p14:tracePt t="69358" x="4133850" y="642938"/>
          <p14:tracePt t="69376" x="4170363" y="642938"/>
          <p14:tracePt t="69392" x="4197350" y="642938"/>
          <p14:tracePt t="69408" x="4232275" y="642938"/>
          <p14:tracePt t="69425" x="4276725" y="642938"/>
          <p14:tracePt t="69442" x="4348163" y="642938"/>
          <p14:tracePt t="69458" x="4411663" y="660400"/>
          <p14:tracePt t="69475" x="4500563" y="660400"/>
          <p14:tracePt t="69492" x="4562475" y="669925"/>
          <p14:tracePt t="69508" x="4598988" y="669925"/>
          <p14:tracePt t="69525" x="4697413" y="696913"/>
          <p14:tracePt t="69542" x="4768850" y="704850"/>
          <p14:tracePt t="69558" x="4857750" y="704850"/>
          <p14:tracePt t="69575" x="5000625" y="723900"/>
          <p14:tracePt t="69591" x="5170488" y="723900"/>
          <p14:tracePt t="69608" x="5322888" y="714375"/>
          <p14:tracePt t="69625" x="5456238" y="704850"/>
          <p14:tracePt t="69641" x="5562600" y="704850"/>
          <p14:tracePt t="69658" x="5661025" y="704850"/>
          <p14:tracePt t="69675" x="5715000" y="704850"/>
          <p14:tracePt t="69691" x="5768975" y="714375"/>
          <p14:tracePt t="69708" x="5813425" y="723900"/>
          <p14:tracePt t="69725" x="5848350" y="723900"/>
          <p14:tracePt t="69741" x="5911850" y="723900"/>
          <p14:tracePt t="69758" x="6010275" y="723900"/>
          <p14:tracePt t="69762" x="6062663" y="723900"/>
          <p14:tracePt t="69775" x="6108700" y="731838"/>
          <p14:tracePt t="69792" x="6170613" y="741363"/>
          <p14:tracePt t="69808" x="6188075" y="741363"/>
          <p14:tracePt t="69825" x="6197600" y="750888"/>
          <p14:tracePt t="69841" x="6242050" y="750888"/>
          <p14:tracePt t="69858" x="6276975" y="758825"/>
          <p14:tracePt t="69875" x="6323013" y="768350"/>
          <p14:tracePt t="69891" x="6340475" y="776288"/>
          <p14:tracePt t="69908" x="6411913" y="795338"/>
          <p14:tracePt t="69925" x="6438900" y="803275"/>
          <p14:tracePt t="69942" x="6465888" y="812800"/>
          <p14:tracePt t="69958" x="6483350" y="822325"/>
          <p14:tracePt t="69976" x="6500813" y="822325"/>
          <p14:tracePt t="69991" x="6500813" y="830263"/>
          <p14:tracePt t="70008" x="6510338" y="830263"/>
          <p14:tracePt t="70025" x="6518275" y="839788"/>
          <p14:tracePt t="70058" x="6527800" y="847725"/>
          <p14:tracePt t="70075" x="6537325" y="857250"/>
          <p14:tracePt t="70091" x="6545263" y="866775"/>
          <p14:tracePt t="70108" x="6554788" y="874713"/>
          <p14:tracePt t="70125" x="6562725" y="884238"/>
          <p14:tracePt t="70141" x="6572250" y="884238"/>
          <p14:tracePt t="70158" x="6581775" y="901700"/>
          <p14:tracePt t="70175" x="6589713" y="911225"/>
          <p14:tracePt t="70191" x="6599238" y="919163"/>
          <p14:tracePt t="70208" x="6608763" y="928688"/>
          <p14:tracePt t="70225" x="6626225" y="946150"/>
          <p14:tracePt t="70242" x="6626225" y="955675"/>
          <p14:tracePt t="70258" x="6634163" y="965200"/>
          <p14:tracePt t="70275" x="6653213" y="973138"/>
          <p14:tracePt t="70291" x="6653213" y="982663"/>
          <p14:tracePt t="70308" x="6661150" y="990600"/>
          <p14:tracePt t="70325" x="6680200" y="1009650"/>
          <p14:tracePt t="70341" x="6705600" y="1027113"/>
          <p14:tracePt t="70358" x="6724650" y="1044575"/>
          <p14:tracePt t="70375" x="6751638" y="1062038"/>
          <p14:tracePt t="70392" x="6804025" y="1116013"/>
          <p14:tracePt t="70408" x="6840538" y="1152525"/>
          <p14:tracePt t="70425" x="6884988" y="1187450"/>
          <p14:tracePt t="70441" x="6911975" y="1223963"/>
          <p14:tracePt t="70458" x="6956425" y="1268413"/>
          <p14:tracePt t="70475" x="6991350" y="1303338"/>
          <p14:tracePt t="70491" x="7027863" y="1339850"/>
          <p14:tracePt t="70508" x="7054850" y="1374775"/>
          <p14:tracePt t="70525" x="7089775" y="1419225"/>
          <p14:tracePt t="70542" x="7134225" y="1473200"/>
          <p14:tracePt t="70558" x="7161213" y="1500188"/>
          <p14:tracePt t="70575" x="7180263" y="1517650"/>
          <p14:tracePt t="70591" x="7188200" y="1536700"/>
          <p14:tracePt t="70608" x="7197725" y="1544638"/>
          <p14:tracePt t="70625" x="7197725" y="1554163"/>
          <p14:tracePt t="70641" x="7205663" y="1562100"/>
          <p14:tracePt t="70658" x="7215188" y="1571625"/>
          <p14:tracePt t="70675" x="7215188" y="1589088"/>
          <p14:tracePt t="70691" x="7224713" y="1598613"/>
          <p14:tracePt t="70708" x="7232650" y="1598613"/>
          <p14:tracePt t="70725" x="7242175" y="1598613"/>
          <p14:tracePt t="70741" x="7242175" y="1608138"/>
          <p14:tracePt t="70786" x="7242175" y="1616075"/>
          <p14:tracePt t="70811" x="7242175" y="1625600"/>
          <p14:tracePt t="70917" x="7242175" y="1633538"/>
          <p14:tracePt t="70932" x="7251700" y="1652588"/>
          <p14:tracePt t="70948" x="7251700" y="1670050"/>
          <p14:tracePt t="70958" x="7251700" y="1687513"/>
          <p14:tracePt t="70977" x="7251700" y="1704975"/>
          <p14:tracePt t="70991" x="7251700" y="1714500"/>
          <p14:tracePt t="71008" x="7242175" y="1731963"/>
          <p14:tracePt t="71025" x="7232650" y="1751013"/>
          <p14:tracePt t="71041" x="7232650" y="1776413"/>
          <p14:tracePt t="71058" x="7224713" y="1822450"/>
          <p14:tracePt t="71075" x="7188200" y="1874838"/>
          <p14:tracePt t="71092" x="7170738" y="1928813"/>
          <p14:tracePt t="71108" x="7161213" y="1955800"/>
          <p14:tracePt t="71124" x="7161213" y="1990725"/>
          <p14:tracePt t="71141" x="7153275" y="2044700"/>
          <p14:tracePt t="71158" x="7153275" y="2081213"/>
          <p14:tracePt t="71175" x="7108825" y="2143125"/>
          <p14:tracePt t="71191" x="7062788" y="2187575"/>
          <p14:tracePt t="71208" x="7000875" y="2224088"/>
          <p14:tracePt t="71224" x="6946900" y="2259013"/>
          <p14:tracePt t="71242" x="6919913" y="2286000"/>
          <p14:tracePt t="71258" x="6911975" y="2312988"/>
          <p14:tracePt t="71274" x="6902450" y="2347913"/>
          <p14:tracePt t="71291" x="6894513" y="2393950"/>
          <p14:tracePt t="71308" x="6884988" y="2446338"/>
          <p14:tracePt t="71324" x="6848475" y="2517775"/>
          <p14:tracePt t="71341" x="6813550" y="2571750"/>
          <p14:tracePt t="71358" x="6786563" y="2643188"/>
          <p14:tracePt t="71375" x="6777038" y="2724150"/>
          <p14:tracePt t="71392" x="6769100" y="2840038"/>
          <p14:tracePt t="71408" x="6769100" y="2919413"/>
          <p14:tracePt t="71425" x="6786563" y="3000375"/>
          <p14:tracePt t="71441" x="6831013" y="3081338"/>
          <p14:tracePt t="71458" x="6884988" y="3160713"/>
          <p14:tracePt t="71475" x="6983413" y="3276600"/>
          <p14:tracePt t="71491" x="7126288" y="3375025"/>
          <p14:tracePt t="71508" x="7277100" y="3465513"/>
          <p14:tracePt t="71525" x="7402513" y="3527425"/>
          <p14:tracePt t="71542" x="7599363" y="3608388"/>
          <p14:tracePt t="71558" x="7769225" y="3670300"/>
          <p14:tracePt t="71574" x="7966075" y="3741738"/>
          <p14:tracePt t="71591" x="8170863" y="3786188"/>
          <p14:tracePt t="71608" x="8331200" y="3813175"/>
          <p14:tracePt t="71625" x="8466138" y="3840163"/>
          <p14:tracePt t="71641" x="8589963" y="3857625"/>
          <p14:tracePt t="71658" x="8715375" y="3867150"/>
          <p14:tracePt t="71675" x="8831263" y="3867150"/>
          <p14:tracePt t="71692" x="8920163" y="3867150"/>
          <p14:tracePt t="71708" x="8974138" y="3830638"/>
          <p14:tracePt t="71724" x="9055100" y="3795713"/>
          <p14:tracePt t="71741" x="9180513" y="3732213"/>
          <p14:tracePt t="71758" x="9331325" y="3660775"/>
          <p14:tracePt t="71775" x="9510713" y="3598863"/>
          <p14:tracePt t="71791" x="9680575" y="3536950"/>
          <p14:tracePt t="71808" x="9831388" y="3482975"/>
          <p14:tracePt t="71824" x="9939338" y="3429000"/>
          <p14:tracePt t="71841" x="10072688" y="3340100"/>
          <p14:tracePt t="71858" x="10171113" y="3268663"/>
          <p14:tracePt t="71874" x="10269538" y="3179763"/>
          <p14:tracePt t="71891" x="10340975" y="3108325"/>
          <p14:tracePt t="71908" x="10412413" y="3044825"/>
          <p14:tracePt t="71925" x="10439400" y="3009900"/>
          <p14:tracePt t="71941" x="10439400" y="2982913"/>
          <p14:tracePt t="71958" x="10447338" y="2973388"/>
          <p14:tracePt t="71977" x="10447338" y="2919413"/>
          <p14:tracePt t="71991" x="10456863" y="2884488"/>
          <p14:tracePt t="72008" x="10474325" y="2830513"/>
          <p14:tracePt t="72024" x="10483850" y="2786063"/>
          <p14:tracePt t="72041" x="10491788" y="2732088"/>
          <p14:tracePt t="72058" x="10491788" y="2687638"/>
          <p14:tracePt t="72074" x="10491788" y="2660650"/>
          <p14:tracePt t="72091" x="10491788" y="2652713"/>
          <p14:tracePt t="72108" x="10491788" y="2643188"/>
          <p14:tracePt t="72141" x="10491788" y="2633663"/>
          <p14:tracePt t="72173" x="10483850" y="2633663"/>
          <p14:tracePt t="72204" x="10466388" y="2633663"/>
          <p14:tracePt t="72212" x="10439400" y="2643188"/>
          <p14:tracePt t="72224" x="10412413" y="2652713"/>
          <p14:tracePt t="72242" x="10287000" y="2697163"/>
          <p14:tracePt t="72258" x="10161588" y="2751138"/>
          <p14:tracePt t="72274" x="10037763" y="2803525"/>
          <p14:tracePt t="72291" x="9947275" y="2857500"/>
          <p14:tracePt t="72308" x="9902825" y="2901950"/>
          <p14:tracePt t="72324" x="9848850" y="2955925"/>
          <p14:tracePt t="72341" x="9786938" y="3017838"/>
          <p14:tracePt t="72358" x="9725025" y="3081338"/>
          <p14:tracePt t="72377" x="9617075" y="3170238"/>
          <p14:tracePt t="72392" x="9518650" y="3241675"/>
          <p14:tracePt t="72408" x="9447213" y="3295650"/>
          <p14:tracePt t="72424" x="9385300" y="3367088"/>
          <p14:tracePt t="72441" x="9331325" y="3429000"/>
          <p14:tracePt t="72458" x="9286875" y="3465513"/>
          <p14:tracePt t="72474" x="9269413" y="3509963"/>
          <p14:tracePt t="72491" x="9251950" y="3544888"/>
          <p14:tracePt t="72508" x="9232900" y="3571875"/>
          <p14:tracePt t="72524" x="9224963" y="3598863"/>
          <p14:tracePt t="72542" x="9215438" y="3625850"/>
          <p14:tracePt t="72558" x="9205913" y="3633788"/>
          <p14:tracePt t="72574" x="9205913" y="3643313"/>
          <p14:tracePt t="72591" x="9205913" y="3670300"/>
          <p14:tracePt t="72608" x="9205913" y="3679825"/>
          <p14:tracePt t="72624" x="9205913" y="3697288"/>
          <p14:tracePt t="72641" x="9205913" y="3714750"/>
          <p14:tracePt t="72658" x="9215438" y="3724275"/>
          <p14:tracePt t="72674" x="9215438" y="3732213"/>
          <p14:tracePt t="72732" x="9215438" y="3741738"/>
          <p14:tracePt t="72746" x="9215438" y="3751263"/>
          <p14:tracePt t="72754" x="9215438" y="3759200"/>
          <p14:tracePt t="72763" x="9224963" y="3759200"/>
          <p14:tracePt t="72774" x="9232900" y="3759200"/>
          <p14:tracePt t="72791" x="9242425" y="3768725"/>
          <p14:tracePt t="72925" x="9242425" y="3776663"/>
          <p14:tracePt t="72963" x="9259888" y="3795713"/>
          <p14:tracePt t="72973" x="9259888" y="3803650"/>
          <p14:tracePt t="72992" x="9277350" y="3840163"/>
          <p14:tracePt t="73008" x="9304338" y="3875088"/>
          <p14:tracePt t="73024" x="9323388" y="3919538"/>
          <p14:tracePt t="73041" x="9340850" y="3946525"/>
          <p14:tracePt t="73058" x="9340850" y="3990975"/>
          <p14:tracePt t="73074" x="9340850" y="4000500"/>
          <p14:tracePt t="73091" x="9340850" y="4017963"/>
          <p14:tracePt t="73108" x="9358313" y="4037013"/>
          <p14:tracePt t="73124" x="9412288" y="4098925"/>
          <p14:tracePt t="73141" x="9420225" y="4133850"/>
          <p14:tracePt t="73158" x="9439275" y="4179888"/>
          <p14:tracePt t="73174" x="9439275" y="4205288"/>
          <p14:tracePt t="73191" x="9456738" y="4224338"/>
          <p14:tracePt t="73208" x="9456738" y="4251325"/>
          <p14:tracePt t="73224" x="9474200" y="4286250"/>
          <p14:tracePt t="73241" x="9474200" y="4322763"/>
          <p14:tracePt t="73258" x="9466263" y="4402138"/>
          <p14:tracePt t="73274" x="9456738" y="4456113"/>
          <p14:tracePt t="73291" x="9439275" y="4491038"/>
          <p14:tracePt t="73309" x="9429750" y="4527550"/>
          <p14:tracePt t="73324" x="9412288" y="4554538"/>
          <p14:tracePt t="73341" x="9402763" y="4598988"/>
          <p14:tracePt t="73357" x="9385300" y="4652963"/>
          <p14:tracePt t="73374" x="9358313" y="4705350"/>
          <p14:tracePt t="73392" x="9286875" y="4803775"/>
          <p14:tracePt t="73409" x="9232900" y="4867275"/>
          <p14:tracePt t="73424" x="9188450" y="4929188"/>
          <p14:tracePt t="73441" x="9144000" y="4983163"/>
          <p14:tracePt t="73457" x="9126538" y="5018088"/>
          <p14:tracePt t="73474" x="9117013" y="5054600"/>
          <p14:tracePt t="73491" x="9117013" y="5062538"/>
          <p14:tracePt t="73551" x="9134475" y="5062538"/>
          <p14:tracePt t="73561" x="9153525" y="5054600"/>
          <p14:tracePt t="73567" x="9170988" y="5037138"/>
          <p14:tracePt t="73576" x="9188450" y="5018088"/>
          <p14:tracePt t="73591" x="9269413" y="4965700"/>
          <p14:tracePt t="73608" x="9348788" y="4894263"/>
          <p14:tracePt t="73624" x="9456738" y="4803775"/>
          <p14:tracePt t="73641" x="9572625" y="4670425"/>
          <p14:tracePt t="73657" x="9671050" y="4500563"/>
          <p14:tracePt t="73674" x="9777413" y="4330700"/>
          <p14:tracePt t="73692" x="9947275" y="4133850"/>
          <p14:tracePt t="73708" x="10225088" y="3956050"/>
          <p14:tracePt t="73724" x="10394950" y="3857625"/>
          <p14:tracePt t="73741" x="10501313" y="3751263"/>
          <p14:tracePt t="73757" x="10582275" y="3643313"/>
          <p14:tracePt t="73774" x="10644188" y="3554413"/>
          <p14:tracePt t="73791" x="10698163" y="3473450"/>
          <p14:tracePt t="73808" x="10725150" y="3411538"/>
          <p14:tracePt t="73824" x="10769600" y="3348038"/>
          <p14:tracePt t="73841" x="10814050" y="3286125"/>
          <p14:tracePt t="73858" x="10875963" y="3214688"/>
          <p14:tracePt t="73874" x="10885488" y="3179763"/>
          <p14:tracePt t="73891" x="10895013" y="3133725"/>
          <p14:tracePt t="73908" x="10902950" y="3098800"/>
          <p14:tracePt t="73924" x="10912475" y="3036888"/>
          <p14:tracePt t="73941" x="10920413" y="2955925"/>
          <p14:tracePt t="73957" x="10920413" y="2884488"/>
          <p14:tracePt t="73974" x="10912475" y="2803525"/>
          <p14:tracePt t="73991" x="10902950" y="2751138"/>
          <p14:tracePt t="74008" x="10885488" y="2697163"/>
          <p14:tracePt t="74024" x="10875963" y="2652713"/>
          <p14:tracePt t="74041" x="10868025" y="2625725"/>
          <p14:tracePt t="74057" x="10858500" y="2589213"/>
          <p14:tracePt t="74074" x="10831513" y="2544763"/>
          <p14:tracePt t="74091" x="10796588" y="2500313"/>
          <p14:tracePt t="74107" x="10760075" y="2482850"/>
          <p14:tracePt t="74124" x="10752138" y="2473325"/>
          <p14:tracePt t="74157" x="10742613" y="2473325"/>
          <p14:tracePt t="74174" x="10733088" y="2473325"/>
          <p14:tracePt t="74191" x="10680700" y="2500313"/>
          <p14:tracePt t="74207" x="10599738" y="2536825"/>
          <p14:tracePt t="74224" x="10483850" y="2589213"/>
          <p14:tracePt t="74241" x="10375900" y="2643188"/>
          <p14:tracePt t="74259" x="10304463" y="2697163"/>
          <p14:tracePt t="74262" x="10269538" y="2714625"/>
          <p14:tracePt t="74274" x="10225088" y="2741613"/>
          <p14:tracePt t="74291" x="10180638" y="2786063"/>
          <p14:tracePt t="74307" x="10144125" y="2830513"/>
          <p14:tracePt t="74324" x="10109200" y="2874963"/>
          <p14:tracePt t="74341" x="10082213" y="2928938"/>
          <p14:tracePt t="74358" x="10063163" y="2990850"/>
          <p14:tracePt t="74374" x="10045700" y="3044825"/>
          <p14:tracePt t="74391" x="10045700" y="3116263"/>
          <p14:tracePt t="74408" x="10055225" y="3214688"/>
          <p14:tracePt t="74424" x="10090150" y="3268663"/>
          <p14:tracePt t="74441" x="10144125" y="3367088"/>
          <p14:tracePt t="74458" x="10206038" y="3473450"/>
          <p14:tracePt t="74474" x="10269538" y="3544888"/>
          <p14:tracePt t="74491" x="10331450" y="3633788"/>
          <p14:tracePt t="74507" x="10394950" y="3697288"/>
          <p14:tracePt t="74524" x="10483850" y="3768725"/>
          <p14:tracePt t="74541" x="10599738" y="3840163"/>
          <p14:tracePt t="74558" x="10787063" y="3929063"/>
          <p14:tracePt t="74574" x="10929938" y="3983038"/>
          <p14:tracePt t="74591" x="11072813" y="4017963"/>
          <p14:tracePt t="74607" x="11206163" y="4037013"/>
          <p14:tracePt t="74624" x="11314113" y="4037013"/>
          <p14:tracePt t="74641" x="11403013" y="4037013"/>
          <p14:tracePt t="74658" x="11466513" y="4037013"/>
          <p14:tracePt t="74674" x="11555413" y="4027488"/>
          <p14:tracePt t="74691" x="11634788" y="4000500"/>
          <p14:tracePt t="74708" x="11752263" y="3938588"/>
          <p14:tracePt t="74724" x="11858625" y="3894138"/>
          <p14:tracePt t="74741" x="11930063" y="3857625"/>
          <p14:tracePt t="74758" x="11991975" y="3813175"/>
          <p14:tracePt t="74774" x="12028488" y="3768725"/>
          <p14:tracePt t="74791" x="12072938" y="3714750"/>
          <p14:tracePt t="74807" x="12099925" y="3670300"/>
          <p14:tracePt t="74824" x="12134850" y="3608388"/>
          <p14:tracePt t="74841" x="12144375" y="3544888"/>
          <p14:tracePt t="74858" x="12161838" y="3438525"/>
          <p14:tracePt t="74874" x="12161838" y="3340100"/>
          <p14:tracePt t="74891" x="12126913" y="3241675"/>
          <p14:tracePt t="74907" x="12109450" y="3152775"/>
          <p14:tracePt t="74924" x="12082463" y="3071813"/>
          <p14:tracePt t="74941" x="12045950" y="3009900"/>
          <p14:tracePt t="74957" x="12028488" y="2955925"/>
          <p14:tracePt t="74977" x="11984038" y="2884488"/>
          <p14:tracePt t="74991" x="11974513" y="2867025"/>
          <p14:tracePt t="75008" x="11903075" y="2795588"/>
          <p14:tracePt t="75024" x="11831638" y="2741613"/>
          <p14:tracePt t="75041" x="11769725" y="2697163"/>
          <p14:tracePt t="75057" x="11725275" y="2679700"/>
          <p14:tracePt t="75074" x="11698288" y="2660650"/>
          <p14:tracePt t="75091" x="11688763" y="2652713"/>
          <p14:tracePt t="75107" x="11671300" y="2652713"/>
          <p14:tracePt t="75124" x="11661775" y="2652713"/>
          <p14:tracePt t="75141" x="11653838" y="2652713"/>
          <p14:tracePt t="75158" x="11626850" y="2652713"/>
          <p14:tracePt t="75174" x="11599863" y="2660650"/>
          <p14:tracePt t="75191" x="11590338" y="2670175"/>
          <p14:tracePt t="75262" x="11582400" y="2679700"/>
          <p14:tracePt t="75269" x="11572875" y="2687638"/>
          <p14:tracePt t="75278" x="11563350" y="2697163"/>
          <p14:tracePt t="75292" x="11545888" y="2714625"/>
          <p14:tracePt t="75308" x="11528425" y="2751138"/>
          <p14:tracePt t="75324" x="11501438" y="2786063"/>
          <p14:tracePt t="75340" x="11474450" y="2813050"/>
          <p14:tracePt t="75357" x="11456988" y="2840038"/>
          <p14:tracePt t="75374" x="11439525" y="2857500"/>
          <p14:tracePt t="75391" x="11430000" y="2874963"/>
          <p14:tracePt t="75407" x="11403013" y="2901950"/>
          <p14:tracePt t="75424" x="11341100" y="2928938"/>
          <p14:tracePt t="75441" x="11180763" y="2973388"/>
          <p14:tracePt t="75457" x="11072813" y="3017838"/>
          <p14:tracePt t="75474" x="10983913" y="3054350"/>
          <p14:tracePt t="75491" x="10929938" y="3089275"/>
          <p14:tracePt t="75507" x="10902950" y="3125788"/>
          <p14:tracePt t="75524" x="10895013" y="3143250"/>
          <p14:tracePt t="75541" x="10885488" y="3170238"/>
          <p14:tracePt t="75557" x="10868025" y="3205163"/>
          <p14:tracePt t="75574" x="10841038" y="3268663"/>
          <p14:tracePt t="75591" x="10823575" y="3303588"/>
          <p14:tracePt t="75607" x="10804525" y="3348038"/>
          <p14:tracePt t="75624" x="10787063" y="3367088"/>
          <p14:tracePt t="75641" x="10787063" y="3384550"/>
          <p14:tracePt t="75657" x="10777538" y="3402013"/>
          <p14:tracePt t="75674" x="10777538" y="3446463"/>
          <p14:tracePt t="75691" x="10760075" y="3482975"/>
          <p14:tracePt t="75708" x="10752138" y="3536950"/>
          <p14:tracePt t="75724" x="10752138" y="3571875"/>
          <p14:tracePt t="75741" x="10752138" y="3598863"/>
          <p14:tracePt t="75757" x="10752138" y="3633788"/>
          <p14:tracePt t="75774" x="10752138" y="3679825"/>
          <p14:tracePt t="75791" x="10752138" y="3714750"/>
          <p14:tracePt t="75807" x="10752138" y="3741738"/>
          <p14:tracePt t="75824" x="10752138" y="3759200"/>
          <p14:tracePt t="75840" x="10752138" y="3776663"/>
          <p14:tracePt t="75858" x="10752138" y="3795713"/>
          <p14:tracePt t="75874" x="10752138" y="3803650"/>
          <p14:tracePt t="75890" x="10752138" y="3813175"/>
          <p14:tracePt t="75907" x="10760075" y="3822700"/>
          <p14:tracePt t="75924" x="10760075" y="3830638"/>
          <p14:tracePt t="76060" x="10760075" y="3840163"/>
          <p14:tracePt t="76088" x="10769600" y="3840163"/>
          <p14:tracePt t="76100" x="10787063" y="3840163"/>
          <p14:tracePt t="76113" x="10831513" y="3840163"/>
          <p14:tracePt t="76124" x="10848975" y="3830638"/>
          <p14:tracePt t="76142" x="10912475" y="3813175"/>
          <p14:tracePt t="76158" x="10947400" y="3776663"/>
          <p14:tracePt t="76175" x="10991850" y="3741738"/>
          <p14:tracePt t="76191" x="11037888" y="3679825"/>
          <p14:tracePt t="76207" x="11082338" y="3616325"/>
          <p14:tracePt t="76224" x="11134725" y="3544888"/>
          <p14:tracePt t="76241" x="11171238" y="3482975"/>
          <p14:tracePt t="76257" x="11180763" y="3438525"/>
          <p14:tracePt t="76262" x="11188700" y="3429000"/>
          <p14:tracePt t="76274" x="11198225" y="3419475"/>
          <p14:tracePt t="76292" x="11206163" y="3402013"/>
          <p14:tracePt t="76308" x="11215688" y="3394075"/>
          <p14:tracePt t="76325" x="11233150" y="3384550"/>
          <p14:tracePt t="76341" x="11242675" y="3375025"/>
          <p14:tracePt t="76357" x="11242675" y="3367088"/>
          <p14:tracePt t="76452" x="11242675" y="3357563"/>
          <p14:tracePt t="77122" x="11233150" y="3357563"/>
          <p14:tracePt t="77139" x="11225213" y="3357563"/>
          <p14:tracePt t="77163" x="11206163" y="3357563"/>
          <p14:tracePt t="77612" x="11198225" y="3357563"/>
          <p14:tracePt t="77625" x="11188700" y="3348038"/>
          <p14:tracePt t="80465" x="11180763" y="3348038"/>
          <p14:tracePt t="80487" x="11117263" y="3348038"/>
          <p14:tracePt t="80494" x="11099800" y="3357563"/>
          <p14:tracePt t="80507" x="11072813" y="3367088"/>
          <p14:tracePt t="80523" x="11063288" y="3367088"/>
          <p14:tracePt t="80541" x="11055350" y="3367088"/>
          <p14:tracePt t="80573" x="11055350" y="3375025"/>
          <p14:tracePt t="80591" x="11045825" y="3375025"/>
          <p14:tracePt t="80607" x="11001375" y="3384550"/>
          <p14:tracePt t="80624" x="10929938" y="3394075"/>
          <p14:tracePt t="80641" x="10875963" y="3394075"/>
          <p14:tracePt t="80657" x="10831513" y="3394075"/>
          <p14:tracePt t="80673" x="10796588" y="3394075"/>
          <p14:tracePt t="80691" x="10777538" y="3394075"/>
          <p14:tracePt t="80706" x="10752138" y="3411538"/>
          <p14:tracePt t="80723" x="10725150" y="3446463"/>
          <p14:tracePt t="80741" x="10688638" y="3490913"/>
          <p14:tracePt t="80756" x="10626725" y="3536950"/>
          <p14:tracePt t="80774" x="10518775" y="3608388"/>
          <p14:tracePt t="80791" x="10466388" y="3643313"/>
          <p14:tracePt t="80806" x="10420350" y="3679825"/>
          <p14:tracePt t="80823" x="10402888" y="3705225"/>
          <p14:tracePt t="80840" x="10385425" y="3751263"/>
          <p14:tracePt t="80856" x="10358438" y="3795713"/>
          <p14:tracePt t="80873" x="10331450" y="3848100"/>
          <p14:tracePt t="80891" x="10304463" y="3884613"/>
          <p14:tracePt t="80906" x="10277475" y="3929063"/>
          <p14:tracePt t="80924" x="10252075" y="4037013"/>
          <p14:tracePt t="80941" x="10233025" y="4089400"/>
          <p14:tracePt t="80956" x="10233025" y="4143375"/>
          <p14:tracePt t="80973" x="10215563" y="4232275"/>
          <p14:tracePt t="80993" x="10206038" y="4295775"/>
          <p14:tracePt t="81006" x="10188575" y="4348163"/>
          <p14:tracePt t="81023" x="10180638" y="4411663"/>
          <p14:tracePt t="81040" x="10180638" y="4446588"/>
          <p14:tracePt t="81056" x="10180638" y="4483100"/>
          <p14:tracePt t="81073" x="10180638" y="4527550"/>
          <p14:tracePt t="81091" x="10198100" y="4598988"/>
          <p14:tracePt t="81106" x="10206038" y="4633913"/>
          <p14:tracePt t="81124" x="10225088" y="4679950"/>
          <p14:tracePt t="81140" x="10233025" y="4724400"/>
          <p14:tracePt t="81156" x="10252075" y="4759325"/>
          <p14:tracePt t="81173" x="10260013" y="4803775"/>
          <p14:tracePt t="81190" x="10277475" y="4848225"/>
          <p14:tracePt t="81206" x="10287000" y="4884738"/>
          <p14:tracePt t="81225" x="10296525" y="4946650"/>
          <p14:tracePt t="81241" x="10296525" y="4965700"/>
          <p14:tracePt t="81256" x="10304463" y="4991100"/>
          <p14:tracePt t="81273" x="10304463" y="5010150"/>
          <p14:tracePt t="81290" x="10304463" y="5018088"/>
          <p14:tracePt t="81306" x="10304463" y="5037138"/>
          <p14:tracePt t="81323" x="10304463" y="5072063"/>
          <p14:tracePt t="81340" x="10304463" y="5089525"/>
          <p14:tracePt t="81356" x="10304463" y="5108575"/>
          <p14:tracePt t="81373" x="10304463" y="5116513"/>
          <p14:tracePt t="81413" x="10304463" y="5126038"/>
          <p14:tracePt t="81429" x="10304463" y="5133975"/>
          <p14:tracePt t="81441" x="10304463" y="5143500"/>
          <p14:tracePt t="81550" x="10304463" y="5153025"/>
          <p14:tracePt t="81569" x="10304463" y="5170488"/>
          <p14:tracePt t="81597" x="10304463" y="5180013"/>
          <p14:tracePt t="81609" x="10313988" y="5180013"/>
          <p14:tracePt t="81623" x="10313988" y="5187950"/>
          <p14:tracePt t="81842" x="10313988" y="5197475"/>
          <p14:tracePt t="81989" x="10313988" y="5205413"/>
          <p14:tracePt t="82568" x="10304463" y="5205413"/>
          <p14:tracePt t="82592" x="10252075" y="5241925"/>
          <p14:tracePt t="82607" x="10206038" y="5259388"/>
          <p14:tracePt t="82624" x="10144125" y="5303838"/>
          <p14:tracePt t="82642" x="10055225" y="5375275"/>
          <p14:tracePt t="82656" x="10018713" y="5411788"/>
          <p14:tracePt t="82674" x="9929813" y="5483225"/>
          <p14:tracePt t="82690" x="9867900" y="5537200"/>
          <p14:tracePt t="82706" x="9786938" y="5589588"/>
          <p14:tracePt t="82723" x="9725025" y="5634038"/>
          <p14:tracePt t="82740" x="9671050" y="5697538"/>
          <p14:tracePt t="82756" x="9609138" y="5741988"/>
          <p14:tracePt t="82774" x="9572625" y="5776913"/>
          <p14:tracePt t="82777" x="9545638" y="5803900"/>
          <p14:tracePt t="82791" x="9501188" y="5857875"/>
          <p14:tracePt t="82807" x="9456738" y="5902325"/>
          <p14:tracePt t="82823" x="9412288" y="5946775"/>
          <p14:tracePt t="82840" x="9375775" y="5983288"/>
          <p14:tracePt t="82856" x="9367838" y="6000750"/>
          <p14:tracePt t="82873" x="9348788" y="6010275"/>
          <p14:tracePt t="82890" x="9323388" y="6027738"/>
          <p14:tracePt t="82906" x="9277350" y="6045200"/>
          <p14:tracePt t="82923" x="9224963" y="6072188"/>
          <p14:tracePt t="82940" x="9109075" y="6126163"/>
          <p14:tracePt t="82957" x="9018588" y="6153150"/>
          <p14:tracePt t="82973" x="8947150" y="6170613"/>
          <p14:tracePt t="82991" x="8894763" y="6188075"/>
          <p14:tracePt t="83006" x="8858250" y="6197600"/>
          <p14:tracePt t="83023" x="8823325" y="6215063"/>
          <p14:tracePt t="83040" x="8804275" y="6224588"/>
          <p14:tracePt t="83056" x="8786813" y="6232525"/>
          <p14:tracePt t="83073" x="8777288" y="6242050"/>
          <p14:tracePt t="83091" x="8732838" y="6269038"/>
          <p14:tracePt t="83106" x="8680450" y="6286500"/>
          <p14:tracePt t="83123" x="8626475" y="6313488"/>
          <p14:tracePt t="83140" x="8589963" y="6323013"/>
          <p14:tracePt t="83156" x="8582025" y="6330950"/>
          <p14:tracePt t="83173" x="8562975" y="6330950"/>
          <p14:tracePt t="83323" x="8562975" y="6340475"/>
          <p14:tracePt t="83448" x="8562975" y="6348413"/>
          <p14:tracePt t="84545" x="8562975" y="6357938"/>
          <p14:tracePt t="84565" x="8562975" y="6367463"/>
          <p14:tracePt t="84579" x="8562975" y="6375400"/>
          <p14:tracePt t="84591" x="8562975" y="6384925"/>
          <p14:tracePt t="84606" x="8562975" y="6394450"/>
          <p14:tracePt t="84623" x="8562975" y="6402388"/>
          <p14:tracePt t="84640" x="8562975" y="6411913"/>
          <p14:tracePt t="84656" x="8562975" y="6419850"/>
          <p14:tracePt t="84673" x="8555038" y="6429375"/>
          <p14:tracePt t="84691" x="8545513" y="6446838"/>
          <p14:tracePt t="84707" x="8537575" y="6456363"/>
          <p14:tracePt t="84723" x="8518525" y="6473825"/>
          <p14:tracePt t="84740" x="8510588" y="6491288"/>
          <p14:tracePt t="84756" x="8501063" y="6500813"/>
          <p14:tracePt t="84773" x="8491538" y="6518275"/>
          <p14:tracePt t="84776" x="8483600" y="6527800"/>
          <p14:tracePt t="84790" x="8474075" y="6537325"/>
          <p14:tracePt t="84806" x="8447088" y="6572250"/>
          <p14:tracePt t="84823" x="8348663" y="6626225"/>
          <p14:tracePt t="84840" x="8116888" y="6705600"/>
          <p14:tracePt t="84856" x="7947025" y="6732588"/>
          <p14:tracePt t="84873" x="7777163" y="6751638"/>
          <p14:tracePt t="84890" x="7608888" y="6777038"/>
          <p14:tracePt t="84906" x="7439025" y="6786563"/>
          <p14:tracePt t="84923" x="7259638" y="6804025"/>
          <p14:tracePt t="84940" x="7045325" y="6823075"/>
          <p14:tracePt t="84956" x="6840538" y="6840538"/>
          <p14:tracePt t="84973" x="6545263" y="6848475"/>
          <p14:tracePt t="84992" x="6348413" y="6848475"/>
          <p14:tracePt t="85006" x="6134100" y="6848475"/>
          <p14:tracePt t="85022" x="5911850" y="6848475"/>
          <p14:tracePt t="85039" x="5661025" y="6831013"/>
          <p14:tracePt t="85056" x="5384800" y="6813550"/>
          <p14:tracePt t="85072" x="5126038" y="6796088"/>
          <p14:tracePt t="85089" x="4911725" y="6769100"/>
          <p14:tracePt t="85106" x="4652963" y="6732588"/>
          <p14:tracePt t="85122" x="4510088" y="6715125"/>
          <p14:tracePt t="85139" x="4375150" y="6697663"/>
          <p14:tracePt t="85156" x="4251325" y="6697663"/>
          <p14:tracePt t="85172" x="4160838" y="6680200"/>
          <p14:tracePt t="85189" x="4108450" y="6670675"/>
          <p14:tracePt t="85206" x="4062413" y="6670675"/>
          <p14:tracePt t="85222" x="4010025" y="6670675"/>
          <p14:tracePt t="85239" x="3965575" y="6653213"/>
          <p14:tracePt t="85256" x="3867150" y="6634163"/>
          <p14:tracePt t="85273" x="3813175" y="6616700"/>
          <p14:tracePt t="85289" x="3768725" y="6608763"/>
          <p14:tracePt t="85306" x="3724275" y="6589713"/>
          <p14:tracePt t="85322" x="3660775" y="6572250"/>
          <p14:tracePt t="85339" x="3633788" y="6554788"/>
          <p14:tracePt t="85356" x="3625850" y="6554788"/>
          <p14:tracePt t="85585" x="3625850" y="6545263"/>
          <p14:tracePt t="85608" x="3616325" y="6545263"/>
          <p14:tracePt t="85629" x="3608388" y="6545263"/>
          <p14:tracePt t="85835" x="3598863" y="6545263"/>
          <p14:tracePt t="85971" x="3589338" y="6545263"/>
          <p14:tracePt t="86013" x="3589338" y="6537325"/>
          <p14:tracePt t="87798" x="3581400" y="6537325"/>
          <p14:tracePt t="87810" x="3571875" y="6537325"/>
          <p14:tracePt t="89589" x="3571875" y="6527800"/>
          <p14:tracePt t="90088" x="3571875" y="6518275"/>
          <p14:tracePt t="90232" x="3562350" y="6518275"/>
          <p14:tracePt t="90246" x="3554413" y="6518275"/>
          <p14:tracePt t="90260" x="3517900" y="6527800"/>
          <p14:tracePt t="90274" x="3482975" y="6545263"/>
          <p14:tracePt t="90288" x="3465513" y="6554788"/>
          <p14:tracePt t="90305" x="3375025" y="6562725"/>
          <p14:tracePt t="90322" x="3241675" y="6589713"/>
          <p14:tracePt t="90339" x="3187700" y="6608763"/>
          <p14:tracePt t="90355" x="3125788" y="6616700"/>
          <p14:tracePt t="90372" x="3116263" y="6626225"/>
          <p14:tracePt t="90388" x="3116263" y="6634163"/>
          <p14:tracePt t="90405" x="3098800" y="6643688"/>
          <p14:tracePt t="90421" x="3071813" y="6653213"/>
          <p14:tracePt t="90438" x="2990850" y="6680200"/>
          <p14:tracePt t="90455" x="2867025" y="6715125"/>
          <p14:tracePt t="90472" x="2652713" y="6732588"/>
          <p14:tracePt t="90489" x="2544763" y="6742113"/>
          <p14:tracePt t="90505" x="2490788" y="6742113"/>
          <p14:tracePt t="90521" x="2455863" y="6742113"/>
          <p14:tracePt t="90538" x="2411413" y="6742113"/>
          <p14:tracePt t="90555" x="2374900" y="6724650"/>
          <p14:tracePt t="90571" x="2312988" y="6705600"/>
          <p14:tracePt t="90588" x="2268538" y="6680200"/>
          <p14:tracePt t="90605" x="2251075" y="6670675"/>
          <p14:tracePt t="90622" x="2197100" y="6653213"/>
          <p14:tracePt t="90638" x="2179638" y="6643688"/>
          <p14:tracePt t="90655" x="2170113" y="6634163"/>
          <p14:tracePt t="90671" x="2143125" y="6626225"/>
          <p14:tracePt t="90688" x="2116138" y="6608763"/>
          <p14:tracePt t="90705" x="2116138" y="6599238"/>
          <p14:tracePt t="90721" x="2108200" y="6599238"/>
          <p14:tracePt t="90829" x="2098675" y="6599238"/>
          <p14:tracePt t="90884" x="2089150" y="6599238"/>
          <p14:tracePt t="90898" x="1990725" y="6581775"/>
          <p14:tracePt t="91859" x="2116138" y="6653213"/>
          <p14:tracePt t="91871" x="2160588" y="6653213"/>
          <p14:tracePt t="91888" x="2214563" y="6653213"/>
          <p14:tracePt t="91905" x="2232025" y="6653213"/>
          <p14:tracePt t="91988" x="2241550" y="6643688"/>
          <p14:tracePt t="92004" x="2251075" y="6643688"/>
          <p14:tracePt t="92018" x="2259013" y="6643688"/>
          <p14:tracePt t="92026" x="2268538" y="6643688"/>
          <p14:tracePt t="92055" x="2276475" y="6643688"/>
          <p14:tracePt t="92079" x="2286000" y="6643688"/>
          <p14:tracePt t="92087" x="2295525" y="6643688"/>
          <p14:tracePt t="92095" x="2303463" y="6643688"/>
          <p14:tracePt t="92111" x="2312988" y="6643688"/>
          <p14:tracePt t="92121" x="2322513" y="6643688"/>
          <p14:tracePt t="92138" x="2330450" y="6643688"/>
          <p14:tracePt t="92217" x="2347913" y="6643688"/>
          <p14:tracePt t="92230" x="2393950" y="6653213"/>
          <p14:tracePt t="92246" x="2446338" y="6653213"/>
          <p14:tracePt t="92255" x="2473325" y="6653213"/>
          <p14:tracePt t="92271" x="2527300" y="6643688"/>
          <p14:tracePt t="92288" x="2544763" y="6634163"/>
          <p14:tracePt t="92305" x="2554288" y="6626225"/>
          <p14:tracePt t="92321" x="2571750" y="6616700"/>
          <p14:tracePt t="92429" x="2571750" y="6608763"/>
          <p14:tracePt t="92477" x="2571750" y="6599238"/>
          <p14:tracePt t="92602" x="2571750" y="6608763"/>
          <p14:tracePt t="92729" x="2571750" y="6599238"/>
          <p14:tracePt t="92824" x="2562225" y="6616700"/>
          <p14:tracePt t="92839" x="2562225" y="6653213"/>
          <p14:tracePt t="92856" x="2562225" y="6680200"/>
          <p14:tracePt t="92872" x="2554288" y="6688138"/>
          <p14:tracePt t="93107" x="2544763" y="6680200"/>
          <p14:tracePt t="93122" x="2544763" y="6670675"/>
          <p14:tracePt t="93168" x="2536825" y="6670675"/>
          <p14:tracePt t="93333" x="2544763" y="6670675"/>
          <p14:tracePt t="93341" x="2571750" y="6670675"/>
          <p14:tracePt t="93357" x="2625725" y="6634163"/>
          <p14:tracePt t="93372" x="2679700" y="6599238"/>
          <p14:tracePt t="93388" x="2724150" y="6554788"/>
          <p14:tracePt t="93405" x="2776538" y="6510338"/>
          <p14:tracePt t="93422" x="2822575" y="6491288"/>
          <p14:tracePt t="93438" x="2847975" y="6483350"/>
          <p14:tracePt t="93458" x="2867025" y="6465888"/>
          <p14:tracePt t="93473" x="2874963" y="6446838"/>
          <p14:tracePt t="93489" x="2884488" y="6429375"/>
          <p14:tracePt t="93506" x="2901950" y="6411913"/>
          <p14:tracePt t="93522" x="2901950" y="6394450"/>
          <p14:tracePt t="93538" x="2911475" y="6384925"/>
          <p14:tracePt t="93555" x="2919413" y="6375400"/>
          <p14:tracePt t="93572" x="2938463" y="6367463"/>
          <p14:tracePt t="93588" x="2938463" y="6348413"/>
          <p14:tracePt t="93632" x="2938463" y="6340475"/>
          <p14:tracePt t="93641" x="2946400" y="6340475"/>
          <p14:tracePt t="93656" x="2955925" y="6330950"/>
          <p14:tracePt t="93672" x="2955925" y="6313488"/>
          <p14:tracePt t="93688" x="2965450" y="6313488"/>
          <p14:tracePt t="93705" x="2965450" y="6303963"/>
          <p14:tracePt t="94160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1299AEF-3C7C-41A3-BC81-B39636855664}"/>
              </a:ext>
            </a:extLst>
          </p:cNvPr>
          <p:cNvSpPr txBox="1"/>
          <p:nvPr/>
        </p:nvSpPr>
        <p:spPr>
          <a:xfrm>
            <a:off x="2771335" y="2757268"/>
            <a:ext cx="7287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000" b="1" dirty="0"/>
              <a:t>Materiales poliméricos – Parte 2</a:t>
            </a:r>
          </a:p>
          <a:p>
            <a:pPr algn="ctr"/>
            <a:r>
              <a:rPr lang="es-AR" sz="2000" b="1" dirty="0"/>
              <a:t> Ingeniería </a:t>
            </a:r>
            <a:r>
              <a:rPr lang="es-AR" sz="2000" b="1"/>
              <a:t>de Materiales </a:t>
            </a:r>
            <a:r>
              <a:rPr lang="es-AR" sz="2000" b="1" dirty="0"/>
              <a:t>- 2025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4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6"/>
    </mc:Choice>
    <mc:Fallback xmlns="">
      <p:transition spd="slow" advTm="6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022231" y="287945"/>
            <a:ext cx="5891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b="1" dirty="0"/>
              <a:t>Termoplásticos de interés industrial</a:t>
            </a:r>
            <a:endParaRPr lang="en-US" b="1" dirty="0"/>
          </a:p>
        </p:txBody>
      </p:sp>
      <p:sp>
        <p:nvSpPr>
          <p:cNvPr id="3" name="Rectángulo 2"/>
          <p:cNvSpPr/>
          <p:nvPr/>
        </p:nvSpPr>
        <p:spPr>
          <a:xfrm>
            <a:off x="1665012" y="1525147"/>
            <a:ext cx="230207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n-US" sz="1400" b="1" dirty="0" err="1">
                <a:solidFill>
                  <a:schemeClr val="accent1"/>
                </a:solidFill>
              </a:rPr>
              <a:t>Polímeros</a:t>
            </a:r>
            <a:r>
              <a:rPr lang="en-US" sz="1400" b="1" dirty="0">
                <a:solidFill>
                  <a:schemeClr val="accent1"/>
                </a:solidFill>
              </a:rPr>
              <a:t> </a:t>
            </a:r>
            <a:r>
              <a:rPr lang="en-US" sz="1400" b="1" dirty="0" err="1">
                <a:solidFill>
                  <a:schemeClr val="accent1"/>
                </a:solidFill>
              </a:rPr>
              <a:t>Vinílicos</a:t>
            </a:r>
            <a:r>
              <a:rPr lang="en-US" sz="1400" b="1" dirty="0">
                <a:solidFill>
                  <a:schemeClr val="accent1"/>
                </a:solidFill>
              </a:rPr>
              <a:t> </a:t>
            </a:r>
            <a:endParaRPr lang="en-US" sz="1400" dirty="0"/>
          </a:p>
          <a:p>
            <a:pPr marL="342900" indent="-342900" algn="just">
              <a:buFont typeface="+mj-lt"/>
              <a:buAutoNum type="arabicPeriod" startAt="2"/>
            </a:pPr>
            <a:r>
              <a:rPr lang="es-ES" sz="1400" b="1" dirty="0">
                <a:solidFill>
                  <a:schemeClr val="accent1"/>
                </a:solidFill>
              </a:rPr>
              <a:t>Poliésteres Saturados     </a:t>
            </a:r>
          </a:p>
          <a:p>
            <a:pPr marL="342900" indent="-342900" algn="just">
              <a:buFont typeface="+mj-lt"/>
              <a:buAutoNum type="arabicPeriod" startAt="3"/>
            </a:pPr>
            <a:r>
              <a:rPr lang="es-ES" sz="1400" b="1" dirty="0">
                <a:solidFill>
                  <a:schemeClr val="accent1"/>
                </a:solidFill>
              </a:rPr>
              <a:t>Policarbonato PC</a:t>
            </a:r>
          </a:p>
          <a:p>
            <a:pPr marL="342900" indent="-342900" algn="just">
              <a:buFont typeface="+mj-lt"/>
              <a:buAutoNum type="arabicPeriod" startAt="3"/>
            </a:pPr>
            <a:r>
              <a:rPr lang="es-ES" sz="1400" b="1" dirty="0">
                <a:solidFill>
                  <a:schemeClr val="accent1"/>
                </a:solidFill>
              </a:rPr>
              <a:t>Poliamidas (</a:t>
            </a:r>
            <a:r>
              <a:rPr lang="es-ES" sz="1400" b="1" dirty="0" err="1">
                <a:solidFill>
                  <a:schemeClr val="accent1"/>
                </a:solidFill>
              </a:rPr>
              <a:t>Nylons</a:t>
            </a:r>
            <a:r>
              <a:rPr lang="es-ES" sz="1400" b="1" dirty="0">
                <a:solidFill>
                  <a:schemeClr val="accent1"/>
                </a:solidFill>
              </a:rPr>
              <a:t>) PA </a:t>
            </a:r>
            <a:endParaRPr lang="es-ES" sz="1400" dirty="0"/>
          </a:p>
          <a:p>
            <a:pPr marL="228600" indent="-228600" algn="just">
              <a:buFont typeface="+mj-lt"/>
              <a:buAutoNum type="arabicPeriod" startAt="5"/>
            </a:pPr>
            <a:r>
              <a:rPr lang="es-ES" sz="1400" b="1" dirty="0">
                <a:solidFill>
                  <a:schemeClr val="accent1"/>
                </a:solidFill>
              </a:rPr>
              <a:t>  </a:t>
            </a:r>
            <a:r>
              <a:rPr lang="es-ES" sz="1400" b="1" dirty="0" err="1">
                <a:solidFill>
                  <a:schemeClr val="accent1"/>
                </a:solidFill>
              </a:rPr>
              <a:t>Fluorplásticos</a:t>
            </a:r>
            <a:endParaRPr lang="es-ES" sz="1400" dirty="0"/>
          </a:p>
          <a:p>
            <a:pPr algn="just"/>
            <a:r>
              <a:rPr lang="es-ES" sz="1400" b="1" dirty="0">
                <a:solidFill>
                  <a:schemeClr val="accent1"/>
                </a:solidFill>
              </a:rPr>
              <a:t>6</a:t>
            </a:r>
            <a:r>
              <a:rPr lang="es-ES" sz="1400" dirty="0"/>
              <a:t>.    </a:t>
            </a:r>
            <a:r>
              <a:rPr lang="es-ES" sz="1400" b="1" dirty="0" err="1">
                <a:solidFill>
                  <a:schemeClr val="accent1"/>
                </a:solidFill>
              </a:rPr>
              <a:t>Polioximetileno</a:t>
            </a:r>
            <a:endParaRPr lang="es-ES" sz="14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250930A-8C89-4B8E-9EB4-C5B36E003762}"/>
              </a:ext>
            </a:extLst>
          </p:cNvPr>
          <p:cNvSpPr txBox="1"/>
          <p:nvPr/>
        </p:nvSpPr>
        <p:spPr>
          <a:xfrm>
            <a:off x="2022231" y="722030"/>
            <a:ext cx="914282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1600" dirty="0"/>
              <a:t>Los principales polímeros termoplásticos de uso industrial se clasifican en  las siguientes familias:</a:t>
            </a:r>
          </a:p>
          <a:p>
            <a:endParaRPr lang="es-AR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B397E2D-A01C-4F10-922F-55F023553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7089" y="1026309"/>
            <a:ext cx="8096190" cy="576121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46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712"/>
    </mc:Choice>
    <mc:Fallback xmlns="">
      <p:transition spd="slow" advTm="122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80" x="866775" y="5000625"/>
          <p14:tracePt t="3460" x="866775" y="5010150"/>
          <p14:tracePt t="3603" x="866775" y="5018088"/>
          <p14:tracePt t="3665" x="874713" y="5027613"/>
          <p14:tracePt t="3673" x="884238" y="5027613"/>
          <p14:tracePt t="3689" x="901700" y="5037138"/>
          <p14:tracePt t="3698" x="919163" y="5045075"/>
          <p14:tracePt t="3716" x="982663" y="5054600"/>
          <p14:tracePt t="3737" x="1081088" y="5081588"/>
          <p14:tracePt t="3747" x="1108075" y="5081588"/>
          <p14:tracePt t="3764" x="1179513" y="5089525"/>
          <p14:tracePt t="3781" x="1276350" y="5108575"/>
          <p14:tracePt t="3798" x="1374775" y="5116513"/>
          <p14:tracePt t="3814" x="1509713" y="5133975"/>
          <p14:tracePt t="3830" x="1652588" y="5143500"/>
          <p14:tracePt t="3847" x="1795463" y="5153025"/>
          <p14:tracePt t="3864" x="1884363" y="5153025"/>
          <p14:tracePt t="3880" x="1938338" y="5133975"/>
          <p14:tracePt t="3897" x="2000250" y="5116513"/>
          <p14:tracePt t="3914" x="2098675" y="5089525"/>
          <p14:tracePt t="3917" x="2152650" y="5072063"/>
          <p14:tracePt t="3931" x="2276475" y="5045075"/>
          <p14:tracePt t="3948" x="2374900" y="5010150"/>
          <p14:tracePt t="3964" x="2438400" y="4973638"/>
          <p14:tracePt t="3980" x="2473325" y="4956175"/>
          <p14:tracePt t="3997" x="2482850" y="4946650"/>
          <p14:tracePt t="4014" x="2490788" y="4938713"/>
          <p14:tracePt t="4083" x="2490788" y="4929188"/>
          <p14:tracePt t="6400" x="2482850" y="4929188"/>
          <p14:tracePt t="6436" x="2473325" y="4929188"/>
          <p14:tracePt t="6468" x="2465388" y="4929188"/>
          <p14:tracePt t="6477" x="2455863" y="4929188"/>
          <p14:tracePt t="6627" x="2446338" y="4919663"/>
          <p14:tracePt t="6770" x="2438400" y="4919663"/>
          <p14:tracePt t="6795" x="2419350" y="4919663"/>
          <p14:tracePt t="17173" x="2419350" y="4894263"/>
          <p14:tracePt t="17192" x="2438400" y="4840288"/>
          <p14:tracePt t="17202" x="2446338" y="4795838"/>
          <p14:tracePt t="17219" x="2455863" y="4751388"/>
          <p14:tracePt t="17228" x="2465388" y="4741863"/>
          <p14:tracePt t="17246" x="2465388" y="4705350"/>
          <p14:tracePt t="17262" x="2482850" y="4670425"/>
          <p14:tracePt t="17279" x="2500313" y="4598988"/>
          <p14:tracePt t="17296" x="2527300" y="4518025"/>
          <p14:tracePt t="17313" x="2536825" y="4473575"/>
          <p14:tracePt t="17328" x="2544763" y="4429125"/>
          <p14:tracePt t="17345" x="2554288" y="4375150"/>
          <p14:tracePt t="17362" x="2562225" y="4340225"/>
          <p14:tracePt t="17378" x="2581275" y="4286250"/>
          <p14:tracePt t="17395" x="2589213" y="4214813"/>
          <p14:tracePt t="17414" x="2608263" y="4116388"/>
          <p14:tracePt t="17428" x="2608263" y="4089400"/>
          <p14:tracePt t="17447" x="2608263" y="4027488"/>
          <p14:tracePt t="17462" x="2608263" y="3983038"/>
          <p14:tracePt t="17479" x="2608263" y="3965575"/>
          <p14:tracePt t="17496" x="2608263" y="3938588"/>
          <p14:tracePt t="17513" x="2608263" y="3902075"/>
          <p14:tracePt t="17528" x="2598738" y="3867150"/>
          <p14:tracePt t="17545" x="2589213" y="3813175"/>
          <p14:tracePt t="17562" x="2581275" y="3776663"/>
          <p14:tracePt t="17578" x="2581275" y="3751263"/>
          <p14:tracePt t="17596" x="2581275" y="3732213"/>
          <p14:tracePt t="17614" x="2571750" y="3732213"/>
          <p14:tracePt t="17674" x="2571750" y="3724275"/>
          <p14:tracePt t="17758" x="2554288" y="3714750"/>
          <p14:tracePt t="17781" x="2536825" y="3705225"/>
          <p14:tracePt t="17797" x="2517775" y="3697288"/>
          <p14:tracePt t="17812" x="2500313" y="3679825"/>
          <p14:tracePt t="18072" x="2490788" y="3679825"/>
          <p14:tracePt t="18101" x="2482850" y="3679825"/>
          <p14:tracePt t="18385" x="2465388" y="3652838"/>
          <p14:tracePt t="18391" x="2455863" y="3633788"/>
          <p14:tracePt t="18406" x="2455863" y="3625850"/>
          <p14:tracePt t="18415" x="2446338" y="3625850"/>
          <p14:tracePt t="18428" x="2446338" y="3616325"/>
          <p14:tracePt t="18446" x="2428875" y="3598863"/>
          <p14:tracePt t="18462" x="2419350" y="3589338"/>
          <p14:tracePt t="18478" x="2411413" y="3571875"/>
          <p14:tracePt t="18495" x="2393950" y="3544888"/>
          <p14:tracePt t="18512" x="2384425" y="3536950"/>
          <p14:tracePt t="18528" x="2374900" y="3517900"/>
          <p14:tracePt t="18545" x="2366963" y="3509963"/>
          <p14:tracePt t="18562" x="2347913" y="3500438"/>
          <p14:tracePt t="18578" x="2339975" y="3473450"/>
          <p14:tracePt t="18595" x="2322513" y="3446463"/>
          <p14:tracePt t="18611" x="2303463" y="3429000"/>
          <p14:tracePt t="18628" x="2295525" y="3384550"/>
          <p14:tracePt t="18645" x="2276475" y="3348038"/>
          <p14:tracePt t="18661" x="2268538" y="3303588"/>
          <p14:tracePt t="18678" x="2268538" y="3286125"/>
          <p14:tracePt t="18695" x="2268538" y="3251200"/>
          <p14:tracePt t="18712" x="2286000" y="3187700"/>
          <p14:tracePt t="18728" x="2303463" y="3143250"/>
          <p14:tracePt t="18745" x="2312988" y="3081338"/>
          <p14:tracePt t="18762" x="2330450" y="3036888"/>
          <p14:tracePt t="18778" x="2347913" y="2982913"/>
          <p14:tracePt t="18795" x="2384425" y="2911475"/>
          <p14:tracePt t="18811" x="2401888" y="2830513"/>
          <p14:tracePt t="18828" x="2411413" y="2768600"/>
          <p14:tracePt t="18846" x="2428875" y="2687638"/>
          <p14:tracePt t="18862" x="2473325" y="2571750"/>
          <p14:tracePt t="18878" x="2490788" y="2509838"/>
          <p14:tracePt t="18895" x="2517775" y="2455863"/>
          <p14:tracePt t="18911" x="2544763" y="2401888"/>
          <p14:tracePt t="18928" x="2571750" y="2347913"/>
          <p14:tracePt t="18945" x="2589213" y="2286000"/>
          <p14:tracePt t="18949" x="2598738" y="2268538"/>
          <p14:tracePt t="18961" x="2608263" y="2251075"/>
          <p14:tracePt t="18978" x="2616200" y="2214563"/>
          <p14:tracePt t="18995" x="2633663" y="2187575"/>
          <p14:tracePt t="19012" x="2643188" y="2160588"/>
          <p14:tracePt t="19028" x="2652713" y="2133600"/>
          <p14:tracePt t="19045" x="2670175" y="2098675"/>
          <p14:tracePt t="19061" x="2679700" y="2062163"/>
          <p14:tracePt t="19078" x="2687638" y="2027238"/>
          <p14:tracePt t="19095" x="2705100" y="1990725"/>
          <p14:tracePt t="19111" x="2714625" y="1973263"/>
          <p14:tracePt t="19128" x="2724150" y="1946275"/>
          <p14:tracePt t="19146" x="2741613" y="1919288"/>
          <p14:tracePt t="19162" x="2741613" y="1911350"/>
          <p14:tracePt t="19178" x="2759075" y="1893888"/>
          <p14:tracePt t="19195" x="2768600" y="1884363"/>
          <p14:tracePt t="19211" x="2776538" y="1866900"/>
          <p14:tracePt t="19228" x="2786063" y="1857375"/>
          <p14:tracePt t="19245" x="2795588" y="1847850"/>
          <p14:tracePt t="19261" x="2803525" y="1830388"/>
          <p14:tracePt t="19278" x="2803525" y="1822450"/>
          <p14:tracePt t="19295" x="2813050" y="1812925"/>
          <p14:tracePt t="19311" x="2822575" y="1795463"/>
          <p14:tracePt t="19328" x="2822575" y="1785938"/>
          <p14:tracePt t="19345" x="2822575" y="1776413"/>
          <p14:tracePt t="19361" x="2813050" y="1768475"/>
          <p14:tracePt t="19378" x="2813050" y="1758950"/>
          <p14:tracePt t="19395" x="2803525" y="1751013"/>
          <p14:tracePt t="19411" x="2786063" y="1731963"/>
          <p14:tracePt t="19428" x="2751138" y="1714500"/>
          <p14:tracePt t="19445" x="2724150" y="1704975"/>
          <p14:tracePt t="19461" x="2697163" y="1697038"/>
          <p14:tracePt t="19478" x="2660650" y="1697038"/>
          <p14:tracePt t="19495" x="2625725" y="1687513"/>
          <p14:tracePt t="19511" x="2598738" y="1679575"/>
          <p14:tracePt t="19528" x="2581275" y="1679575"/>
          <p14:tracePt t="19544" x="2571750" y="1679575"/>
          <p14:tracePt t="19562" x="2554288" y="1679575"/>
          <p14:tracePt t="19578" x="2544763" y="1687513"/>
          <p14:tracePt t="19595" x="2536825" y="1687513"/>
          <p14:tracePt t="19611" x="2527300" y="1687513"/>
          <p14:tracePt t="19644" x="2527300" y="1697038"/>
          <p14:tracePt t="19672" x="2517775" y="1697038"/>
          <p14:tracePt t="19697" x="2536825" y="1724025"/>
          <p14:tracePt t="19704" x="2544763" y="1741488"/>
          <p14:tracePt t="19713" x="2562225" y="1751013"/>
          <p14:tracePt t="19728" x="2598738" y="1785938"/>
          <p14:tracePt t="19744" x="2643188" y="1822450"/>
          <p14:tracePt t="19763" x="2679700" y="1847850"/>
          <p14:tracePt t="19778" x="2724150" y="1874838"/>
          <p14:tracePt t="19794" x="2768600" y="1901825"/>
          <p14:tracePt t="19811" x="2867025" y="1919288"/>
          <p14:tracePt t="19828" x="2982913" y="1938338"/>
          <p14:tracePt t="19844" x="3089275" y="1955800"/>
          <p14:tracePt t="19862" x="3232150" y="1965325"/>
          <p14:tracePt t="19878" x="3276600" y="1982788"/>
          <p14:tracePt t="19894" x="3303588" y="1990725"/>
          <p14:tracePt t="19911" x="3313113" y="1990725"/>
          <p14:tracePt t="19928" x="3330575" y="2000250"/>
          <p14:tracePt t="19944" x="3375025" y="2009775"/>
          <p14:tracePt t="19948" x="3411538" y="2017713"/>
          <p14:tracePt t="19961" x="3446463" y="2036763"/>
          <p14:tracePt t="19978" x="3517900" y="2054225"/>
          <p14:tracePt t="19994" x="3554413" y="2062163"/>
          <p14:tracePt t="20012" x="3581400" y="2081213"/>
          <p14:tracePt t="20783" x="3581400" y="2071688"/>
          <p14:tracePt t="20806" x="3581400" y="2062163"/>
          <p14:tracePt t="20816" x="3581400" y="2054225"/>
          <p14:tracePt t="20870" x="3581400" y="2044700"/>
          <p14:tracePt t="21117" x="3581400" y="2036763"/>
          <p14:tracePt t="21355" x="3581400" y="2044700"/>
          <p14:tracePt t="21398" x="3581400" y="2054225"/>
          <p14:tracePt t="36186" x="3581400" y="2062163"/>
          <p14:tracePt t="36204" x="3589338" y="2062163"/>
          <p14:tracePt t="36348" x="3589338" y="2071688"/>
          <p14:tracePt t="37129" x="3598863" y="2071688"/>
          <p14:tracePt t="37163" x="3608388" y="2071688"/>
          <p14:tracePt t="37197" x="3625850" y="2081213"/>
          <p14:tracePt t="37212" x="3652838" y="2081213"/>
          <p14:tracePt t="37228" x="3670300" y="2089150"/>
          <p14:tracePt t="37243" x="3705225" y="2089150"/>
          <p14:tracePt t="37258" x="3751263" y="2108200"/>
          <p14:tracePt t="37275" x="3803650" y="2125663"/>
          <p14:tracePt t="37292" x="3840163" y="2152650"/>
          <p14:tracePt t="37308" x="3857625" y="2160588"/>
          <p14:tracePt t="37325" x="3867150" y="2170113"/>
          <p14:tracePt t="37342" x="3875088" y="2170113"/>
          <p14:tracePt t="37358" x="3911600" y="2187575"/>
          <p14:tracePt t="37375" x="3956050" y="2197100"/>
          <p14:tracePt t="37392" x="4027488" y="2224088"/>
          <p14:tracePt t="37409" x="4071938" y="2241550"/>
          <p14:tracePt t="37425" x="4098925" y="2251075"/>
          <p14:tracePt t="37442" x="4098925" y="2259013"/>
          <p14:tracePt t="37458" x="4108450" y="2259013"/>
          <p14:tracePt t="37475" x="4133850" y="2276475"/>
          <p14:tracePt t="37492" x="4152900" y="2286000"/>
          <p14:tracePt t="37508" x="4160838" y="2295525"/>
          <p14:tracePt t="37512" x="4170363" y="2295525"/>
          <p14:tracePt t="37525" x="4179888" y="2303463"/>
          <p14:tracePt t="37542" x="4187825" y="2303463"/>
          <p14:tracePt t="37597" x="4197350" y="2312988"/>
          <p14:tracePt t="37614" x="4205288" y="2312988"/>
          <p14:tracePt t="37630" x="4214813" y="2312988"/>
          <p14:tracePt t="37637" x="4224338" y="2312988"/>
          <p14:tracePt t="37652" x="4241800" y="2322513"/>
          <p14:tracePt t="37660" x="4251325" y="2322513"/>
          <p14:tracePt t="37675" x="4295775" y="2322513"/>
          <p14:tracePt t="37692" x="4330700" y="2322513"/>
          <p14:tracePt t="37709" x="4367213" y="2330450"/>
          <p14:tracePt t="37725" x="4419600" y="2347913"/>
          <p14:tracePt t="37742" x="4456113" y="2347913"/>
          <p14:tracePt t="37759" x="4483100" y="2347913"/>
          <p14:tracePt t="37775" x="4510088" y="2366963"/>
          <p14:tracePt t="37792" x="4518025" y="2366963"/>
          <p14:tracePt t="38080" x="4527550" y="2366963"/>
          <p14:tracePt t="38096" x="4527550" y="2374900"/>
          <p14:tracePt t="38112" x="4537075" y="2374900"/>
          <p14:tracePt t="38155" x="4545013" y="2374900"/>
          <p14:tracePt t="38163" x="4554538" y="2366963"/>
          <p14:tracePt t="38179" x="4562475" y="2357438"/>
          <p14:tracePt t="38192" x="4562475" y="2347913"/>
          <p14:tracePt t="38208" x="4572000" y="2339975"/>
          <p14:tracePt t="38225" x="4589463" y="2330450"/>
          <p14:tracePt t="38242" x="4598988" y="2312988"/>
          <p14:tracePt t="38258" x="4608513" y="2303463"/>
          <p14:tracePt t="38275" x="4616450" y="2295525"/>
          <p14:tracePt t="38292" x="4625975" y="2286000"/>
          <p14:tracePt t="38308" x="4633913" y="2276475"/>
          <p14:tracePt t="38325" x="4633913" y="2268538"/>
          <p14:tracePt t="38342" x="4643438" y="2259013"/>
          <p14:tracePt t="38358" x="4643438" y="2241550"/>
          <p14:tracePt t="38375" x="4643438" y="2197100"/>
          <p14:tracePt t="38392" x="4633913" y="2170113"/>
          <p14:tracePt t="38408" x="4616450" y="2125663"/>
          <p14:tracePt t="38425" x="4572000" y="2071688"/>
          <p14:tracePt t="38442" x="4537075" y="2044700"/>
          <p14:tracePt t="38458" x="4500563" y="2017713"/>
          <p14:tracePt t="38475" x="4473575" y="2000250"/>
          <p14:tracePt t="38492" x="4465638" y="1982788"/>
          <p14:tracePt t="38508" x="4446588" y="1982788"/>
          <p14:tracePt t="38525" x="4411663" y="1973263"/>
          <p14:tracePt t="38542" x="4375150" y="1965325"/>
          <p14:tracePt t="38558" x="4348163" y="1965325"/>
          <p14:tracePt t="38575" x="4303713" y="1982788"/>
          <p14:tracePt t="38591" x="4268788" y="1990725"/>
          <p14:tracePt t="38608" x="4224338" y="2000250"/>
          <p14:tracePt t="38625" x="4179888" y="2017713"/>
          <p14:tracePt t="38642" x="4044950" y="2044700"/>
          <p14:tracePt t="38659" x="3938588" y="2062163"/>
          <p14:tracePt t="38675" x="3840163" y="2071688"/>
          <p14:tracePt t="38692" x="3759200" y="2071688"/>
          <p14:tracePt t="38708" x="3660775" y="2071688"/>
          <p14:tracePt t="38725" x="3598863" y="2071688"/>
          <p14:tracePt t="38741" x="3544888" y="2062163"/>
          <p14:tracePt t="38758" x="3490913" y="2054225"/>
          <p14:tracePt t="38775" x="3446463" y="2054225"/>
          <p14:tracePt t="38792" x="3394075" y="2044700"/>
          <p14:tracePt t="38809" x="3348038" y="2036763"/>
          <p14:tracePt t="38825" x="3303588" y="2027238"/>
          <p14:tracePt t="38841" x="3251200" y="2009775"/>
          <p14:tracePt t="38858" x="3205163" y="2000250"/>
          <p14:tracePt t="38875" x="3179763" y="2000250"/>
          <p14:tracePt t="38891" x="3160713" y="2000250"/>
          <p14:tracePt t="38908" x="3152775" y="2000250"/>
          <p14:tracePt t="38925" x="3143250" y="2000250"/>
          <p14:tracePt t="38942" x="3125788" y="2000250"/>
          <p14:tracePt t="38959" x="3116263" y="2009775"/>
          <p14:tracePt t="38975" x="3081338" y="2027238"/>
          <p14:tracePt t="38991" x="3000375" y="2044700"/>
          <p14:tracePt t="39008" x="2919413" y="2044700"/>
          <p14:tracePt t="39025" x="2830513" y="2054225"/>
          <p14:tracePt t="39041" x="2786063" y="2062163"/>
          <p14:tracePt t="39058" x="2741613" y="2071688"/>
          <p14:tracePt t="39075" x="2732088" y="2071688"/>
          <p14:tracePt t="39091" x="2724150" y="2071688"/>
          <p14:tracePt t="39108" x="2697163" y="2081213"/>
          <p14:tracePt t="39125" x="2660650" y="2089150"/>
          <p14:tracePt t="39141" x="2608263" y="2098675"/>
          <p14:tracePt t="39158" x="2562225" y="2098675"/>
          <p14:tracePt t="39175" x="2527300" y="2108200"/>
          <p14:tracePt t="39191" x="2490788" y="2116138"/>
          <p14:tracePt t="39208" x="2446338" y="2116138"/>
          <p14:tracePt t="39225" x="2438400" y="2116138"/>
          <p14:tracePt t="39258" x="2419350" y="2116138"/>
          <p14:tracePt t="39275" x="2393950" y="2116138"/>
          <p14:tracePt t="39291" x="2357438" y="2116138"/>
          <p14:tracePt t="39308" x="2312988" y="2116138"/>
          <p14:tracePt t="39325" x="2276475" y="2125663"/>
          <p14:tracePt t="39342" x="2224088" y="2125663"/>
          <p14:tracePt t="39359" x="2187575" y="2143125"/>
          <p14:tracePt t="39375" x="2179638" y="2143125"/>
          <p14:tracePt t="39582" x="2179638" y="2152650"/>
          <p14:tracePt t="40386" x="2179638" y="2143125"/>
          <p14:tracePt t="44155" x="2187575" y="2133600"/>
          <p14:tracePt t="44179" x="2187575" y="2125663"/>
          <p14:tracePt t="49258" x="2197100" y="2133600"/>
          <p14:tracePt t="49570" x="2214563" y="2143125"/>
          <p14:tracePt t="49585" x="2251075" y="2152650"/>
          <p14:tracePt t="49593" x="2268538" y="2160588"/>
          <p14:tracePt t="49608" x="2286000" y="2170113"/>
          <p14:tracePt t="49623" x="2295525" y="2187575"/>
          <p14:tracePt t="49640" x="2312988" y="2205038"/>
          <p14:tracePt t="49657" x="2322513" y="2214563"/>
          <p14:tracePt t="49673" x="2330450" y="2224088"/>
          <p14:tracePt t="49690" x="2347913" y="2232025"/>
          <p14:tracePt t="49707" x="2357438" y="2251075"/>
          <p14:tracePt t="49723" x="2366963" y="2251075"/>
          <p14:tracePt t="49740" x="2374900" y="2251075"/>
          <p14:tracePt t="49831" x="2384425" y="2251075"/>
          <p14:tracePt t="49856" x="2419350" y="2251075"/>
          <p14:tracePt t="49877" x="2438400" y="2251075"/>
          <p14:tracePt t="49977" x="2446338" y="2251075"/>
          <p14:tracePt t="50226" x="2446338" y="2241550"/>
          <p14:tracePt t="50260" x="2446338" y="2232025"/>
          <p14:tracePt t="50279" x="2446338" y="2224088"/>
          <p14:tracePt t="50429" x="2446338" y="2214563"/>
          <p14:tracePt t="50459" x="2419350" y="2187575"/>
          <p14:tracePt t="50477" x="2411413" y="2170113"/>
          <p14:tracePt t="50490" x="2411413" y="2160588"/>
          <p14:tracePt t="50508" x="2401888" y="2160588"/>
          <p14:tracePt t="50544" x="2393950" y="2152650"/>
          <p14:tracePt t="50560" x="2393950" y="2143125"/>
          <p14:tracePt t="50576" x="2384425" y="2133600"/>
          <p14:tracePt t="50590" x="2366963" y="2116138"/>
          <p14:tracePt t="50607" x="2357438" y="2108200"/>
          <p14:tracePt t="50623" x="2347913" y="2108200"/>
          <p14:tracePt t="50640" x="2339975" y="2098675"/>
          <p14:tracePt t="50658" x="2330450" y="2098675"/>
          <p14:tracePt t="50761" x="2322513" y="2098675"/>
          <p14:tracePt t="50789" x="2259013" y="2143125"/>
          <p14:tracePt t="50809" x="2251075" y="2152650"/>
          <p14:tracePt t="50823" x="2241550" y="2170113"/>
          <p14:tracePt t="50840" x="2232025" y="2179638"/>
          <p14:tracePt t="50859" x="2232025" y="2214563"/>
          <p14:tracePt t="50873" x="2232025" y="2232025"/>
          <p14:tracePt t="50890" x="2224088" y="2251075"/>
          <p14:tracePt t="50907" x="2214563" y="2259013"/>
          <p14:tracePt t="50923" x="2214563" y="2268538"/>
          <p14:tracePt t="50940" x="2205038" y="2276475"/>
          <p14:tracePt t="50958" x="2205038" y="2295525"/>
          <p14:tracePt t="50973" x="2197100" y="2303463"/>
          <p14:tracePt t="50990" x="2187575" y="2312988"/>
          <p14:tracePt t="51007" x="2187575" y="2330450"/>
          <p14:tracePt t="51023" x="2179638" y="2339975"/>
          <p14:tracePt t="51039" x="2179638" y="2347913"/>
          <p14:tracePt t="51174" x="2179638" y="2357438"/>
          <p14:tracePt t="51190" x="2224088" y="2366963"/>
          <p14:tracePt t="51200" x="2295525" y="2374900"/>
          <p14:tracePt t="51211" x="2366963" y="2384425"/>
          <p14:tracePt t="51223" x="2500313" y="2401888"/>
          <p14:tracePt t="51240" x="2643188" y="2401888"/>
          <p14:tracePt t="51257" x="2786063" y="2401888"/>
          <p14:tracePt t="51273" x="2857500" y="2401888"/>
          <p14:tracePt t="51290" x="2894013" y="2393950"/>
          <p14:tracePt t="51308" x="2938463" y="2384425"/>
          <p14:tracePt t="51323" x="3000375" y="2384425"/>
          <p14:tracePt t="51340" x="3098800" y="2393950"/>
          <p14:tracePt t="51357" x="3205163" y="2411413"/>
          <p14:tracePt t="51373" x="3286125" y="2428875"/>
          <p14:tracePt t="51390" x="3295650" y="2438400"/>
          <p14:tracePt t="51457" x="3313113" y="2438400"/>
          <p14:tracePt t="51473" x="3322638" y="2438400"/>
          <p14:tracePt t="51489" x="3330575" y="2438400"/>
          <p14:tracePt t="51512" x="3340100" y="2438400"/>
          <p14:tracePt t="51551" x="3348038" y="2438400"/>
          <p14:tracePt t="51583" x="3348038" y="2428875"/>
          <p14:tracePt t="51599" x="3357563" y="2428875"/>
          <p14:tracePt t="51613" x="3357563" y="2419350"/>
          <p14:tracePt t="52393" x="3330575" y="2428875"/>
          <p14:tracePt t="52421" x="3303588" y="2446338"/>
          <p14:tracePt t="52439" x="3295650" y="2455863"/>
          <p14:tracePt t="52450" x="3295650" y="2465388"/>
          <p14:tracePt t="52462" x="3286125" y="2465388"/>
          <p14:tracePt t="52546" x="3286125" y="2473325"/>
          <p14:tracePt t="52578" x="3276600" y="2473325"/>
          <p14:tracePt t="53271" x="3268663" y="2473325"/>
          <p14:tracePt t="53298" x="3108325" y="2446338"/>
          <p14:tracePt t="53310" x="3089275" y="2438400"/>
          <p14:tracePt t="53323" x="3054350" y="2428875"/>
          <p14:tracePt t="53339" x="3036888" y="2419350"/>
          <p14:tracePt t="53356" x="3017838" y="2419350"/>
          <p14:tracePt t="53372" x="2990850" y="2419350"/>
          <p14:tracePt t="53389" x="2955925" y="2419350"/>
          <p14:tracePt t="53406" x="2938463" y="2419350"/>
          <p14:tracePt t="53423" x="2928938" y="2419350"/>
          <p14:tracePt t="53496" x="2911475" y="2419350"/>
          <p14:tracePt t="53509" x="2874963" y="2419350"/>
          <p14:tracePt t="53523" x="2822575" y="2428875"/>
          <p14:tracePt t="53539" x="2795588" y="2438400"/>
          <p14:tracePt t="53558" x="2679700" y="2473325"/>
          <p14:tracePt t="53573" x="2589213" y="2490788"/>
          <p14:tracePt t="53589" x="2517775" y="2490788"/>
          <p14:tracePt t="53606" x="2473325" y="2490788"/>
          <p14:tracePt t="53693" x="2465388" y="2490788"/>
          <p14:tracePt t="53717" x="2455863" y="2509838"/>
          <p14:tracePt t="53735" x="2455863" y="2517775"/>
          <p14:tracePt t="53751" x="2446338" y="2527300"/>
          <p14:tracePt t="53763" x="2438400" y="2536825"/>
          <p14:tracePt t="53789" x="2438400" y="2544763"/>
          <p14:tracePt t="53810" x="2438400" y="2554288"/>
          <p14:tracePt t="53825" x="2428875" y="2554288"/>
          <p14:tracePt t="53849" x="2428875" y="2562225"/>
          <p14:tracePt t="53915" x="2428875" y="2571750"/>
          <p14:tracePt t="53929" x="2438400" y="2581275"/>
          <p14:tracePt t="53944" x="2446338" y="2589213"/>
          <p14:tracePt t="53979" x="2473325" y="2608263"/>
          <p14:tracePt t="54006" x="2490788" y="2625725"/>
          <p14:tracePt t="54023" x="2509838" y="2633663"/>
          <p14:tracePt t="54039" x="2517775" y="2643188"/>
          <p14:tracePt t="54061" x="2517775" y="2652713"/>
          <p14:tracePt t="54072" x="2527300" y="2652713"/>
          <p14:tracePt t="54089" x="2536825" y="2670175"/>
          <p14:tracePt t="66351" x="2536825" y="2679700"/>
          <p14:tracePt t="66366" x="2536825" y="2687638"/>
          <p14:tracePt t="66398" x="2536825" y="2697163"/>
          <p14:tracePt t="66411" x="2527300" y="2705100"/>
          <p14:tracePt t="66438" x="2517775" y="2705100"/>
          <p14:tracePt t="66596" x="2509838" y="2705100"/>
          <p14:tracePt t="66640" x="2509838" y="2714625"/>
          <p14:tracePt t="66648" x="2500313" y="2732088"/>
          <p14:tracePt t="66656" x="2490788" y="2741613"/>
          <p14:tracePt t="66671" x="2482850" y="2776538"/>
          <p14:tracePt t="66688" x="2473325" y="2786063"/>
          <p14:tracePt t="67454" x="2465388" y="2786063"/>
          <p14:tracePt t="68849" x="2473325" y="2803525"/>
          <p14:tracePt t="68871" x="2482850" y="2813050"/>
          <p14:tracePt t="68940" x="2490788" y="2822575"/>
          <p14:tracePt t="68957" x="2500313" y="2822575"/>
          <p14:tracePt t="68979" x="2509838" y="2822575"/>
          <p14:tracePt t="68994" x="2517775" y="2830513"/>
          <p14:tracePt t="69006" x="2527300" y="2840038"/>
          <p14:tracePt t="69020" x="2544763" y="2847975"/>
          <p14:tracePt t="69038" x="2554288" y="2857500"/>
          <p14:tracePt t="69056" x="2571750" y="2867025"/>
          <p14:tracePt t="69088" x="2581275" y="2884488"/>
          <p14:tracePt t="69142" x="2589213" y="2894013"/>
          <p14:tracePt t="69166" x="2598738" y="2894013"/>
          <p14:tracePt t="69174" x="2616200" y="2901950"/>
          <p14:tracePt t="69189" x="2652713" y="2911475"/>
          <p14:tracePt t="69203" x="2670175" y="2911475"/>
          <p14:tracePt t="69220" x="2697163" y="2919413"/>
          <p14:tracePt t="69238" x="2732088" y="2928938"/>
          <p14:tracePt t="69254" x="2759075" y="2946400"/>
          <p14:tracePt t="69270" x="2776538" y="2946400"/>
          <p14:tracePt t="69289" x="2803525" y="2955925"/>
          <p14:tracePt t="69303" x="2830513" y="2965450"/>
          <p14:tracePt t="69320" x="2857500" y="2965450"/>
          <p14:tracePt t="69337" x="2874963" y="2973388"/>
          <p14:tracePt t="69353" x="2884488" y="2973388"/>
          <p14:tracePt t="69389" x="2894013" y="2965450"/>
          <p14:tracePt t="69403" x="2901950" y="2955925"/>
          <p14:tracePt t="69420" x="2911475" y="2938463"/>
          <p14:tracePt t="69437" x="2919413" y="2928938"/>
          <p14:tracePt t="69453" x="2938463" y="2919413"/>
          <p14:tracePt t="69470" x="2946400" y="2911475"/>
          <p14:tracePt t="69488" x="2955925" y="2901950"/>
          <p14:tracePt t="69503" x="2965450" y="2901950"/>
          <p14:tracePt t="69537" x="2973388" y="2901950"/>
          <p14:tracePt t="69655" x="2973388" y="2894013"/>
          <p14:tracePt t="69799" x="2982913" y="2894013"/>
          <p14:tracePt t="69813" x="2990850" y="2894013"/>
          <p14:tracePt t="69828" x="3000375" y="2894013"/>
          <p14:tracePt t="69839" x="3009900" y="2894013"/>
          <p14:tracePt t="69853" x="3017838" y="2894013"/>
          <p14:tracePt t="69870" x="3027363" y="2894013"/>
          <p14:tracePt t="69888" x="3044825" y="2894013"/>
          <p14:tracePt t="70178" x="3000375" y="2894013"/>
          <p14:tracePt t="70206" x="2776538" y="2901950"/>
          <p14:tracePt t="70221" x="2670175" y="2911475"/>
          <p14:tracePt t="70239" x="2536825" y="2911475"/>
          <p14:tracePt t="70253" x="2455863" y="2901950"/>
          <p14:tracePt t="70270" x="2411413" y="2894013"/>
          <p14:tracePt t="70286" x="2393950" y="2884488"/>
          <p14:tracePt t="70303" x="2347913" y="2867025"/>
          <p14:tracePt t="70320" x="2322513" y="2857500"/>
          <p14:tracePt t="70337" x="2295525" y="2847975"/>
          <p14:tracePt t="70354" x="2232025" y="2822575"/>
          <p14:tracePt t="70370" x="2224088" y="2822575"/>
          <p14:tracePt t="70403" x="2205038" y="2822575"/>
          <p14:tracePt t="94095" x="2205038" y="2840038"/>
          <p14:tracePt t="94118" x="2224088" y="2911475"/>
          <p14:tracePt t="94133" x="2232025" y="2946400"/>
          <p14:tracePt t="94150" x="2241550" y="2973388"/>
          <p14:tracePt t="94155" x="2241550" y="2982913"/>
          <p14:tracePt t="94167" x="2251075" y="2990850"/>
          <p14:tracePt t="94183" x="2251075" y="3000375"/>
          <p14:tracePt t="94200" x="2259013" y="3017838"/>
          <p14:tracePt t="94216" x="2268538" y="3027363"/>
          <p14:tracePt t="94233" x="2268538" y="3036888"/>
          <p14:tracePt t="94249" x="2268538" y="3044825"/>
          <p14:tracePt t="94266" x="2268538" y="3054350"/>
          <p14:tracePt t="94283" x="2276475" y="3062288"/>
          <p14:tracePt t="94299" x="2286000" y="3089275"/>
          <p14:tracePt t="94316" x="2286000" y="3108325"/>
          <p14:tracePt t="94333" x="2286000" y="3143250"/>
          <p14:tracePt t="94350" x="2286000" y="3160713"/>
          <p14:tracePt t="94366" x="2295525" y="3170238"/>
          <p14:tracePt t="94399" x="2295525" y="3179763"/>
          <p14:tracePt t="94416" x="2295525" y="3187700"/>
          <p14:tracePt t="94433" x="2312988" y="3197225"/>
          <p14:tracePt t="94449" x="2322513" y="3232150"/>
          <p14:tracePt t="94466" x="2330450" y="3268663"/>
          <p14:tracePt t="94483" x="2347913" y="3295650"/>
          <p14:tracePt t="94500" x="2347913" y="3303588"/>
          <p14:tracePt t="94614" x="2357438" y="3295650"/>
          <p14:tracePt t="94642" x="2357438" y="3276600"/>
          <p14:tracePt t="94770" x="2366963" y="3268663"/>
          <p14:tracePt t="94794" x="2374900" y="3259138"/>
          <p14:tracePt t="95096" x="2384425" y="3259138"/>
          <p14:tracePt t="95709" x="2393950" y="3268663"/>
          <p14:tracePt t="98071" x="2393950" y="3276600"/>
          <p14:tracePt t="98093" x="2393950" y="3286125"/>
          <p14:tracePt t="101163" x="2393950" y="3268663"/>
          <p14:tracePt t="101190" x="2393950" y="3251200"/>
          <p14:tracePt t="101991" x="2393950" y="3259138"/>
          <p14:tracePt t="102014" x="2428875" y="3313113"/>
          <p14:tracePt t="102026" x="2438400" y="3322638"/>
          <p14:tracePt t="102035" x="2446338" y="3340100"/>
          <p14:tracePt t="102049" x="2482850" y="3367088"/>
          <p14:tracePt t="102065" x="2509838" y="3384550"/>
          <p14:tracePt t="102081" x="2571750" y="3419475"/>
          <p14:tracePt t="102099" x="2608263" y="3438525"/>
          <p14:tracePt t="102115" x="2687638" y="3473450"/>
          <p14:tracePt t="102131" x="2795588" y="3500438"/>
          <p14:tracePt t="102149" x="2973388" y="3562350"/>
          <p14:tracePt t="102165" x="3160713" y="3616325"/>
          <p14:tracePt t="102168" x="3232150" y="3643313"/>
          <p14:tracePt t="102182" x="3348038" y="3652838"/>
          <p14:tracePt t="102199" x="3394075" y="3670300"/>
          <p14:tracePt t="102215" x="3429000" y="3670300"/>
          <p14:tracePt t="102231" x="3482975" y="3660775"/>
          <p14:tracePt t="102249" x="3554413" y="3652838"/>
          <p14:tracePt t="102265" x="3670300" y="3633788"/>
          <p14:tracePt t="102281" x="3813175" y="3616325"/>
          <p14:tracePt t="102299" x="3965575" y="3616325"/>
          <p14:tracePt t="102315" x="4125913" y="3616325"/>
          <p14:tracePt t="102332" x="4419600" y="3616325"/>
          <p14:tracePt t="102349" x="4608513" y="3625850"/>
          <p14:tracePt t="102365" x="4786313" y="3625850"/>
          <p14:tracePt t="102381" x="4938713" y="3616325"/>
          <p14:tracePt t="102399" x="5045075" y="3598863"/>
          <p14:tracePt t="102415" x="5205413" y="3581400"/>
          <p14:tracePt t="102432" x="5357813" y="3571875"/>
          <p14:tracePt t="102449" x="5483225" y="3554413"/>
          <p14:tracePt t="102465" x="5599113" y="3536950"/>
          <p14:tracePt t="102481" x="5795963" y="3536950"/>
          <p14:tracePt t="102499" x="6000750" y="3544888"/>
          <p14:tracePt t="102515" x="6205538" y="3554413"/>
          <p14:tracePt t="102531" x="6384925" y="3554413"/>
          <p14:tracePt t="102549" x="6537325" y="3554413"/>
          <p14:tracePt t="102565" x="6688138" y="3527425"/>
          <p14:tracePt t="102581" x="6848475" y="3490913"/>
          <p14:tracePt t="102599" x="7054850" y="3438525"/>
          <p14:tracePt t="102615" x="7170738" y="3384550"/>
          <p14:tracePt t="102631" x="7277100" y="3322638"/>
          <p14:tracePt t="102649" x="7348538" y="3241675"/>
          <p14:tracePt t="102665" x="7402513" y="3170238"/>
          <p14:tracePt t="102681" x="7466013" y="3062288"/>
          <p14:tracePt t="102699" x="7527925" y="2982913"/>
          <p14:tracePt t="102715" x="7572375" y="2911475"/>
          <p14:tracePt t="102732" x="7653338" y="2813050"/>
          <p14:tracePt t="102749" x="7688263" y="2751138"/>
          <p14:tracePt t="102765" x="7724775" y="2660650"/>
          <p14:tracePt t="102781" x="7732713" y="2598738"/>
          <p14:tracePt t="102799" x="7777163" y="2527300"/>
          <p14:tracePt t="102815" x="7823200" y="2446338"/>
          <p14:tracePt t="102831" x="7867650" y="2393950"/>
          <p14:tracePt t="102849" x="7912100" y="2286000"/>
          <p14:tracePt t="102865" x="7939088" y="2205038"/>
          <p14:tracePt t="102882" x="7939088" y="2062163"/>
          <p14:tracePt t="102899" x="7929563" y="1955800"/>
          <p14:tracePt t="102915" x="7875588" y="1857375"/>
          <p14:tracePt t="102931" x="7840663" y="1768475"/>
          <p14:tracePt t="102948" x="7804150" y="1714500"/>
          <p14:tracePt t="102965" x="7759700" y="1660525"/>
          <p14:tracePt t="102981" x="7724775" y="1633538"/>
          <p14:tracePt t="102999" x="7670800" y="1589088"/>
          <p14:tracePt t="103015" x="7616825" y="1554163"/>
          <p14:tracePt t="103032" x="7527925" y="1509713"/>
          <p14:tracePt t="103049" x="7304088" y="1419225"/>
          <p14:tracePt t="103065" x="7153275" y="1339850"/>
          <p14:tracePt t="103081" x="7027863" y="1276350"/>
          <p14:tracePt t="103098" x="6884988" y="1214438"/>
          <p14:tracePt t="103115" x="6759575" y="1152525"/>
          <p14:tracePt t="103131" x="6616700" y="1098550"/>
          <p14:tracePt t="103149" x="6473825" y="1081088"/>
          <p14:tracePt t="103153" x="6411913" y="1071563"/>
          <p14:tracePt t="103165" x="6348413" y="1062038"/>
          <p14:tracePt t="103182" x="6143625" y="1054100"/>
          <p14:tracePt t="103199" x="5991225" y="1054100"/>
          <p14:tracePt t="103215" x="5867400" y="1062038"/>
          <p14:tracePt t="103231" x="5688013" y="1098550"/>
          <p14:tracePt t="103249" x="5500688" y="1125538"/>
          <p14:tracePt t="103265" x="5330825" y="1152525"/>
          <p14:tracePt t="103281" x="5197475" y="1187450"/>
          <p14:tracePt t="103299" x="5116513" y="1214438"/>
          <p14:tracePt t="103315" x="5072063" y="1231900"/>
          <p14:tracePt t="103331" x="5010150" y="1276350"/>
          <p14:tracePt t="103349" x="4973638" y="1322388"/>
          <p14:tracePt t="103365" x="4919663" y="1366838"/>
          <p14:tracePt t="103381" x="4813300" y="1446213"/>
          <p14:tracePt t="103399" x="4687888" y="1517650"/>
          <p14:tracePt t="103415" x="4581525" y="1589088"/>
          <p14:tracePt t="103431" x="4500563" y="1660525"/>
          <p14:tracePt t="103449" x="4402138" y="1751013"/>
          <p14:tracePt t="103465" x="4357688" y="1785938"/>
          <p14:tracePt t="103481" x="4340225" y="1839913"/>
          <p14:tracePt t="103499" x="4322763" y="1884363"/>
          <p14:tracePt t="103514" x="4322763" y="1919288"/>
          <p14:tracePt t="103531" x="4322763" y="1973263"/>
          <p14:tracePt t="103549" x="4322763" y="2017713"/>
          <p14:tracePt t="103564" x="4322763" y="2071688"/>
          <p14:tracePt t="103581" x="4322763" y="2133600"/>
          <p14:tracePt t="103599" x="4330700" y="2268538"/>
          <p14:tracePt t="103615" x="4348163" y="2357438"/>
          <p14:tracePt t="103631" x="4375150" y="2446338"/>
          <p14:tracePt t="103649" x="4394200" y="2554288"/>
          <p14:tracePt t="103664" x="4411663" y="2652713"/>
          <p14:tracePt t="103681" x="4429125" y="2732088"/>
          <p14:tracePt t="103699" x="4465638" y="2840038"/>
          <p14:tracePt t="103715" x="4500563" y="2938463"/>
          <p14:tracePt t="103732" x="4545013" y="3044825"/>
          <p14:tracePt t="103749" x="4562475" y="3108325"/>
          <p14:tracePt t="103765" x="4589463" y="3179763"/>
          <p14:tracePt t="103781" x="4616450" y="3232150"/>
          <p14:tracePt t="103799" x="4625975" y="3286125"/>
          <p14:tracePt t="103814" x="4652963" y="3348038"/>
          <p14:tracePt t="103831" x="4670425" y="3402013"/>
          <p14:tracePt t="103849" x="4714875" y="3473450"/>
          <p14:tracePt t="103865" x="4751388" y="3544888"/>
          <p14:tracePt t="103882" x="4803775" y="3633788"/>
          <p14:tracePt t="103899" x="4830763" y="3687763"/>
          <p14:tracePt t="103915" x="4867275" y="3741738"/>
          <p14:tracePt t="103931" x="4894263" y="3803650"/>
          <p14:tracePt t="103949" x="4929188" y="3894138"/>
          <p14:tracePt t="103964" x="4956175" y="3983038"/>
          <p14:tracePt t="103981" x="4991100" y="4089400"/>
          <p14:tracePt t="103998" x="5062538" y="4241800"/>
          <p14:tracePt t="104014" x="5116513" y="4367213"/>
          <p14:tracePt t="104032" x="5197475" y="4537075"/>
          <p14:tracePt t="104049" x="5232400" y="4625975"/>
          <p14:tracePt t="104065" x="5276850" y="4732338"/>
          <p14:tracePt t="104081" x="5295900" y="4803775"/>
          <p14:tracePt t="104099" x="5322888" y="4875213"/>
          <p14:tracePt t="104114" x="5348288" y="4956175"/>
          <p14:tracePt t="104131" x="5402263" y="5062538"/>
          <p14:tracePt t="104149" x="5456238" y="5153025"/>
          <p14:tracePt t="104152" x="5473700" y="5180013"/>
          <p14:tracePt t="104165" x="5491163" y="5205413"/>
          <p14:tracePt t="104181" x="5537200" y="5268913"/>
          <p14:tracePt t="104201" x="5545138" y="5295900"/>
          <p14:tracePt t="104214" x="5589588" y="5367338"/>
          <p14:tracePt t="104231" x="5634038" y="5438775"/>
          <p14:tracePt t="104248" x="5661025" y="5500688"/>
          <p14:tracePt t="104264" x="5680075" y="5537200"/>
          <p14:tracePt t="104281" x="5705475" y="5581650"/>
          <p14:tracePt t="104299" x="5732463" y="5634038"/>
          <p14:tracePt t="104314" x="5751513" y="5661025"/>
          <p14:tracePt t="104331" x="5759450" y="5680075"/>
          <p14:tracePt t="104349" x="5768975" y="5697538"/>
          <p14:tracePt t="104364" x="5776913" y="5705475"/>
          <p14:tracePt t="104381" x="5786438" y="5724525"/>
          <p14:tracePt t="104398" x="5795963" y="5751513"/>
          <p14:tracePt t="104414" x="5813425" y="5776913"/>
          <p14:tracePt t="104431" x="5822950" y="5795963"/>
          <p14:tracePt t="104449" x="5857875" y="5867400"/>
          <p14:tracePt t="104465" x="5894388" y="5919788"/>
          <p14:tracePt t="104481" x="5929313" y="5983288"/>
          <p14:tracePt t="104498" x="5965825" y="6037263"/>
          <p14:tracePt t="104514" x="6010275" y="6072188"/>
          <p14:tracePt t="104531" x="6027738" y="6099175"/>
          <p14:tracePt t="104548" x="6045200" y="6108700"/>
          <p14:tracePt t="104564" x="6072188" y="6143625"/>
          <p14:tracePt t="104581" x="6089650" y="6153150"/>
          <p14:tracePt t="104599" x="6108700" y="6170613"/>
          <p14:tracePt t="104614" x="6116638" y="6180138"/>
          <p14:tracePt t="104631" x="6126163" y="6188075"/>
          <p14:tracePt t="104664" x="6161088" y="6205538"/>
          <p14:tracePt t="104681" x="6188075" y="6215063"/>
          <p14:tracePt t="104698" x="6224588" y="6224588"/>
          <p14:tracePt t="104714" x="6251575" y="6242050"/>
          <p14:tracePt t="104732" x="6313488" y="6259513"/>
          <p14:tracePt t="104749" x="6357938" y="6276975"/>
          <p14:tracePt t="104765" x="6384925" y="6286500"/>
          <p14:tracePt t="104781" x="6411913" y="6296025"/>
          <p14:tracePt t="104798" x="6429375" y="6303963"/>
          <p14:tracePt t="104814" x="6438900" y="6313488"/>
          <p14:tracePt t="104848" x="6446838" y="6313488"/>
          <p14:tracePt t="104864" x="6483350" y="6323013"/>
          <p14:tracePt t="104881" x="6527800" y="6340475"/>
          <p14:tracePt t="104898" x="6608763" y="6357938"/>
          <p14:tracePt t="104914" x="6653213" y="6367463"/>
          <p14:tracePt t="104931" x="6697663" y="6375400"/>
          <p14:tracePt t="104948" x="6705600" y="6375400"/>
          <p14:tracePt t="105388" x="6732588" y="6384925"/>
          <p14:tracePt t="105406" x="6823075" y="6402388"/>
          <p14:tracePt t="105415" x="6867525" y="6411913"/>
          <p14:tracePt t="105431" x="6973888" y="6429375"/>
          <p14:tracePt t="105450" x="7089775" y="6446838"/>
          <p14:tracePt t="105465" x="7153275" y="6465888"/>
          <p14:tracePt t="105482" x="7224713" y="6473825"/>
          <p14:tracePt t="105498" x="7269163" y="6473825"/>
          <p14:tracePt t="105514" x="7304088" y="6483350"/>
          <p14:tracePt t="105531" x="7348538" y="6491288"/>
          <p14:tracePt t="105548" x="7394575" y="6500813"/>
          <p14:tracePt t="105564" x="7429500" y="6500813"/>
          <p14:tracePt t="105583" x="7446963" y="6518275"/>
          <p14:tracePt t="105661" x="7456488" y="6518275"/>
          <p14:tracePt t="105669" x="7466013" y="6518275"/>
          <p14:tracePt t="105682" x="7473950" y="6518275"/>
          <p14:tracePt t="105698" x="7483475" y="6518275"/>
          <p14:tracePt t="105714" x="7500938" y="6518275"/>
          <p14:tracePt t="105747" x="7518400" y="6518275"/>
          <p14:tracePt t="105764" x="7527925" y="6518275"/>
          <p14:tracePt t="105781" x="7537450" y="6518275"/>
          <p14:tracePt t="105852" x="7545388" y="6510338"/>
          <p14:tracePt t="105866" x="7554913" y="6510338"/>
          <p14:tracePt t="105873" x="7554913" y="6500813"/>
          <p14:tracePt t="105883" x="7562850" y="6500813"/>
          <p14:tracePt t="105897" x="7572375" y="6491288"/>
          <p14:tracePt t="105914" x="7581900" y="6473825"/>
          <p14:tracePt t="105931" x="7599363" y="6438900"/>
          <p14:tracePt t="105947" x="7599363" y="6402388"/>
          <p14:tracePt t="105964" x="7599363" y="6367463"/>
          <p14:tracePt t="105983" x="7599363" y="6251575"/>
          <p14:tracePt t="105999" x="7581900" y="6153150"/>
          <p14:tracePt t="106015" x="7572375" y="6018213"/>
          <p14:tracePt t="106031" x="7562850" y="5884863"/>
          <p14:tracePt t="106047" x="7554913" y="5751513"/>
          <p14:tracePt t="106064" x="7545388" y="5626100"/>
          <p14:tracePt t="106083" x="7510463" y="5483225"/>
          <p14:tracePt t="106098" x="7446963" y="5340350"/>
          <p14:tracePt t="106114" x="7394575" y="5143500"/>
          <p14:tracePt t="106131" x="7331075" y="4929188"/>
          <p14:tracePt t="106149" x="7242175" y="4633913"/>
          <p14:tracePt t="106165" x="7197725" y="4473575"/>
          <p14:tracePt t="106181" x="7161213" y="4348163"/>
          <p14:tracePt t="106198" x="7134225" y="4268788"/>
          <p14:tracePt t="106216" x="7116763" y="4197350"/>
          <p14:tracePt t="106231" x="7099300" y="4125913"/>
          <p14:tracePt t="106248" x="7072313" y="4027488"/>
          <p14:tracePt t="106264" x="7062788" y="3956050"/>
          <p14:tracePt t="106281" x="7045325" y="3884613"/>
          <p14:tracePt t="106299" x="7027863" y="3795713"/>
          <p14:tracePt t="106315" x="7010400" y="3759200"/>
          <p14:tracePt t="106331" x="7000875" y="3724275"/>
          <p14:tracePt t="106347" x="6991350" y="3714750"/>
          <p14:tracePt t="106364" x="6983413" y="3670300"/>
          <p14:tracePt t="106381" x="6973888" y="3652838"/>
          <p14:tracePt t="106397" x="6965950" y="3643313"/>
          <p14:tracePt t="106414" x="6956425" y="3625850"/>
          <p14:tracePt t="106431" x="6956425" y="3608388"/>
          <p14:tracePt t="106449" x="6946900" y="3589338"/>
          <p14:tracePt t="106464" x="6946900" y="3581400"/>
          <p14:tracePt t="106481" x="6946900" y="3571875"/>
          <p14:tracePt t="106497" x="6946900" y="3562350"/>
          <p14:tracePt t="106514" x="6938963" y="3554413"/>
          <p14:tracePt t="106547" x="6938963" y="3544888"/>
          <p14:tracePt t="106567" x="6938963" y="3536950"/>
          <p14:tracePt t="106584" x="6938963" y="3527425"/>
          <p14:tracePt t="106597" x="6929438" y="3517900"/>
          <p14:tracePt t="106614" x="6929438" y="3509963"/>
          <p14:tracePt t="106631" x="6929438" y="3500438"/>
          <p14:tracePt t="106647" x="6929438" y="3482975"/>
          <p14:tracePt t="106710" x="6929438" y="3473450"/>
          <p14:tracePt t="107060" x="6919913" y="3465513"/>
          <p14:tracePt t="107268" x="6911975" y="3473450"/>
          <p14:tracePt t="107284" x="6902450" y="3473450"/>
          <p14:tracePt t="107293" x="6902450" y="3482975"/>
          <p14:tracePt t="107339" x="6894513" y="3482975"/>
          <p14:tracePt t="107362" x="6884988" y="3455988"/>
          <p14:tracePt t="107373" x="6875463" y="3438525"/>
          <p14:tracePt t="107382" x="6867525" y="3411538"/>
          <p14:tracePt t="107397" x="6823075" y="3348038"/>
          <p14:tracePt t="107414" x="6786563" y="3295650"/>
          <p14:tracePt t="107431" x="6732588" y="3224213"/>
          <p14:tracePt t="107447" x="6626225" y="3044825"/>
          <p14:tracePt t="107464" x="6554788" y="2911475"/>
          <p14:tracePt t="107481" x="6483350" y="2803525"/>
          <p14:tracePt t="107497" x="6411913" y="2732088"/>
          <p14:tracePt t="107514" x="6357938" y="2679700"/>
          <p14:tracePt t="107531" x="6323013" y="2633663"/>
          <p14:tracePt t="107547" x="6269038" y="2581275"/>
          <p14:tracePt t="107565" x="6205538" y="2517775"/>
          <p14:tracePt t="107581" x="6161088" y="2473325"/>
          <p14:tracePt t="107597" x="6116638" y="2438400"/>
          <p14:tracePt t="107614" x="6081713" y="2393950"/>
          <p14:tracePt t="107631" x="6037263" y="2357438"/>
          <p14:tracePt t="107647" x="5983288" y="2303463"/>
          <p14:tracePt t="107664" x="5946775" y="2276475"/>
          <p14:tracePt t="107681" x="5884863" y="2214563"/>
          <p14:tracePt t="107697" x="5776913" y="2170113"/>
          <p14:tracePt t="107715" x="5626100" y="2081213"/>
          <p14:tracePt t="107731" x="5562600" y="2027238"/>
          <p14:tracePt t="107747" x="5500688" y="1955800"/>
          <p14:tracePt t="107764" x="5438775" y="1901825"/>
          <p14:tracePt t="107781" x="5394325" y="1866900"/>
          <p14:tracePt t="107797" x="5367338" y="1830388"/>
          <p14:tracePt t="107814" x="5340350" y="1812925"/>
          <p14:tracePt t="107831" x="5313363" y="1795463"/>
          <p14:tracePt t="107849" x="5295900" y="1776413"/>
          <p14:tracePt t="107864" x="5295900" y="1768475"/>
          <p14:tracePt t="107881" x="5286375" y="1768475"/>
          <p14:tracePt t="107897" x="5286375" y="1758950"/>
          <p14:tracePt t="108246" x="5286375" y="1751013"/>
          <p14:tracePt t="108256" x="5286375" y="1741488"/>
          <p14:tracePt t="108276" x="5276850" y="1741488"/>
          <p14:tracePt t="108283" x="5276850" y="1731963"/>
          <p14:tracePt t="108297" x="5276850" y="1724025"/>
          <p14:tracePt t="108314" x="5276850" y="1714500"/>
          <p14:tracePt t="108330" x="5276850" y="1704975"/>
          <p14:tracePt t="108347" x="5276850" y="1697038"/>
          <p14:tracePt t="108377" x="5276850" y="1687513"/>
          <p14:tracePt t="108393" x="5276850" y="1679575"/>
          <p14:tracePt t="108402" x="5276850" y="1670050"/>
          <p14:tracePt t="108423" x="5276850" y="1660525"/>
          <p14:tracePt t="108439" x="5276850" y="1652588"/>
          <p14:tracePt t="108455" x="5276850" y="1643063"/>
          <p14:tracePt t="108464" x="5276850" y="1633538"/>
          <p14:tracePt t="108480" x="5268913" y="1625600"/>
          <p14:tracePt t="108497" x="5268913" y="1616075"/>
          <p14:tracePt t="108514" x="5268913" y="1608138"/>
          <p14:tracePt t="108547" x="5268913" y="1598613"/>
          <p14:tracePt t="108859" x="5268913" y="1589088"/>
          <p14:tracePt t="108875" x="5268913" y="1581150"/>
          <p14:tracePt t="109310" x="5276850" y="1581150"/>
          <p14:tracePt t="109325" x="5286375" y="1589088"/>
          <p14:tracePt t="109340" x="5313363" y="1608138"/>
          <p14:tracePt t="109348" x="5322888" y="1608138"/>
          <p14:tracePt t="109365" x="5348288" y="1625600"/>
          <p14:tracePt t="109381" x="5357813" y="1633538"/>
          <p14:tracePt t="109397" x="5367338" y="1643063"/>
          <p14:tracePt t="109414" x="5375275" y="1643063"/>
          <p14:tracePt t="109641" x="5367338" y="1633538"/>
          <p14:tracePt t="109660" x="5348288" y="1616075"/>
          <p14:tracePt t="109681" x="5340350" y="1608138"/>
          <p14:tracePt t="109701" x="5330825" y="1608138"/>
          <p14:tracePt t="109714" x="5322888" y="1598613"/>
          <p14:tracePt t="109731" x="5313363" y="1589088"/>
          <p14:tracePt t="109747" x="5303838" y="1581150"/>
          <p14:tracePt t="109764" x="5286375" y="1581150"/>
          <p14:tracePt t="109797" x="5276850" y="1581150"/>
          <p14:tracePt t="109813" x="5268913" y="1581150"/>
          <p14:tracePt t="109830" x="5259388" y="1581150"/>
          <p14:tracePt t="110135" x="5259388" y="1589088"/>
          <p14:tracePt t="110154" x="5268913" y="1589088"/>
          <p14:tracePt t="110175" x="5303838" y="1608138"/>
          <p14:tracePt t="110181" x="5330825" y="1616075"/>
          <p14:tracePt t="110197" x="5384800" y="1625600"/>
          <p14:tracePt t="110214" x="5456238" y="1643063"/>
          <p14:tracePt t="110232" x="5500688" y="1652588"/>
          <p14:tracePt t="110247" x="5527675" y="1660525"/>
          <p14:tracePt t="110264" x="5545138" y="1660525"/>
          <p14:tracePt t="110281" x="5599113" y="1679575"/>
          <p14:tracePt t="110297" x="5759450" y="1687513"/>
          <p14:tracePt t="110313" x="5911850" y="1704975"/>
          <p14:tracePt t="110330" x="6045200" y="1724025"/>
          <p14:tracePt t="110347" x="6126163" y="1731963"/>
          <p14:tracePt t="110363" x="6134100" y="1741488"/>
          <p14:tracePt t="110998" x="6134100" y="1731963"/>
          <p14:tracePt t="111014" x="6134100" y="1724025"/>
          <p14:tracePt t="111037" x="6134100" y="1714500"/>
          <p14:tracePt t="111045" x="6126163" y="1714500"/>
          <p14:tracePt t="111061" x="6126163" y="1704975"/>
          <p14:tracePt t="111070" x="6126163" y="1697038"/>
          <p14:tracePt t="111086" x="6116638" y="1697038"/>
          <p14:tracePt t="111189" x="6108700" y="1697038"/>
          <p14:tracePt t="111203" x="6062663" y="1697038"/>
          <p14:tracePt t="111215" x="6018213" y="1697038"/>
          <p14:tracePt t="111234" x="5902325" y="1704975"/>
          <p14:tracePt t="111247" x="5848350" y="1714500"/>
          <p14:tracePt t="111264" x="5768975" y="1724025"/>
          <p14:tracePt t="111282" x="5697538" y="1731963"/>
          <p14:tracePt t="111297" x="5670550" y="1741488"/>
          <p14:tracePt t="111313" x="5661025" y="1751013"/>
          <p14:tracePt t="111330" x="5653088" y="1751013"/>
          <p14:tracePt t="111347" x="5643563" y="1758950"/>
          <p14:tracePt t="111363" x="5634038" y="1768475"/>
          <p14:tracePt t="111382" x="5616575" y="1776413"/>
          <p14:tracePt t="111423" x="5608638" y="1776413"/>
          <p14:tracePt t="111488" x="5608638" y="1785938"/>
          <p14:tracePt t="111569" x="5608638" y="1795463"/>
          <p14:tracePt t="111584" x="5616575" y="1812925"/>
          <p14:tracePt t="111600" x="5626100" y="1822450"/>
          <p14:tracePt t="111613" x="5634038" y="1830388"/>
          <p14:tracePt t="111630" x="5643563" y="1847850"/>
          <p14:tracePt t="111647" x="5661025" y="1857375"/>
          <p14:tracePt t="111663" x="5670550" y="1866900"/>
          <p14:tracePt t="111680" x="5680075" y="1874838"/>
          <p14:tracePt t="111697" x="5688013" y="1884363"/>
          <p14:tracePt t="111700" x="5697538" y="1893888"/>
          <p14:tracePt t="111713" x="5715000" y="1901825"/>
          <p14:tracePt t="111730" x="5741988" y="1928813"/>
          <p14:tracePt t="111746" x="5768975" y="1965325"/>
          <p14:tracePt t="111763" x="5795963" y="1990725"/>
          <p14:tracePt t="111780" x="5803900" y="2009775"/>
          <p14:tracePt t="111797" x="5813425" y="2017713"/>
          <p14:tracePt t="111813" x="5822950" y="2027238"/>
          <p14:tracePt t="111830" x="5840413" y="2044700"/>
          <p14:tracePt t="111847" x="5848350" y="2054225"/>
          <p14:tracePt t="111863" x="5857875" y="2062163"/>
          <p14:tracePt t="111880" x="5867400" y="2071688"/>
          <p14:tracePt t="111897" x="5875338" y="2081213"/>
          <p14:tracePt t="111913" x="5884863" y="2089150"/>
          <p14:tracePt t="111930" x="5894388" y="2098675"/>
          <p14:tracePt t="111947" x="5902325" y="2108200"/>
          <p14:tracePt t="111963" x="5911850" y="2125663"/>
          <p14:tracePt t="111981" x="5965825" y="2187575"/>
          <p14:tracePt t="111997" x="5983288" y="2214563"/>
          <p14:tracePt t="112013" x="6010275" y="2232025"/>
          <p14:tracePt t="112030" x="6018213" y="2241550"/>
          <p14:tracePt t="112047" x="6027738" y="2241550"/>
          <p14:tracePt t="112134" x="6027738" y="2251075"/>
          <p14:tracePt t="113008" x="6037263" y="2251075"/>
          <p14:tracePt t="113025" x="6099175" y="2214563"/>
          <p14:tracePt t="113037" x="6153150" y="2170113"/>
          <p14:tracePt t="113047" x="6170613" y="2152650"/>
          <p14:tracePt t="113063" x="6197600" y="2108200"/>
          <p14:tracePt t="113080" x="6197600" y="2054225"/>
          <p14:tracePt t="113096" x="6197600" y="2000250"/>
          <p14:tracePt t="113113" x="6197600" y="1946275"/>
          <p14:tracePt t="113130" x="6188075" y="1938338"/>
          <p14:tracePt t="113227" x="6180138" y="1938338"/>
          <p14:tracePt t="113237" x="6143625" y="1938338"/>
          <p14:tracePt t="113250" x="6037263" y="1982788"/>
          <p14:tracePt t="113263" x="6000750" y="2000250"/>
          <p14:tracePt t="113280" x="5911850" y="2054225"/>
          <p14:tracePt t="113297" x="5884863" y="2098675"/>
          <p14:tracePt t="113313" x="5867400" y="2133600"/>
          <p14:tracePt t="113330" x="5857875" y="2187575"/>
          <p14:tracePt t="113346" x="5857875" y="2286000"/>
          <p14:tracePt t="113363" x="5902325" y="2446338"/>
          <p14:tracePt t="113380" x="5929313" y="2608263"/>
          <p14:tracePt t="113396" x="5956300" y="2741613"/>
          <p14:tracePt t="113413" x="5983288" y="2867025"/>
          <p14:tracePt t="113430" x="6054725" y="3036888"/>
          <p14:tracePt t="113446" x="6099175" y="3133725"/>
          <p14:tracePt t="113463" x="6170613" y="3276600"/>
          <p14:tracePt t="113480" x="6251575" y="3429000"/>
          <p14:tracePt t="113496" x="6323013" y="3581400"/>
          <p14:tracePt t="113513" x="6394450" y="3697288"/>
          <p14:tracePt t="113530" x="6473825" y="3803650"/>
          <p14:tracePt t="113546" x="6554788" y="3884613"/>
          <p14:tracePt t="113563" x="6616700" y="3946525"/>
          <p14:tracePt t="113580" x="6715125" y="4037013"/>
          <p14:tracePt t="113596" x="6777038" y="4081463"/>
          <p14:tracePt t="113613" x="6813550" y="4108450"/>
          <p14:tracePt t="113630" x="6858000" y="4125913"/>
          <p14:tracePt t="113647" x="6902450" y="4133850"/>
          <p14:tracePt t="113663" x="7000875" y="4152900"/>
          <p14:tracePt t="113680" x="7134225" y="4170363"/>
          <p14:tracePt t="113697" x="7375525" y="4187825"/>
          <p14:tracePt t="113713" x="7572375" y="4179888"/>
          <p14:tracePt t="113730" x="7777163" y="4125913"/>
          <p14:tracePt t="113746" x="7929563" y="4071938"/>
          <p14:tracePt t="113763" x="8045450" y="4000500"/>
          <p14:tracePt t="113780" x="8180388" y="3894138"/>
          <p14:tracePt t="113796" x="8340725" y="3741738"/>
          <p14:tracePt t="113813" x="8518525" y="3554413"/>
          <p14:tracePt t="113830" x="8680450" y="3375025"/>
          <p14:tracePt t="113847" x="8823325" y="3143250"/>
          <p14:tracePt t="113863" x="8867775" y="3044825"/>
          <p14:tracePt t="113880" x="8885238" y="2911475"/>
          <p14:tracePt t="113896" x="8902700" y="2759075"/>
          <p14:tracePt t="113913" x="8902700" y="2616200"/>
          <p14:tracePt t="113930" x="8902700" y="2473325"/>
          <p14:tracePt t="113946" x="8875713" y="2339975"/>
          <p14:tracePt t="113963" x="8848725" y="2224088"/>
          <p14:tracePt t="113980" x="8813800" y="2125663"/>
          <p14:tracePt t="113997" x="8759825" y="2009775"/>
          <p14:tracePt t="114013" x="8705850" y="1946275"/>
          <p14:tracePt t="114030" x="8670925" y="1884363"/>
          <p14:tracePt t="114046" x="8634413" y="1839913"/>
          <p14:tracePt t="114063" x="8599488" y="1795463"/>
          <p14:tracePt t="114079" x="8545513" y="1751013"/>
          <p14:tracePt t="114096" x="8501063" y="1724025"/>
          <p14:tracePt t="114113" x="8456613" y="1697038"/>
          <p14:tracePt t="114130" x="8402638" y="1687513"/>
          <p14:tracePt t="114147" x="8296275" y="1660525"/>
          <p14:tracePt t="114163" x="8224838" y="1643063"/>
          <p14:tracePt t="114180" x="8161338" y="1616075"/>
          <p14:tracePt t="114196" x="8108950" y="1608138"/>
          <p14:tracePt t="114213" x="8072438" y="1589088"/>
          <p14:tracePt t="114230" x="8037513" y="1589088"/>
          <p14:tracePt t="114246" x="7983538" y="1589088"/>
          <p14:tracePt t="114263" x="7929563" y="1589088"/>
          <p14:tracePt t="114279" x="7885113" y="1589088"/>
          <p14:tracePt t="114296" x="7796213" y="1598613"/>
          <p14:tracePt t="114313" x="7742238" y="1616075"/>
          <p14:tracePt t="114329" x="7680325" y="1652588"/>
          <p14:tracePt t="114346" x="7616825" y="1687513"/>
          <p14:tracePt t="114363" x="7581900" y="1704975"/>
          <p14:tracePt t="114379" x="7537450" y="1724025"/>
          <p14:tracePt t="114396" x="7510463" y="1751013"/>
          <p14:tracePt t="114413" x="7446963" y="1803400"/>
          <p14:tracePt t="114430" x="7402513" y="1839913"/>
          <p14:tracePt t="114446" x="7367588" y="1884363"/>
          <p14:tracePt t="114463" x="7323138" y="1919288"/>
          <p14:tracePt t="114479" x="7286625" y="1973263"/>
          <p14:tracePt t="114496" x="7251700" y="2017713"/>
          <p14:tracePt t="114513" x="7242175" y="2044700"/>
          <p14:tracePt t="114530" x="7224713" y="2089150"/>
          <p14:tracePt t="114547" x="7215188" y="2108200"/>
          <p14:tracePt t="114563" x="7215188" y="2133600"/>
          <p14:tracePt t="114580" x="7197725" y="2160588"/>
          <p14:tracePt t="114596" x="7188200" y="2205038"/>
          <p14:tracePt t="114613" x="7188200" y="2251075"/>
          <p14:tracePt t="114630" x="7188200" y="2312988"/>
          <p14:tracePt t="114646" x="7188200" y="2393950"/>
          <p14:tracePt t="114663" x="7188200" y="2482850"/>
          <p14:tracePt t="114680" x="7188200" y="2536825"/>
          <p14:tracePt t="114697" x="7188200" y="2625725"/>
          <p14:tracePt t="114713" x="7232650" y="2687638"/>
          <p14:tracePt t="114730" x="7286625" y="2786063"/>
          <p14:tracePt t="114746" x="7340600" y="2894013"/>
          <p14:tracePt t="114763" x="7394575" y="2990850"/>
          <p14:tracePt t="114780" x="7446963" y="3081338"/>
          <p14:tracePt t="114796" x="7500938" y="3179763"/>
          <p14:tracePt t="114813" x="7545388" y="3276600"/>
          <p14:tracePt t="114829" x="7608888" y="3394075"/>
          <p14:tracePt t="114847" x="7724775" y="3608388"/>
          <p14:tracePt t="114863" x="7796213" y="3732213"/>
          <p14:tracePt t="114879" x="7867650" y="3857625"/>
          <p14:tracePt t="114896" x="7920038" y="3946525"/>
          <p14:tracePt t="114913" x="7966075" y="4054475"/>
          <p14:tracePt t="114930" x="8018463" y="4152900"/>
          <p14:tracePt t="114946" x="8072438" y="4251325"/>
          <p14:tracePt t="114963" x="8126413" y="4357688"/>
          <p14:tracePt t="114980" x="8197850" y="4473575"/>
          <p14:tracePt t="114997" x="8242300" y="4537075"/>
          <p14:tracePt t="115013" x="8286750" y="4589463"/>
          <p14:tracePt t="115030" x="8313738" y="4625975"/>
          <p14:tracePt t="115046" x="8348663" y="4687888"/>
          <p14:tracePt t="115063" x="8375650" y="4732338"/>
          <p14:tracePt t="115080" x="8412163" y="4795838"/>
          <p14:tracePt t="115096" x="8447088" y="4848225"/>
          <p14:tracePt t="115113" x="8483600" y="4894263"/>
          <p14:tracePt t="115130" x="8518525" y="4956175"/>
          <p14:tracePt t="115146" x="8555038" y="5000625"/>
          <p14:tracePt t="115163" x="8599488" y="5037138"/>
          <p14:tracePt t="115180" x="8634413" y="5081588"/>
          <p14:tracePt t="115196" x="8680450" y="5116513"/>
          <p14:tracePt t="115213" x="8705850" y="5126038"/>
          <p14:tracePt t="115231" x="8751888" y="5133975"/>
          <p14:tracePt t="115246" x="8777288" y="5143500"/>
          <p14:tracePt t="115263" x="8912225" y="5143500"/>
          <p14:tracePt t="115279" x="9063038" y="5143500"/>
          <p14:tracePt t="115296" x="9215438" y="5133975"/>
          <p14:tracePt t="115313" x="9323388" y="5108575"/>
          <p14:tracePt t="115330" x="9412288" y="5062538"/>
          <p14:tracePt t="115346" x="9483725" y="5000625"/>
          <p14:tracePt t="115363" x="9545638" y="4929188"/>
          <p14:tracePt t="115380" x="9661525" y="4759325"/>
          <p14:tracePt t="115397" x="9752013" y="4616450"/>
          <p14:tracePt t="115413" x="9796463" y="4465638"/>
          <p14:tracePt t="115430" x="9804400" y="4322763"/>
          <p14:tracePt t="115446" x="9804400" y="4197350"/>
          <p14:tracePt t="115463" x="9786938" y="4089400"/>
          <p14:tracePt t="115480" x="9769475" y="4010025"/>
          <p14:tracePt t="115496" x="9742488" y="3911600"/>
          <p14:tracePt t="115513" x="9715500" y="3786188"/>
          <p14:tracePt t="115530" x="9688513" y="3589338"/>
          <p14:tracePt t="115547" x="9680575" y="3446463"/>
          <p14:tracePt t="115563" x="9661525" y="3313113"/>
          <p14:tracePt t="115580" x="9661525" y="3197225"/>
          <p14:tracePt t="115596" x="9688513" y="3098800"/>
          <p14:tracePt t="115613" x="9725025" y="2990850"/>
          <p14:tracePt t="115630" x="9769475" y="2894013"/>
          <p14:tracePt t="115646" x="9796463" y="2786063"/>
          <p14:tracePt t="115663" x="9813925" y="2679700"/>
          <p14:tracePt t="115680" x="9840913" y="2554288"/>
          <p14:tracePt t="115697" x="9885363" y="2428875"/>
          <p14:tracePt t="115713" x="9894888" y="2366963"/>
          <p14:tracePt t="115730" x="9894888" y="2312988"/>
          <p14:tracePt t="115746" x="9885363" y="2251075"/>
          <p14:tracePt t="115763" x="9840913" y="2160588"/>
          <p14:tracePt t="115780" x="9786938" y="2071688"/>
          <p14:tracePt t="115796" x="9698038" y="1965325"/>
          <p14:tracePt t="115813" x="9626600" y="1884363"/>
          <p14:tracePt t="115830" x="9563100" y="1822450"/>
          <p14:tracePt t="115847" x="9528175" y="1785938"/>
          <p14:tracePt t="115863" x="9528175" y="1776413"/>
          <p14:tracePt t="115880" x="9528175" y="1768475"/>
          <p14:tracePt t="116021" x="9528175" y="1776413"/>
          <p14:tracePt t="116045" x="9518650" y="1785938"/>
          <p14:tracePt t="116058" x="9518650" y="1812925"/>
          <p14:tracePt t="116066" x="9518650" y="1839913"/>
          <p14:tracePt t="116080" x="9518650" y="1884363"/>
          <p14:tracePt t="116096" x="9545638" y="1965325"/>
          <p14:tracePt t="116113" x="9599613" y="2098675"/>
          <p14:tracePt t="116129" x="9644063" y="2197100"/>
          <p14:tracePt t="116146" x="9671050" y="2312988"/>
          <p14:tracePt t="116162" x="9698038" y="2446338"/>
          <p14:tracePt t="116180" x="9715500" y="2581275"/>
          <p14:tracePt t="116196" x="9732963" y="2705100"/>
          <p14:tracePt t="116213" x="9769475" y="2857500"/>
          <p14:tracePt t="116233" x="9823450" y="3044825"/>
          <p14:tracePt t="116247" x="9848850" y="3143250"/>
          <p14:tracePt t="116263" x="9867900" y="3241675"/>
          <p14:tracePt t="116280" x="9875838" y="3322638"/>
          <p14:tracePt t="116296" x="9894888" y="3411538"/>
          <p14:tracePt t="116313" x="9912350" y="3500438"/>
          <p14:tracePt t="116330" x="9920288" y="3562350"/>
          <p14:tracePt t="116346" x="9929813" y="3625850"/>
          <p14:tracePt t="116362" x="9947275" y="3687763"/>
          <p14:tracePt t="116380" x="9966325" y="3803650"/>
          <p14:tracePt t="116396" x="9983788" y="3867150"/>
          <p14:tracePt t="116413" x="9991725" y="3902075"/>
          <p14:tracePt t="116430" x="10010775" y="3946525"/>
          <p14:tracePt t="116446" x="10018713" y="3990975"/>
          <p14:tracePt t="116462" x="10037763" y="4071938"/>
          <p14:tracePt t="116479" x="10045700" y="4125913"/>
          <p14:tracePt t="116496" x="10063163" y="4187825"/>
          <p14:tracePt t="116512" x="10082213" y="4224338"/>
          <p14:tracePt t="116530" x="10090150" y="4295775"/>
          <p14:tracePt t="116547" x="10109200" y="4330700"/>
          <p14:tracePt t="116563" x="10117138" y="4375150"/>
          <p14:tracePt t="116580" x="10134600" y="4419600"/>
          <p14:tracePt t="116596" x="10144125" y="4483100"/>
          <p14:tracePt t="116612" x="10153650" y="4518025"/>
          <p14:tracePt t="116630" x="10161588" y="4554538"/>
          <p14:tracePt t="116646" x="10161588" y="4589463"/>
          <p14:tracePt t="116662" x="10161588" y="4616450"/>
          <p14:tracePt t="116679" x="10161588" y="4625975"/>
          <p14:tracePt t="116697" x="10161588" y="4643438"/>
          <p14:tracePt t="116712" x="10161588" y="4652963"/>
          <p14:tracePt t="116730" x="10161588" y="4660900"/>
          <p14:tracePt t="116746" x="10153650" y="4670425"/>
          <p14:tracePt t="116762" x="10144125" y="4687888"/>
          <p14:tracePt t="116780" x="10144125" y="4697413"/>
          <p14:tracePt t="116797" x="10134600" y="4705350"/>
          <p14:tracePt t="116812" x="10126663" y="4714875"/>
          <p14:tracePt t="116829" x="10126663" y="4732338"/>
          <p14:tracePt t="116862" x="10117138" y="4751388"/>
          <p14:tracePt t="116879" x="10117138" y="4759325"/>
          <p14:tracePt t="116898" x="10109200" y="4768850"/>
          <p14:tracePt t="116913" x="10109200" y="4786313"/>
          <p14:tracePt t="116930" x="10109200" y="4795838"/>
          <p14:tracePt t="116946" x="10109200" y="4803775"/>
          <p14:tracePt t="116963" x="10109200" y="4822825"/>
          <p14:tracePt t="116980" x="10099675" y="4830763"/>
          <p14:tracePt t="116998" x="10099675" y="4840288"/>
          <p14:tracePt t="117012" x="10099675" y="4848225"/>
          <p14:tracePt t="117030" x="10099675" y="4857750"/>
          <p14:tracePt t="118377" x="10082213" y="4857750"/>
          <p14:tracePt t="118435" x="10072688" y="4857750"/>
          <p14:tracePt t="118452" x="10063163" y="4857750"/>
          <p14:tracePt t="118465" x="10055225" y="4857750"/>
          <p14:tracePt t="118479" x="10045700" y="4857750"/>
          <p14:tracePt t="118496" x="10037763" y="4857750"/>
          <p14:tracePt t="118512" x="10028238" y="4848225"/>
          <p14:tracePt t="118530" x="9956800" y="4822825"/>
          <p14:tracePt t="118546" x="9867900" y="4795838"/>
          <p14:tracePt t="118562" x="9796463" y="4776788"/>
          <p14:tracePt t="118580" x="9742488" y="4759325"/>
          <p14:tracePt t="118596" x="9671050" y="4751388"/>
          <p14:tracePt t="118612" x="9572625" y="4732338"/>
          <p14:tracePt t="118630" x="9456738" y="4714875"/>
          <p14:tracePt t="118646" x="9375775" y="4697413"/>
          <p14:tracePt t="118663" x="9286875" y="4697413"/>
          <p14:tracePt t="118680" x="9188450" y="4705350"/>
          <p14:tracePt t="118696" x="9045575" y="4741863"/>
          <p14:tracePt t="118712" x="8902700" y="4803775"/>
          <p14:tracePt t="118730" x="8724900" y="4848225"/>
          <p14:tracePt t="118746" x="8582025" y="4894263"/>
          <p14:tracePt t="118762" x="8429625" y="4919663"/>
          <p14:tracePt t="118781" x="8242300" y="4973638"/>
          <p14:tracePt t="118796" x="8180388" y="4991100"/>
          <p14:tracePt t="118813" x="7956550" y="5072063"/>
          <p14:tracePt t="118830" x="7786688" y="5108575"/>
          <p14:tracePt t="118846" x="7616825" y="5153025"/>
          <p14:tracePt t="118862" x="7456488" y="5187950"/>
          <p14:tracePt t="118879" x="7304088" y="5224463"/>
          <p14:tracePt t="118895" x="7126288" y="5286375"/>
          <p14:tracePt t="118912" x="6919913" y="5330825"/>
          <p14:tracePt t="118931" x="6545263" y="5429250"/>
          <p14:tracePt t="118946" x="6429375" y="5456238"/>
          <p14:tracePt t="118963" x="6037263" y="5518150"/>
          <p14:tracePt t="118980" x="5795963" y="5572125"/>
          <p14:tracePt t="118996" x="5599113" y="5599113"/>
          <p14:tracePt t="119012" x="5411788" y="5653088"/>
          <p14:tracePt t="119029" x="5214938" y="5715000"/>
          <p14:tracePt t="119045" x="5010150" y="5776913"/>
          <p14:tracePt t="119062" x="4813300" y="5822950"/>
          <p14:tracePt t="119080" x="4598988" y="5857875"/>
          <p14:tracePt t="119096" x="4384675" y="5875338"/>
          <p14:tracePt t="119113" x="4133850" y="5848350"/>
          <p14:tracePt t="119130" x="3965575" y="5840413"/>
          <p14:tracePt t="119145" x="3795713" y="5840413"/>
          <p14:tracePt t="119162" x="3633788" y="5867400"/>
          <p14:tracePt t="119181" x="3527425" y="5902325"/>
          <p14:tracePt t="119195" x="3438525" y="5938838"/>
          <p14:tracePt t="119212" x="3394075" y="5956300"/>
          <p14:tracePt t="119215" x="3375025" y="5965825"/>
          <p14:tracePt t="119230" x="3367088" y="5973763"/>
          <p14:tracePt t="119245" x="3348038" y="5983288"/>
          <p14:tracePt t="119262" x="3330575" y="6000750"/>
          <p14:tracePt t="119279" x="3322638" y="6000750"/>
          <p14:tracePt t="119816" x="3322638" y="6010275"/>
          <p14:tracePt t="119840" x="3340100" y="6027738"/>
          <p14:tracePt t="119849" x="3419475" y="6062663"/>
          <p14:tracePt t="119863" x="3633788" y="6126163"/>
          <p14:tracePt t="119881" x="3813175" y="6153150"/>
          <p14:tracePt t="119896" x="3983038" y="6161088"/>
          <p14:tracePt t="119912" x="4081463" y="6170613"/>
          <p14:tracePt t="119930" x="4098925" y="6170613"/>
          <p14:tracePt t="120061" x="4108450" y="6170613"/>
          <p14:tracePt t="120076" x="4108450" y="6161088"/>
          <p14:tracePt t="120091" x="4108450" y="6153150"/>
          <p14:tracePt t="120102" x="4108450" y="6143625"/>
          <p14:tracePt t="120112" x="4108450" y="6134100"/>
          <p14:tracePt t="120130" x="4108450" y="6116638"/>
          <p14:tracePt t="120145" x="4108450" y="6099175"/>
          <p14:tracePt t="120162" x="4108450" y="6081713"/>
          <p14:tracePt t="120180" x="4108450" y="6072188"/>
          <p14:tracePt t="120195" x="4098925" y="6062663"/>
          <p14:tracePt t="120212" x="4089400" y="6062663"/>
          <p14:tracePt t="120216" x="4089400" y="6054725"/>
          <p14:tracePt t="120232" x="4081463" y="6054725"/>
          <p14:tracePt t="120253" x="4071938" y="6054725"/>
          <p14:tracePt t="120431" x="4062413" y="6054725"/>
          <p14:tracePt t="120846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867989" y="365760"/>
            <a:ext cx="7380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Propiedades Tecnológicas</a:t>
            </a:r>
            <a:endParaRPr lang="en-US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27879" t="51220" r="29351" b="32530"/>
          <a:stretch/>
        </p:blipFill>
        <p:spPr>
          <a:xfrm>
            <a:off x="1445957" y="1318912"/>
            <a:ext cx="5564777" cy="118872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/>
          <a:srcRect l="33769" t="36875" r="27478" b="39018"/>
          <a:stretch/>
        </p:blipFill>
        <p:spPr>
          <a:xfrm>
            <a:off x="2122714" y="2828227"/>
            <a:ext cx="3435532" cy="120154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C28E63D9-E2AD-4CEE-9264-370DFD34A270}"/>
              </a:ext>
            </a:extLst>
          </p:cNvPr>
          <p:cNvSpPr txBox="1"/>
          <p:nvPr/>
        </p:nvSpPr>
        <p:spPr>
          <a:xfrm>
            <a:off x="1867989" y="833420"/>
            <a:ext cx="22257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lphaLcParenR"/>
            </a:pPr>
            <a:r>
              <a:rPr lang="es-AR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Polietileno PE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8D5574F-5498-45C3-8518-DFC62CB607B0}"/>
              </a:ext>
            </a:extLst>
          </p:cNvPr>
          <p:cNvSpPr txBox="1"/>
          <p:nvPr/>
        </p:nvSpPr>
        <p:spPr>
          <a:xfrm>
            <a:off x="5880295" y="3429000"/>
            <a:ext cx="1130439" cy="3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LDPE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232C5AA-7BE1-4159-89F0-20A473E635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6960" y="4719644"/>
            <a:ext cx="5438103" cy="890093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0F33229-308B-4064-9520-0DC38778C603}"/>
              </a:ext>
            </a:extLst>
          </p:cNvPr>
          <p:cNvSpPr txBox="1"/>
          <p:nvPr/>
        </p:nvSpPr>
        <p:spPr>
          <a:xfrm>
            <a:off x="5842781" y="5546055"/>
            <a:ext cx="1285183" cy="3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HDPE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7A4D4DD6-A957-41E3-AFE8-D73E2C244D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9511" y="649005"/>
            <a:ext cx="3542083" cy="297510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72D3031-FDFB-4F27-9303-59C438BE61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4752" y="3942393"/>
            <a:ext cx="3511600" cy="260931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1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526"/>
    </mc:Choice>
    <mc:Fallback xmlns="">
      <p:transition spd="slow" advTm="337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224" x="847725" y="5018088"/>
          <p14:tracePt t="5281" x="847725" y="5027613"/>
          <p14:tracePt t="5326" x="847725" y="5037138"/>
          <p14:tracePt t="5369" x="847725" y="5045075"/>
          <p14:tracePt t="5479" x="874713" y="5072063"/>
          <p14:tracePt t="5498" x="919163" y="5081588"/>
          <p14:tracePt t="5519" x="1027113" y="5108575"/>
          <p14:tracePt t="5523" x="1062038" y="5108575"/>
          <p14:tracePt t="5532" x="1116013" y="5126038"/>
          <p14:tracePt t="5551" x="1179513" y="5143500"/>
          <p14:tracePt t="5565" x="1250950" y="5160963"/>
          <p14:tracePt t="5582" x="1303338" y="5180013"/>
          <p14:tracePt t="5600" x="1347788" y="5197475"/>
          <p14:tracePt t="5615" x="1374775" y="5214938"/>
          <p14:tracePt t="5633" x="1446213" y="5251450"/>
          <p14:tracePt t="5650" x="1517650" y="5295900"/>
          <p14:tracePt t="5666" x="1571625" y="5330825"/>
          <p14:tracePt t="5682" x="1660525" y="5384800"/>
          <p14:tracePt t="5700" x="1768475" y="5429250"/>
          <p14:tracePt t="5715" x="1866900" y="5483225"/>
          <p14:tracePt t="5732" x="1965325" y="5545138"/>
          <p14:tracePt t="5749" x="2009775" y="5589588"/>
          <p14:tracePt t="5765" x="2044700" y="5626100"/>
          <p14:tracePt t="5782" x="2133600" y="5724525"/>
          <p14:tracePt t="5800" x="2187575" y="5813425"/>
          <p14:tracePt t="5815" x="2232025" y="5857875"/>
          <p14:tracePt t="5832" x="2251075" y="5919788"/>
          <p14:tracePt t="5849" x="2268538" y="5956300"/>
          <p14:tracePt t="5865" x="2295525" y="6000750"/>
          <p14:tracePt t="5882" x="2322513" y="6037263"/>
          <p14:tracePt t="5900" x="2339975" y="6072188"/>
          <p14:tracePt t="5915" x="2347913" y="6099175"/>
          <p14:tracePt t="5932" x="2357438" y="6116638"/>
          <p14:tracePt t="5949" x="2366963" y="6143625"/>
          <p14:tracePt t="5965" x="2384425" y="6180138"/>
          <p14:tracePt t="5982" x="2393950" y="6197600"/>
          <p14:tracePt t="5999" x="2401888" y="6215063"/>
          <p14:tracePt t="6015" x="2401888" y="6224588"/>
          <p14:tracePt t="22391" x="2401888" y="6215063"/>
          <p14:tracePt t="22405" x="2401888" y="6205538"/>
          <p14:tracePt t="22429" x="2401888" y="6197600"/>
          <p14:tracePt t="22489" x="2401888" y="6188075"/>
          <p14:tracePt t="22505" x="2401888" y="6180138"/>
          <p14:tracePt t="22609" x="2401888" y="6170613"/>
          <p14:tracePt t="25327" x="2411413" y="6170613"/>
          <p14:tracePt t="25339" x="2419350" y="6161088"/>
          <p14:tracePt t="25348" x="2419350" y="6153150"/>
          <p14:tracePt t="25362" x="2428875" y="6153150"/>
          <p14:tracePt t="25379" x="2438400" y="6143625"/>
          <p14:tracePt t="25395" x="2446338" y="6143625"/>
          <p14:tracePt t="25412" x="2455863" y="6134100"/>
          <p14:tracePt t="25429" x="2455863" y="6126163"/>
          <p14:tracePt t="25484" x="2455863" y="6116638"/>
          <p14:tracePt t="25666" x="2455863" y="6108700"/>
          <p14:tracePt t="25672" x="2455863" y="6099175"/>
          <p14:tracePt t="25692" x="2455863" y="6089650"/>
          <p14:tracePt t="25701" x="2455863" y="6081713"/>
          <p14:tracePt t="25742" x="2455863" y="6072188"/>
          <p14:tracePt t="25900" x="2455863" y="6054725"/>
          <p14:tracePt t="25972" x="2455863" y="6037263"/>
          <p14:tracePt t="25987" x="2446338" y="6037263"/>
          <p14:tracePt t="26005" x="2446338" y="6027738"/>
          <p14:tracePt t="26115" x="2446338" y="6010275"/>
          <p14:tracePt t="26145" x="2446338" y="6000750"/>
          <p14:tracePt t="26342" x="2446338" y="5991225"/>
          <p14:tracePt t="26358" x="2446338" y="5983288"/>
          <p14:tracePt t="26374" x="2438400" y="5973763"/>
          <p14:tracePt t="26382" x="2428875" y="5946775"/>
          <p14:tracePt t="26396" x="2428875" y="5919788"/>
          <p14:tracePt t="26412" x="2428875" y="5884863"/>
          <p14:tracePt t="26429" x="2419350" y="5848350"/>
          <p14:tracePt t="26445" x="2419350" y="5830888"/>
          <p14:tracePt t="26462" x="2419350" y="5813425"/>
          <p14:tracePt t="26480" x="2419350" y="5803900"/>
          <p14:tracePt t="26496" x="2419350" y="5795963"/>
          <p14:tracePt t="26512" x="2419350" y="5776913"/>
          <p14:tracePt t="26529" x="2419350" y="5759450"/>
          <p14:tracePt t="26545" x="2428875" y="5732463"/>
          <p14:tracePt t="26562" x="2428875" y="5715000"/>
          <p14:tracePt t="26579" x="2446338" y="5688013"/>
          <p14:tracePt t="26596" x="2446338" y="5670550"/>
          <p14:tracePt t="26600" x="2446338" y="5653088"/>
          <p14:tracePt t="26613" x="2446338" y="5643563"/>
          <p14:tracePt t="26629" x="2455863" y="5599113"/>
          <p14:tracePt t="26648" x="2465388" y="5581650"/>
          <p14:tracePt t="26684" x="2465388" y="5572125"/>
          <p14:tracePt t="26900" x="2455863" y="5572125"/>
          <p14:tracePt t="26971" x="2446338" y="5572125"/>
          <p14:tracePt t="27107" x="2428875" y="5589588"/>
          <p14:tracePt t="27126" x="2419350" y="5599113"/>
          <p14:tracePt t="27143" x="2411413" y="5608638"/>
          <p14:tracePt t="27165" x="2411413" y="5616575"/>
          <p14:tracePt t="27173" x="2401888" y="5616575"/>
          <p14:tracePt t="27181" x="2393950" y="5626100"/>
          <p14:tracePt t="27197" x="2384425" y="5634038"/>
          <p14:tracePt t="27214" x="2384425" y="5643563"/>
          <p14:tracePt t="27228" x="2374900" y="5643563"/>
          <p14:tracePt t="27245" x="2374900" y="5653088"/>
          <p14:tracePt t="43811" x="2366963" y="5653088"/>
          <p14:tracePt t="43820" x="2366963" y="5643563"/>
          <p14:tracePt t="43829" x="2366963" y="5626100"/>
          <p14:tracePt t="43844" x="2366963" y="5616575"/>
          <p14:tracePt t="43859" x="2366963" y="5599113"/>
          <p14:tracePt t="43876" x="2366963" y="5581650"/>
          <p14:tracePt t="43893" x="2366963" y="5545138"/>
          <p14:tracePt t="43909" x="2366963" y="5510213"/>
          <p14:tracePt t="43926" x="2366963" y="5465763"/>
          <p14:tracePt t="43943" x="2357438" y="5429250"/>
          <p14:tracePt t="43959" x="2347913" y="5375275"/>
          <p14:tracePt t="43976" x="2322513" y="5295900"/>
          <p14:tracePt t="43993" x="2312988" y="5241925"/>
          <p14:tracePt t="44009" x="2295525" y="5187950"/>
          <p14:tracePt t="44026" x="2286000" y="5116513"/>
          <p14:tracePt t="44043" x="2268538" y="5062538"/>
          <p14:tracePt t="44059" x="2251075" y="5000625"/>
          <p14:tracePt t="44076" x="2241550" y="4919663"/>
          <p14:tracePt t="44093" x="2214563" y="4822825"/>
          <p14:tracePt t="44109" x="2205038" y="4768850"/>
          <p14:tracePt t="44126" x="2187575" y="4679950"/>
          <p14:tracePt t="44143" x="2170113" y="4581525"/>
          <p14:tracePt t="44159" x="2152650" y="4483100"/>
          <p14:tracePt t="44176" x="2133600" y="4402138"/>
          <p14:tracePt t="44193" x="2133600" y="4330700"/>
          <p14:tracePt t="44209" x="2133600" y="4241800"/>
          <p14:tracePt t="44227" x="2133600" y="4108450"/>
          <p14:tracePt t="44244" x="2143125" y="4010025"/>
          <p14:tracePt t="44259" x="2160588" y="3929063"/>
          <p14:tracePt t="44276" x="2179638" y="3884613"/>
          <p14:tracePt t="44292" x="2187575" y="3830638"/>
          <p14:tracePt t="44309" x="2197100" y="3795713"/>
          <p14:tracePt t="44326" x="2205038" y="3741738"/>
          <p14:tracePt t="44344" x="2205038" y="3679825"/>
          <p14:tracePt t="44360" x="2205038" y="3652838"/>
          <p14:tracePt t="44377" x="2197100" y="3633788"/>
          <p14:tracePt t="44393" x="2197100" y="3625850"/>
          <p14:tracePt t="44409" x="2187575" y="3625850"/>
          <p14:tracePt t="44426" x="2170113" y="3616325"/>
          <p14:tracePt t="44608" x="2232025" y="3616325"/>
          <p14:tracePt t="44629" x="2312988" y="3598863"/>
          <p14:tracePt t="44643" x="2347913" y="3571875"/>
          <p14:tracePt t="44646" x="2401888" y="3527425"/>
          <p14:tracePt t="44659" x="2455863" y="3465513"/>
          <p14:tracePt t="44676" x="2776538" y="3179763"/>
          <p14:tracePt t="44693" x="3232150" y="2867025"/>
          <p14:tracePt t="44709" x="3759200" y="2312988"/>
          <p14:tracePt t="44726" x="4044950" y="2027238"/>
          <p14:tracePt t="44745" x="4214813" y="1822450"/>
          <p14:tracePt t="44759" x="4357688" y="1598613"/>
          <p14:tracePt t="44776" x="4419600" y="1419225"/>
          <p14:tracePt t="44792" x="4429125" y="1330325"/>
          <p14:tracePt t="44809" x="4438650" y="1295400"/>
          <p14:tracePt t="44826" x="4438650" y="1268413"/>
          <p14:tracePt t="44843" x="4438650" y="1250950"/>
          <p14:tracePt t="44859" x="4438650" y="1231900"/>
          <p14:tracePt t="44876" x="4419600" y="1187450"/>
          <p14:tracePt t="44892" x="4402138" y="1108075"/>
          <p14:tracePt t="44909" x="4375150" y="990600"/>
          <p14:tracePt t="44926" x="4357688" y="901700"/>
          <p14:tracePt t="44943" x="4330700" y="795338"/>
          <p14:tracePt t="44959" x="4322763" y="758825"/>
          <p14:tracePt t="44976" x="4313238" y="741363"/>
          <p14:tracePt t="44993" x="4303713" y="731838"/>
          <p14:tracePt t="45009" x="4286250" y="723900"/>
          <p14:tracePt t="45043" x="4259263" y="723900"/>
          <p14:tracePt t="45059" x="4125913" y="687388"/>
          <p14:tracePt t="45076" x="3919538" y="669925"/>
          <p14:tracePt t="45093" x="3776663" y="660400"/>
          <p14:tracePt t="45109" x="3643313" y="652463"/>
          <p14:tracePt t="45126" x="3571875" y="652463"/>
          <p14:tracePt t="45142" x="3517900" y="660400"/>
          <p14:tracePt t="45159" x="3465513" y="687388"/>
          <p14:tracePt t="45176" x="3402013" y="723900"/>
          <p14:tracePt t="45192" x="3322638" y="768350"/>
          <p14:tracePt t="45209" x="3224213" y="847725"/>
          <p14:tracePt t="45226" x="3071813" y="955675"/>
          <p14:tracePt t="45243" x="3009900" y="1000125"/>
          <p14:tracePt t="45259" x="2955925" y="1036638"/>
          <p14:tracePt t="45276" x="2919413" y="1062038"/>
          <p14:tracePt t="45293" x="2901950" y="1071563"/>
          <p14:tracePt t="45309" x="2884488" y="1081088"/>
          <p14:tracePt t="45326" x="2867025" y="1081088"/>
          <p14:tracePt t="45342" x="2847975" y="1089025"/>
          <p14:tracePt t="45359" x="2840038" y="1089025"/>
          <p14:tracePt t="45376" x="2830513" y="1098550"/>
          <p14:tracePt t="45394" x="2822575" y="1108075"/>
          <p14:tracePt t="45409" x="2822575" y="1116013"/>
          <p14:tracePt t="45480" x="2822575" y="1133475"/>
          <p14:tracePt t="45489" x="2822575" y="1143000"/>
          <p14:tracePt t="45504" x="2822575" y="1160463"/>
          <p14:tracePt t="45526" x="2830513" y="1169988"/>
          <p14:tracePt t="45606" x="2847975" y="1187450"/>
          <p14:tracePt t="45621" x="2867025" y="1196975"/>
          <p14:tracePt t="45637" x="2874963" y="1204913"/>
          <p14:tracePt t="45648" x="2884488" y="1204913"/>
          <p14:tracePt t="45662" x="2894013" y="1223963"/>
          <p14:tracePt t="45677" x="2901950" y="1231900"/>
          <p14:tracePt t="45695" x="2911475" y="1241425"/>
          <p14:tracePt t="45709" x="2928938" y="1241425"/>
          <p14:tracePt t="45726" x="2955925" y="1241425"/>
          <p14:tracePt t="45742" x="3009900" y="1241425"/>
          <p14:tracePt t="45759" x="3071813" y="1241425"/>
          <p14:tracePt t="45776" x="3160713" y="1223963"/>
          <p14:tracePt t="45795" x="3251200" y="1214438"/>
          <p14:tracePt t="45809" x="3276600" y="1214438"/>
          <p14:tracePt t="45825" x="3303588" y="1214438"/>
          <p14:tracePt t="45842" x="3340100" y="1214438"/>
          <p14:tracePt t="45859" x="3375025" y="1223963"/>
          <p14:tracePt t="45875" x="3446463" y="1231900"/>
          <p14:tracePt t="45892" x="3490913" y="1231900"/>
          <p14:tracePt t="45909" x="3509963" y="1241425"/>
          <p14:tracePt t="45926" x="3527425" y="1241425"/>
          <p14:tracePt t="45943" x="3536950" y="1241425"/>
          <p14:tracePt t="45991" x="3536950" y="1231900"/>
          <p14:tracePt t="46007" x="3544888" y="1231900"/>
          <p14:tracePt t="46122" x="3554413" y="1231900"/>
          <p14:tracePt t="46151" x="3562350" y="1231900"/>
          <p14:tracePt t="46247" x="3571875" y="1231900"/>
          <p14:tracePt t="46264" x="3581400" y="1241425"/>
          <p14:tracePt t="46279" x="3589338" y="1250950"/>
          <p14:tracePt t="46298" x="3589338" y="1258888"/>
          <p14:tracePt t="46345" x="3598863" y="1258888"/>
          <p14:tracePt t="46365" x="3608388" y="1258888"/>
          <p14:tracePt t="46374" x="3608388" y="1268413"/>
          <p14:tracePt t="46383" x="3608388" y="1276350"/>
          <p14:tracePt t="46394" x="3608388" y="1285875"/>
          <p14:tracePt t="46409" x="3608388" y="1295400"/>
          <p14:tracePt t="47736" x="3608388" y="1285875"/>
          <p14:tracePt t="47794" x="3608388" y="1276350"/>
          <p14:tracePt t="48308" x="3608388" y="1285875"/>
          <p14:tracePt t="48409" x="3608388" y="1295400"/>
          <p14:tracePt t="48626" x="3616325" y="1312863"/>
          <p14:tracePt t="48655" x="3616325" y="1322388"/>
          <p14:tracePt t="48678" x="3616325" y="1330325"/>
          <p14:tracePt t="48691" x="3616325" y="1339850"/>
          <p14:tracePt t="68997" x="3616325" y="1347788"/>
          <p14:tracePt t="72829" x="3625850" y="1347788"/>
          <p14:tracePt t="72836" x="3633788" y="1347788"/>
          <p14:tracePt t="72858" x="3643313" y="1347788"/>
          <p14:tracePt t="72866" x="3660775" y="1347788"/>
          <p14:tracePt t="72875" x="3670300" y="1347788"/>
          <p14:tracePt t="72888" x="3705225" y="1339850"/>
          <p14:tracePt t="72978" x="3714750" y="1339850"/>
          <p14:tracePt t="72992" x="3732213" y="1339850"/>
          <p14:tracePt t="72998" x="3751263" y="1339850"/>
          <p14:tracePt t="73006" x="3768725" y="1339850"/>
          <p14:tracePt t="73022" x="3803650" y="1339850"/>
          <p14:tracePt t="73038" x="3830638" y="1339850"/>
          <p14:tracePt t="73055" x="3867150" y="1339850"/>
          <p14:tracePt t="73072" x="3902075" y="1339850"/>
          <p14:tracePt t="73088" x="3946525" y="1339850"/>
          <p14:tracePt t="73105" x="4044950" y="1357313"/>
          <p14:tracePt t="73122" x="4143375" y="1366838"/>
          <p14:tracePt t="73138" x="4197350" y="1366838"/>
          <p14:tracePt t="73140" x="4214813" y="1366838"/>
          <p14:tracePt t="73155" x="4251325" y="1374775"/>
          <p14:tracePt t="73172" x="4259263" y="1384300"/>
          <p14:tracePt t="73309" x="4276725" y="1384300"/>
          <p14:tracePt t="73333" x="4276725" y="1393825"/>
          <p14:tracePt t="73386" x="4276725" y="1401763"/>
          <p14:tracePt t="73397" x="4286250" y="1401763"/>
          <p14:tracePt t="73465" x="4295775" y="1411288"/>
          <p14:tracePt t="73481" x="4303713" y="1411288"/>
          <p14:tracePt t="73496" x="4313238" y="1411288"/>
          <p14:tracePt t="73518" x="4322763" y="1411288"/>
          <p14:tracePt t="73543" x="4330700" y="1411288"/>
          <p14:tracePt t="73550" x="4340225" y="1411288"/>
          <p14:tracePt t="74230" x="4330700" y="1411288"/>
          <p14:tracePt t="74468" x="4322763" y="1411288"/>
          <p14:tracePt t="74507" x="4313238" y="1411288"/>
          <p14:tracePt t="74519" x="4303713" y="1401763"/>
          <p14:tracePt t="74528" x="4295775" y="1393825"/>
          <p14:tracePt t="74555" x="4286250" y="1384300"/>
          <p14:tracePt t="74573" x="4268788" y="1374775"/>
          <p14:tracePt t="74590" x="4259263" y="1357313"/>
          <p14:tracePt t="74605" x="4241800" y="1347788"/>
          <p14:tracePt t="74623" x="4205288" y="1339850"/>
          <p14:tracePt t="74638" x="4179888" y="1322388"/>
          <p14:tracePt t="74655" x="4170363" y="1312863"/>
          <p14:tracePt t="74673" x="4160838" y="1295400"/>
          <p14:tracePt t="74692" x="4125913" y="1285875"/>
          <p14:tracePt t="74705" x="4125913" y="1276350"/>
          <p14:tracePt t="74723" x="4081463" y="1258888"/>
          <p14:tracePt t="74738" x="4062413" y="1250950"/>
          <p14:tracePt t="74755" x="4044950" y="1241425"/>
          <p14:tracePt t="74773" x="4010025" y="1231900"/>
          <p14:tracePt t="74790" x="3946525" y="1241425"/>
          <p14:tracePt t="74805" x="3867150" y="1285875"/>
          <p14:tracePt t="74823" x="3803650" y="1357313"/>
          <p14:tracePt t="74838" x="3741738" y="1428750"/>
          <p14:tracePt t="74856" x="3589338" y="1536700"/>
          <p14:tracePt t="74872" x="3500438" y="1608138"/>
          <p14:tracePt t="74889" x="3419475" y="1660525"/>
          <p14:tracePt t="74904" x="3375025" y="1704975"/>
          <p14:tracePt t="74922" x="3340100" y="1741488"/>
          <p14:tracePt t="74938" x="3268663" y="1822450"/>
          <p14:tracePt t="74954" x="3187700" y="1919288"/>
          <p14:tracePt t="74972" x="3116263" y="2000250"/>
          <p14:tracePt t="74990" x="3054350" y="2125663"/>
          <p14:tracePt t="75005" x="3027363" y="2214563"/>
          <p14:tracePt t="75022" x="3017838" y="2295525"/>
          <p14:tracePt t="75038" x="3017838" y="2347913"/>
          <p14:tracePt t="75054" x="3036888" y="2393950"/>
          <p14:tracePt t="75072" x="3044825" y="2438400"/>
          <p14:tracePt t="75089" x="3054350" y="2455863"/>
          <p14:tracePt t="75104" x="3062288" y="2465388"/>
          <p14:tracePt t="75218" x="3062288" y="2446338"/>
          <p14:tracePt t="75226" x="3044825" y="2419350"/>
          <p14:tracePt t="75237" x="3036888" y="2401888"/>
          <p14:tracePt t="75254" x="3017838" y="2366963"/>
          <p14:tracePt t="75272" x="2982913" y="2330450"/>
          <p14:tracePt t="75288" x="2938463" y="2276475"/>
          <p14:tracePt t="75305" x="2901950" y="2214563"/>
          <p14:tracePt t="75322" x="2867025" y="2187575"/>
          <p14:tracePt t="75338" x="2840038" y="2152650"/>
          <p14:tracePt t="75354" x="2803525" y="2116138"/>
          <p14:tracePt t="75371" x="2795588" y="2108200"/>
          <p14:tracePt t="75388" x="2776538" y="2089150"/>
          <p14:tracePt t="75404" x="2768600" y="2071688"/>
          <p14:tracePt t="75422" x="2759075" y="2062163"/>
          <p14:tracePt t="75437" x="2741613" y="2036763"/>
          <p14:tracePt t="75454" x="2705100" y="1982788"/>
          <p14:tracePt t="75471" x="2697163" y="1946275"/>
          <p14:tracePt t="75488" x="2679700" y="1928813"/>
          <p14:tracePt t="75504" x="2679700" y="1919288"/>
          <p14:tracePt t="75521" x="2670175" y="1911350"/>
          <p14:tracePt t="75631" x="2670175" y="1919288"/>
          <p14:tracePt t="75647" x="2652713" y="1938338"/>
          <p14:tracePt t="75665" x="2643188" y="1946275"/>
          <p14:tracePt t="75677" x="2643188" y="1955800"/>
          <p14:tracePt t="75868" x="2643188" y="1965325"/>
          <p14:tracePt t="75885" x="2679700" y="1973263"/>
          <p14:tracePt t="75899" x="2724150" y="1990725"/>
          <p14:tracePt t="75910" x="2751138" y="2000250"/>
          <p14:tracePt t="75922" x="2840038" y="2000250"/>
          <p14:tracePt t="75938" x="2973388" y="2009775"/>
          <p14:tracePt t="75954" x="3089275" y="2009775"/>
          <p14:tracePt t="75971" x="3214688" y="2009775"/>
          <p14:tracePt t="75987" x="3286125" y="2009775"/>
          <p14:tracePt t="76004" x="3330575" y="1990725"/>
          <p14:tracePt t="76022" x="3402013" y="1982788"/>
          <p14:tracePt t="76037" x="3490913" y="1982788"/>
          <p14:tracePt t="76054" x="3616325" y="1965325"/>
          <p14:tracePt t="76071" x="3697288" y="1955800"/>
          <p14:tracePt t="76087" x="3795713" y="1955800"/>
          <p14:tracePt t="76104" x="3919538" y="1955800"/>
          <p14:tracePt t="76121" x="4017963" y="1955800"/>
          <p14:tracePt t="76137" x="4081463" y="1965325"/>
          <p14:tracePt t="76155" x="4152900" y="1982788"/>
          <p14:tracePt t="76172" x="4214813" y="1990725"/>
          <p14:tracePt t="76187" x="4251325" y="1990725"/>
          <p14:tracePt t="76204" x="4303713" y="2009775"/>
          <p14:tracePt t="76221" x="4402138" y="2027238"/>
          <p14:tracePt t="76237" x="4518025" y="2044700"/>
          <p14:tracePt t="76254" x="4616450" y="2054225"/>
          <p14:tracePt t="76271" x="4705350" y="2062163"/>
          <p14:tracePt t="76287" x="4776788" y="2081213"/>
          <p14:tracePt t="76304" x="4875213" y="2098675"/>
          <p14:tracePt t="76321" x="4956175" y="2108200"/>
          <p14:tracePt t="76337" x="5037138" y="2108200"/>
          <p14:tracePt t="76354" x="5099050" y="2108200"/>
          <p14:tracePt t="76371" x="5170488" y="2116138"/>
          <p14:tracePt t="76387" x="5224463" y="2116138"/>
          <p14:tracePt t="76404" x="5276850" y="2125663"/>
          <p14:tracePt t="76421" x="5322888" y="2133600"/>
          <p14:tracePt t="76438" x="5367338" y="2133600"/>
          <p14:tracePt t="76454" x="5402263" y="2143125"/>
          <p14:tracePt t="76471" x="5419725" y="2152650"/>
          <p14:tracePt t="76487" x="5438775" y="2160588"/>
          <p14:tracePt t="76504" x="5446713" y="2160588"/>
          <p14:tracePt t="76521" x="5465763" y="2160588"/>
          <p14:tracePt t="76537" x="5473700" y="2170113"/>
          <p14:tracePt t="76554" x="5510213" y="2179638"/>
          <p14:tracePt t="76572" x="5554663" y="2187575"/>
          <p14:tracePt t="76587" x="5572125" y="2187575"/>
          <p14:tracePt t="76604" x="5581650" y="2197100"/>
          <p14:tracePt t="76621" x="5599113" y="2197100"/>
          <p14:tracePt t="76654" x="5608638" y="2205038"/>
          <p14:tracePt t="76671" x="5616575" y="2205038"/>
          <p14:tracePt t="76687" x="5626100" y="2205038"/>
          <p14:tracePt t="77096" x="5634038" y="2197100"/>
          <p14:tracePt t="77206" x="5643563" y="2197100"/>
          <p14:tracePt t="77284" x="5643563" y="2187575"/>
          <p14:tracePt t="77418" x="5653088" y="2187575"/>
          <p14:tracePt t="78985" x="5653088" y="2179638"/>
          <p14:tracePt t="79004" x="5653088" y="2170113"/>
          <p14:tracePt t="79012" x="5653088" y="2160588"/>
          <p14:tracePt t="79028" x="5653088" y="2152650"/>
          <p14:tracePt t="79044" x="5653088" y="2133600"/>
          <p14:tracePt t="79056" x="5653088" y="2125663"/>
          <p14:tracePt t="79070" x="5653088" y="2098675"/>
          <p14:tracePt t="79087" x="5643563" y="2062163"/>
          <p14:tracePt t="79104" x="5634038" y="2044700"/>
          <p14:tracePt t="79120" x="5616575" y="2009775"/>
          <p14:tracePt t="79138" x="5599113" y="1955800"/>
          <p14:tracePt t="79155" x="5581650" y="1911350"/>
          <p14:tracePt t="79170" x="5562600" y="1893888"/>
          <p14:tracePt t="79187" x="5554663" y="1866900"/>
          <p14:tracePt t="79204" x="5545138" y="1830388"/>
          <p14:tracePt t="79220" x="5537200" y="1812925"/>
          <p14:tracePt t="79237" x="5527675" y="1803400"/>
          <p14:tracePt t="79255" x="5527675" y="1785938"/>
          <p14:tracePt t="79280" x="5527675" y="1776413"/>
          <p14:tracePt t="79312" x="5527675" y="1768475"/>
          <p14:tracePt t="79320" x="5518150" y="1768475"/>
          <p14:tracePt t="79336" x="5518150" y="1758950"/>
          <p14:tracePt t="79360" x="5518150" y="1751013"/>
          <p14:tracePt t="79368" x="5518150" y="1741488"/>
          <p14:tracePt t="79398" x="5518150" y="1731963"/>
          <p14:tracePt t="79892" x="5510213" y="1731963"/>
          <p14:tracePt t="79908" x="5510213" y="1724025"/>
          <p14:tracePt t="79920" x="5510213" y="1714500"/>
          <p14:tracePt t="79937" x="5510213" y="1704975"/>
          <p14:tracePt t="79953" x="5510213" y="1697038"/>
          <p14:tracePt t="79982" x="5510213" y="1687513"/>
          <p14:tracePt t="79996" x="5510213" y="1679575"/>
          <p14:tracePt t="80006" x="5510213" y="1670050"/>
          <p14:tracePt t="80020" x="5510213" y="1660525"/>
          <p14:tracePt t="80037" x="5500688" y="1652588"/>
          <p14:tracePt t="80053" x="5491163" y="1643063"/>
          <p14:tracePt t="80070" x="5491163" y="1633538"/>
          <p14:tracePt t="80087" x="5491163" y="1625600"/>
          <p14:tracePt t="80105" x="5491163" y="1616075"/>
          <p14:tracePt t="80221" x="5491163" y="1608138"/>
          <p14:tracePt t="80237" x="5491163" y="1598613"/>
          <p14:tracePt t="80727" x="5483225" y="1598613"/>
          <p14:tracePt t="80750" x="5465763" y="1625600"/>
          <p14:tracePt t="80760" x="5456238" y="1652588"/>
          <p14:tracePt t="80770" x="5456238" y="1660525"/>
          <p14:tracePt t="80778" x="5446713" y="1679575"/>
          <p14:tracePt t="80787" x="5446713" y="1687513"/>
          <p14:tracePt t="80803" x="5438775" y="1714500"/>
          <p14:tracePt t="80820" x="5429250" y="1758950"/>
          <p14:tracePt t="80837" x="5429250" y="1785938"/>
          <p14:tracePt t="80854" x="5411788" y="1839913"/>
          <p14:tracePt t="80870" x="5402263" y="1884363"/>
          <p14:tracePt t="80887" x="5394325" y="1919288"/>
          <p14:tracePt t="80903" x="5375275" y="1965325"/>
          <p14:tracePt t="80920" x="5367338" y="1990725"/>
          <p14:tracePt t="80937" x="5357813" y="2000250"/>
          <p14:tracePt t="80955" x="5348288" y="2017713"/>
          <p14:tracePt t="80970" x="5348288" y="2027238"/>
          <p14:tracePt t="80987" x="5330825" y="2062163"/>
          <p14:tracePt t="81003" x="5330825" y="2081213"/>
          <p14:tracePt t="81020" x="5322888" y="2089150"/>
          <p14:tracePt t="81077" x="5322888" y="2098675"/>
          <p14:tracePt t="81098" x="5313363" y="2108200"/>
          <p14:tracePt t="81114" x="5313363" y="2116138"/>
          <p14:tracePt t="81130" x="5313363" y="2125663"/>
          <p14:tracePt t="81146" x="5313363" y="2133600"/>
          <p14:tracePt t="81162" x="5313363" y="2143125"/>
          <p14:tracePt t="81186" x="5313363" y="2152650"/>
          <p14:tracePt t="81202" x="5313363" y="2160588"/>
          <p14:tracePt t="81216" x="5303838" y="2170113"/>
          <p14:tracePt t="81225" x="5303838" y="2179638"/>
          <p14:tracePt t="81240" x="5303838" y="2187575"/>
          <p14:tracePt t="81257" x="5303838" y="2197100"/>
          <p14:tracePt t="81273" x="5303838" y="2205038"/>
          <p14:tracePt t="81287" x="5303838" y="2214563"/>
          <p14:tracePt t="81304" x="5303838" y="2224088"/>
          <p14:tracePt t="81320" x="5303838" y="2232025"/>
          <p14:tracePt t="81337" x="5303838" y="2241550"/>
          <p14:tracePt t="81353" x="5303838" y="2251075"/>
          <p14:tracePt t="81370" x="5303838" y="2259013"/>
          <p14:tracePt t="81387" x="5303838" y="2268538"/>
          <p14:tracePt t="81403" x="5303838" y="2286000"/>
          <p14:tracePt t="81420" x="5303838" y="2303463"/>
          <p14:tracePt t="81437" x="5295900" y="2339975"/>
          <p14:tracePt t="81454" x="5286375" y="2347913"/>
          <p14:tracePt t="81470" x="5286375" y="2366963"/>
          <p14:tracePt t="81486" x="5276850" y="2374900"/>
          <p14:tracePt t="81503" x="5276850" y="2384425"/>
          <p14:tracePt t="81520" x="5268913" y="2393950"/>
          <p14:tracePt t="81537" x="5268913" y="2401888"/>
          <p14:tracePt t="81899" x="5276850" y="2384425"/>
          <p14:tracePt t="81918" x="5322888" y="2347913"/>
          <p14:tracePt t="81930" x="5330825" y="2330450"/>
          <p14:tracePt t="81937" x="5340350" y="2303463"/>
          <p14:tracePt t="81957" x="5367338" y="2251075"/>
          <p14:tracePt t="81970" x="5367338" y="2232025"/>
          <p14:tracePt t="81987" x="5375275" y="2152650"/>
          <p14:tracePt t="82004" x="5375275" y="2098675"/>
          <p14:tracePt t="82020" x="5375275" y="2044700"/>
          <p14:tracePt t="82036" x="5375275" y="1990725"/>
          <p14:tracePt t="82053" x="5384800" y="1946275"/>
          <p14:tracePt t="82070" x="5394325" y="1911350"/>
          <p14:tracePt t="82086" x="5402263" y="1874838"/>
          <p14:tracePt t="82103" x="5411788" y="1857375"/>
          <p14:tracePt t="82120" x="5419725" y="1822450"/>
          <p14:tracePt t="82137" x="5438775" y="1768475"/>
          <p14:tracePt t="82154" x="5456238" y="1731963"/>
          <p14:tracePt t="82170" x="5456238" y="1704975"/>
          <p14:tracePt t="82186" x="5465763" y="1697038"/>
          <p14:tracePt t="82203" x="5465763" y="1687513"/>
          <p14:tracePt t="82220" x="5465763" y="1679575"/>
          <p14:tracePt t="82236" x="5465763" y="1670050"/>
          <p14:tracePt t="82270" x="5465763" y="1660525"/>
          <p14:tracePt t="82287" x="5465763" y="1652588"/>
          <p14:tracePt t="82303" x="5465763" y="1643063"/>
          <p14:tracePt t="82351" x="5465763" y="1633538"/>
          <p14:tracePt t="84520" x="5500688" y="1697038"/>
          <p14:tracePt t="84538" x="5518150" y="1724025"/>
          <p14:tracePt t="84556" x="5537200" y="1776413"/>
          <p14:tracePt t="84571" x="5545138" y="1803400"/>
          <p14:tracePt t="84587" x="5545138" y="1830388"/>
          <p14:tracePt t="84603" x="5562600" y="1857375"/>
          <p14:tracePt t="84620" x="5562600" y="1866900"/>
          <p14:tracePt t="84637" x="5572125" y="1884363"/>
          <p14:tracePt t="84653" x="5581650" y="1919288"/>
          <p14:tracePt t="84670" x="5599113" y="1946275"/>
          <p14:tracePt t="84687" x="5599113" y="1982788"/>
          <p14:tracePt t="84704" x="5608638" y="1990725"/>
          <p14:tracePt t="84720" x="5608638" y="2017713"/>
          <p14:tracePt t="84738" x="5608638" y="2027238"/>
          <p14:tracePt t="84755" x="5608638" y="2036763"/>
          <p14:tracePt t="84769" x="5608638" y="2044700"/>
          <p14:tracePt t="84787" x="5608638" y="2054225"/>
          <p14:tracePt t="84803" x="5608638" y="2062163"/>
          <p14:tracePt t="85045" x="5616575" y="2062163"/>
          <p14:tracePt t="85050" x="5626100" y="2044700"/>
          <p14:tracePt t="85059" x="5626100" y="2027238"/>
          <p14:tracePt t="85069" x="5626100" y="2009775"/>
          <p14:tracePt t="85086" x="5626100" y="1965325"/>
          <p14:tracePt t="85103" x="5626100" y="1928813"/>
          <p14:tracePt t="85119" x="5626100" y="1893888"/>
          <p14:tracePt t="85138" x="5626100" y="1830388"/>
          <p14:tracePt t="85153" x="5616575" y="1795463"/>
          <p14:tracePt t="85169" x="5616575" y="1768475"/>
          <p14:tracePt t="85186" x="5616575" y="1724025"/>
          <p14:tracePt t="85203" x="5616575" y="1687513"/>
          <p14:tracePt t="85219" x="5616575" y="1660525"/>
          <p14:tracePt t="85238" x="5616575" y="1633538"/>
          <p14:tracePt t="85253" x="5608638" y="1608138"/>
          <p14:tracePt t="85269" x="5608638" y="1598613"/>
          <p14:tracePt t="85286" x="5608638" y="1589088"/>
          <p14:tracePt t="85303" x="5608638" y="1571625"/>
          <p14:tracePt t="85338" x="5608638" y="1562100"/>
          <p14:tracePt t="86079" x="5608638" y="1581150"/>
          <p14:tracePt t="86093" x="5608638" y="1589088"/>
          <p14:tracePt t="86107" x="5616575" y="1608138"/>
          <p14:tracePt t="86123" x="5626100" y="1616075"/>
          <p14:tracePt t="86136" x="5626100" y="1633538"/>
          <p14:tracePt t="86153" x="5643563" y="1679575"/>
          <p14:tracePt t="86169" x="5643563" y="1714500"/>
          <p14:tracePt t="86186" x="5643563" y="1741488"/>
          <p14:tracePt t="86203" x="5643563" y="1768475"/>
          <p14:tracePt t="86219" x="5643563" y="1776413"/>
          <p14:tracePt t="86236" x="5643563" y="1785938"/>
          <p14:tracePt t="86253" x="5634038" y="1795463"/>
          <p14:tracePt t="86270" x="5634038" y="1803400"/>
          <p14:tracePt t="86286" x="5626100" y="1812925"/>
          <p14:tracePt t="86334" x="5616575" y="1812925"/>
          <p14:tracePt t="86351" x="5616575" y="1822450"/>
          <p14:tracePt t="86635" x="5608638" y="1830388"/>
          <p14:tracePt t="86650" x="5608638" y="1839913"/>
          <p14:tracePt t="86664" x="5599113" y="1839913"/>
          <p14:tracePt t="87015" x="5589588" y="1866900"/>
          <p14:tracePt t="87028" x="5572125" y="1893888"/>
          <p14:tracePt t="87036" x="5572125" y="1919288"/>
          <p14:tracePt t="87052" x="5572125" y="1938338"/>
          <p14:tracePt t="87069" x="5572125" y="1973263"/>
          <p14:tracePt t="87086" x="5554663" y="2000250"/>
          <p14:tracePt t="87102" x="5545138" y="2044700"/>
          <p14:tracePt t="87119" x="5527675" y="2089150"/>
          <p14:tracePt t="87136" x="5518150" y="2143125"/>
          <p14:tracePt t="87152" x="5510213" y="2197100"/>
          <p14:tracePt t="87169" x="5510213" y="2224088"/>
          <p14:tracePt t="87186" x="5510213" y="2232025"/>
          <p14:tracePt t="87202" x="5510213" y="2241550"/>
          <p14:tracePt t="87987" x="5510213" y="2251075"/>
          <p14:tracePt t="88112" x="5510213" y="2259013"/>
          <p14:tracePt t="88132" x="5510213" y="2268538"/>
          <p14:tracePt t="88416" x="5510213" y="2276475"/>
          <p14:tracePt t="88441" x="5510213" y="2286000"/>
          <p14:tracePt t="88449" x="5510213" y="2295525"/>
          <p14:tracePt t="88457" x="5510213" y="2303463"/>
          <p14:tracePt t="88469" x="5500688" y="2312988"/>
          <p14:tracePt t="88486" x="5491163" y="2357438"/>
          <p14:tracePt t="88503" x="5491163" y="2393950"/>
          <p14:tracePt t="88519" x="5491163" y="2419350"/>
          <p14:tracePt t="88535" x="5491163" y="2428875"/>
          <p14:tracePt t="88554" x="5491163" y="2465388"/>
          <p14:tracePt t="88569" x="5491163" y="2490788"/>
          <p14:tracePt t="88586" x="5491163" y="2500313"/>
          <p14:tracePt t="88603" x="5491163" y="2509838"/>
          <p14:tracePt t="88619" x="5491163" y="2517775"/>
          <p14:tracePt t="89448" x="5491163" y="2536825"/>
          <p14:tracePt t="89459" x="5500688" y="2536825"/>
          <p14:tracePt t="89857" x="5500688" y="2544763"/>
          <p14:tracePt t="89871" x="5491163" y="2544763"/>
          <p14:tracePt t="105549" x="5491163" y="2554288"/>
          <p14:tracePt t="105725" x="5483225" y="2562225"/>
          <p14:tracePt t="106857" x="5473700" y="2562225"/>
          <p14:tracePt t="106877" x="5465763" y="2509838"/>
          <p14:tracePt t="106894" x="5456238" y="2473325"/>
          <p14:tracePt t="106899" x="5446713" y="2455863"/>
          <p14:tracePt t="106916" x="5438775" y="2411413"/>
          <p14:tracePt t="106933" x="5438775" y="2347913"/>
          <p14:tracePt t="106949" x="5429250" y="2303463"/>
          <p14:tracePt t="106966" x="5419725" y="2251075"/>
          <p14:tracePt t="106984" x="5411788" y="2197100"/>
          <p14:tracePt t="106999" x="5394325" y="2152650"/>
          <p14:tracePt t="107018" x="5375275" y="2089150"/>
          <p14:tracePt t="107033" x="5357813" y="2044700"/>
          <p14:tracePt t="107049" x="5348288" y="1990725"/>
          <p14:tracePt t="107066" x="5348288" y="1928813"/>
          <p14:tracePt t="107084" x="5348288" y="1884363"/>
          <p14:tracePt t="107099" x="5348288" y="1847850"/>
          <p14:tracePt t="107116" x="5348288" y="1812925"/>
          <p14:tracePt t="107134" x="5348288" y="1795463"/>
          <p14:tracePt t="107150" x="5348288" y="1785938"/>
          <p14:tracePt t="107166" x="5348288" y="1776413"/>
          <p14:tracePt t="107566" x="5340350" y="1776413"/>
          <p14:tracePt t="107587" x="5330825" y="1839913"/>
          <p14:tracePt t="107608" x="5330825" y="1874838"/>
          <p14:tracePt t="107616" x="5330825" y="1901825"/>
          <p14:tracePt t="107634" x="5330825" y="1946275"/>
          <p14:tracePt t="107649" x="5330825" y="1965325"/>
          <p14:tracePt t="107666" x="5330825" y="1973263"/>
          <p14:tracePt t="107683" x="5330825" y="1990725"/>
          <p14:tracePt t="107699" x="5330825" y="2000250"/>
          <p14:tracePt t="107716" x="5322888" y="2009775"/>
          <p14:tracePt t="107734" x="5322888" y="2036763"/>
          <p14:tracePt t="107749" x="5313363" y="2054225"/>
          <p14:tracePt t="107766" x="5313363" y="2062163"/>
          <p14:tracePt t="107784" x="5303838" y="2081213"/>
          <p14:tracePt t="107799" x="5303838" y="2089150"/>
          <p14:tracePt t="107816" x="5303838" y="2108200"/>
          <p14:tracePt t="107833" x="5303838" y="2125663"/>
          <p14:tracePt t="107837" x="5303838" y="2133600"/>
          <p14:tracePt t="107853" x="5303838" y="2143125"/>
          <p14:tracePt t="107866" x="5313363" y="2152650"/>
          <p14:tracePt t="107899" x="5313363" y="2170113"/>
          <p14:tracePt t="107916" x="5322888" y="2197100"/>
          <p14:tracePt t="107934" x="5330825" y="2251075"/>
          <p14:tracePt t="107949" x="5348288" y="2322513"/>
          <p14:tracePt t="107966" x="5357813" y="2374900"/>
          <p14:tracePt t="107985" x="5367338" y="2428875"/>
          <p14:tracePt t="108000" x="5375275" y="2446338"/>
          <p14:tracePt t="108019" x="5384800" y="2482850"/>
          <p14:tracePt t="108035" x="5394325" y="2490788"/>
          <p14:tracePt t="108305" x="5402263" y="2490788"/>
          <p14:tracePt t="108321" x="5411788" y="2446338"/>
          <p14:tracePt t="108336" x="5429250" y="2401888"/>
          <p14:tracePt t="108341" x="5438775" y="2366963"/>
          <p14:tracePt t="108355" x="5446713" y="2303463"/>
          <p14:tracePt t="108366" x="5456238" y="2251075"/>
          <p14:tracePt t="108386" x="5483225" y="2125663"/>
          <p14:tracePt t="108399" x="5483225" y="2089150"/>
          <p14:tracePt t="108416" x="5500688" y="2000250"/>
          <p14:tracePt t="108435" x="5510213" y="1893888"/>
          <p14:tracePt t="108450" x="5518150" y="1830388"/>
          <p14:tracePt t="108466" x="5518150" y="1776413"/>
          <p14:tracePt t="108485" x="5527675" y="1741488"/>
          <p14:tracePt t="108499" x="5527675" y="1714500"/>
          <p14:tracePt t="108516" x="5527675" y="1687513"/>
          <p14:tracePt t="108535" x="5527675" y="1670050"/>
          <p14:tracePt t="108549" x="5527675" y="1660525"/>
          <p14:tracePt t="111824" x="5510213" y="1660525"/>
          <p14:tracePt t="111844" x="5465763" y="1670050"/>
          <p14:tracePt t="111863" x="5446713" y="1679575"/>
          <p14:tracePt t="111873" x="5438775" y="1687513"/>
          <p14:tracePt t="111884" x="5419725" y="1697038"/>
          <p14:tracePt t="111899" x="5411788" y="1697038"/>
          <p14:tracePt t="111955" x="5394325" y="1704975"/>
          <p14:tracePt t="111962" x="5384800" y="1714500"/>
          <p14:tracePt t="111970" x="5375275" y="1714500"/>
          <p14:tracePt t="111982" x="5357813" y="1714500"/>
          <p14:tracePt t="111998" x="5348288" y="1724025"/>
          <p14:tracePt t="112056" x="5340350" y="1731963"/>
          <p14:tracePt t="112072" x="5322888" y="1741488"/>
          <p14:tracePt t="112082" x="5303838" y="1751013"/>
          <p14:tracePt t="112098" x="5276850" y="1758950"/>
          <p14:tracePt t="112115" x="5268913" y="1758950"/>
          <p14:tracePt t="112132" x="5259388" y="1758950"/>
          <p14:tracePt t="112150" x="5241925" y="1776413"/>
          <p14:tracePt t="112182" x="5224463" y="1776413"/>
          <p14:tracePt t="112215" x="5205413" y="1776413"/>
          <p14:tracePt t="112232" x="5205413" y="1785938"/>
          <p14:tracePt t="112460" x="5241925" y="1785938"/>
          <p14:tracePt t="112473" x="5357813" y="1776413"/>
          <p14:tracePt t="112486" x="5429250" y="1768475"/>
          <p14:tracePt t="112500" x="5572125" y="1768475"/>
          <p14:tracePt t="112515" x="5670550" y="1768475"/>
          <p14:tracePt t="112532" x="5724525" y="1768475"/>
          <p14:tracePt t="112549" x="5768975" y="1776413"/>
          <p14:tracePt t="112565" x="5813425" y="1776413"/>
          <p14:tracePt t="112584" x="5867400" y="1785938"/>
          <p14:tracePt t="112601" x="5902325" y="1785938"/>
          <p14:tracePt t="112615" x="5938838" y="1795463"/>
          <p14:tracePt t="112632" x="5965825" y="1812925"/>
          <p14:tracePt t="112649" x="5983288" y="1812925"/>
          <p14:tracePt t="112973" x="5956300" y="1812925"/>
          <p14:tracePt t="112992" x="5840413" y="1795463"/>
          <p14:tracePt t="113013" x="5643563" y="1768475"/>
          <p14:tracePt t="113021" x="5599113" y="1758950"/>
          <p14:tracePt t="113032" x="5527675" y="1751013"/>
          <p14:tracePt t="113048" x="5500688" y="1741488"/>
          <p14:tracePt t="113067" x="5473700" y="1741488"/>
          <p14:tracePt t="113082" x="5456238" y="1741488"/>
          <p14:tracePt t="113099" x="5411788" y="1741488"/>
          <p14:tracePt t="113115" x="5367338" y="1741488"/>
          <p14:tracePt t="113131" x="5313363" y="1751013"/>
          <p14:tracePt t="113148" x="5259388" y="1758950"/>
          <p14:tracePt t="113165" x="5180013" y="1776413"/>
          <p14:tracePt t="113182" x="5143500" y="1785938"/>
          <p14:tracePt t="113199" x="5099050" y="1803400"/>
          <p14:tracePt t="113215" x="5045075" y="1812925"/>
          <p14:tracePt t="113231" x="4991100" y="1830388"/>
          <p14:tracePt t="113248" x="4946650" y="1839913"/>
          <p14:tracePt t="113266" x="4911725" y="1857375"/>
          <p14:tracePt t="113283" x="4848225" y="1874838"/>
          <p14:tracePt t="113300" x="4813300" y="1893888"/>
          <p14:tracePt t="113315" x="4776788" y="1901825"/>
          <p14:tracePt t="113331" x="4759325" y="1911350"/>
          <p14:tracePt t="113348" x="4751388" y="1919288"/>
          <p14:tracePt t="113365" x="4741863" y="1938338"/>
          <p14:tracePt t="113382" x="4732338" y="1946275"/>
          <p14:tracePt t="113400" x="4732338" y="1955800"/>
          <p14:tracePt t="113415" x="4724400" y="1965325"/>
          <p14:tracePt t="113431" x="4724400" y="1973263"/>
          <p14:tracePt t="113474" x="4724400" y="1982788"/>
          <p14:tracePt t="113498" x="4714875" y="1982788"/>
          <p14:tracePt t="113506" x="4714875" y="1990725"/>
          <p14:tracePt t="113515" x="4714875" y="2009775"/>
          <p14:tracePt t="113532" x="4714875" y="2017713"/>
          <p14:tracePt t="113548" x="4732338" y="2036763"/>
          <p14:tracePt t="113565" x="4741863" y="2062163"/>
          <p14:tracePt t="113584" x="4759325" y="2081213"/>
          <p14:tracePt t="113599" x="4759325" y="2089150"/>
          <p14:tracePt t="113615" x="4768850" y="2089150"/>
          <p14:tracePt t="113632" x="4776788" y="2098675"/>
          <p14:tracePt t="113648" x="4776788" y="2108200"/>
          <p14:tracePt t="113665" x="4786313" y="2108200"/>
          <p14:tracePt t="113686" x="4795838" y="2116138"/>
          <p14:tracePt t="113699" x="4803775" y="2125663"/>
          <p14:tracePt t="113715" x="4813300" y="2125663"/>
          <p14:tracePt t="113732" x="4822825" y="2133600"/>
          <p14:tracePt t="113749" x="4840288" y="2133600"/>
          <p14:tracePt t="113765" x="4857750" y="2133600"/>
          <p14:tracePt t="113782" x="4875213" y="2133600"/>
          <p14:tracePt t="113798" x="4884738" y="2116138"/>
          <p14:tracePt t="113815" x="4894263" y="2108200"/>
          <p14:tracePt t="113832" x="4902200" y="2098675"/>
          <p14:tracePt t="113848" x="4929188" y="2071688"/>
          <p14:tracePt t="113865" x="4946650" y="2027238"/>
          <p14:tracePt t="113870" x="4965700" y="2009775"/>
          <p14:tracePt t="113884" x="4991100" y="1973263"/>
          <p14:tracePt t="113899" x="5010150" y="1938338"/>
          <p14:tracePt t="113915" x="5018088" y="1901825"/>
          <p14:tracePt t="113932" x="5037138" y="1866900"/>
          <p14:tracePt t="113948" x="5045075" y="1830388"/>
          <p14:tracePt t="113965" x="5054600" y="1803400"/>
          <p14:tracePt t="113982" x="5062538" y="1785938"/>
          <p14:tracePt t="113999" x="5072063" y="1758950"/>
          <p14:tracePt t="114015" x="5089525" y="1714500"/>
          <p14:tracePt t="114032" x="5108575" y="1670050"/>
          <p14:tracePt t="114048" x="5116513" y="1643063"/>
          <p14:tracePt t="114065" x="5133975" y="1608138"/>
          <p14:tracePt t="114085" x="5143500" y="1571625"/>
          <p14:tracePt t="114098" x="5160963" y="1527175"/>
          <p14:tracePt t="114115" x="5170488" y="1490663"/>
          <p14:tracePt t="114131" x="5180013" y="1465263"/>
          <p14:tracePt t="114149" x="5197475" y="1438275"/>
          <p14:tracePt t="114165" x="5205413" y="1419225"/>
          <p14:tracePt t="114181" x="5214938" y="1384300"/>
          <p14:tracePt t="114198" x="5214938" y="1357313"/>
          <p14:tracePt t="114215" x="5224463" y="1347788"/>
          <p14:tracePt t="114231" x="5224463" y="1339850"/>
          <p14:tracePt t="114248" x="5224463" y="1322388"/>
          <p14:tracePt t="114265" x="5232400" y="1303338"/>
          <p14:tracePt t="114281" x="5232400" y="1295400"/>
          <p14:tracePt t="114299" x="5232400" y="1276350"/>
          <p14:tracePt t="114315" x="5232400" y="1268413"/>
          <p14:tracePt t="114331" x="5232400" y="1258888"/>
          <p14:tracePt t="114348" x="5232400" y="1250950"/>
          <p14:tracePt t="114509" x="5232400" y="1276350"/>
          <p14:tracePt t="114527" x="5241925" y="1339850"/>
          <p14:tracePt t="114538" x="5241925" y="1357313"/>
          <p14:tracePt t="114548" x="5241925" y="1374775"/>
          <p14:tracePt t="114565" x="5241925" y="1419225"/>
          <p14:tracePt t="114582" x="5232400" y="1490663"/>
          <p14:tracePt t="114599" x="5214938" y="1571625"/>
          <p14:tracePt t="114615" x="5205413" y="1625600"/>
          <p14:tracePt t="114632" x="5205413" y="1679575"/>
          <p14:tracePt t="114648" x="5205413" y="1724025"/>
          <p14:tracePt t="114665" x="5197475" y="1768475"/>
          <p14:tracePt t="114682" x="5197475" y="1803400"/>
          <p14:tracePt t="114698" x="5187950" y="1839913"/>
          <p14:tracePt t="114715" x="5180013" y="1884363"/>
          <p14:tracePt t="114731" x="5180013" y="1901825"/>
          <p14:tracePt t="114748" x="5170488" y="1919288"/>
          <p14:tracePt t="114765" x="5170488" y="1938338"/>
          <p14:tracePt t="114781" x="5170488" y="1955800"/>
          <p14:tracePt t="114798" x="5170488" y="1973263"/>
          <p14:tracePt t="114815" x="5170488" y="2000250"/>
          <p14:tracePt t="114831" x="5170488" y="2009775"/>
          <p14:tracePt t="114848" x="5170488" y="2017713"/>
          <p14:tracePt t="114865" x="5170488" y="2027238"/>
          <p14:tracePt t="121775" x="5170488" y="2017713"/>
          <p14:tracePt t="123458" x="5170488" y="2009775"/>
          <p14:tracePt t="124151" x="5170488" y="2000250"/>
          <p14:tracePt t="124172" x="5170488" y="1982788"/>
          <p14:tracePt t="124181" x="5170488" y="1973263"/>
          <p14:tracePt t="124197" x="5170488" y="1965325"/>
          <p14:tracePt t="124214" x="5160963" y="1955800"/>
          <p14:tracePt t="124283" x="5160963" y="1946275"/>
          <p14:tracePt t="124290" x="5153025" y="1928813"/>
          <p14:tracePt t="124299" x="5153025" y="1919288"/>
          <p14:tracePt t="124315" x="5133975" y="1874838"/>
          <p14:tracePt t="124330" x="5126038" y="1830388"/>
          <p14:tracePt t="124346" x="5108575" y="1785938"/>
          <p14:tracePt t="124364" x="5099050" y="1758950"/>
          <p14:tracePt t="124380" x="5081588" y="1724025"/>
          <p14:tracePt t="124396" x="5072063" y="1697038"/>
          <p14:tracePt t="124399" x="5054600" y="1687513"/>
          <p14:tracePt t="124414" x="5045075" y="1679575"/>
          <p14:tracePt t="124430" x="5045075" y="1670050"/>
          <p14:tracePt t="124447" x="5027613" y="1633538"/>
          <p14:tracePt t="124464" x="5018088" y="1625600"/>
          <p14:tracePt t="124480" x="5010150" y="1608138"/>
          <p14:tracePt t="124496" x="5000625" y="1598613"/>
          <p14:tracePt t="124514" x="5000625" y="1589088"/>
          <p14:tracePt t="124530" x="4983163" y="1562100"/>
          <p14:tracePt t="124546" x="4983163" y="1554163"/>
          <p14:tracePt t="124564" x="4973638" y="1536700"/>
          <p14:tracePt t="124580" x="4973638" y="1527175"/>
          <p14:tracePt t="124597" x="4965700" y="1517650"/>
          <p14:tracePt t="124614" x="4965700" y="1500188"/>
          <p14:tracePt t="124630" x="4956175" y="1490663"/>
          <p14:tracePt t="124646" x="4946650" y="1455738"/>
          <p14:tracePt t="124664" x="4919663" y="1419225"/>
          <p14:tracePt t="124680" x="4911725" y="1384300"/>
          <p14:tracePt t="124696" x="4902200" y="1357313"/>
          <p14:tracePt t="124715" x="4894263" y="1339850"/>
          <p14:tracePt t="124730" x="4884738" y="1330325"/>
          <p14:tracePt t="124746" x="4875213" y="1312863"/>
          <p14:tracePt t="124764" x="4867275" y="1303338"/>
          <p14:tracePt t="124780" x="4867275" y="1295400"/>
          <p14:tracePt t="124796" x="4867275" y="1276350"/>
          <p14:tracePt t="124814" x="4857750" y="1276350"/>
          <p14:tracePt t="125025" x="4857750" y="1285875"/>
          <p14:tracePt t="125039" x="4857750" y="1322388"/>
          <p14:tracePt t="125047" x="4857750" y="1339850"/>
          <p14:tracePt t="125065" x="4857750" y="1374775"/>
          <p14:tracePt t="125080" x="4857750" y="1401763"/>
          <p14:tracePt t="125096" x="4857750" y="1446213"/>
          <p14:tracePt t="125115" x="4857750" y="1482725"/>
          <p14:tracePt t="125131" x="4857750" y="1544638"/>
          <p14:tracePt t="125150" x="4857750" y="1581150"/>
          <p14:tracePt t="125164" x="4867275" y="1616075"/>
          <p14:tracePt t="125180" x="4875213" y="1643063"/>
          <p14:tracePt t="125196" x="4884738" y="1679575"/>
          <p14:tracePt t="125214" x="4884738" y="1704975"/>
          <p14:tracePt t="125230" x="4884738" y="1731963"/>
          <p14:tracePt t="125246" x="4884738" y="1741488"/>
          <p14:tracePt t="125264" x="4884738" y="1758950"/>
          <p14:tracePt t="125280" x="4884738" y="1768475"/>
          <p14:tracePt t="125297" x="4894263" y="1812925"/>
          <p14:tracePt t="125314" x="4902200" y="1839913"/>
          <p14:tracePt t="125330" x="4902200" y="1857375"/>
          <p14:tracePt t="125346" x="4902200" y="1866900"/>
          <p14:tracePt t="125363" x="4902200" y="1893888"/>
          <p14:tracePt t="125380" x="4911725" y="1911350"/>
          <p14:tracePt t="125396" x="4911725" y="1919288"/>
          <p14:tracePt t="125399" x="4919663" y="1919288"/>
          <p14:tracePt t="125414" x="4919663" y="1938338"/>
          <p14:tracePt t="125430" x="4919663" y="1946275"/>
          <p14:tracePt t="125447" x="4919663" y="1965325"/>
          <p14:tracePt t="125464" x="4919663" y="1973263"/>
          <p14:tracePt t="125609" x="4919663" y="1990725"/>
          <p14:tracePt t="125629" x="4929188" y="2017713"/>
          <p14:tracePt t="125646" x="4929188" y="2027238"/>
          <p14:tracePt t="125664" x="4929188" y="2062163"/>
          <p14:tracePt t="125680" x="4929188" y="2098675"/>
          <p14:tracePt t="125696" x="4929188" y="2133600"/>
          <p14:tracePt t="125714" x="4929188" y="2179638"/>
          <p14:tracePt t="125730" x="4929188" y="2205038"/>
          <p14:tracePt t="125746" x="4929188" y="2259013"/>
          <p14:tracePt t="125763" x="4929188" y="2295525"/>
          <p14:tracePt t="125780" x="4929188" y="2322513"/>
          <p14:tracePt t="125796" x="4929188" y="2347913"/>
          <p14:tracePt t="125814" x="4938713" y="2374900"/>
          <p14:tracePt t="125829" x="4946650" y="2393950"/>
          <p14:tracePt t="125846" x="4946650" y="2419350"/>
          <p14:tracePt t="125864" x="4956175" y="2465388"/>
          <p14:tracePt t="125880" x="4965700" y="2473325"/>
          <p14:tracePt t="125896" x="4965700" y="2482850"/>
          <p14:tracePt t="125914" x="4965700" y="2500313"/>
          <p14:tracePt t="125929" x="4973638" y="2509838"/>
          <p14:tracePt t="125946" x="4973638" y="2517775"/>
          <p14:tracePt t="125964" x="4973638" y="2527300"/>
          <p14:tracePt t="126196" x="4983163" y="2536825"/>
          <p14:tracePt t="126204" x="4983163" y="2544763"/>
          <p14:tracePt t="126215" x="4991100" y="2554288"/>
          <p14:tracePt t="126230" x="5000625" y="2571750"/>
          <p14:tracePt t="126246" x="5010150" y="2581275"/>
          <p14:tracePt t="126265" x="5018088" y="2598738"/>
          <p14:tracePt t="126280" x="5018088" y="2608263"/>
          <p14:tracePt t="126852" x="5027613" y="2616200"/>
          <p14:tracePt t="126870" x="5027613" y="2652713"/>
          <p14:tracePt t="126897" x="5045075" y="2714625"/>
          <p14:tracePt t="126906" x="5045075" y="2724150"/>
          <p14:tracePt t="126914" x="5045075" y="2732088"/>
          <p14:tracePt t="126929" x="5045075" y="2741613"/>
          <p14:tracePt t="126946" x="5045075" y="2751138"/>
          <p14:tracePt t="127142" x="5045075" y="2759075"/>
          <p14:tracePt t="127160" x="5045075" y="2768600"/>
          <p14:tracePt t="127176" x="5045075" y="2776538"/>
          <p14:tracePt t="134505" x="5054600" y="2776538"/>
          <p14:tracePt t="142150" x="5062538" y="2776538"/>
          <p14:tracePt t="142166" x="5126038" y="2741613"/>
          <p14:tracePt t="142178" x="5187950" y="2697163"/>
          <p14:tracePt t="142195" x="5224463" y="2670175"/>
          <p14:tracePt t="142211" x="5251450" y="2643188"/>
          <p14:tracePt t="142228" x="5259388" y="2608263"/>
          <p14:tracePt t="142245" x="5259388" y="2571750"/>
          <p14:tracePt t="142261" x="5259388" y="2536825"/>
          <p14:tracePt t="142278" x="5259388" y="2517775"/>
          <p14:tracePt t="142295" x="5259388" y="2473325"/>
          <p14:tracePt t="142312" x="5259388" y="2438400"/>
          <p14:tracePt t="142328" x="5259388" y="2393950"/>
          <p14:tracePt t="142345" x="5259388" y="2366963"/>
          <p14:tracePt t="142361" x="5259388" y="2339975"/>
          <p14:tracePt t="142378" x="5259388" y="2330450"/>
          <p14:tracePt t="142394" x="5259388" y="2303463"/>
          <p14:tracePt t="142411" x="5259388" y="2268538"/>
          <p14:tracePt t="142427" x="5259388" y="2241550"/>
          <p14:tracePt t="142445" x="5259388" y="2224088"/>
          <p14:tracePt t="142461" x="5259388" y="2214563"/>
          <p14:tracePt t="142477" x="5259388" y="2197100"/>
          <p14:tracePt t="142495" x="5251450" y="2187575"/>
          <p14:tracePt t="142510" x="5241925" y="2179638"/>
          <p14:tracePt t="142545" x="5232400" y="2170113"/>
          <p14:tracePt t="142560" x="5232400" y="2160588"/>
          <p14:tracePt t="142577" x="5224463" y="2160588"/>
          <p14:tracePt t="142594" x="5224463" y="2152650"/>
          <p14:tracePt t="142642" x="5214938" y="2152650"/>
          <p14:tracePt t="142682" x="5214938" y="2143125"/>
          <p14:tracePt t="142792" x="5205413" y="2143125"/>
          <p14:tracePt t="142800" x="5187950" y="2143125"/>
          <p14:tracePt t="142810" x="5170488" y="2143125"/>
          <p14:tracePt t="142827" x="5133975" y="2143125"/>
          <p14:tracePt t="142845" x="5089525" y="2152650"/>
          <p14:tracePt t="142860" x="5081588" y="2152650"/>
          <p14:tracePt t="142877" x="5062538" y="2160588"/>
          <p14:tracePt t="142895" x="5054600" y="2160588"/>
          <p14:tracePt t="142910" x="5045075" y="2170113"/>
          <p14:tracePt t="142927" x="5037138" y="2187575"/>
          <p14:tracePt t="142944" x="5010150" y="2187575"/>
          <p14:tracePt t="142960" x="4965700" y="2205038"/>
          <p14:tracePt t="142977" x="4938713" y="2205038"/>
          <p14:tracePt t="142994" x="4894263" y="2214563"/>
          <p14:tracePt t="143010" x="4840288" y="2224088"/>
          <p14:tracePt t="143027" x="4803775" y="2241550"/>
          <p14:tracePt t="143044" x="4751388" y="2251075"/>
          <p14:tracePt t="143060" x="4714875" y="2268538"/>
          <p14:tracePt t="143077" x="4679950" y="2276475"/>
          <p14:tracePt t="143094" x="4643438" y="2286000"/>
          <p14:tracePt t="143110" x="4625975" y="2295525"/>
          <p14:tracePt t="143127" x="4608513" y="2295525"/>
          <p14:tracePt t="143145" x="4598988" y="2295525"/>
          <p14:tracePt t="143160" x="4598988" y="2303463"/>
          <p14:tracePt t="143177" x="4572000" y="2322513"/>
          <p14:tracePt t="143195" x="4554538" y="2330450"/>
          <p14:tracePt t="143210" x="4545013" y="2330450"/>
          <p14:tracePt t="143449" x="4554538" y="2347913"/>
          <p14:tracePt t="143470" x="4581525" y="2374900"/>
          <p14:tracePt t="143486" x="4598988" y="2393950"/>
          <p14:tracePt t="143495" x="4608513" y="2401888"/>
          <p14:tracePt t="143510" x="4616450" y="2411413"/>
          <p14:tracePt t="143527" x="4633913" y="2428875"/>
          <p14:tracePt t="143545" x="4643438" y="2438400"/>
          <p14:tracePt t="143560" x="4670425" y="2446338"/>
          <p14:tracePt t="143577" x="4697413" y="2465388"/>
          <p14:tracePt t="143594" x="4732338" y="2490788"/>
          <p14:tracePt t="143610" x="4751388" y="2509838"/>
          <p14:tracePt t="143627" x="4768850" y="2527300"/>
          <p14:tracePt t="143644" x="4776788" y="2536825"/>
          <p14:tracePt t="143660" x="4786313" y="2544763"/>
          <p14:tracePt t="143677" x="4795838" y="2554288"/>
          <p14:tracePt t="143694" x="4803775" y="2562225"/>
          <p14:tracePt t="143710" x="4813300" y="2581275"/>
          <p14:tracePt t="143727" x="4830763" y="2589213"/>
          <p14:tracePt t="143744" x="4840288" y="2598738"/>
          <p14:tracePt t="143760" x="4857750" y="2616200"/>
          <p14:tracePt t="143777" x="4867275" y="2633663"/>
          <p14:tracePt t="143794" x="4875213" y="2643188"/>
          <p14:tracePt t="143810" x="4894263" y="2670175"/>
          <p14:tracePt t="143827" x="4902200" y="2697163"/>
          <p14:tracePt t="143844" x="4911725" y="2741613"/>
          <p14:tracePt t="143860" x="4929188" y="2776538"/>
          <p14:tracePt t="143877" x="4946650" y="2803525"/>
          <p14:tracePt t="143895" x="4946650" y="2813050"/>
          <p14:tracePt t="143910" x="4946650" y="2822575"/>
          <p14:tracePt t="143927" x="4946650" y="2830513"/>
          <p14:tracePt t="143944" x="4946650" y="2847975"/>
          <p14:tracePt t="143964" x="4946650" y="2857500"/>
          <p14:tracePt t="143988" x="4946650" y="2867025"/>
          <p14:tracePt t="144004" x="4956175" y="2867025"/>
          <p14:tracePt t="144012" x="4956175" y="2874963"/>
          <p14:tracePt t="144029" x="4956175" y="2884488"/>
          <p14:tracePt t="144060" x="4956175" y="2894013"/>
          <p14:tracePt t="144090" x="4956175" y="2901950"/>
          <p14:tracePt t="144229" x="4946650" y="2901950"/>
          <p14:tracePt t="144298" x="4929188" y="2894013"/>
          <p14:tracePt t="144318" x="4929188" y="2884488"/>
          <p14:tracePt t="144418" x="4911725" y="2894013"/>
          <p14:tracePt t="144439" x="4884738" y="2938463"/>
          <p14:tracePt t="144444" x="4875213" y="2938463"/>
          <p14:tracePt t="144452" x="4875213" y="2946400"/>
          <p14:tracePt t="144460" x="4867275" y="2946400"/>
          <p14:tracePt t="144477" x="4857750" y="2955925"/>
          <p14:tracePt t="144494" x="4857750" y="2973388"/>
          <p14:tracePt t="144510" x="4857750" y="2982913"/>
          <p14:tracePt t="144527" x="4857750" y="3027363"/>
          <p14:tracePt t="144545" x="4857750" y="3098800"/>
          <p14:tracePt t="144560" x="4857750" y="3125788"/>
          <p14:tracePt t="144577" x="4830763" y="3197225"/>
          <p14:tracePt t="144594" x="4822825" y="3232150"/>
          <p14:tracePt t="144610" x="4803775" y="3259138"/>
          <p14:tracePt t="144627" x="4786313" y="3303588"/>
          <p14:tracePt t="144644" x="4786313" y="3375025"/>
          <p14:tracePt t="144660" x="4795838" y="3482975"/>
          <p14:tracePt t="144677" x="4813300" y="3598863"/>
          <p14:tracePt t="144694" x="4822825" y="3697288"/>
          <p14:tracePt t="144710" x="4822825" y="3751263"/>
          <p14:tracePt t="144727" x="4803775" y="3822700"/>
          <p14:tracePt t="144744" x="4786313" y="3867150"/>
          <p14:tracePt t="144760" x="4776788" y="3884613"/>
          <p14:tracePt t="144776" x="4768850" y="3894138"/>
          <p14:tracePt t="144794" x="4759325" y="3911600"/>
          <p14:tracePt t="144810" x="4759325" y="3919538"/>
          <p14:tracePt t="144826" x="4759325" y="3929063"/>
          <p14:tracePt t="144845" x="4741863" y="3965575"/>
          <p14:tracePt t="144860" x="4732338" y="3983038"/>
          <p14:tracePt t="144877" x="4714875" y="4062413"/>
          <p14:tracePt t="144894" x="4697413" y="4143375"/>
          <p14:tracePt t="144910" x="4679950" y="4232275"/>
          <p14:tracePt t="144926" x="4660900" y="4330700"/>
          <p14:tracePt t="144945" x="4608513" y="4438650"/>
          <p14:tracePt t="144948" x="4589463" y="4465638"/>
          <p14:tracePt t="144960" x="4572000" y="4500563"/>
          <p14:tracePt t="144977" x="4562475" y="4545013"/>
          <p14:tracePt t="144994" x="4554538" y="4598988"/>
          <p14:tracePt t="145010" x="4554538" y="4660900"/>
          <p14:tracePt t="145027" x="4554538" y="4724400"/>
          <p14:tracePt t="145045" x="4562475" y="4741863"/>
          <p14:tracePt t="145060" x="4562475" y="4759325"/>
          <p14:tracePt t="145076" x="4562475" y="4768850"/>
          <p14:tracePt t="145094" x="4562475" y="4786313"/>
          <p14:tracePt t="145110" x="4562475" y="4795838"/>
          <p14:tracePt t="145126" x="4562475" y="4803775"/>
          <p14:tracePt t="145146" x="4562475" y="4830763"/>
          <p14:tracePt t="145160" x="4562475" y="4867275"/>
          <p14:tracePt t="145176" x="4562475" y="4911725"/>
          <p14:tracePt t="145194" x="4562475" y="4938713"/>
          <p14:tracePt t="145210" x="4554538" y="4946650"/>
          <p14:tracePt t="145226" x="4554538" y="4965700"/>
          <p14:tracePt t="145249" x="4554538" y="4991100"/>
          <p14:tracePt t="145276" x="4554538" y="5000625"/>
          <p14:tracePt t="145295" x="4554538" y="5018088"/>
          <p14:tracePt t="145310" x="4545013" y="5027613"/>
          <p14:tracePt t="145326" x="4545013" y="5037138"/>
          <p14:tracePt t="145345" x="4545013" y="5045075"/>
          <p14:tracePt t="145376" x="4545013" y="5054600"/>
          <p14:tracePt t="145495" x="4545013" y="5062538"/>
          <p14:tracePt t="145508" x="4545013" y="5081588"/>
          <p14:tracePt t="145521" x="4554538" y="5099050"/>
          <p14:tracePt t="145545" x="4562475" y="5116513"/>
          <p14:tracePt t="145708" x="4572000" y="5116513"/>
          <p14:tracePt t="145725" x="4616450" y="5062538"/>
          <p14:tracePt t="145746" x="4687888" y="4929188"/>
          <p14:tracePt t="145761" x="4732338" y="4840288"/>
          <p14:tracePt t="145777" x="4751388" y="4776788"/>
          <p14:tracePt t="145796" x="4768850" y="4732338"/>
          <p14:tracePt t="145810" x="4768850" y="4724400"/>
          <p14:tracePt t="145827" x="4786313" y="4714875"/>
          <p14:tracePt t="145844" x="4786313" y="4705350"/>
          <p14:tracePt t="145860" x="4795838" y="4697413"/>
          <p14:tracePt t="145877" x="4803775" y="4679950"/>
          <p14:tracePt t="145896" x="4803775" y="4670425"/>
          <p14:tracePt t="145910" x="4813300" y="4660900"/>
          <p14:tracePt t="145927" x="4813300" y="4643438"/>
          <p14:tracePt t="145945" x="4813300" y="4633913"/>
          <p14:tracePt t="146188" x="4813300" y="4660900"/>
          <p14:tracePt t="146212" x="4795838" y="4741863"/>
          <p14:tracePt t="146227" x="4786313" y="4786313"/>
          <p14:tracePt t="146245" x="4768850" y="4822825"/>
          <p14:tracePt t="146260" x="4759325" y="4848225"/>
          <p14:tracePt t="146277" x="4741863" y="4911725"/>
          <p14:tracePt t="146295" x="4724400" y="4938713"/>
          <p14:tracePt t="146310" x="4714875" y="4983163"/>
          <p14:tracePt t="146326" x="4697413" y="5010150"/>
          <p14:tracePt t="146343" x="4687888" y="5045075"/>
          <p14:tracePt t="146360" x="4679950" y="5072063"/>
          <p14:tracePt t="146376" x="4670425" y="5108575"/>
          <p14:tracePt t="146396" x="4670425" y="5143500"/>
          <p14:tracePt t="146410" x="4670425" y="5160963"/>
          <p14:tracePt t="146426" x="4670425" y="5180013"/>
          <p14:tracePt t="146445" x="4670425" y="5197475"/>
          <p14:tracePt t="146460" x="4670425" y="5205413"/>
          <p14:tracePt t="146551" x="4670425" y="5214938"/>
          <p14:tracePt t="146579" x="4670425" y="5224463"/>
          <p14:tracePt t="146857" x="4679950" y="5224463"/>
          <p14:tracePt t="146872" x="4714875" y="5180013"/>
          <p14:tracePt t="146885" x="4741863" y="5133975"/>
          <p14:tracePt t="146896" x="4768850" y="5099050"/>
          <p14:tracePt t="146910" x="4786313" y="5045075"/>
          <p14:tracePt t="146928" x="4813300" y="4965700"/>
          <p14:tracePt t="146943" x="4830763" y="4894263"/>
          <p14:tracePt t="146959" x="4857750" y="4830763"/>
          <p14:tracePt t="146976" x="4867275" y="4795838"/>
          <p14:tracePt t="146993" x="4875213" y="4786313"/>
          <p14:tracePt t="147010" x="4884738" y="4776788"/>
          <p14:tracePt t="147067" x="4884738" y="4768850"/>
          <p14:tracePt t="147801" x="4894263" y="4776788"/>
          <p14:tracePt t="147819" x="4911725" y="4875213"/>
          <p14:tracePt t="147831" x="4919663" y="4965700"/>
          <p14:tracePt t="147844" x="4919663" y="4991100"/>
          <p14:tracePt t="147860" x="4929188" y="5045075"/>
          <p14:tracePt t="147876" x="4929188" y="5072063"/>
          <p14:tracePt t="147893" x="4929188" y="5099050"/>
          <p14:tracePt t="147909" x="4929188" y="5133975"/>
          <p14:tracePt t="147926" x="4929188" y="5170488"/>
          <p14:tracePt t="147943" x="4929188" y="5224463"/>
          <p14:tracePt t="147959" x="4929188" y="5251450"/>
          <p14:tracePt t="147976" x="4929188" y="5286375"/>
          <p14:tracePt t="147994" x="4929188" y="5322888"/>
          <p14:tracePt t="148026" x="4929188" y="5330825"/>
          <p14:tracePt t="148091" x="4929188" y="5340350"/>
          <p14:tracePt t="148107" x="4929188" y="5348288"/>
          <p14:tracePt t="150401" x="4938713" y="5340350"/>
          <p14:tracePt t="150853" x="4946650" y="5322888"/>
          <p14:tracePt t="150861" x="4965700" y="5303838"/>
          <p14:tracePt t="150869" x="4991100" y="5286375"/>
          <p14:tracePt t="150879" x="5010150" y="5251450"/>
          <p14:tracePt t="150892" x="5054600" y="5197475"/>
          <p14:tracePt t="150909" x="5089525" y="5133975"/>
          <p14:tracePt t="150926" x="5126038" y="5072063"/>
          <p14:tracePt t="150945" x="5153025" y="5010150"/>
          <p14:tracePt t="150959" x="5180013" y="4973638"/>
          <p14:tracePt t="150976" x="5214938" y="4911725"/>
          <p14:tracePt t="150980" x="5214938" y="4894263"/>
          <p14:tracePt t="150992" x="5224463" y="4875213"/>
          <p14:tracePt t="151010" x="5241925" y="4830763"/>
          <p14:tracePt t="151026" x="5251450" y="4822825"/>
          <p14:tracePt t="151042" x="5251450" y="4813300"/>
          <p14:tracePt t="153242" x="5251450" y="4803775"/>
          <p14:tracePt t="153267" x="5251450" y="4795838"/>
          <p14:tracePt t="153377" x="5251450" y="4786313"/>
          <p14:tracePt t="153511" x="5268913" y="4776788"/>
          <p14:tracePt t="153533" x="5295900" y="4759325"/>
          <p14:tracePt t="153546" x="5313363" y="4759325"/>
          <p14:tracePt t="153560" x="5330825" y="4741863"/>
          <p14:tracePt t="153576" x="5348288" y="4732338"/>
          <p14:tracePt t="153592" x="5384800" y="4724400"/>
          <p14:tracePt t="153609" x="5411788" y="4705350"/>
          <p14:tracePt t="153625" x="5429250" y="4687888"/>
          <p14:tracePt t="153642" x="5438775" y="4679950"/>
          <p14:tracePt t="153659" x="5446713" y="4679950"/>
          <p14:tracePt t="153675" x="5446713" y="4670425"/>
          <p14:tracePt t="153855" x="5446713" y="4660900"/>
          <p14:tracePt t="154152" x="5446713" y="4670425"/>
          <p14:tracePt t="154262" x="5446713" y="4679950"/>
          <p14:tracePt t="154294" x="5419725" y="4705350"/>
          <p14:tracePt t="154309" x="5411788" y="4714875"/>
          <p14:tracePt t="154325" x="5402263" y="4724400"/>
          <p14:tracePt t="154342" x="5394325" y="4732338"/>
          <p14:tracePt t="154359" x="5384800" y="4751388"/>
          <p14:tracePt t="154375" x="5367338" y="4776788"/>
          <p14:tracePt t="154392" x="5367338" y="4795838"/>
          <p14:tracePt t="154408" x="5357813" y="4803775"/>
          <p14:tracePt t="154426" x="5348288" y="4830763"/>
          <p14:tracePt t="154442" x="5340350" y="4848225"/>
          <p14:tracePt t="154477" x="5340350" y="4857750"/>
          <p14:tracePt t="161013" x="5340350" y="4848225"/>
          <p14:tracePt t="161034" x="5357813" y="4830763"/>
          <p14:tracePt t="161045" x="5367338" y="4830763"/>
          <p14:tracePt t="161058" x="5384800" y="4813300"/>
          <p14:tracePt t="161076" x="5402263" y="4813300"/>
          <p14:tracePt t="161092" x="5483225" y="4813300"/>
          <p14:tracePt t="161107" x="5572125" y="4813300"/>
          <p14:tracePt t="161126" x="5705475" y="4830763"/>
          <p14:tracePt t="161141" x="5732463" y="4840288"/>
          <p14:tracePt t="161158" x="5776913" y="4848225"/>
          <p14:tracePt t="161175" x="5795963" y="4848225"/>
          <p14:tracePt t="161191" x="5822950" y="4848225"/>
          <p14:tracePt t="161208" x="5867400" y="4848225"/>
          <p14:tracePt t="161225" x="5919788" y="4848225"/>
          <p14:tracePt t="161241" x="5983288" y="4848225"/>
          <p14:tracePt t="161257" x="6037263" y="4857750"/>
          <p14:tracePt t="161276" x="6089650" y="4875213"/>
          <p14:tracePt t="161291" x="6099175" y="4884738"/>
          <p14:tracePt t="161307" x="6108700" y="4884738"/>
          <p14:tracePt t="163350" x="6099175" y="4884738"/>
          <p14:tracePt t="163368" x="6072188" y="4875213"/>
          <p14:tracePt t="164179" x="6072188" y="4867275"/>
          <p14:tracePt t="164199" x="6099175" y="4822825"/>
          <p14:tracePt t="164217" x="6143625" y="4768850"/>
          <p14:tracePt t="164225" x="6161088" y="4751388"/>
          <p14:tracePt t="164240" x="6205538" y="4697413"/>
          <p14:tracePt t="164257" x="6251575" y="4643438"/>
          <p14:tracePt t="164276" x="6303963" y="4554538"/>
          <p14:tracePt t="164290" x="6323013" y="4537075"/>
          <p14:tracePt t="164307" x="6330950" y="4510088"/>
          <p14:tracePt t="164323" x="6340475" y="4500563"/>
          <p14:tracePt t="164453" x="6340475" y="4491038"/>
          <p14:tracePt t="164601" x="6330950" y="4491038"/>
          <p14:tracePt t="164618" x="6323013" y="4500563"/>
          <p14:tracePt t="164642" x="6313488" y="4500563"/>
          <p14:tracePt t="164656" x="6313488" y="4510088"/>
          <p14:tracePt t="164671" x="6303963" y="4510088"/>
          <p14:tracePt t="164687" x="6296025" y="4518025"/>
          <p14:tracePt t="164695" x="6286500" y="4527550"/>
          <p14:tracePt t="164707" x="6276975" y="4527550"/>
          <p14:tracePt t="164725" x="6242050" y="4545013"/>
          <p14:tracePt t="164740" x="6232525" y="4554538"/>
          <p14:tracePt t="164757" x="6215063" y="4572000"/>
          <p14:tracePt t="164773" x="6197600" y="4581525"/>
          <p14:tracePt t="164790" x="6188075" y="4598988"/>
          <p14:tracePt t="164807" x="6180138" y="4608513"/>
          <p14:tracePt t="164823" x="6161088" y="4616450"/>
          <p14:tracePt t="164840" x="6153150" y="4633913"/>
          <p14:tracePt t="164857" x="6143625" y="4652963"/>
          <p14:tracePt t="164875" x="6126163" y="4679950"/>
          <p14:tracePt t="164890" x="6116638" y="4705350"/>
          <p14:tracePt t="164907" x="6108700" y="4714875"/>
          <p14:tracePt t="164923" x="6089650" y="4732338"/>
          <p14:tracePt t="164940" x="6081713" y="4741863"/>
          <p14:tracePt t="164957" x="6081713" y="4751388"/>
          <p14:tracePt t="164973" x="6072188" y="4768850"/>
          <p14:tracePt t="164990" x="6062663" y="4795838"/>
          <p14:tracePt t="165007" x="6062663" y="4822825"/>
          <p14:tracePt t="165009" x="6054725" y="4840288"/>
          <p14:tracePt t="165025" x="6045200" y="4875213"/>
          <p14:tracePt t="165040" x="6037263" y="4911725"/>
          <p14:tracePt t="165057" x="6018213" y="4938713"/>
          <p14:tracePt t="165073" x="6010275" y="4973638"/>
          <p14:tracePt t="165090" x="6000750" y="5000625"/>
          <p14:tracePt t="165107" x="5983288" y="5010150"/>
          <p14:tracePt t="165123" x="5973763" y="5018088"/>
          <p14:tracePt t="165140" x="5965825" y="5037138"/>
          <p14:tracePt t="165157" x="5956300" y="5045075"/>
          <p14:tracePt t="165175" x="5929313" y="5062538"/>
          <p14:tracePt t="165191" x="5911850" y="5072063"/>
          <p14:tracePt t="165207" x="5894388" y="5081588"/>
          <p14:tracePt t="165223" x="5884863" y="5089525"/>
          <p14:tracePt t="165240" x="5867400" y="5099050"/>
          <p14:tracePt t="165257" x="5848350" y="5108575"/>
          <p14:tracePt t="165273" x="5848350" y="5116513"/>
          <p14:tracePt t="165290" x="5840413" y="5116513"/>
          <p14:tracePt t="165307" x="5840413" y="5126038"/>
          <p14:tracePt t="165325" x="5830888" y="5133975"/>
          <p14:tracePt t="165571" x="5830888" y="5143500"/>
          <p14:tracePt t="165651" x="5830888" y="5153025"/>
          <p14:tracePt t="165776" x="5830888" y="5160963"/>
          <p14:tracePt t="169422" x="5822950" y="5160963"/>
          <p14:tracePt t="169441" x="5822950" y="5180013"/>
          <p14:tracePt t="169451" x="5813425" y="5187950"/>
          <p14:tracePt t="173917" x="5822950" y="5197475"/>
          <p14:tracePt t="173933" x="5840413" y="5205413"/>
          <p14:tracePt t="173946" x="5848350" y="5224463"/>
          <p14:tracePt t="173959" x="5857875" y="5224463"/>
          <p14:tracePt t="175223" x="5867400" y="5232400"/>
          <p14:tracePt t="175240" x="5884863" y="5232400"/>
          <p14:tracePt t="175259" x="5938838" y="5232400"/>
          <p14:tracePt t="175272" x="5956300" y="5232400"/>
          <p14:tracePt t="175288" x="5965825" y="5232400"/>
          <p14:tracePt t="175306" x="5983288" y="5232400"/>
          <p14:tracePt t="175322" x="5991225" y="5232400"/>
          <p14:tracePt t="175362" x="6000750" y="5232400"/>
          <p14:tracePt t="175434" x="6000750" y="5224463"/>
          <p14:tracePt t="175562" x="6010275" y="5224463"/>
          <p14:tracePt t="177743" x="6010275" y="5214938"/>
          <p14:tracePt t="177789" x="6000750" y="5214938"/>
          <p14:tracePt t="177819" x="6000750" y="5205413"/>
          <p14:tracePt t="177830" x="5983288" y="5197475"/>
          <p14:tracePt t="177851" x="5973763" y="5197475"/>
          <p14:tracePt t="177864" x="5973763" y="5187950"/>
          <p14:tracePt t="177874" x="5965825" y="5187950"/>
          <p14:tracePt t="178055" x="5965825" y="5180013"/>
          <p14:tracePt t="178064" x="5956300" y="5180013"/>
          <p14:tracePt t="178136" x="5946775" y="5180013"/>
          <p14:tracePt t="178160" x="5929313" y="5153025"/>
          <p14:tracePt t="178171" x="5929313" y="5143500"/>
          <p14:tracePt t="178180" x="5919788" y="5143500"/>
          <p14:tracePt t="178188" x="5919788" y="5126038"/>
          <p14:tracePt t="178205" x="5911850" y="5089525"/>
          <p14:tracePt t="178221" x="5911850" y="5062538"/>
          <p14:tracePt t="178238" x="5911850" y="5045075"/>
          <p14:tracePt t="178255" x="5902325" y="5018088"/>
          <p14:tracePt t="178271" x="5902325" y="4983163"/>
          <p14:tracePt t="178288" x="5902325" y="4946650"/>
          <p14:tracePt t="178306" x="5902325" y="4929188"/>
          <p14:tracePt t="178321" x="5902325" y="4911725"/>
          <p14:tracePt t="178338" x="5902325" y="4884738"/>
          <p14:tracePt t="178355" x="5902325" y="4857750"/>
          <p14:tracePt t="178371" x="5902325" y="4848225"/>
          <p14:tracePt t="178388" x="5902325" y="4830763"/>
          <p14:tracePt t="178405" x="5902325" y="4822825"/>
          <p14:tracePt t="178421" x="5902325" y="4803775"/>
          <p14:tracePt t="178438" x="5911850" y="4776788"/>
          <p14:tracePt t="178456" x="5911850" y="4768850"/>
          <p14:tracePt t="178471" x="5911850" y="4741863"/>
          <p14:tracePt t="178488" x="5919788" y="4705350"/>
          <p14:tracePt t="178505" x="5919788" y="4660900"/>
          <p14:tracePt t="178521" x="5919788" y="4643438"/>
          <p14:tracePt t="178538" x="5919788" y="4633913"/>
          <p14:tracePt t="178555" x="5919788" y="4598988"/>
          <p14:tracePt t="178559" x="5919788" y="4589463"/>
          <p14:tracePt t="178572" x="5919788" y="4562475"/>
          <p14:tracePt t="178588" x="5919788" y="4554538"/>
          <p14:tracePt t="178606" x="5919788" y="4537075"/>
          <p14:tracePt t="178621" x="5919788" y="4527550"/>
          <p14:tracePt t="178638" x="5911850" y="4510088"/>
          <p14:tracePt t="178671" x="5911850" y="4500563"/>
          <p14:tracePt t="178688" x="5902325" y="4491038"/>
          <p14:tracePt t="178721" x="5894388" y="4483100"/>
          <p14:tracePt t="178756" x="5884863" y="4473575"/>
          <p14:tracePt t="178860" x="5875338" y="4465638"/>
          <p14:tracePt t="178956" x="5857875" y="4456113"/>
          <p14:tracePt t="178970" x="5857875" y="4446588"/>
          <p14:tracePt t="179432" x="5848350" y="4446588"/>
          <p14:tracePt t="180207" x="5840413" y="4446588"/>
          <p14:tracePt t="180231" x="5830888" y="4456113"/>
          <p14:tracePt t="193452" x="5830888" y="4473575"/>
          <p14:tracePt t="193468" x="5830888" y="4483100"/>
          <p14:tracePt t="193613" x="5822950" y="4483100"/>
          <p14:tracePt t="193701" x="5822950" y="4491038"/>
          <p14:tracePt t="217554" x="5822950" y="4483100"/>
          <p14:tracePt t="248160" x="5822950" y="4473575"/>
          <p14:tracePt t="278330" x="5822950" y="4483100"/>
          <p14:tracePt t="278455" x="5822950" y="4491038"/>
          <p14:tracePt t="279170" x="5822950" y="4500563"/>
          <p14:tracePt t="279185" x="5848350" y="4510088"/>
          <p14:tracePt t="279194" x="5848350" y="4518025"/>
          <p14:tracePt t="279206" x="5857875" y="4518025"/>
          <p14:tracePt t="279222" x="5875338" y="4537075"/>
          <p14:tracePt t="279528" x="5875338" y="4527550"/>
          <p14:tracePt t="295841" x="5875338" y="4518025"/>
          <p14:tracePt t="317537" x="5875338" y="4527550"/>
          <p14:tracePt t="317620" x="5902325" y="4537075"/>
          <p14:tracePt t="317635" x="5911850" y="4545013"/>
          <p14:tracePt t="317773" x="5929313" y="4562475"/>
          <p14:tracePt t="317805" x="5965825" y="4608513"/>
          <p14:tracePt t="317816" x="5983288" y="4625975"/>
          <p14:tracePt t="317833" x="6018213" y="4643438"/>
          <p14:tracePt t="317850" x="6062663" y="4679950"/>
          <p14:tracePt t="317866" x="6143625" y="4741863"/>
          <p14:tracePt t="317883" x="6215063" y="4795838"/>
          <p14:tracePt t="317900" x="6313488" y="4867275"/>
          <p14:tracePt t="317916" x="6367463" y="4911725"/>
          <p14:tracePt t="317932" x="6384925" y="4929188"/>
          <p14:tracePt t="317950" x="6394450" y="4929188"/>
          <p14:tracePt t="318385" x="6394450" y="4946650"/>
          <p14:tracePt t="318393" x="6394450" y="4956175"/>
          <p14:tracePt t="318401" x="6394450" y="4965700"/>
          <p14:tracePt t="318416" x="6384925" y="4991100"/>
          <p14:tracePt t="318433" x="6367463" y="5018088"/>
          <p14:tracePt t="318451" x="6367463" y="5072063"/>
          <p14:tracePt t="318467" x="6357938" y="5099050"/>
          <p14:tracePt t="318483" x="6357938" y="5116513"/>
          <p14:tracePt t="318500" x="6348413" y="5133975"/>
          <p14:tracePt t="318516" x="6330950" y="5160963"/>
          <p14:tracePt t="318533" x="6323013" y="5187950"/>
          <p14:tracePt t="318550" x="6313488" y="5214938"/>
          <p14:tracePt t="318566" x="6296025" y="5259388"/>
          <p14:tracePt t="318582" x="6286500" y="5295900"/>
          <p14:tracePt t="318601" x="6269038" y="5340350"/>
          <p14:tracePt t="318616" x="6259513" y="5348288"/>
          <p14:tracePt t="318632" x="6242050" y="5402263"/>
          <p14:tracePt t="318650" x="6232525" y="5429250"/>
          <p14:tracePt t="318666" x="6224588" y="5446713"/>
          <p14:tracePt t="318682" x="6224588" y="5465763"/>
          <p14:tracePt t="318700" x="6224588" y="5483225"/>
          <p14:tracePt t="318716" x="6224588" y="5500688"/>
          <p14:tracePt t="318733" x="6224588" y="5518150"/>
          <p14:tracePt t="318751" x="6224588" y="5545138"/>
          <p14:tracePt t="318766" x="6224588" y="5581650"/>
          <p14:tracePt t="318782" x="6242050" y="5608638"/>
          <p14:tracePt t="318800" x="6251575" y="5626100"/>
          <p14:tracePt t="318816" x="6259513" y="5634038"/>
          <p14:tracePt t="318832" x="6269038" y="5653088"/>
          <p14:tracePt t="318850" x="6276975" y="5670550"/>
          <p14:tracePt t="318866" x="6296025" y="5680075"/>
          <p14:tracePt t="318882" x="6296025" y="5688013"/>
          <p14:tracePt t="318902" x="6303963" y="5697538"/>
          <p14:tracePt t="318947" x="6313488" y="5697538"/>
          <p14:tracePt t="318963" x="6340475" y="5697538"/>
          <p14:tracePt t="318971" x="6384925" y="5697538"/>
          <p14:tracePt t="318982" x="6429375" y="5670550"/>
          <p14:tracePt t="319000" x="6537325" y="5608638"/>
          <p14:tracePt t="319015" x="6634163" y="5537200"/>
          <p14:tracePt t="319033" x="6732588" y="5446713"/>
          <p14:tracePt t="319050" x="6759575" y="5411788"/>
          <p14:tracePt t="319065" x="6796088" y="5357813"/>
          <p14:tracePt t="319082" x="6804025" y="5303838"/>
          <p14:tracePt t="319100" x="6840538" y="5224463"/>
          <p14:tracePt t="319115" x="6894513" y="5133975"/>
          <p14:tracePt t="319132" x="6938963" y="5054600"/>
          <p14:tracePt t="319150" x="6965950" y="5000625"/>
          <p14:tracePt t="319166" x="6973888" y="4938713"/>
          <p14:tracePt t="319183" x="6991350" y="4867275"/>
          <p14:tracePt t="319200" x="6991350" y="4830763"/>
          <p14:tracePt t="319215" x="6991350" y="4795838"/>
          <p14:tracePt t="319232" x="6991350" y="4751388"/>
          <p14:tracePt t="319250" x="6991350" y="4714875"/>
          <p14:tracePt t="319265" x="6973888" y="4670425"/>
          <p14:tracePt t="319282" x="6965950" y="4625975"/>
          <p14:tracePt t="319300" x="6946900" y="4562475"/>
          <p14:tracePt t="319315" x="6938963" y="4518025"/>
          <p14:tracePt t="319333" x="6911975" y="4429125"/>
          <p14:tracePt t="319350" x="6875463" y="4375150"/>
          <p14:tracePt t="319366" x="6867525" y="4330700"/>
          <p14:tracePt t="319382" x="6848475" y="4286250"/>
          <p14:tracePt t="319400" x="6823075" y="4251325"/>
          <p14:tracePt t="319415" x="6786563" y="4205288"/>
          <p14:tracePt t="319432" x="6751638" y="4160838"/>
          <p14:tracePt t="319450" x="6705600" y="4116388"/>
          <p14:tracePt t="319453" x="6688138" y="4089400"/>
          <p14:tracePt t="319466" x="6661150" y="4071938"/>
          <p14:tracePt t="319483" x="6589713" y="3973513"/>
          <p14:tracePt t="319500" x="6537325" y="3938588"/>
          <p14:tracePt t="319515" x="6491288" y="3902075"/>
          <p14:tracePt t="319532" x="6456363" y="3857625"/>
          <p14:tracePt t="319549" x="6419850" y="3822700"/>
          <p14:tracePt t="319565" x="6375400" y="3795713"/>
          <p14:tracePt t="319582" x="6340475" y="3751263"/>
          <p14:tracePt t="319599" x="6296025" y="3724275"/>
          <p14:tracePt t="319615" x="6232525" y="3670300"/>
          <p14:tracePt t="319632" x="6197600" y="3625850"/>
          <p14:tracePt t="319649" x="6143625" y="3589338"/>
          <p14:tracePt t="319665" x="6081713" y="3562350"/>
          <p14:tracePt t="319682" x="6037263" y="3517900"/>
          <p14:tracePt t="319699" x="5991225" y="3500438"/>
          <p14:tracePt t="319715" x="5983288" y="3490913"/>
          <p14:tracePt t="319733" x="5965825" y="3473450"/>
          <p14:tracePt t="319750" x="5946775" y="3465513"/>
          <p14:tracePt t="319765" x="5902325" y="3455988"/>
          <p14:tracePt t="319782" x="5813425" y="3411538"/>
          <p14:tracePt t="319799" x="5715000" y="3375025"/>
          <p14:tracePt t="319833" x="5500688" y="3322638"/>
          <p14:tracePt t="319849" x="5411788" y="3303588"/>
          <p14:tracePt t="319865" x="5367338" y="3295650"/>
          <p14:tracePt t="319883" x="5357813" y="3295650"/>
          <p14:tracePt t="319900" x="5340350" y="3295650"/>
          <p14:tracePt t="319915" x="5286375" y="3295650"/>
          <p14:tracePt t="319932" x="5180013" y="3313113"/>
          <p14:tracePt t="319949" x="5108575" y="3330575"/>
          <p14:tracePt t="319965" x="5018088" y="3348038"/>
          <p14:tracePt t="319982" x="4929188" y="3394075"/>
          <p14:tracePt t="319999" x="4822825" y="3429000"/>
          <p14:tracePt t="320015" x="4751388" y="3473450"/>
          <p14:tracePt t="320033" x="4625975" y="3544888"/>
          <p14:tracePt t="320050" x="4518025" y="3608388"/>
          <p14:tracePt t="320065" x="4402138" y="3679825"/>
          <p14:tracePt t="320082" x="4286250" y="3741738"/>
          <p14:tracePt t="320099" x="4179888" y="3813175"/>
          <p14:tracePt t="320115" x="4089400" y="3884613"/>
          <p14:tracePt t="320132" x="4017963" y="3965575"/>
          <p14:tracePt t="320149" x="3946525" y="4054475"/>
          <p14:tracePt t="320165" x="3884613" y="4160838"/>
          <p14:tracePt t="320185" x="3803650" y="4322763"/>
          <p14:tracePt t="320200" x="3759200" y="4465638"/>
          <p14:tracePt t="320215" x="3714750" y="4608513"/>
          <p14:tracePt t="320232" x="3679825" y="4732338"/>
          <p14:tracePt t="320250" x="3625850" y="4884738"/>
          <p14:tracePt t="320265" x="3616325" y="4973638"/>
          <p14:tracePt t="320282" x="3598863" y="5072063"/>
          <p14:tracePt t="320299" x="3589338" y="5126038"/>
          <p14:tracePt t="320315" x="3589338" y="5170488"/>
          <p14:tracePt t="320333" x="3598863" y="5259388"/>
          <p14:tracePt t="320350" x="3598863" y="5295900"/>
          <p14:tracePt t="320365" x="3608388" y="5303838"/>
          <p14:tracePt t="320382" x="3608388" y="5313363"/>
          <p14:tracePt t="332168" x="3598863" y="5330825"/>
          <p14:tracePt t="332186" x="3562350" y="5367338"/>
          <p14:tracePt t="332204" x="3536950" y="5411788"/>
          <p14:tracePt t="332218" x="3527425" y="5483225"/>
          <p14:tracePt t="332235" x="3509963" y="5537200"/>
          <p14:tracePt t="332250" x="3500438" y="5581650"/>
          <p14:tracePt t="332264" x="3490913" y="5626100"/>
          <p14:tracePt t="332281" x="3482975" y="5670550"/>
          <p14:tracePt t="332297" x="3473450" y="5732463"/>
          <p14:tracePt t="332313" x="3465513" y="5776913"/>
          <p14:tracePt t="332330" x="3446463" y="5830888"/>
          <p14:tracePt t="332347" x="3438525" y="5875338"/>
          <p14:tracePt t="332363" x="3419475" y="5929313"/>
          <p14:tracePt t="332380" x="3419475" y="5973763"/>
          <p14:tracePt t="332397" x="3402013" y="6027738"/>
          <p14:tracePt t="332413" x="3394075" y="6072188"/>
          <p14:tracePt t="332430" x="3394075" y="6099175"/>
          <p14:tracePt t="332447" x="3394075" y="6126163"/>
          <p14:tracePt t="332463" x="3394075" y="6134100"/>
          <p14:tracePt t="333250" x="3394075" y="6126163"/>
          <p14:tracePt t="333257" x="3394075" y="6116638"/>
          <p14:tracePt t="333272" x="3394075" y="6108700"/>
          <p14:tracePt t="333281" x="3394075" y="6099175"/>
          <p14:tracePt t="333353" x="3394075" y="6089650"/>
          <p14:tracePt t="333361" x="3394075" y="6081713"/>
          <p14:tracePt t="333375" x="3394075" y="6072188"/>
          <p14:tracePt t="333384" x="3394075" y="6062663"/>
          <p14:tracePt t="333400" x="3394075" y="6054725"/>
          <p14:tracePt t="333416" x="3394075" y="6045200"/>
          <p14:tracePt t="333434" x="3394075" y="6037263"/>
          <p14:tracePt t="333447" x="3394075" y="6027738"/>
          <p14:tracePt t="333463" x="3394075" y="6018213"/>
          <p14:tracePt t="333559" x="3394075" y="6010275"/>
          <p14:tracePt t="333628" x="3394075" y="6000750"/>
          <p14:tracePt t="333642" x="3394075" y="5991225"/>
          <p14:tracePt t="333660" x="3402013" y="5983288"/>
          <p14:tracePt t="334056" x="3411538" y="5983288"/>
          <p14:tracePt t="334109" x="3419475" y="5983288"/>
          <p14:tracePt t="334117" x="3419475" y="5991225"/>
          <p14:tracePt t="334130" x="3438525" y="6000750"/>
          <p14:tracePt t="334146" x="3438525" y="6010275"/>
          <p14:tracePt t="334163" x="3446463" y="6018213"/>
          <p14:tracePt t="334180" x="3455988" y="6027738"/>
          <p14:tracePt t="334196" x="3473450" y="6037263"/>
          <p14:tracePt t="334213" x="3473450" y="6045200"/>
          <p14:tracePt t="334232" x="3482975" y="6045200"/>
          <p14:tracePt t="334281" x="3500438" y="6054725"/>
          <p14:tracePt t="334288" x="3500438" y="6062663"/>
          <p14:tracePt t="334336" x="3509963" y="6062663"/>
          <p14:tracePt t="334353" x="3509963" y="6072188"/>
          <p14:tracePt t="334366" x="3517900" y="6072188"/>
          <p14:tracePt t="334374" x="3527425" y="6081713"/>
          <p14:tracePt t="334382" x="3527425" y="6089650"/>
          <p14:tracePt t="334397" x="3536950" y="6099175"/>
          <p14:tracePt t="334414" x="3544888" y="6108700"/>
          <p14:tracePt t="334430" x="3554413" y="6108700"/>
          <p14:tracePt t="334446" x="3562350" y="6126163"/>
          <p14:tracePt t="334463" x="3571875" y="6134100"/>
          <p14:tracePt t="334480" x="3581400" y="6143625"/>
          <p14:tracePt t="334496" x="3589338" y="6153150"/>
          <p14:tracePt t="334500" x="3598863" y="6161088"/>
          <p14:tracePt t="334513" x="3608388" y="6161088"/>
          <p14:tracePt t="334530" x="3616325" y="6170613"/>
          <p14:tracePt t="334547" x="3633788" y="6197600"/>
          <p14:tracePt t="334563" x="3652838" y="6232525"/>
          <p14:tracePt t="334580" x="3660775" y="6242050"/>
          <p14:tracePt t="334596" x="3670300" y="6251575"/>
          <p14:tracePt t="334613" x="3679825" y="6269038"/>
          <p14:tracePt t="334630" x="3687763" y="6276975"/>
          <p14:tracePt t="334646" x="3697288" y="6286500"/>
          <p14:tracePt t="334663" x="3714750" y="6323013"/>
          <p14:tracePt t="334680" x="3724275" y="6340475"/>
          <p14:tracePt t="334697" x="3732213" y="6357938"/>
          <p14:tracePt t="334713" x="3741738" y="6367463"/>
          <p14:tracePt t="334730" x="3759200" y="6375400"/>
          <p14:tracePt t="334746" x="3768725" y="6394450"/>
          <p14:tracePt t="334763" x="3768725" y="6402388"/>
          <p14:tracePt t="335962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181497" y="418011"/>
            <a:ext cx="5708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accent1"/>
                </a:solidFill>
              </a:rPr>
              <a:t>b) Policloruro de vinilo PVC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966463" y="1254781"/>
            <a:ext cx="100061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/>
              <a:t>Técnicamente se distinguen dos tipos de PVC claramente diferentes: </a:t>
            </a:r>
            <a:r>
              <a:rPr lang="es-ES" sz="1600" b="1" dirty="0">
                <a:solidFill>
                  <a:schemeClr val="accent1"/>
                </a:solidFill>
              </a:rPr>
              <a:t>el rígido </a:t>
            </a:r>
            <a:r>
              <a:rPr lang="es-ES" sz="1600" dirty="0"/>
              <a:t>y </a:t>
            </a:r>
            <a:r>
              <a:rPr lang="es-ES" sz="1600" b="1" dirty="0">
                <a:solidFill>
                  <a:schemeClr val="accent1"/>
                </a:solidFill>
              </a:rPr>
              <a:t>el flexible o plastificado</a:t>
            </a:r>
            <a:endParaRPr lang="en-US" sz="160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l="18007" t="37054" r="16132" b="26339"/>
          <a:stretch/>
        </p:blipFill>
        <p:spPr>
          <a:xfrm>
            <a:off x="3442062" y="3072920"/>
            <a:ext cx="6778311" cy="2118222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2067198" y="3531865"/>
            <a:ext cx="1175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Tuberías para dosificación de diversos reactivos químicos</a:t>
            </a:r>
            <a:endParaRPr lang="en-US" sz="12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10618789" y="3901198"/>
            <a:ext cx="1554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Tuberías de PVC</a:t>
            </a:r>
          </a:p>
          <a:p>
            <a:r>
              <a:rPr lang="es-ES" sz="1200" dirty="0"/>
              <a:t>saneamiento</a:t>
            </a:r>
            <a:endParaRPr lang="en-US" sz="12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3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833"/>
    </mc:Choice>
    <mc:Fallback xmlns="">
      <p:transition spd="slow" advTm="117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45" x="982663" y="4965700"/>
          <p14:tracePt t="4501" x="982663" y="4973638"/>
          <p14:tracePt t="4517" x="990600" y="4973638"/>
          <p14:tracePt t="4525" x="1017588" y="4965700"/>
          <p14:tracePt t="4536" x="1036638" y="4956175"/>
          <p14:tracePt t="4553" x="1089025" y="4919663"/>
          <p14:tracePt t="4570" x="1152525" y="4875213"/>
          <p14:tracePt t="4586" x="1204913" y="4848225"/>
          <p14:tracePt t="4603" x="1258888" y="4813300"/>
          <p14:tracePt t="4619" x="1330325" y="4768850"/>
          <p14:tracePt t="4636" x="1428750" y="4714875"/>
          <p14:tracePt t="4653" x="1536700" y="4660900"/>
          <p14:tracePt t="4669" x="1670050" y="4598988"/>
          <p14:tracePt t="4686" x="1822450" y="4562475"/>
          <p14:tracePt t="4706" x="2062163" y="4527550"/>
          <p14:tracePt t="4720" x="2224088" y="4510088"/>
          <p14:tracePt t="4736" x="2330450" y="4473575"/>
          <p14:tracePt t="4752" x="2438400" y="4438650"/>
          <p14:tracePt t="4769" x="2589213" y="4375150"/>
          <p14:tracePt t="4786" x="2724150" y="4313238"/>
          <p14:tracePt t="4802" x="2857500" y="4232275"/>
          <p14:tracePt t="4819" x="2946400" y="4170363"/>
          <p14:tracePt t="4836" x="3017838" y="4089400"/>
          <p14:tracePt t="4852" x="3108325" y="4000500"/>
          <p14:tracePt t="4870" x="3268663" y="3894138"/>
          <p14:tracePt t="4886" x="3419475" y="3822700"/>
          <p14:tracePt t="4902" x="3571875" y="3768725"/>
          <p14:tracePt t="4919" x="3705225" y="3705225"/>
          <p14:tracePt t="4936" x="3875088" y="3643313"/>
          <p14:tracePt t="4952" x="4017963" y="3571875"/>
          <p14:tracePt t="4969" x="4187825" y="3509963"/>
          <p14:tracePt t="4986" x="4330700" y="3455988"/>
          <p14:tracePt t="4989" x="4411663" y="3429000"/>
          <p14:tracePt t="5003" x="4527550" y="3375025"/>
          <p14:tracePt t="5020" x="4608513" y="3322638"/>
          <p14:tracePt t="5036" x="4660900" y="3268663"/>
          <p14:tracePt t="5052" x="4714875" y="3224213"/>
          <p14:tracePt t="5069" x="4732338" y="3197225"/>
          <p14:tracePt t="5086" x="4741863" y="3179763"/>
          <p14:tracePt t="5102" x="4759325" y="3143250"/>
          <p14:tracePt t="5119" x="4795838" y="3098800"/>
          <p14:tracePt t="5136" x="4822825" y="3062288"/>
          <p14:tracePt t="5152" x="4867275" y="3017838"/>
          <p14:tracePt t="5169" x="4938713" y="2955925"/>
          <p14:tracePt t="5186" x="5000625" y="2911475"/>
          <p14:tracePt t="5202" x="5054600" y="2874963"/>
          <p14:tracePt t="5219" x="5099050" y="2822575"/>
          <p14:tracePt t="5236" x="5143500" y="2776538"/>
          <p14:tracePt t="5252" x="5197475" y="2732088"/>
          <p14:tracePt t="5269" x="5251450" y="2687638"/>
          <p14:tracePt t="5286" x="5286375" y="2679700"/>
          <p14:tracePt t="5302" x="5313363" y="2660650"/>
          <p14:tracePt t="5319" x="5330825" y="2652713"/>
          <p14:tracePt t="5336" x="5340350" y="2643188"/>
          <p14:tracePt t="5352" x="5384800" y="2625725"/>
          <p14:tracePt t="5369" x="5419725" y="2598738"/>
          <p14:tracePt t="5386" x="5473700" y="2571750"/>
          <p14:tracePt t="5402" x="5510213" y="2536825"/>
          <p14:tracePt t="5420" x="5589588" y="2473325"/>
          <p14:tracePt t="5436" x="5670550" y="2401888"/>
          <p14:tracePt t="5452" x="5751513" y="2347913"/>
          <p14:tracePt t="5469" x="5848350" y="2295525"/>
          <p14:tracePt t="5486" x="5911850" y="2251075"/>
          <p14:tracePt t="5502" x="5946775" y="2214563"/>
          <p14:tracePt t="5519" x="5973763" y="2187575"/>
          <p14:tracePt t="5536" x="6010275" y="2152650"/>
          <p14:tracePt t="5552" x="6027738" y="2133600"/>
          <p14:tracePt t="5569" x="6045200" y="2125663"/>
          <p14:tracePt t="5586" x="6062663" y="2116138"/>
          <p14:tracePt t="5603" x="6062663" y="2098675"/>
          <p14:tracePt t="5619" x="6072188" y="2089150"/>
          <p14:tracePt t="5636" x="6081713" y="2081213"/>
          <p14:tracePt t="5652" x="6089650" y="2081213"/>
          <p14:tracePt t="5669" x="6089650" y="2071688"/>
          <p14:tracePt t="5705" x="6099175" y="2071688"/>
          <p14:tracePt t="5752" x="6099175" y="2062163"/>
          <p14:tracePt t="5777" x="6108700" y="2054225"/>
          <p14:tracePt t="5973" x="6108700" y="2044700"/>
          <p14:tracePt t="6012" x="6108700" y="2036763"/>
          <p14:tracePt t="6026" x="6108700" y="2027238"/>
          <p14:tracePt t="6809" x="6108700" y="2017713"/>
          <p14:tracePt t="6823" x="6099175" y="1990725"/>
          <p14:tracePt t="7030" x="6099175" y="1982788"/>
          <p14:tracePt t="27282" x="6099175" y="1990725"/>
          <p14:tracePt t="27295" x="6081713" y="2027238"/>
          <p14:tracePt t="27305" x="6072188" y="2036763"/>
          <p14:tracePt t="27316" x="6072188" y="2044700"/>
          <p14:tracePt t="27333" x="6062663" y="2071688"/>
          <p14:tracePt t="27629" x="6062663" y="2062163"/>
          <p14:tracePt t="32384" x="6054725" y="2062163"/>
          <p14:tracePt t="43941" x="6054725" y="2054225"/>
          <p14:tracePt t="48524" x="6054725" y="2062163"/>
          <p14:tracePt t="48539" x="6054725" y="2071688"/>
          <p14:tracePt t="48554" x="6054725" y="2081213"/>
          <p14:tracePt t="48563" x="6054725" y="2089150"/>
          <p14:tracePt t="48579" x="6054725" y="2098675"/>
          <p14:tracePt t="48597" x="6054725" y="2108200"/>
          <p14:tracePt t="48630" x="6045200" y="2108200"/>
          <p14:tracePt t="48869" x="6045200" y="2116138"/>
          <p14:tracePt t="48885" x="6045200" y="2133600"/>
          <p14:tracePt t="48903" x="6045200" y="2143125"/>
          <p14:tracePt t="48914" x="6045200" y="2160588"/>
          <p14:tracePt t="48930" x="6054725" y="2170113"/>
          <p14:tracePt t="48948" x="6054725" y="2179638"/>
          <p14:tracePt t="48963" x="6054725" y="2187575"/>
          <p14:tracePt t="49059" x="6054725" y="2197100"/>
          <p14:tracePt t="49075" x="6054725" y="2205038"/>
          <p14:tracePt t="49089" x="6054725" y="2214563"/>
          <p14:tracePt t="49105" x="6054725" y="2224088"/>
          <p14:tracePt t="49113" x="6054725" y="2232025"/>
          <p14:tracePt t="49129" x="6054725" y="2241550"/>
          <p14:tracePt t="49147" x="6054725" y="2251075"/>
          <p14:tracePt t="49162" x="6045200" y="2259013"/>
          <p14:tracePt t="49179" x="6045200" y="2268538"/>
          <p14:tracePt t="49197" x="6037263" y="2286000"/>
          <p14:tracePt t="49213" x="6037263" y="2303463"/>
          <p14:tracePt t="49229" x="6037263" y="2312988"/>
          <p14:tracePt t="49246" x="6027738" y="2330450"/>
          <p14:tracePt t="49262" x="6027738" y="2339975"/>
          <p14:tracePt t="49279" x="6027738" y="2347913"/>
          <p14:tracePt t="49296" x="6018213" y="2357438"/>
          <p14:tracePt t="49312" x="6018213" y="2366963"/>
          <p14:tracePt t="49329" x="6018213" y="2374900"/>
          <p14:tracePt t="49347" x="6010275" y="2401888"/>
          <p14:tracePt t="49362" x="6010275" y="2411413"/>
          <p14:tracePt t="49379" x="6000750" y="2419350"/>
          <p14:tracePt t="49396" x="6000750" y="2428875"/>
          <p14:tracePt t="49412" x="5991225" y="2438400"/>
          <p14:tracePt t="49429" x="5973763" y="2465388"/>
          <p14:tracePt t="49446" x="5965825" y="2482850"/>
          <p14:tracePt t="49462" x="5965825" y="2490788"/>
          <p14:tracePt t="49479" x="5946775" y="2517775"/>
          <p14:tracePt t="49497" x="5938838" y="2544763"/>
          <p14:tracePt t="49512" x="5929313" y="2562225"/>
          <p14:tracePt t="49934" x="5919788" y="2562225"/>
          <p14:tracePt t="49951" x="5902325" y="2554288"/>
          <p14:tracePt t="50003" x="5884863" y="2544763"/>
          <p14:tracePt t="50016" x="5848350" y="2536825"/>
          <p14:tracePt t="50030" x="5830888" y="2536825"/>
          <p14:tracePt t="50047" x="5759450" y="2536825"/>
          <p14:tracePt t="50063" x="5724525" y="2517775"/>
          <p14:tracePt t="50079" x="5697538" y="2517775"/>
          <p14:tracePt t="50096" x="5680075" y="2500313"/>
          <p14:tracePt t="50112" x="5634038" y="2473325"/>
          <p14:tracePt t="50129" x="5599113" y="2446338"/>
          <p14:tracePt t="50146" x="5545138" y="2411413"/>
          <p14:tracePt t="50162" x="5537200" y="2393950"/>
          <p14:tracePt t="50196" x="5527675" y="2393950"/>
          <p14:tracePt t="50214" x="5518150" y="2393950"/>
          <p14:tracePt t="50229" x="5510213" y="2401888"/>
          <p14:tracePt t="50246" x="5500688" y="2411413"/>
          <p14:tracePt t="50262" x="5491163" y="2411413"/>
          <p14:tracePt t="50279" x="5483225" y="2419350"/>
          <p14:tracePt t="50296" x="5473700" y="2428875"/>
          <p14:tracePt t="113726" x="5473700" y="2438400"/>
          <p14:tracePt t="113796" x="5473700" y="2446338"/>
          <p14:tracePt t="114055" x="5473700" y="2465388"/>
          <p14:tracePt t="114071" x="5465763" y="2482850"/>
          <p14:tracePt t="114086" x="5456238" y="2500313"/>
          <p14:tracePt t="114102" x="5446713" y="2500313"/>
          <p14:tracePt t="115165" x="5446713" y="2490788"/>
          <p14:tracePt t="115193" x="5446713" y="2482850"/>
          <p14:tracePt t="115250" x="5446713" y="2473325"/>
          <p14:tracePt t="115305" x="5446713" y="2465388"/>
          <p14:tracePt t="115574" x="5446713" y="2455863"/>
          <p14:tracePt t="115685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8202" y="2679967"/>
            <a:ext cx="3596640" cy="281308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3153E74-C693-47FF-9D6A-F0E80CA230A7}"/>
              </a:ext>
            </a:extLst>
          </p:cNvPr>
          <p:cNvSpPr txBox="1"/>
          <p:nvPr/>
        </p:nvSpPr>
        <p:spPr>
          <a:xfrm>
            <a:off x="1983545" y="267286"/>
            <a:ext cx="514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c) PET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3C7D501-C992-484B-818B-A005DE61DB5D}"/>
              </a:ext>
            </a:extLst>
          </p:cNvPr>
          <p:cNvSpPr txBox="1"/>
          <p:nvPr/>
        </p:nvSpPr>
        <p:spPr>
          <a:xfrm>
            <a:off x="2194560" y="801858"/>
            <a:ext cx="74418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Se pueden distinguir tres tipos fundamentales de PET</a:t>
            </a:r>
          </a:p>
          <a:p>
            <a:endParaRPr lang="es-A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AR" dirty="0"/>
              <a:t>Grado textil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AR" dirty="0"/>
              <a:t>Grado Botella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AR" dirty="0"/>
              <a:t>Grado film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C08FEEA-2B83-400C-BAB5-A950E44CCF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7866" y="2679967"/>
            <a:ext cx="4894454" cy="337617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5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272"/>
    </mc:Choice>
    <mc:Fallback xmlns="">
      <p:transition spd="slow" advTm="207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469" x="901700" y="5037138"/>
          <p14:tracePt t="5604" x="911225" y="5027613"/>
          <p14:tracePt t="5613" x="928688" y="5027613"/>
          <p14:tracePt t="5624" x="946150" y="5027613"/>
          <p14:tracePt t="5636" x="982663" y="5027613"/>
          <p14:tracePt t="5651" x="1000125" y="5027613"/>
          <p14:tracePt t="5667" x="1017588" y="5027613"/>
          <p14:tracePt t="5686" x="1027113" y="5027613"/>
          <p14:tracePt t="5770" x="1027113" y="5018088"/>
          <p14:tracePt t="7772" x="1044575" y="5027613"/>
          <p14:tracePt t="7791" x="1241425" y="5062538"/>
          <p14:tracePt t="7808" x="1303338" y="5081588"/>
          <p14:tracePt t="7856" x="1312863" y="5081588"/>
          <p14:tracePt t="7872" x="1322388" y="5072063"/>
          <p14:tracePt t="7879" x="1330325" y="5054600"/>
          <p14:tracePt t="7888" x="1330325" y="5037138"/>
          <p14:tracePt t="7900" x="1339850" y="5018088"/>
          <p14:tracePt t="7917" x="1366838" y="4965700"/>
          <p14:tracePt t="7935" x="1411288" y="4813300"/>
          <p14:tracePt t="7951" x="1536700" y="4741863"/>
          <p14:tracePt t="7970" x="1652588" y="4670425"/>
          <p14:tracePt t="7985" x="1731963" y="4625975"/>
          <p14:tracePt t="8000" x="1839913" y="4572000"/>
          <p14:tracePt t="8017" x="1973263" y="4518025"/>
          <p14:tracePt t="8035" x="2108200" y="4446588"/>
          <p14:tracePt t="8040" x="2170113" y="4419600"/>
          <p14:tracePt t="8051" x="2251075" y="4384675"/>
          <p14:tracePt t="8068" x="2455863" y="4259263"/>
          <p14:tracePt t="8085" x="2562225" y="4160838"/>
          <p14:tracePt t="8100" x="2679700" y="4017963"/>
          <p14:tracePt t="8117" x="2786063" y="3848100"/>
          <p14:tracePt t="8135" x="2901950" y="3643313"/>
          <p14:tracePt t="8151" x="2982913" y="3446463"/>
          <p14:tracePt t="8167" x="3027363" y="3268663"/>
          <p14:tracePt t="8185" x="3044825" y="3133725"/>
          <p14:tracePt t="8201" x="3071813" y="2965450"/>
          <p14:tracePt t="8217" x="3089275" y="2847975"/>
          <p14:tracePt t="8234" x="3143250" y="2751138"/>
          <p14:tracePt t="8250" x="3197225" y="2633663"/>
          <p14:tracePt t="8267" x="3251200" y="2527300"/>
          <p14:tracePt t="8286" x="3295650" y="2384425"/>
          <p14:tracePt t="8300" x="3330575" y="2259013"/>
          <p14:tracePt t="8318" x="3384550" y="2081213"/>
          <p14:tracePt t="8335" x="3429000" y="1938338"/>
          <p14:tracePt t="8351" x="3446463" y="1822450"/>
          <p14:tracePt t="8368" x="3465513" y="1714500"/>
          <p14:tracePt t="8384" x="3482975" y="1616075"/>
          <p14:tracePt t="8400" x="3490913" y="1527175"/>
          <p14:tracePt t="8417" x="3500438" y="1473200"/>
          <p14:tracePt t="8434" x="3500438" y="1419225"/>
          <p14:tracePt t="8450" x="3500438" y="1366838"/>
          <p14:tracePt t="8467" x="3509963" y="1312863"/>
          <p14:tracePt t="8485" x="3509963" y="1241425"/>
          <p14:tracePt t="8501" x="3509963" y="1196975"/>
          <p14:tracePt t="8517" x="3509963" y="1152525"/>
          <p14:tracePt t="8534" x="3517900" y="1116013"/>
          <p14:tracePt t="8550" x="3536950" y="1071563"/>
          <p14:tracePt t="8567" x="3544888" y="1027113"/>
          <p14:tracePt t="8584" x="3562350" y="990600"/>
          <p14:tracePt t="8600" x="3562350" y="946150"/>
          <p14:tracePt t="8617" x="3581400" y="901700"/>
          <p14:tracePt t="8634" x="3589338" y="839788"/>
          <p14:tracePt t="8651" x="3598863" y="803275"/>
          <p14:tracePt t="8667" x="3608388" y="785813"/>
          <p14:tracePt t="8685" x="3608388" y="768350"/>
          <p14:tracePt t="8700" x="3608388" y="758825"/>
          <p14:tracePt t="8717" x="3608388" y="750888"/>
          <p14:tracePt t="8734" x="3608388" y="741363"/>
          <p14:tracePt t="8750" x="3608388" y="731838"/>
          <p14:tracePt t="8767" x="3608388" y="723900"/>
          <p14:tracePt t="8785" x="3608388" y="714375"/>
          <p14:tracePt t="8824" x="3608388" y="704850"/>
          <p14:tracePt t="9062" x="3608388" y="696913"/>
          <p14:tracePt t="9119" x="3589338" y="687388"/>
          <p14:tracePt t="9138" x="3589338" y="669925"/>
          <p14:tracePt t="13063" x="3616325" y="669925"/>
          <p14:tracePt t="13077" x="3679825" y="669925"/>
          <p14:tracePt t="13086" x="3705225" y="669925"/>
          <p14:tracePt t="13100" x="3741738" y="687388"/>
          <p14:tracePt t="13116" x="3751263" y="687388"/>
          <p14:tracePt t="13133" x="3759200" y="696913"/>
          <p14:tracePt t="13149" x="3768725" y="696913"/>
          <p14:tracePt t="13166" x="3776663" y="704850"/>
          <p14:tracePt t="13185" x="3795713" y="714375"/>
          <p14:tracePt t="13199" x="3803650" y="714375"/>
          <p14:tracePt t="13217" x="3884613" y="731838"/>
          <p14:tracePt t="13233" x="3919538" y="731838"/>
          <p14:tracePt t="13249" x="3938588" y="741363"/>
          <p14:tracePt t="30720" x="3946525" y="750888"/>
          <p14:tracePt t="30731" x="3946525" y="758825"/>
          <p14:tracePt t="30769" x="3956050" y="758825"/>
          <p14:tracePt t="31760" x="3956050" y="768350"/>
          <p14:tracePt t="31782" x="3965575" y="768350"/>
          <p14:tracePt t="31798" x="3973513" y="776288"/>
          <p14:tracePt t="31834" x="3973513" y="785813"/>
          <p14:tracePt t="31891" x="3973513" y="795338"/>
          <p14:tracePt t="31937" x="3973513" y="803275"/>
          <p14:tracePt t="31972" x="3983038" y="812800"/>
          <p14:tracePt t="32010" x="3983038" y="822325"/>
          <p14:tracePt t="32034" x="3983038" y="830263"/>
          <p14:tracePt t="32048" x="3983038" y="839788"/>
          <p14:tracePt t="32058" x="3983038" y="847725"/>
          <p14:tracePt t="32070" x="3983038" y="857250"/>
          <p14:tracePt t="32102" x="3983038" y="866775"/>
          <p14:tracePt t="32118" x="3983038" y="874713"/>
          <p14:tracePt t="32126" x="3983038" y="884238"/>
          <p14:tracePt t="32142" x="3983038" y="893763"/>
          <p14:tracePt t="32165" x="3983038" y="901700"/>
          <p14:tracePt t="32188" x="3973513" y="911225"/>
          <p14:tracePt t="32196" x="3973513" y="919163"/>
          <p14:tracePt t="32211" x="3973513" y="928688"/>
          <p14:tracePt t="32228" x="3973513" y="938213"/>
          <p14:tracePt t="32244" x="3973513" y="946150"/>
          <p14:tracePt t="32260" x="3965575" y="955675"/>
          <p14:tracePt t="32300" x="3965575" y="965200"/>
          <p14:tracePt t="32324" x="3956050" y="965200"/>
          <p14:tracePt t="32333" x="3956050" y="973138"/>
          <p14:tracePt t="32347" x="3946525" y="973138"/>
          <p14:tracePt t="32363" x="3946525" y="990600"/>
          <p14:tracePt t="32396" x="3938588" y="990600"/>
          <p14:tracePt t="46396" x="3938588" y="1000125"/>
          <p14:tracePt t="47170" x="3938588" y="1009650"/>
          <p14:tracePt t="47232" x="3938588" y="1017588"/>
          <p14:tracePt t="47252" x="3938588" y="1027113"/>
          <p14:tracePt t="47355" x="3938588" y="1036638"/>
          <p14:tracePt t="47372" x="3938588" y="1044575"/>
          <p14:tracePt t="47392" x="3938588" y="1054100"/>
          <p14:tracePt t="47406" x="3938588" y="1062038"/>
          <p14:tracePt t="47422" x="3938588" y="1071563"/>
          <p14:tracePt t="47510" x="3938588" y="1081088"/>
          <p14:tracePt t="47526" x="3938588" y="1089025"/>
          <p14:tracePt t="47550" x="3938588" y="1098550"/>
          <p14:tracePt t="47572" x="3938588" y="1108075"/>
          <p14:tracePt t="47581" x="3929063" y="1108075"/>
          <p14:tracePt t="47594" x="3929063" y="1116013"/>
          <p14:tracePt t="47611" x="3919538" y="1125538"/>
          <p14:tracePt t="47627" x="3919538" y="1133475"/>
          <p14:tracePt t="47698" x="3919538" y="1143000"/>
          <p14:tracePt t="48370" x="3911600" y="1143000"/>
          <p14:tracePt t="48390" x="3902075" y="1160463"/>
          <p14:tracePt t="48418" x="3894138" y="1169988"/>
          <p14:tracePt t="48444" x="3884613" y="1179513"/>
          <p14:tracePt t="48460" x="3884613" y="1187450"/>
          <p14:tracePt t="48477" x="3867150" y="1196975"/>
          <p14:tracePt t="48542" x="3857625" y="1204913"/>
          <p14:tracePt t="48552" x="3848100" y="1204913"/>
          <p14:tracePt t="48566" x="3840163" y="1214438"/>
          <p14:tracePt t="48588" x="3830638" y="1214438"/>
          <p14:tracePt t="48610" x="3822700" y="1223963"/>
          <p14:tracePt t="48618" x="3813175" y="1223963"/>
          <p14:tracePt t="48650" x="3803650" y="1231900"/>
          <p14:tracePt t="48742" x="3795713" y="1231900"/>
          <p14:tracePt t="48765" x="3786188" y="1231900"/>
          <p14:tracePt t="48780" x="3776663" y="1231900"/>
          <p14:tracePt t="48834" x="3776663" y="1241425"/>
          <p14:tracePt t="48850" x="3768725" y="1241425"/>
          <p14:tracePt t="48862" x="3768725" y="1250950"/>
          <p14:tracePt t="49065" x="3768725" y="1268413"/>
          <p14:tracePt t="49087" x="3776663" y="1285875"/>
          <p14:tracePt t="49107" x="3803650" y="1339850"/>
          <p14:tracePt t="49127" x="3822700" y="1374775"/>
          <p14:tracePt t="49146" x="3822700" y="1401763"/>
          <p14:tracePt t="49161" x="3822700" y="1419225"/>
          <p14:tracePt t="49178" x="3830638" y="1446213"/>
          <p14:tracePt t="49195" x="3857625" y="1500188"/>
          <p14:tracePt t="49211" x="3946525" y="1608138"/>
          <p14:tracePt t="49227" x="4027488" y="1697038"/>
          <p14:tracePt t="49246" x="4071938" y="1741488"/>
          <p14:tracePt t="49260" x="4108450" y="1795463"/>
          <p14:tracePt t="49277" x="4152900" y="1847850"/>
          <p14:tracePt t="49294" x="4170363" y="1874838"/>
          <p14:tracePt t="49310" x="4187825" y="1911350"/>
          <p14:tracePt t="49328" x="4251325" y="2000250"/>
          <p14:tracePt t="49345" x="4295775" y="2044700"/>
          <p14:tracePt t="49360" x="4322763" y="2071688"/>
          <p14:tracePt t="49377" x="4348163" y="2098675"/>
          <p14:tracePt t="49394" x="4357688" y="2116138"/>
          <p14:tracePt t="49410" x="4357688" y="2125663"/>
          <p14:tracePt t="49427" x="4375150" y="2133600"/>
          <p14:tracePt t="49446" x="4402138" y="2179638"/>
          <p14:tracePt t="49460" x="4438650" y="2214563"/>
          <p14:tracePt t="49477" x="4473575" y="2259013"/>
          <p14:tracePt t="49494" x="4491038" y="2286000"/>
          <p14:tracePt t="49510" x="4518025" y="2322513"/>
          <p14:tracePt t="49527" x="4537075" y="2357438"/>
          <p14:tracePt t="49544" x="4572000" y="2401888"/>
          <p14:tracePt t="49560" x="4598988" y="2446338"/>
          <p14:tracePt t="49577" x="4643438" y="2509838"/>
          <p14:tracePt t="49594" x="4759325" y="2660650"/>
          <p14:tracePt t="49610" x="4822825" y="2751138"/>
          <p14:tracePt t="49627" x="4867275" y="2813050"/>
          <p14:tracePt t="49644" x="4902200" y="2847975"/>
          <p14:tracePt t="49660" x="4929188" y="2884488"/>
          <p14:tracePt t="49677" x="4929188" y="2894013"/>
          <p14:tracePt t="50065" x="4929188" y="2901950"/>
          <p14:tracePt t="50155" x="4929188" y="2911475"/>
          <p14:tracePt t="52167" x="4938713" y="2928938"/>
          <p14:tracePt t="52187" x="4965700" y="2928938"/>
          <p14:tracePt t="52210" x="4973638" y="2928938"/>
          <p14:tracePt t="52265" x="4983163" y="2928938"/>
          <p14:tracePt t="52274" x="4991100" y="2928938"/>
          <p14:tracePt t="52301" x="5000625" y="2928938"/>
          <p14:tracePt t="52384" x="5010150" y="2928938"/>
          <p14:tracePt t="63423" x="5010150" y="2919413"/>
          <p14:tracePt t="74245" x="5010150" y="2928938"/>
          <p14:tracePt t="75098" x="5000625" y="2928938"/>
          <p14:tracePt t="75128" x="4983163" y="2919413"/>
          <p14:tracePt t="75136" x="4956175" y="2911475"/>
          <p14:tracePt t="75143" x="4956175" y="2901950"/>
          <p14:tracePt t="75156" x="4946650" y="2901950"/>
          <p14:tracePt t="75173" x="4938713" y="2894013"/>
          <p14:tracePt t="75190" x="4911725" y="2874963"/>
          <p14:tracePt t="75207" x="4902200" y="2867025"/>
          <p14:tracePt t="75223" x="4894263" y="2847975"/>
          <p14:tracePt t="75240" x="4884738" y="2840038"/>
          <p14:tracePt t="75257" x="4875213" y="2830513"/>
          <p14:tracePt t="75273" x="4867275" y="2803525"/>
          <p14:tracePt t="75290" x="4848225" y="2776538"/>
          <p14:tracePt t="75306" x="4840288" y="2768600"/>
          <p14:tracePt t="75323" x="4830763" y="2751138"/>
          <p14:tracePt t="75356" x="4830763" y="2741613"/>
          <p14:tracePt t="75373" x="4813300" y="2697163"/>
          <p14:tracePt t="75389" x="4803775" y="2660650"/>
          <p14:tracePt t="75406" x="4795838" y="2625725"/>
          <p14:tracePt t="75423" x="4786313" y="2589213"/>
          <p14:tracePt t="75439" x="4768850" y="2554288"/>
          <p14:tracePt t="75456" x="4768850" y="2544763"/>
          <p14:tracePt t="75473" x="4759325" y="2490788"/>
          <p14:tracePt t="75490" x="4741863" y="2455863"/>
          <p14:tracePt t="75506" x="4732338" y="2411413"/>
          <p14:tracePt t="75523" x="4705350" y="2357438"/>
          <p14:tracePt t="75539" x="4687888" y="2303463"/>
          <p14:tracePt t="75556" x="4670425" y="2259013"/>
          <p14:tracePt t="75573" x="4643438" y="2214563"/>
          <p14:tracePt t="75590" x="4625975" y="2170113"/>
          <p14:tracePt t="75607" x="4616450" y="2152650"/>
          <p14:tracePt t="75623" x="4608513" y="2125663"/>
          <p14:tracePt t="75639" x="4589463" y="2098675"/>
          <p14:tracePt t="75656" x="4581525" y="2062163"/>
          <p14:tracePt t="75673" x="4562475" y="2036763"/>
          <p14:tracePt t="75689" x="4554538" y="2009775"/>
          <p14:tracePt t="75707" x="4545013" y="1990725"/>
          <p14:tracePt t="75723" x="4537075" y="1973263"/>
          <p14:tracePt t="75740" x="4518025" y="1946275"/>
          <p14:tracePt t="75757" x="4510088" y="1938338"/>
          <p14:tracePt t="75773" x="4500563" y="1928813"/>
          <p14:tracePt t="75789" x="4483100" y="1919288"/>
          <p14:tracePt t="75806" x="4473575" y="1911350"/>
          <p14:tracePt t="75823" x="4473575" y="1901825"/>
          <p14:tracePt t="75840" x="4465638" y="1893888"/>
          <p14:tracePt t="75856" x="4456113" y="1874838"/>
          <p14:tracePt t="75873" x="4446588" y="1874838"/>
          <p14:tracePt t="75889" x="4446588" y="1866900"/>
          <p14:tracePt t="75915" x="4438650" y="1866900"/>
          <p14:tracePt t="75924" x="4438650" y="1857375"/>
          <p14:tracePt t="75970" x="4429125" y="1847850"/>
          <p14:tracePt t="75979" x="4429125" y="1839913"/>
          <p14:tracePt t="76071" x="4429125" y="1830388"/>
          <p14:tracePt t="76129" x="4429125" y="1822450"/>
          <p14:tracePt t="78079" x="4510088" y="1866900"/>
          <p14:tracePt t="78097" x="4572000" y="1893888"/>
          <p14:tracePt t="78121" x="4589463" y="1901825"/>
          <p14:tracePt t="78128" x="4589463" y="1911350"/>
          <p14:tracePt t="78185" x="4598988" y="1911350"/>
          <p14:tracePt t="78194" x="4616450" y="1893888"/>
          <p14:tracePt t="78207" x="4652963" y="1822450"/>
          <p14:tracePt t="78224" x="4670425" y="1768475"/>
          <p14:tracePt t="78240" x="4687888" y="1714500"/>
          <p14:tracePt t="78257" x="4687888" y="1660525"/>
          <p14:tracePt t="78261" x="4687888" y="1633538"/>
          <p14:tracePt t="78273" x="4679950" y="1616075"/>
          <p14:tracePt t="78289" x="4670425" y="1571625"/>
          <p14:tracePt t="78307" x="4652963" y="1562100"/>
          <p14:tracePt t="78323" x="4643438" y="1536700"/>
          <p14:tracePt t="78339" x="4608513" y="1490663"/>
          <p14:tracePt t="78357" x="4589463" y="1465263"/>
          <p14:tracePt t="78373" x="4562475" y="1438275"/>
          <p14:tracePt t="78389" x="4545013" y="1411288"/>
          <p14:tracePt t="78406" x="4518025" y="1374775"/>
          <p14:tracePt t="78422" x="4491038" y="1339850"/>
          <p14:tracePt t="78439" x="4483100" y="1330325"/>
          <p14:tracePt t="78457" x="4456113" y="1312863"/>
          <p14:tracePt t="78473" x="4419600" y="1285875"/>
          <p14:tracePt t="78489" x="4411663" y="1285875"/>
          <p14:tracePt t="78506" x="4411663" y="1276350"/>
          <p14:tracePt t="78522" x="4394200" y="1276350"/>
          <p14:tracePt t="78539" x="4322763" y="1258888"/>
          <p14:tracePt t="78556" x="4232275" y="1241425"/>
          <p14:tracePt t="78572" x="4108450" y="1231900"/>
          <p14:tracePt t="78589" x="3946525" y="1223963"/>
          <p14:tracePt t="78607" x="3724275" y="1231900"/>
          <p14:tracePt t="78623" x="3589338" y="1250950"/>
          <p14:tracePt t="78639" x="3482975" y="1268413"/>
          <p14:tracePt t="78656" x="3402013" y="1285875"/>
          <p14:tracePt t="78672" x="3340100" y="1295400"/>
          <p14:tracePt t="78689" x="3276600" y="1312863"/>
          <p14:tracePt t="78706" x="3197225" y="1322388"/>
          <p14:tracePt t="78722" x="3108325" y="1330325"/>
          <p14:tracePt t="78739" x="2982913" y="1330325"/>
          <p14:tracePt t="78758" x="2867025" y="1330325"/>
          <p14:tracePt t="78773" x="2822575" y="1330325"/>
          <p14:tracePt t="78789" x="2776538" y="1347788"/>
          <p14:tracePt t="78807" x="2732088" y="1357313"/>
          <p14:tracePt t="78822" x="2679700" y="1366838"/>
          <p14:tracePt t="78839" x="2625725" y="1384300"/>
          <p14:tracePt t="78856" x="2571750" y="1393825"/>
          <p14:tracePt t="78872" x="2544763" y="1419225"/>
          <p14:tracePt t="78889" x="2517775" y="1455738"/>
          <p14:tracePt t="78907" x="2500313" y="1490663"/>
          <p14:tracePt t="78923" x="2455863" y="1517650"/>
          <p14:tracePt t="78939" x="2428875" y="1536700"/>
          <p14:tracePt t="78957" x="2411413" y="1544638"/>
          <p14:tracePt t="78972" x="2393950" y="1554163"/>
          <p14:tracePt t="78989" x="2384425" y="1571625"/>
          <p14:tracePt t="79007" x="2384425" y="1598613"/>
          <p14:tracePt t="79023" x="2384425" y="1633538"/>
          <p14:tracePt t="79039" x="2374900" y="1660525"/>
          <p14:tracePt t="79057" x="2366963" y="1704975"/>
          <p14:tracePt t="79073" x="2366963" y="1751013"/>
          <p14:tracePt t="79091" x="2374900" y="1785938"/>
          <p14:tracePt t="79107" x="2401888" y="1830388"/>
          <p14:tracePt t="79122" x="2428875" y="1893888"/>
          <p14:tracePt t="79139" x="2455863" y="1928813"/>
          <p14:tracePt t="79158" x="2490788" y="1982788"/>
          <p14:tracePt t="79172" x="2509838" y="2009775"/>
          <p14:tracePt t="79189" x="2527300" y="2044700"/>
          <p14:tracePt t="79206" x="2581275" y="2108200"/>
          <p14:tracePt t="79222" x="2625725" y="2160588"/>
          <p14:tracePt t="79239" x="2652713" y="2197100"/>
          <p14:tracePt t="79256" x="2687638" y="2224088"/>
          <p14:tracePt t="79273" x="2714625" y="2251075"/>
          <p14:tracePt t="79289" x="2759075" y="2295525"/>
          <p14:tracePt t="79306" x="2795588" y="2322513"/>
          <p14:tracePt t="79323" x="2867025" y="2393950"/>
          <p14:tracePt t="79339" x="2919413" y="2428875"/>
          <p14:tracePt t="79357" x="2973388" y="2473325"/>
          <p14:tracePt t="79372" x="3027363" y="2500313"/>
          <p14:tracePt t="79389" x="3098800" y="2527300"/>
          <p14:tracePt t="79406" x="3152775" y="2554288"/>
          <p14:tracePt t="79423" x="3214688" y="2562225"/>
          <p14:tracePt t="79439" x="3259138" y="2581275"/>
          <p14:tracePt t="79458" x="3340100" y="2598738"/>
          <p14:tracePt t="79473" x="3394075" y="2616200"/>
          <p14:tracePt t="79489" x="3473450" y="2616200"/>
          <p14:tracePt t="79506" x="3571875" y="2625725"/>
          <p14:tracePt t="79522" x="3652838" y="2625725"/>
          <p14:tracePt t="79539" x="3751263" y="2625725"/>
          <p14:tracePt t="79556" x="3857625" y="2625725"/>
          <p14:tracePt t="79572" x="3965575" y="2625725"/>
          <p14:tracePt t="79589" x="4071938" y="2608263"/>
          <p14:tracePt t="79607" x="4214813" y="2598738"/>
          <p14:tracePt t="79623" x="4295775" y="2589213"/>
          <p14:tracePt t="79639" x="4348163" y="2589213"/>
          <p14:tracePt t="79657" x="4394200" y="2581275"/>
          <p14:tracePt t="79672" x="4438650" y="2571750"/>
          <p14:tracePt t="79689" x="4491038" y="2562225"/>
          <p14:tracePt t="79706" x="4545013" y="2544763"/>
          <p14:tracePt t="79722" x="4608513" y="2536825"/>
          <p14:tracePt t="79739" x="4660900" y="2517775"/>
          <p14:tracePt t="79756" x="4724400" y="2500313"/>
          <p14:tracePt t="79773" x="4751388" y="2490788"/>
          <p14:tracePt t="79789" x="4768850" y="2473325"/>
          <p14:tracePt t="79806" x="4795838" y="2446338"/>
          <p14:tracePt t="79822" x="4822825" y="2419350"/>
          <p14:tracePt t="79839" x="4857750" y="2374900"/>
          <p14:tracePt t="79856" x="4902200" y="2357438"/>
          <p14:tracePt t="79872" x="4929188" y="2339975"/>
          <p14:tracePt t="79889" x="4956175" y="2330450"/>
          <p14:tracePt t="79906" x="4973638" y="2312988"/>
          <p14:tracePt t="79923" x="5000625" y="2276475"/>
          <p14:tracePt t="79939" x="5027613" y="2251075"/>
          <p14:tracePt t="79957" x="5072063" y="2205038"/>
          <p14:tracePt t="79972" x="5108575" y="2170113"/>
          <p14:tracePt t="79989" x="5126038" y="2133600"/>
          <p14:tracePt t="80007" x="5133975" y="2098675"/>
          <p14:tracePt t="80022" x="5153025" y="2054225"/>
          <p14:tracePt t="80039" x="5153025" y="2017713"/>
          <p14:tracePt t="80057" x="5160963" y="1982788"/>
          <p14:tracePt t="80073" x="5160963" y="1955800"/>
          <p14:tracePt t="80091" x="5170488" y="1919288"/>
          <p14:tracePt t="80106" x="5180013" y="1884363"/>
          <p14:tracePt t="80122" x="5180013" y="1839913"/>
          <p14:tracePt t="80139" x="5187950" y="1812925"/>
          <p14:tracePt t="80156" x="5187950" y="1776413"/>
          <p14:tracePt t="80172" x="5187950" y="1768475"/>
          <p14:tracePt t="80189" x="5187950" y="1731963"/>
          <p14:tracePt t="80207" x="5160963" y="1697038"/>
          <p14:tracePt t="80222" x="5160963" y="1670050"/>
          <p14:tracePt t="80239" x="5143500" y="1633538"/>
          <p14:tracePt t="80256" x="5143500" y="1598613"/>
          <p14:tracePt t="80260" x="5133975" y="1589088"/>
          <p14:tracePt t="80272" x="5126038" y="1571625"/>
          <p14:tracePt t="80289" x="5116513" y="1536700"/>
          <p14:tracePt t="80307" x="5099050" y="1500188"/>
          <p14:tracePt t="80323" x="5081588" y="1473200"/>
          <p14:tracePt t="80339" x="5072063" y="1446213"/>
          <p14:tracePt t="80356" x="5062538" y="1419225"/>
          <p14:tracePt t="80372" x="5054600" y="1411288"/>
          <p14:tracePt t="80389" x="5037138" y="1393825"/>
          <p14:tracePt t="80407" x="5027613" y="1374775"/>
          <p14:tracePt t="80422" x="5027613" y="1366838"/>
          <p14:tracePt t="80439" x="5018088" y="1366838"/>
          <p14:tracePt t="80457" x="5010150" y="1357313"/>
          <p14:tracePt t="80840" x="5000625" y="1339850"/>
          <p14:tracePt t="81022" x="4991100" y="1339850"/>
          <p14:tracePt t="81035" x="4991100" y="1322388"/>
          <p14:tracePt t="81059" x="4983163" y="1312863"/>
          <p14:tracePt t="81067" x="4973638" y="1303338"/>
          <p14:tracePt t="81075" x="4973638" y="1295400"/>
          <p14:tracePt t="81089" x="4965700" y="1285875"/>
          <p14:tracePt t="81106" x="4956175" y="1268413"/>
          <p14:tracePt t="81122" x="4946650" y="1250950"/>
          <p14:tracePt t="81156" x="4929188" y="1231900"/>
          <p14:tracePt t="81172" x="4902200" y="1214438"/>
          <p14:tracePt t="81189" x="4875213" y="1187450"/>
          <p14:tracePt t="81206" x="4857750" y="1169988"/>
          <p14:tracePt t="81222" x="4830763" y="1152525"/>
          <p14:tracePt t="81239" x="4803775" y="1133475"/>
          <p14:tracePt t="81256" x="4786313" y="1125538"/>
          <p14:tracePt t="81272" x="4776788" y="1116013"/>
          <p14:tracePt t="81289" x="4732338" y="1089025"/>
          <p14:tracePt t="81322" x="4724400" y="1081088"/>
          <p14:tracePt t="81363" x="4714875" y="1081088"/>
          <p14:tracePt t="81379" x="4670425" y="1071563"/>
          <p14:tracePt t="81387" x="4616450" y="1062038"/>
          <p14:tracePt t="81395" x="4562475" y="1062038"/>
          <p14:tracePt t="81406" x="4537075" y="1062038"/>
          <p14:tracePt t="81422" x="4500563" y="1062038"/>
          <p14:tracePt t="81439" x="4465638" y="1062038"/>
          <p14:tracePt t="81456" x="4438650" y="1062038"/>
          <p14:tracePt t="81473" x="4402138" y="1062038"/>
          <p14:tracePt t="81489" x="4367213" y="1062038"/>
          <p14:tracePt t="81506" x="4330700" y="1062038"/>
          <p14:tracePt t="81522" x="4303713" y="1071563"/>
          <p14:tracePt t="81539" x="4259263" y="1071563"/>
          <p14:tracePt t="81556" x="4241800" y="1071563"/>
          <p14:tracePt t="81572" x="4224338" y="1081088"/>
          <p14:tracePt t="81589" x="4205288" y="1081088"/>
          <p14:tracePt t="81606" x="4179888" y="1081088"/>
          <p14:tracePt t="81622" x="4170363" y="1081088"/>
          <p14:tracePt t="81657" x="4160838" y="1089025"/>
          <p14:tracePt t="81672" x="4116388" y="1098550"/>
          <p14:tracePt t="81688" x="4081463" y="1108075"/>
          <p14:tracePt t="81706" x="4044950" y="1116013"/>
          <p14:tracePt t="81722" x="4017963" y="1116013"/>
          <p14:tracePt t="81738" x="4010025" y="1116013"/>
          <p14:tracePt t="81806" x="4000500" y="1116013"/>
          <p14:tracePt t="81824" x="3965575" y="1133475"/>
          <p14:tracePt t="81840" x="3938588" y="1143000"/>
          <p14:tracePt t="81856" x="3929063" y="1152525"/>
          <p14:tracePt t="81872" x="3919538" y="1152525"/>
          <p14:tracePt t="81889" x="3911600" y="1160463"/>
          <p14:tracePt t="81905" x="3894138" y="1169988"/>
          <p14:tracePt t="81922" x="3867150" y="1196975"/>
          <p14:tracePt t="81939" x="3840163" y="1204913"/>
          <p14:tracePt t="81955" x="3822700" y="1214438"/>
          <p14:tracePt t="81972" x="3803650" y="1231900"/>
          <p14:tracePt t="81988" x="3795713" y="1241425"/>
          <p14:tracePt t="82005" x="3776663" y="1250950"/>
          <p14:tracePt t="82022" x="3768725" y="1268413"/>
          <p14:tracePt t="82038" x="3759200" y="1285875"/>
          <p14:tracePt t="82055" x="3732213" y="1312863"/>
          <p14:tracePt t="82072" x="3714750" y="1374775"/>
          <p14:tracePt t="82088" x="3697288" y="1411288"/>
          <p14:tracePt t="82105" x="3679825" y="1455738"/>
          <p14:tracePt t="82122" x="3670300" y="1490663"/>
          <p14:tracePt t="82138" x="3652838" y="1527175"/>
          <p14:tracePt t="82155" x="3643313" y="1562100"/>
          <p14:tracePt t="82172" x="3633788" y="1581150"/>
          <p14:tracePt t="82327" x="3633788" y="1598613"/>
          <p14:tracePt t="82345" x="3625850" y="1598613"/>
          <p14:tracePt t="82362" x="3625850" y="1608138"/>
          <p14:tracePt t="82376" x="3625850" y="1625600"/>
          <p14:tracePt t="82388" x="3625850" y="1633538"/>
          <p14:tracePt t="82405" x="3616325" y="1633538"/>
          <p14:tracePt t="82422" x="3616325" y="1643063"/>
          <p14:tracePt t="82761" x="3652838" y="1643063"/>
          <p14:tracePt t="82787" x="3724275" y="1643063"/>
          <p14:tracePt t="82800" x="3741738" y="1633538"/>
          <p14:tracePt t="82808" x="3751263" y="1633538"/>
          <p14:tracePt t="82871" x="3768725" y="1633538"/>
          <p14:tracePt t="82893" x="3803650" y="1633538"/>
          <p14:tracePt t="82939" x="3813175" y="1633538"/>
          <p14:tracePt t="82946" x="3813175" y="1625600"/>
          <p14:tracePt t="82956" x="3822700" y="1625600"/>
          <p14:tracePt t="82972" x="3830638" y="1616075"/>
          <p14:tracePt t="82989" x="3840163" y="1608138"/>
          <p14:tracePt t="83005" x="3867150" y="1589088"/>
          <p14:tracePt t="83022" x="3894138" y="1581150"/>
          <p14:tracePt t="83038" x="3938588" y="1562100"/>
          <p14:tracePt t="83055" x="3983038" y="1536700"/>
          <p14:tracePt t="83072" x="4000500" y="1527175"/>
          <p14:tracePt t="83089" x="4017963" y="1509713"/>
          <p14:tracePt t="83108" x="4027488" y="1500188"/>
          <p14:tracePt t="83122" x="4044950" y="1490663"/>
          <p14:tracePt t="83138" x="4054475" y="1482725"/>
          <p14:tracePt t="83155" x="4062413" y="1473200"/>
          <p14:tracePt t="83172" x="4071938" y="1465263"/>
          <p14:tracePt t="83188" x="4081463" y="1455738"/>
          <p14:tracePt t="83318" x="4071938" y="1455738"/>
          <p14:tracePt t="83337" x="4027488" y="1455738"/>
          <p14:tracePt t="83344" x="4000500" y="1473200"/>
          <p14:tracePt t="83355" x="3929063" y="1490663"/>
          <p14:tracePt t="83372" x="3848100" y="1509713"/>
          <p14:tracePt t="83388" x="3751263" y="1527175"/>
          <p14:tracePt t="83405" x="3633788" y="1536700"/>
          <p14:tracePt t="83422" x="3517900" y="1536700"/>
          <p14:tracePt t="83438" x="3402013" y="1527175"/>
          <p14:tracePt t="83455" x="3251200" y="1509713"/>
          <p14:tracePt t="83472" x="3205163" y="1490663"/>
          <p14:tracePt t="83488" x="3179763" y="1482725"/>
          <p14:tracePt t="83770" x="3187700" y="1482725"/>
          <p14:tracePt t="83786" x="3205163" y="1490663"/>
          <p14:tracePt t="83794" x="3224213" y="1509713"/>
          <p14:tracePt t="83805" x="3322638" y="1527175"/>
          <p14:tracePt t="83822" x="3473450" y="1571625"/>
          <p14:tracePt t="83838" x="3616325" y="1589088"/>
          <p14:tracePt t="83855" x="3759200" y="1608138"/>
          <p14:tracePt t="83872" x="3830638" y="1616075"/>
          <p14:tracePt t="83888" x="3867150" y="1625600"/>
          <p14:tracePt t="83905" x="3902075" y="1625600"/>
          <p14:tracePt t="83922" x="3956050" y="1625600"/>
          <p14:tracePt t="83938" x="4044950" y="1625600"/>
          <p14:tracePt t="83955" x="4098925" y="1625600"/>
          <p14:tracePt t="83972" x="4133850" y="1633538"/>
          <p14:tracePt t="83988" x="4143375" y="1633538"/>
          <p14:tracePt t="84005" x="4152900" y="1633538"/>
          <p14:tracePt t="84022" x="4170363" y="1633538"/>
          <p14:tracePt t="84038" x="4214813" y="1633538"/>
          <p14:tracePt t="84055" x="4276725" y="1652588"/>
          <p14:tracePt t="84072" x="4303713" y="1660525"/>
          <p14:tracePt t="84090" x="4313238" y="1660525"/>
          <p14:tracePt t="84143" x="4330700" y="1670050"/>
          <p14:tracePt t="84151" x="4340225" y="1670050"/>
          <p14:tracePt t="84167" x="4348163" y="1670050"/>
          <p14:tracePt t="84794" x="4340225" y="1679575"/>
          <p14:tracePt t="84813" x="4286250" y="1687513"/>
          <p14:tracePt t="84822" x="4259263" y="1697038"/>
          <p14:tracePt t="84839" x="4214813" y="1697038"/>
          <p14:tracePt t="84857" x="4170363" y="1704975"/>
          <p14:tracePt t="84873" x="4133850" y="1714500"/>
          <p14:tracePt t="84888" x="4098925" y="1724025"/>
          <p14:tracePt t="84905" x="4054475" y="1731963"/>
          <p14:tracePt t="84922" x="4027488" y="1741488"/>
          <p14:tracePt t="84939" x="4000500" y="1758950"/>
          <p14:tracePt t="84955" x="3929063" y="1768475"/>
          <p14:tracePt t="84972" x="3894138" y="1785938"/>
          <p14:tracePt t="84988" x="3848100" y="1795463"/>
          <p14:tracePt t="85005" x="3795713" y="1812925"/>
          <p14:tracePt t="85022" x="3741738" y="1822450"/>
          <p14:tracePt t="85039" x="3643313" y="1847850"/>
          <p14:tracePt t="85057" x="3571875" y="1857375"/>
          <p14:tracePt t="85072" x="3509963" y="1866900"/>
          <p14:tracePt t="85091" x="3455988" y="1874838"/>
          <p14:tracePt t="85105" x="3402013" y="1874838"/>
          <p14:tracePt t="85121" x="3348038" y="1884363"/>
          <p14:tracePt t="85138" x="3295650" y="1884363"/>
          <p14:tracePt t="85155" x="3251200" y="1884363"/>
          <p14:tracePt t="85171" x="3205163" y="1884363"/>
          <p14:tracePt t="85189" x="3170238" y="1884363"/>
          <p14:tracePt t="85205" x="3133725" y="1884363"/>
          <p14:tracePt t="85221" x="3108325" y="1884363"/>
          <p14:tracePt t="85238" x="3089275" y="1893888"/>
          <p14:tracePt t="85255" x="3071813" y="1901825"/>
          <p14:tracePt t="85272" x="3054350" y="1901825"/>
          <p14:tracePt t="85357" x="3044825" y="1901825"/>
          <p14:tracePt t="85374" x="3036888" y="1901825"/>
          <p14:tracePt t="85390" x="3000375" y="1901825"/>
          <p14:tracePt t="85405" x="2965450" y="1901825"/>
          <p14:tracePt t="85421" x="2946400" y="1901825"/>
          <p14:tracePt t="85438" x="2938463" y="1901825"/>
          <p14:tracePt t="85455" x="2928938" y="1901825"/>
          <p14:tracePt t="85536" x="2919413" y="1901825"/>
          <p14:tracePt t="85552" x="2901950" y="1893888"/>
          <p14:tracePt t="85568" x="2894013" y="1884363"/>
          <p14:tracePt t="85592" x="2884488" y="1884363"/>
          <p14:tracePt t="85761" x="2955925" y="1884363"/>
          <p14:tracePt t="85782" x="3224213" y="1946275"/>
          <p14:tracePt t="85801" x="3438525" y="2000250"/>
          <p14:tracePt t="85811" x="3616325" y="2027238"/>
          <p14:tracePt t="85822" x="3705225" y="2036763"/>
          <p14:tracePt t="85838" x="3840163" y="2054225"/>
          <p14:tracePt t="85854" x="3919538" y="2054225"/>
          <p14:tracePt t="85871" x="3990975" y="2054225"/>
          <p14:tracePt t="85888" x="4108450" y="2054225"/>
          <p14:tracePt t="85905" x="4268788" y="2054225"/>
          <p14:tracePt t="85922" x="4500563" y="2044700"/>
          <p14:tracePt t="85938" x="4581525" y="2036763"/>
          <p14:tracePt t="85954" x="4598988" y="2027238"/>
          <p14:tracePt t="86857" x="4562475" y="2027238"/>
          <p14:tracePt t="86871" x="4456113" y="2036763"/>
          <p14:tracePt t="86882" x="4411663" y="2036763"/>
          <p14:tracePt t="86888" x="4357688" y="2044700"/>
          <p14:tracePt t="86904" x="4295775" y="2062163"/>
          <p14:tracePt t="86921" x="4187825" y="2081213"/>
          <p14:tracePt t="86938" x="4089400" y="2098675"/>
          <p14:tracePt t="86954" x="3990975" y="2108200"/>
          <p14:tracePt t="86971" x="3919538" y="2108200"/>
          <p14:tracePt t="86988" x="3867150" y="2116138"/>
          <p14:tracePt t="87004" x="3822700" y="2125663"/>
          <p14:tracePt t="87021" x="3759200" y="2125663"/>
          <p14:tracePt t="87038" x="3670300" y="2133600"/>
          <p14:tracePt t="87055" x="3509963" y="2143125"/>
          <p14:tracePt t="87071" x="3411538" y="2143125"/>
          <p14:tracePt t="87088" x="3340100" y="2143125"/>
          <p14:tracePt t="87104" x="3286125" y="2143125"/>
          <p14:tracePt t="87121" x="3241675" y="2143125"/>
          <p14:tracePt t="87138" x="3187700" y="2143125"/>
          <p14:tracePt t="87154" x="3133725" y="2143125"/>
          <p14:tracePt t="87171" x="3071813" y="2143125"/>
          <p14:tracePt t="87188" x="3000375" y="2143125"/>
          <p14:tracePt t="87205" x="2901950" y="2143125"/>
          <p14:tracePt t="87221" x="2847975" y="2143125"/>
          <p14:tracePt t="87238" x="2803525" y="2143125"/>
          <p14:tracePt t="87254" x="2768600" y="2143125"/>
          <p14:tracePt t="87271" x="2732088" y="2143125"/>
          <p14:tracePt t="87288" x="2679700" y="2152650"/>
          <p14:tracePt t="87304" x="2633663" y="2160588"/>
          <p14:tracePt t="87321" x="2589213" y="2170113"/>
          <p14:tracePt t="87338" x="2554288" y="2170113"/>
          <p14:tracePt t="87355" x="2509838" y="2170113"/>
          <p14:tracePt t="87371" x="2490788" y="2170113"/>
          <p14:tracePt t="87388" x="2482850" y="2179638"/>
          <p14:tracePt t="87404" x="2473325" y="2179638"/>
          <p14:tracePt t="87421" x="2465388" y="2179638"/>
          <p14:tracePt t="87438" x="2455863" y="2187575"/>
          <p14:tracePt t="87734" x="2465388" y="2179638"/>
          <p14:tracePt t="87749" x="2509838" y="2170113"/>
          <p14:tracePt t="87768" x="2562225" y="2152650"/>
          <p14:tracePt t="87780" x="2598738" y="2125663"/>
          <p14:tracePt t="87788" x="2616200" y="2116138"/>
          <p14:tracePt t="87804" x="2670175" y="2089150"/>
          <p14:tracePt t="87821" x="2705100" y="2062163"/>
          <p14:tracePt t="87838" x="2732088" y="2036763"/>
          <p14:tracePt t="87854" x="2751138" y="1990725"/>
          <p14:tracePt t="87871" x="2776538" y="1955800"/>
          <p14:tracePt t="87887" x="2813050" y="1901825"/>
          <p14:tracePt t="87905" x="2874963" y="1803400"/>
          <p14:tracePt t="87921" x="2911475" y="1758950"/>
          <p14:tracePt t="87938" x="2938463" y="1714500"/>
          <p14:tracePt t="87954" x="2955925" y="1679575"/>
          <p14:tracePt t="87971" x="2965450" y="1660525"/>
          <p14:tracePt t="87988" x="2973388" y="1652588"/>
          <p14:tracePt t="88021" x="2982913" y="1652588"/>
          <p14:tracePt t="88037" x="2990850" y="1652588"/>
          <p14:tracePt t="88055" x="3017838" y="1660525"/>
          <p14:tracePt t="88071" x="3036888" y="1670050"/>
          <p14:tracePt t="88087" x="3054350" y="1687513"/>
          <p14:tracePt t="88104" x="3071813" y="1704975"/>
          <p14:tracePt t="88121" x="3108325" y="1741488"/>
          <p14:tracePt t="88138" x="3160713" y="1795463"/>
          <p14:tracePt t="88154" x="3205163" y="1847850"/>
          <p14:tracePt t="88171" x="3241675" y="1893888"/>
          <p14:tracePt t="88187" x="3286125" y="1928813"/>
          <p14:tracePt t="88205" x="3348038" y="1973263"/>
          <p14:tracePt t="88221" x="3402013" y="2009775"/>
          <p14:tracePt t="88237" x="3446463" y="2036763"/>
          <p14:tracePt t="88254" x="3527425" y="2071688"/>
          <p14:tracePt t="88271" x="3633788" y="2098675"/>
          <p14:tracePt t="88288" x="3732213" y="2125663"/>
          <p14:tracePt t="88304" x="3830638" y="2143125"/>
          <p14:tracePt t="88321" x="3919538" y="2152650"/>
          <p14:tracePt t="88338" x="4010025" y="2160588"/>
          <p14:tracePt t="88355" x="4170363" y="2160588"/>
          <p14:tracePt t="88371" x="4268788" y="2152650"/>
          <p14:tracePt t="88387" x="4330700" y="2143125"/>
          <p14:tracePt t="88404" x="4375150" y="2133600"/>
          <p14:tracePt t="88421" x="4394200" y="2133600"/>
          <p14:tracePt t="88438" x="4402138" y="2133600"/>
          <p14:tracePt t="88471" x="4411663" y="2133600"/>
          <p14:tracePt t="88487" x="4438650" y="2133600"/>
          <p14:tracePt t="88504" x="4456113" y="2133600"/>
          <p14:tracePt t="88521" x="4465638" y="2133600"/>
          <p14:tracePt t="89250" x="4465638" y="2143125"/>
          <p14:tracePt t="89276" x="4465638" y="2160588"/>
          <p14:tracePt t="89305" x="4446588" y="2170113"/>
          <p14:tracePt t="89321" x="4446588" y="2179638"/>
          <p14:tracePt t="89337" x="4438650" y="2187575"/>
          <p14:tracePt t="89355" x="4419600" y="2205038"/>
          <p14:tracePt t="89371" x="4411663" y="2205038"/>
          <p14:tracePt t="89387" x="4402138" y="2214563"/>
          <p14:tracePt t="89404" x="4394200" y="2232025"/>
          <p14:tracePt t="89421" x="4384675" y="2232025"/>
          <p14:tracePt t="89564" x="4375150" y="2224088"/>
          <p14:tracePt t="89583" x="4375150" y="2214563"/>
          <p14:tracePt t="89596" x="4375150" y="2197100"/>
          <p14:tracePt t="89609" x="4375150" y="2179638"/>
          <p14:tracePt t="89621" x="4384675" y="2160588"/>
          <p14:tracePt t="89637" x="4402138" y="2133600"/>
          <p14:tracePt t="89654" x="4419600" y="2071688"/>
          <p14:tracePt t="89671" x="4429125" y="2036763"/>
          <p14:tracePt t="89687" x="4438650" y="2000250"/>
          <p14:tracePt t="89704" x="4446588" y="1955800"/>
          <p14:tracePt t="89721" x="4456113" y="1919288"/>
          <p14:tracePt t="89737" x="4465638" y="1874838"/>
          <p14:tracePt t="89754" x="4465638" y="1822450"/>
          <p14:tracePt t="89757" x="4465638" y="1803400"/>
          <p14:tracePt t="89771" x="4465638" y="1768475"/>
          <p14:tracePt t="89787" x="4465638" y="1741488"/>
          <p14:tracePt t="89804" x="4473575" y="1731963"/>
          <p14:tracePt t="89821" x="4473575" y="1714500"/>
          <p14:tracePt t="89837" x="4473575" y="1704975"/>
          <p14:tracePt t="89914" x="4465638" y="1687513"/>
          <p14:tracePt t="89931" x="4456113" y="1687513"/>
          <p14:tracePt t="89942" x="4456113" y="1679575"/>
          <p14:tracePt t="89954" x="4429125" y="1660525"/>
          <p14:tracePt t="89970" x="4402138" y="1643063"/>
          <p14:tracePt t="89987" x="4357688" y="1608138"/>
          <p14:tracePt t="90004" x="4303713" y="1571625"/>
          <p14:tracePt t="90020" x="4268788" y="1544638"/>
          <p14:tracePt t="90037" x="4241800" y="1536700"/>
          <p14:tracePt t="90054" x="4214813" y="1527175"/>
          <p14:tracePt t="90071" x="4197350" y="1517650"/>
          <p14:tracePt t="90087" x="4187825" y="1517650"/>
          <p14:tracePt t="90107" x="4152900" y="1500188"/>
          <p14:tracePt t="90120" x="4125913" y="1490663"/>
          <p14:tracePt t="90137" x="4108450" y="1482725"/>
          <p14:tracePt t="90154" x="4098925" y="1482725"/>
          <p14:tracePt t="90170" x="4081463" y="1482725"/>
          <p14:tracePt t="90187" x="4062413" y="1482725"/>
          <p14:tracePt t="90204" x="4054475" y="1482725"/>
          <p14:tracePt t="90221" x="4044950" y="1482725"/>
          <p14:tracePt t="90237" x="4044950" y="1490663"/>
          <p14:tracePt t="90254" x="4027488" y="1500188"/>
          <p14:tracePt t="90271" x="4027488" y="1509713"/>
          <p14:tracePt t="90287" x="4027488" y="1517650"/>
          <p14:tracePt t="90304" x="4027488" y="1527175"/>
          <p14:tracePt t="90320" x="4027488" y="1544638"/>
          <p14:tracePt t="92510" x="4027488" y="1554163"/>
          <p14:tracePt t="92531" x="4037013" y="1562100"/>
          <p14:tracePt t="92569" x="4044950" y="1571625"/>
          <p14:tracePt t="92959" x="4044950" y="1581150"/>
          <p14:tracePt t="92981" x="4054475" y="1581150"/>
          <p14:tracePt t="93008" x="4062413" y="1589088"/>
          <p14:tracePt t="93020" x="4071938" y="1589088"/>
          <p14:tracePt t="93090" x="4071938" y="1598613"/>
          <p14:tracePt t="93112" x="4081463" y="1598613"/>
          <p14:tracePt t="93312" x="4081463" y="1608138"/>
          <p14:tracePt t="93333" x="4098925" y="1616075"/>
          <p14:tracePt t="93412" x="4098925" y="1625600"/>
          <p14:tracePt t="97066" x="4125913" y="1643063"/>
          <p14:tracePt t="97075" x="4152900" y="1670050"/>
          <p14:tracePt t="97089" x="4160838" y="1670050"/>
          <p14:tracePt t="97104" x="4197350" y="1687513"/>
          <p14:tracePt t="97119" x="4232275" y="1697038"/>
          <p14:tracePt t="97139" x="4276725" y="1714500"/>
          <p14:tracePt t="97153" x="4330700" y="1724025"/>
          <p14:tracePt t="97169" x="4402138" y="1741488"/>
          <p14:tracePt t="97187" x="4446588" y="1751013"/>
          <p14:tracePt t="97203" x="4473575" y="1758950"/>
          <p14:tracePt t="97219" x="4491038" y="1768475"/>
          <p14:tracePt t="97284" x="4510088" y="1768475"/>
          <p14:tracePt t="97311" x="4518025" y="1768475"/>
          <p14:tracePt t="97332" x="4537075" y="1776413"/>
          <p14:tracePt t="97341" x="4554538" y="1776413"/>
          <p14:tracePt t="97353" x="4572000" y="1785938"/>
          <p14:tracePt t="97370" x="4625975" y="1795463"/>
          <p14:tracePt t="97388" x="4670425" y="1803400"/>
          <p14:tracePt t="97403" x="4697413" y="1812925"/>
          <p14:tracePt t="99350" x="4705350" y="1822450"/>
          <p14:tracePt t="99414" x="4714875" y="1830388"/>
          <p14:tracePt t="99427" x="4724400" y="1839913"/>
          <p14:tracePt t="99439" x="4732338" y="1839913"/>
          <p14:tracePt t="99453" x="4741863" y="1847850"/>
          <p14:tracePt t="99469" x="4751388" y="1847850"/>
          <p14:tracePt t="99488" x="4768850" y="1847850"/>
          <p14:tracePt t="99503" x="4776788" y="1839913"/>
          <p14:tracePt t="99520" x="4786313" y="1839913"/>
          <p14:tracePt t="115539" x="4786313" y="1847850"/>
          <p14:tracePt t="115601" x="4795838" y="1847850"/>
          <p14:tracePt t="115611" x="4803775" y="1847850"/>
          <p14:tracePt t="115649" x="4803775" y="1857375"/>
          <p14:tracePt t="117620" x="4813300" y="1857375"/>
          <p14:tracePt t="118550" x="4813300" y="1866900"/>
          <p14:tracePt t="118564" x="4813300" y="1874838"/>
          <p14:tracePt t="118586" x="4813300" y="1884363"/>
          <p14:tracePt t="118607" x="4813300" y="1893888"/>
          <p14:tracePt t="118818" x="4803775" y="1901825"/>
          <p14:tracePt t="118833" x="4795838" y="1901825"/>
          <p14:tracePt t="118850" x="4795838" y="1919288"/>
          <p14:tracePt t="118875" x="4786313" y="1919288"/>
          <p14:tracePt t="118890" x="4786313" y="1928813"/>
          <p14:tracePt t="146650" x="4751388" y="1928813"/>
          <p14:tracePt t="146668" x="4705350" y="1938338"/>
          <p14:tracePt t="146682" x="4670425" y="1946275"/>
          <p14:tracePt t="146695" x="4652963" y="1946275"/>
          <p14:tracePt t="146713" x="4589463" y="1955800"/>
          <p14:tracePt t="146730" x="4554538" y="1955800"/>
          <p14:tracePt t="146745" x="4500563" y="1955800"/>
          <p14:tracePt t="146762" x="4411663" y="1946275"/>
          <p14:tracePt t="146779" x="4340225" y="1928813"/>
          <p14:tracePt t="146795" x="4295775" y="1919288"/>
          <p14:tracePt t="146812" x="4251325" y="1901825"/>
          <p14:tracePt t="146831" x="4214813" y="1884363"/>
          <p14:tracePt t="146845" x="4179888" y="1866900"/>
          <p14:tracePt t="146863" x="4089400" y="1847850"/>
          <p14:tracePt t="146880" x="4054475" y="1830388"/>
          <p14:tracePt t="146895" x="4017963" y="1822450"/>
          <p14:tracePt t="146914" x="4010025" y="1812925"/>
          <p14:tracePt t="146931" x="4000500" y="1803400"/>
          <p14:tracePt t="146934" x="3990975" y="1803400"/>
          <p14:tracePt t="146957" x="3983038" y="1803400"/>
          <p14:tracePt t="146982" x="3973513" y="1803400"/>
          <p14:tracePt t="147029" x="3965575" y="1803400"/>
          <p14:tracePt t="147044" x="3946525" y="1803400"/>
          <p14:tracePt t="147053" x="3938588" y="1803400"/>
          <p14:tracePt t="147062" x="3919538" y="1803400"/>
          <p14:tracePt t="147079" x="3894138" y="1803400"/>
          <p14:tracePt t="147095" x="3884613" y="1812925"/>
          <p14:tracePt t="147111" x="3875088" y="1822450"/>
          <p14:tracePt t="147130" x="3857625" y="1830388"/>
          <p14:tracePt t="147145" x="3848100" y="1839913"/>
          <p14:tracePt t="147161" x="3830638" y="1839913"/>
          <p14:tracePt t="147179" x="3822700" y="1847850"/>
          <p14:tracePt t="147195" x="3795713" y="1857375"/>
          <p14:tracePt t="147211" x="3759200" y="1857375"/>
          <p14:tracePt t="147230" x="3724275" y="1857375"/>
          <p14:tracePt t="147245" x="3687763" y="1866900"/>
          <p14:tracePt t="147262" x="3670300" y="1866900"/>
          <p14:tracePt t="147279" x="3652838" y="1866900"/>
          <p14:tracePt t="147361" x="3643313" y="1874838"/>
          <p14:tracePt t="147372" x="3616325" y="1874838"/>
          <p14:tracePt t="147386" x="3598863" y="1884363"/>
          <p14:tracePt t="147400" x="3581400" y="1893888"/>
          <p14:tracePt t="147565" x="3598863" y="1884363"/>
          <p14:tracePt t="147582" x="3633788" y="1874838"/>
          <p14:tracePt t="147600" x="3670300" y="1866900"/>
          <p14:tracePt t="147614" x="3714750" y="1866900"/>
          <p14:tracePt t="147629" x="3751263" y="1866900"/>
          <p14:tracePt t="147645" x="3759200" y="1866900"/>
          <p14:tracePt t="147662" x="3795713" y="1874838"/>
          <p14:tracePt t="147678" x="3840163" y="1874838"/>
          <p14:tracePt t="147695" x="3884613" y="1874838"/>
          <p14:tracePt t="147711" x="3919538" y="1884363"/>
          <p14:tracePt t="147729" x="4000500" y="1893888"/>
          <p14:tracePt t="147745" x="4044950" y="1893888"/>
          <p14:tracePt t="147761" x="4089400" y="1884363"/>
          <p14:tracePt t="147779" x="4133850" y="1884363"/>
          <p14:tracePt t="147795" x="4179888" y="1874838"/>
          <p14:tracePt t="147811" x="4224338" y="1857375"/>
          <p14:tracePt t="147829" x="4259263" y="1857375"/>
          <p14:tracePt t="147845" x="4303713" y="1857375"/>
          <p14:tracePt t="147861" x="4357688" y="1874838"/>
          <p14:tracePt t="147879" x="4411663" y="1893888"/>
          <p14:tracePt t="147895" x="4438650" y="1901825"/>
          <p14:tracePt t="147911" x="4473575" y="1911350"/>
          <p14:tracePt t="147929" x="4510088" y="1911350"/>
          <p14:tracePt t="147945" x="4537075" y="1911350"/>
          <p14:tracePt t="147961" x="4562475" y="1911350"/>
          <p14:tracePt t="147979" x="4572000" y="1911350"/>
          <p14:tracePt t="148069" x="4581525" y="1911350"/>
          <p14:tracePt t="148085" x="4589463" y="1911350"/>
          <p14:tracePt t="148094" x="4598988" y="1911350"/>
          <p14:tracePt t="148109" x="4608513" y="1919288"/>
          <p14:tracePt t="148117" x="4616450" y="1919288"/>
          <p14:tracePt t="148129" x="4625975" y="1919288"/>
          <p14:tracePt t="148147" x="4633913" y="1919288"/>
          <p14:tracePt t="148258" x="4643438" y="1928813"/>
          <p14:tracePt t="148290" x="4652963" y="1928813"/>
          <p14:tracePt t="148304" x="4660900" y="1928813"/>
          <p14:tracePt t="148429" x="4670425" y="1938338"/>
          <p14:tracePt t="148447" x="4687888" y="1946275"/>
          <p14:tracePt t="148453" x="4705350" y="1946275"/>
          <p14:tracePt t="148462" x="4705350" y="1955800"/>
          <p14:tracePt t="148478" x="4724400" y="1965325"/>
          <p14:tracePt t="148495" x="4732338" y="1973263"/>
          <p14:tracePt t="148533" x="4732338" y="1982788"/>
          <p14:tracePt t="148636" x="4741863" y="1982788"/>
          <p14:tracePt t="148653" x="4741863" y="1990725"/>
          <p14:tracePt t="148665" x="4759325" y="2009775"/>
          <p14:tracePt t="148679" x="4759325" y="2017713"/>
          <p14:tracePt t="148695" x="4759325" y="2027238"/>
          <p14:tracePt t="159613" x="4759325" y="2017713"/>
          <p14:tracePt t="195163" x="4759325" y="2027238"/>
          <p14:tracePt t="195179" x="4751388" y="2027238"/>
          <p14:tracePt t="195202" x="4652963" y="2054225"/>
          <p14:tracePt t="195216" x="4608513" y="2062163"/>
          <p14:tracePt t="195238" x="4554538" y="2081213"/>
          <p14:tracePt t="195254" x="4510088" y="2089150"/>
          <p14:tracePt t="195270" x="4500563" y="2089150"/>
          <p14:tracePt t="195287" x="4473575" y="2089150"/>
          <p14:tracePt t="195304" x="4429125" y="2089150"/>
          <p14:tracePt t="195320" x="4367213" y="2081213"/>
          <p14:tracePt t="195337" x="4303713" y="2054225"/>
          <p14:tracePt t="195354" x="4224338" y="2036763"/>
          <p14:tracePt t="195371" x="4133850" y="2017713"/>
          <p14:tracePt t="195387" x="4089400" y="2009775"/>
          <p14:tracePt t="195404" x="4044950" y="2000250"/>
          <p14:tracePt t="195420" x="4017963" y="2000250"/>
          <p14:tracePt t="195437" x="4017963" y="1990725"/>
          <p14:tracePt t="195454" x="4010025" y="1990725"/>
          <p14:tracePt t="195470" x="3983038" y="1990725"/>
          <p14:tracePt t="195487" x="3946525" y="1982788"/>
          <p14:tracePt t="195504" x="3884613" y="1982788"/>
          <p14:tracePt t="195520" x="3830638" y="1982788"/>
          <p14:tracePt t="195537" x="3759200" y="1990725"/>
          <p14:tracePt t="195554" x="3697288" y="2009775"/>
          <p14:tracePt t="195570" x="3652838" y="2017713"/>
          <p14:tracePt t="195587" x="3625850" y="2027238"/>
          <p14:tracePt t="195604" x="3581400" y="2044700"/>
          <p14:tracePt t="195620" x="3544888" y="2054225"/>
          <p14:tracePt t="195638" x="3473450" y="2062163"/>
          <p14:tracePt t="195657" x="3419475" y="2081213"/>
          <p14:tracePt t="195671" x="3375025" y="2089150"/>
          <p14:tracePt t="195687" x="3322638" y="2108200"/>
          <p14:tracePt t="195704" x="3268663" y="2125663"/>
          <p14:tracePt t="195723" x="3197225" y="2133600"/>
          <p14:tracePt t="195737" x="3152775" y="2160588"/>
          <p14:tracePt t="195754" x="3108325" y="2170113"/>
          <p14:tracePt t="195770" x="3098800" y="2179638"/>
          <p14:tracePt t="195804" x="3089275" y="2179638"/>
          <p14:tracePt t="195829" x="3071813" y="2187575"/>
          <p14:tracePt t="195845" x="3054350" y="2187575"/>
          <p14:tracePt t="195854" x="3054350" y="2197100"/>
          <p14:tracePt t="195870" x="3044825" y="2197100"/>
          <p14:tracePt t="196028" x="3044825" y="2205038"/>
          <p14:tracePt t="196115" x="3054350" y="2205038"/>
          <p14:tracePt t="196128" x="3089275" y="2205038"/>
          <p14:tracePt t="196146" x="3125788" y="2205038"/>
          <p14:tracePt t="196160" x="3179763" y="2214563"/>
          <p14:tracePt t="196170" x="3214688" y="2214563"/>
          <p14:tracePt t="196187" x="3303588" y="2214563"/>
          <p14:tracePt t="196204" x="3402013" y="2224088"/>
          <p14:tracePt t="196220" x="3473450" y="2232025"/>
          <p14:tracePt t="196238" x="3554413" y="2232025"/>
          <p14:tracePt t="196254" x="3598863" y="2232025"/>
          <p14:tracePt t="196270" x="3633788" y="2232025"/>
          <p14:tracePt t="196287" x="3687763" y="2232025"/>
          <p14:tracePt t="196304" x="3741738" y="2232025"/>
          <p14:tracePt t="196320" x="3776663" y="2224088"/>
          <p14:tracePt t="196337" x="3822700" y="2224088"/>
          <p14:tracePt t="196354" x="3848100" y="2224088"/>
          <p14:tracePt t="196371" x="3894138" y="2214563"/>
          <p14:tracePt t="196387" x="3929063" y="2214563"/>
          <p14:tracePt t="196404" x="3956050" y="2214563"/>
          <p14:tracePt t="196420" x="3965575" y="2214563"/>
          <p14:tracePt t="196437" x="3973513" y="2214563"/>
          <p14:tracePt t="196454" x="3983038" y="2214563"/>
          <p14:tracePt t="196470" x="3990975" y="2214563"/>
          <p14:tracePt t="196487" x="4010025" y="2214563"/>
          <p14:tracePt t="196504" x="4027488" y="2214563"/>
          <p14:tracePt t="196520" x="4027488" y="2205038"/>
          <p14:tracePt t="201439" x="4037013" y="2197100"/>
          <p14:tracePt t="201459" x="4044950" y="2197100"/>
          <p14:tracePt t="201605" x="4044950" y="2187575"/>
          <p14:tracePt t="201636" x="4054475" y="2179638"/>
          <p14:tracePt t="204290" x="4054475" y="2187575"/>
          <p14:tracePt t="204309" x="4044950" y="2224088"/>
          <p14:tracePt t="204329" x="4037013" y="2232025"/>
          <p14:tracePt t="204771" x="4037013" y="2251075"/>
          <p14:tracePt t="204793" x="4037013" y="2276475"/>
          <p14:tracePt t="204810" x="4037013" y="2312988"/>
          <p14:tracePt t="204821" x="4044950" y="2339975"/>
          <p14:tracePt t="204836" x="4054475" y="2357438"/>
          <p14:tracePt t="204853" x="4054475" y="2366963"/>
          <p14:tracePt t="204869" x="4054475" y="2374900"/>
          <p14:tracePt t="204902" x="4062413" y="2384425"/>
          <p14:tracePt t="204920" x="4062413" y="2393950"/>
          <p14:tracePt t="204952" x="4071938" y="2393950"/>
          <p14:tracePt t="204969" x="4081463" y="2401888"/>
          <p14:tracePt t="204986" x="4089400" y="2419350"/>
          <p14:tracePt t="205003" x="4098925" y="2428875"/>
          <p14:tracePt t="205020" x="4108450" y="2438400"/>
          <p14:tracePt t="205036" x="4116388" y="2446338"/>
          <p14:tracePt t="205052" x="4125913" y="2465388"/>
          <p14:tracePt t="205070" x="4152900" y="2473325"/>
          <p14:tracePt t="205086" x="4187825" y="2500313"/>
          <p14:tracePt t="205102" x="4232275" y="2517775"/>
          <p14:tracePt t="205120" x="4295775" y="2544763"/>
          <p14:tracePt t="205136" x="4330700" y="2571750"/>
          <p14:tracePt t="205153" x="4384675" y="2608263"/>
          <p14:tracePt t="205170" x="4429125" y="2633663"/>
          <p14:tracePt t="205186" x="4500563" y="2687638"/>
          <p14:tracePt t="205202" x="4562475" y="2724150"/>
          <p14:tracePt t="205219" x="4608513" y="2741613"/>
          <p14:tracePt t="205236" x="4660900" y="2759075"/>
          <p14:tracePt t="205252" x="4697413" y="2768600"/>
          <p14:tracePt t="205270" x="4759325" y="2786063"/>
          <p14:tracePt t="205286" x="4803775" y="2795588"/>
          <p14:tracePt t="205302" x="4857750" y="2803525"/>
          <p14:tracePt t="205320" x="4894263" y="2813050"/>
          <p14:tracePt t="205336" x="4902200" y="2822575"/>
          <p14:tracePt t="205352" x="4911725" y="2822575"/>
          <p14:tracePt t="205533" x="4929188" y="2822575"/>
          <p14:tracePt t="205543" x="4973638" y="2840038"/>
          <p14:tracePt t="205556" x="5062538" y="2867025"/>
          <p14:tracePt t="205571" x="5143500" y="2894013"/>
          <p14:tracePt t="205586" x="5259388" y="2919413"/>
          <p14:tracePt t="205602" x="5402263" y="2955925"/>
          <p14:tracePt t="205620" x="5500688" y="2973388"/>
          <p14:tracePt t="205636" x="5589588" y="2982913"/>
          <p14:tracePt t="205653" x="5697538" y="3000375"/>
          <p14:tracePt t="205670" x="5822950" y="3027363"/>
          <p14:tracePt t="205688" x="5946775" y="3044825"/>
          <p14:tracePt t="205703" x="6089650" y="3071813"/>
          <p14:tracePt t="205719" x="6232525" y="3098800"/>
          <p14:tracePt t="205721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449978" y="302347"/>
            <a:ext cx="34315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b="1" dirty="0">
                <a:solidFill>
                  <a:schemeClr val="accent1"/>
                </a:solidFill>
              </a:rPr>
              <a:t>Polímeros termoestables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782" y="924825"/>
            <a:ext cx="1825432" cy="190278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490B546-2037-482E-9EB2-156CF6D16505}"/>
              </a:ext>
            </a:extLst>
          </p:cNvPr>
          <p:cNvSpPr txBox="1"/>
          <p:nvPr/>
        </p:nvSpPr>
        <p:spPr>
          <a:xfrm>
            <a:off x="1797148" y="924825"/>
            <a:ext cx="693888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1600" dirty="0"/>
              <a:t>Los termoestables de mayor interés industrial son: </a:t>
            </a:r>
          </a:p>
          <a:p>
            <a:r>
              <a:rPr lang="es-AR" sz="1600" dirty="0"/>
              <a:t>1. Resinas Fenólicas: Fenol– Formaldehido (Bakelita)  </a:t>
            </a:r>
          </a:p>
          <a:p>
            <a:r>
              <a:rPr lang="es-AR" sz="1600" dirty="0"/>
              <a:t>2. </a:t>
            </a:r>
            <a:r>
              <a:rPr lang="es-AR" sz="1600" dirty="0" err="1"/>
              <a:t>Aminoresinas</a:t>
            </a:r>
            <a:r>
              <a:rPr lang="es-AR" sz="1600" dirty="0"/>
              <a:t> (  Urea – Formaldehído y Melamina - Formaldehido)   </a:t>
            </a:r>
          </a:p>
          <a:p>
            <a:r>
              <a:rPr lang="es-AR" sz="1600" dirty="0"/>
              <a:t>3. Resinas </a:t>
            </a:r>
            <a:r>
              <a:rPr lang="es-AR" sz="1600" dirty="0" err="1"/>
              <a:t>epoxy</a:t>
            </a:r>
            <a:r>
              <a:rPr lang="es-AR" sz="1600" dirty="0"/>
              <a:t>     </a:t>
            </a:r>
          </a:p>
          <a:p>
            <a:r>
              <a:rPr lang="es-AR" sz="1600" dirty="0"/>
              <a:t>4. Poliésteres insaturados </a:t>
            </a:r>
          </a:p>
          <a:p>
            <a:r>
              <a:rPr lang="es-AR" sz="1600" dirty="0"/>
              <a:t>5. Resinas de poliuretano </a:t>
            </a:r>
          </a:p>
          <a:p>
            <a:r>
              <a:rPr lang="es-AR" sz="1600" dirty="0"/>
              <a:t>6. </a:t>
            </a:r>
            <a:r>
              <a:rPr lang="es-AR" sz="1600" dirty="0" err="1"/>
              <a:t>Polisiloxano</a:t>
            </a:r>
            <a:r>
              <a:rPr lang="es-AR" sz="1600" dirty="0"/>
              <a:t> (Siliconas). </a:t>
            </a:r>
          </a:p>
          <a:p>
            <a:r>
              <a:rPr lang="es-AR" sz="1600" dirty="0"/>
              <a:t>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282818E-9181-4F51-B325-85CFC03CD0F2}"/>
              </a:ext>
            </a:extLst>
          </p:cNvPr>
          <p:cNvSpPr txBox="1"/>
          <p:nvPr/>
        </p:nvSpPr>
        <p:spPr>
          <a:xfrm>
            <a:off x="1797148" y="2977365"/>
            <a:ext cx="48428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Resinas fenólicas: baquelita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EE839D2-495A-4F6A-8E64-1FDCE1D9B6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893" y="3511304"/>
            <a:ext cx="1213209" cy="121930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CAE38F7-954C-4042-80C6-B6A98DC0DA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9442" y="3544835"/>
            <a:ext cx="1719221" cy="115224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3E2B2B6-9223-4159-BCA0-171D8D57D3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7210" y="3538739"/>
            <a:ext cx="1713124" cy="115834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F573AF3C-97BD-4542-8B3F-215AAA19C3F3}"/>
              </a:ext>
            </a:extLst>
          </p:cNvPr>
          <p:cNvSpPr txBox="1"/>
          <p:nvPr/>
        </p:nvSpPr>
        <p:spPr>
          <a:xfrm>
            <a:off x="3643532" y="3995225"/>
            <a:ext cx="984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/>
              <a:t>Botón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438F834-A7AE-4BEA-9821-86E41D2A7834}"/>
              </a:ext>
            </a:extLst>
          </p:cNvPr>
          <p:cNvSpPr txBox="1"/>
          <p:nvPr/>
        </p:nvSpPr>
        <p:spPr>
          <a:xfrm>
            <a:off x="6935372" y="3902891"/>
            <a:ext cx="1381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/>
              <a:t>Componentes eléctricos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3446231-126F-4EBA-8F82-EF7D953CFA0A}"/>
              </a:ext>
            </a:extLst>
          </p:cNvPr>
          <p:cNvSpPr txBox="1"/>
          <p:nvPr/>
        </p:nvSpPr>
        <p:spPr>
          <a:xfrm>
            <a:off x="10275757" y="3810559"/>
            <a:ext cx="1522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/>
              <a:t>Circuitos integrados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4BA3C8F-9FCE-4E45-B193-6F8F0D4D175D}"/>
              </a:ext>
            </a:extLst>
          </p:cNvPr>
          <p:cNvSpPr txBox="1"/>
          <p:nvPr/>
        </p:nvSpPr>
        <p:spPr>
          <a:xfrm>
            <a:off x="1797148" y="4879029"/>
            <a:ext cx="530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Fórmica y melamina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BF40522B-6521-41F7-A214-DA2D3BBFF2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1094" y="5254986"/>
            <a:ext cx="1390008" cy="152413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811AF64E-913F-4164-831A-52FFA4A92B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4653" y="5553343"/>
            <a:ext cx="2182557" cy="1304657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3E766BD8-22D3-423F-8C4E-FEBB55C25A43}"/>
              </a:ext>
            </a:extLst>
          </p:cNvPr>
          <p:cNvSpPr txBox="1"/>
          <p:nvPr/>
        </p:nvSpPr>
        <p:spPr>
          <a:xfrm>
            <a:off x="3643532" y="5824025"/>
            <a:ext cx="16881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/>
              <a:t>Fórmica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6EFCD7C-38E9-49A9-A529-56D12FA1D58B}"/>
              </a:ext>
            </a:extLst>
          </p:cNvPr>
          <p:cNvSpPr txBox="1"/>
          <p:nvPr/>
        </p:nvSpPr>
        <p:spPr>
          <a:xfrm>
            <a:off x="8736037" y="5933175"/>
            <a:ext cx="17131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/>
              <a:t>Melamina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67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362"/>
    </mc:Choice>
    <mc:Fallback xmlns="">
      <p:transition spd="slow" advTm="232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509" x="731838" y="4965700"/>
          <p14:tracePt t="4581" x="731838" y="4973638"/>
          <p14:tracePt t="4610" x="731838" y="4983163"/>
          <p14:tracePt t="4634" x="731838" y="4991100"/>
          <p14:tracePt t="4675" x="741363" y="4991100"/>
          <p14:tracePt t="4683" x="750888" y="5000625"/>
          <p14:tracePt t="4695" x="758825" y="5010150"/>
          <p14:tracePt t="4712" x="803275" y="5027613"/>
          <p14:tracePt t="4729" x="839788" y="5037138"/>
          <p14:tracePt t="4745" x="938213" y="5062538"/>
          <p14:tracePt t="4762" x="1000125" y="5062538"/>
          <p14:tracePt t="4778" x="1062038" y="5054600"/>
          <p14:tracePt t="4795" x="1116013" y="5045075"/>
          <p14:tracePt t="4800" x="1143000" y="5037138"/>
          <p14:tracePt t="4812" x="1169988" y="5027613"/>
          <p14:tracePt t="4828" x="1204913" y="5010150"/>
          <p14:tracePt t="4845" x="1258888" y="4983163"/>
          <p14:tracePt t="4862" x="1393825" y="4938713"/>
          <p14:tracePt t="4878" x="1536700" y="4894263"/>
          <p14:tracePt t="4895" x="1660525" y="4840288"/>
          <p14:tracePt t="4911" x="1812925" y="4786313"/>
          <p14:tracePt t="4928" x="1982788" y="4732338"/>
          <p14:tracePt t="4945" x="2197100" y="4679950"/>
          <p14:tracePt t="4961" x="2465388" y="4652963"/>
          <p14:tracePt t="4978" x="2724150" y="4616450"/>
          <p14:tracePt t="4995" x="3089275" y="4589463"/>
          <p14:tracePt t="5012" x="3313113" y="4554538"/>
          <p14:tracePt t="5028" x="3536950" y="4500563"/>
          <p14:tracePt t="5045" x="3724275" y="4465638"/>
          <p14:tracePt t="5061" x="3884613" y="4438650"/>
          <p14:tracePt t="5078" x="4010025" y="4419600"/>
          <p14:tracePt t="5095" x="4098925" y="4402138"/>
          <p14:tracePt t="5111" x="4160838" y="4394200"/>
          <p14:tracePt t="5128" x="4205288" y="4394200"/>
          <p14:tracePt t="5145" x="4214813" y="4394200"/>
          <p14:tracePt t="5244" x="4232275" y="4384675"/>
          <p14:tracePt t="5257" x="4232275" y="4375150"/>
          <p14:tracePt t="5489" x="4232275" y="4367213"/>
          <p14:tracePt t="6314" x="4241800" y="4367213"/>
          <p14:tracePt t="6333" x="4251325" y="4367213"/>
          <p14:tracePt t="6346" x="4259263" y="4357688"/>
          <p14:tracePt t="6360" x="4268788" y="4348163"/>
          <p14:tracePt t="6371" x="4276725" y="4340225"/>
          <p14:tracePt t="6378" x="4295775" y="4330700"/>
          <p14:tracePt t="6395" x="4375150" y="4295775"/>
          <p14:tracePt t="6411" x="4438650" y="4251325"/>
          <p14:tracePt t="6432" x="4562475" y="4179888"/>
          <p14:tracePt t="6445" x="4616450" y="4152900"/>
          <p14:tracePt t="6462" x="4759325" y="4062413"/>
          <p14:tracePt t="6478" x="4857750" y="4010025"/>
          <p14:tracePt t="6494" x="4929188" y="3956050"/>
          <p14:tracePt t="6511" x="4973638" y="3902075"/>
          <p14:tracePt t="6528" x="4983163" y="3867150"/>
          <p14:tracePt t="6545" x="5000625" y="3857625"/>
          <p14:tracePt t="6561" x="5010150" y="3822700"/>
          <p14:tracePt t="6578" x="5027613" y="3776663"/>
          <p14:tracePt t="6595" x="5037138" y="3732213"/>
          <p14:tracePt t="6611" x="5062538" y="3652838"/>
          <p14:tracePt t="6628" x="5081588" y="3598863"/>
          <p14:tracePt t="6645" x="5089525" y="3544888"/>
          <p14:tracePt t="6661" x="5108575" y="3473450"/>
          <p14:tracePt t="6678" x="5126038" y="3375025"/>
          <p14:tracePt t="6694" x="5143500" y="3276600"/>
          <p14:tracePt t="6711" x="5160963" y="3143250"/>
          <p14:tracePt t="6728" x="5180013" y="2990850"/>
          <p14:tracePt t="6744" x="5205413" y="2768600"/>
          <p14:tracePt t="6761" x="5224463" y="2625725"/>
          <p14:tracePt t="6778" x="5241925" y="2509838"/>
          <p14:tracePt t="6794" x="5251450" y="2384425"/>
          <p14:tracePt t="6811" x="5251450" y="2286000"/>
          <p14:tracePt t="6828" x="5251450" y="2152650"/>
          <p14:tracePt t="6845" x="5224463" y="2044700"/>
          <p14:tracePt t="6861" x="5205413" y="1946275"/>
          <p14:tracePt t="6878" x="5170488" y="1803400"/>
          <p14:tracePt t="6894" x="5160963" y="1731963"/>
          <p14:tracePt t="6911" x="5143500" y="1670050"/>
          <p14:tracePt t="6928" x="5108575" y="1581150"/>
          <p14:tracePt t="6945" x="5054600" y="1473200"/>
          <p14:tracePt t="6961" x="4973638" y="1347788"/>
          <p14:tracePt t="6978" x="4911725" y="1250950"/>
          <p14:tracePt t="6995" x="4848225" y="1169988"/>
          <p14:tracePt t="7012" x="4776788" y="1062038"/>
          <p14:tracePt t="7028" x="4732338" y="1027113"/>
          <p14:tracePt t="7045" x="4687888" y="973138"/>
          <p14:tracePt t="7061" x="4616450" y="919163"/>
          <p14:tracePt t="7078" x="4510088" y="847725"/>
          <p14:tracePt t="7094" x="4394200" y="795338"/>
          <p14:tracePt t="7111" x="4251325" y="731838"/>
          <p14:tracePt t="7128" x="4116388" y="687388"/>
          <p14:tracePt t="7144" x="3973513" y="642938"/>
          <p14:tracePt t="7162" x="3822700" y="598488"/>
          <p14:tracePt t="7178" x="3751263" y="588963"/>
          <p14:tracePt t="7194" x="3660775" y="571500"/>
          <p14:tracePt t="7211" x="3554413" y="544513"/>
          <p14:tracePt t="7228" x="3438525" y="527050"/>
          <p14:tracePt t="7245" x="3286125" y="509588"/>
          <p14:tracePt t="7261" x="3179763" y="500063"/>
          <p14:tracePt t="7278" x="3081338" y="500063"/>
          <p14:tracePt t="7294" x="2982913" y="500063"/>
          <p14:tracePt t="7312" x="2830513" y="517525"/>
          <p14:tracePt t="7328" x="2732088" y="544513"/>
          <p14:tracePt t="7345" x="2616200" y="554038"/>
          <p14:tracePt t="7361" x="2517775" y="571500"/>
          <p14:tracePt t="7378" x="2419350" y="588963"/>
          <p14:tracePt t="7394" x="2330450" y="615950"/>
          <p14:tracePt t="7411" x="2276475" y="633413"/>
          <p14:tracePt t="7432" x="2241550" y="652463"/>
          <p14:tracePt t="7446" x="2224088" y="660400"/>
          <p14:tracePt t="7462" x="2205038" y="669925"/>
          <p14:tracePt t="7478" x="2179638" y="679450"/>
          <p14:tracePt t="7494" x="2152650" y="696913"/>
          <p14:tracePt t="7511" x="2108200" y="731838"/>
          <p14:tracePt t="7528" x="2071688" y="758825"/>
          <p14:tracePt t="7545" x="2044700" y="785813"/>
          <p14:tracePt t="7561" x="2027238" y="803275"/>
          <p14:tracePt t="7578" x="2009775" y="830263"/>
          <p14:tracePt t="7595" x="1990725" y="866775"/>
          <p14:tracePt t="7611" x="1982788" y="874713"/>
          <p14:tracePt t="7628" x="1973263" y="884238"/>
          <p14:tracePt t="7646" x="1965325" y="901700"/>
          <p14:tracePt t="7661" x="1955800" y="911225"/>
          <p14:tracePt t="7678" x="1955800" y="919163"/>
          <p14:tracePt t="7694" x="1955800" y="946150"/>
          <p14:tracePt t="7711" x="1973263" y="982663"/>
          <p14:tracePt t="7728" x="1990725" y="1036638"/>
          <p14:tracePt t="7745" x="2017713" y="1081088"/>
          <p14:tracePt t="7761" x="2036763" y="1116013"/>
          <p14:tracePt t="7778" x="2054225" y="1152525"/>
          <p14:tracePt t="7794" x="2071688" y="1196975"/>
          <p14:tracePt t="7811" x="2098675" y="1231900"/>
          <p14:tracePt t="7828" x="2125663" y="1268413"/>
          <p14:tracePt t="7848" x="2179638" y="1322388"/>
          <p14:tracePt t="7862" x="2241550" y="1366838"/>
          <p14:tracePt t="7878" x="2295525" y="1401763"/>
          <p14:tracePt t="7894" x="2357438" y="1446213"/>
          <p14:tracePt t="7911" x="2419350" y="1490663"/>
          <p14:tracePt t="7928" x="2490788" y="1544638"/>
          <p14:tracePt t="7945" x="2562225" y="1589088"/>
          <p14:tracePt t="7961" x="2705100" y="1643063"/>
          <p14:tracePt t="7978" x="2847975" y="1704975"/>
          <p14:tracePt t="7994" x="3000375" y="1751013"/>
          <p14:tracePt t="8012" x="3160713" y="1776413"/>
          <p14:tracePt t="8028" x="3259138" y="1795463"/>
          <p14:tracePt t="8044" x="3348038" y="1803400"/>
          <p14:tracePt t="8061" x="3429000" y="1822450"/>
          <p14:tracePt t="8078" x="3455988" y="1830388"/>
          <p14:tracePt t="8213" x="3455988" y="1839913"/>
          <p14:tracePt t="8242" x="3455988" y="1847850"/>
          <p14:tracePt t="8256" x="3473450" y="1847850"/>
          <p14:tracePt t="8270" x="3473450" y="1857375"/>
          <p14:tracePt t="8285" x="3482975" y="1857375"/>
          <p14:tracePt t="8295" x="3490913" y="1857375"/>
          <p14:tracePt t="20605" x="3517900" y="1857375"/>
          <p14:tracePt t="20613" x="3536950" y="1857375"/>
          <p14:tracePt t="20626" x="3554413" y="1857375"/>
          <p14:tracePt t="20643" x="3581400" y="1857375"/>
          <p14:tracePt t="20659" x="3589338" y="1857375"/>
          <p14:tracePt t="20723" x="3608388" y="1866900"/>
          <p14:tracePt t="20731" x="3616325" y="1874838"/>
          <p14:tracePt t="20742" x="3633788" y="1874838"/>
          <p14:tracePt t="20759" x="3670300" y="1884363"/>
          <p14:tracePt t="20776" x="3679825" y="1893888"/>
          <p14:tracePt t="27499" x="3679825" y="1901825"/>
          <p14:tracePt t="38159" x="3679825" y="1911350"/>
          <p14:tracePt t="38183" x="3679825" y="1938338"/>
          <p14:tracePt t="38196" x="3679825" y="1965325"/>
          <p14:tracePt t="38207" x="3670300" y="1965325"/>
          <p14:tracePt t="38223" x="3670300" y="1973263"/>
          <p14:tracePt t="38239" x="3660775" y="1982788"/>
          <p14:tracePt t="38257" x="3660775" y="2000250"/>
          <p14:tracePt t="38273" x="3652838" y="2000250"/>
          <p14:tracePt t="38289" x="3652838" y="2009775"/>
          <p14:tracePt t="38306" x="3643313" y="2027238"/>
          <p14:tracePt t="38323" x="3633788" y="2036763"/>
          <p14:tracePt t="38339" x="3633788" y="2044700"/>
          <p14:tracePt t="38343" x="3633788" y="2054225"/>
          <p14:tracePt t="38392" x="3633788" y="2062163"/>
          <p14:tracePt t="38474" x="3633788" y="2071688"/>
          <p14:tracePt t="38498" x="3633788" y="2081213"/>
          <p14:tracePt t="38517" x="3633788" y="2089150"/>
          <p14:tracePt t="38526" x="3633788" y="2098675"/>
          <p14:tracePt t="38580" x="3643313" y="2108200"/>
          <p14:tracePt t="39078" x="3643313" y="2116138"/>
          <p14:tracePt t="39111" x="3652838" y="2125663"/>
          <p14:tracePt t="39125" x="3652838" y="2133600"/>
          <p14:tracePt t="39140" x="3660775" y="2143125"/>
          <p14:tracePt t="39157" x="3679825" y="2152650"/>
          <p14:tracePt t="39173" x="3679825" y="2160588"/>
          <p14:tracePt t="39189" x="3687763" y="2170113"/>
          <p14:tracePt t="39206" x="3697288" y="2170113"/>
          <p14:tracePt t="39223" x="3705225" y="2179638"/>
          <p14:tracePt t="39256" x="3724275" y="2187575"/>
          <p14:tracePt t="39289" x="3732213" y="2187575"/>
          <p14:tracePt t="39306" x="3732213" y="2197100"/>
          <p14:tracePt t="39361" x="3741738" y="2197100"/>
          <p14:tracePt t="39375" x="3751263" y="2205038"/>
          <p14:tracePt t="39407" x="3768725" y="2205038"/>
          <p14:tracePt t="41419" x="3786188" y="2205038"/>
          <p14:tracePt t="41448" x="3965575" y="2197100"/>
          <p14:tracePt t="41466" x="4187825" y="2187575"/>
          <p14:tracePt t="41475" x="4295775" y="2187575"/>
          <p14:tracePt t="41489" x="4446588" y="2179638"/>
          <p14:tracePt t="41506" x="4545013" y="2179638"/>
          <p14:tracePt t="41522" x="4598988" y="2179638"/>
          <p14:tracePt t="41539" x="4633913" y="2179638"/>
          <p14:tracePt t="41556" x="4660900" y="2160588"/>
          <p14:tracePt t="41572" x="4679950" y="2152650"/>
          <p14:tracePt t="41589" x="4705350" y="2133600"/>
          <p14:tracePt t="41608" x="4759325" y="2116138"/>
          <p14:tracePt t="41622" x="4803775" y="2098675"/>
          <p14:tracePt t="41639" x="4822825" y="2089150"/>
          <p14:tracePt t="41656" x="4822825" y="2081213"/>
          <p14:tracePt t="41714" x="4822825" y="2071688"/>
          <p14:tracePt t="41723" x="4830763" y="2071688"/>
          <p14:tracePt t="41733" x="4840288" y="2071688"/>
          <p14:tracePt t="41742" x="4840288" y="2062163"/>
          <p14:tracePt t="41968" x="4848225" y="2062163"/>
          <p14:tracePt t="41985" x="4867275" y="2062163"/>
          <p14:tracePt t="41997" x="4875213" y="2054225"/>
          <p14:tracePt t="42006" x="4884738" y="2044700"/>
          <p14:tracePt t="42023" x="4902200" y="2036763"/>
          <p14:tracePt t="42039" x="4919663" y="2027238"/>
          <p14:tracePt t="42056" x="4929188" y="2017713"/>
          <p14:tracePt t="42072" x="4938713" y="2009775"/>
          <p14:tracePt t="42089" x="4946650" y="2000250"/>
          <p14:tracePt t="42106" x="4956175" y="1982788"/>
          <p14:tracePt t="42123" x="4973638" y="1973263"/>
          <p14:tracePt t="42139" x="4983163" y="1965325"/>
          <p14:tracePt t="42156" x="4991100" y="1946275"/>
          <p14:tracePt t="42172" x="5000625" y="1946275"/>
          <p14:tracePt t="42189" x="5000625" y="1938338"/>
          <p14:tracePt t="42222" x="5010150" y="1938338"/>
          <p14:tracePt t="42239" x="5010150" y="1928813"/>
          <p14:tracePt t="42258" x="5018088" y="1928813"/>
          <p14:tracePt t="42312" x="5027613" y="1928813"/>
          <p14:tracePt t="42360" x="5037138" y="1928813"/>
          <p14:tracePt t="42439" x="5037138" y="1938338"/>
          <p14:tracePt t="42451" x="5027613" y="1938338"/>
          <p14:tracePt t="46127" x="5037138" y="1928813"/>
          <p14:tracePt t="46147" x="5037138" y="1919288"/>
          <p14:tracePt t="46176" x="5045075" y="1919288"/>
          <p14:tracePt t="46211" x="5054600" y="1919288"/>
          <p14:tracePt t="46316" x="5054600" y="1911350"/>
          <p14:tracePt t="77154" x="5062538" y="1911350"/>
          <p14:tracePt t="77178" x="5133975" y="1911350"/>
          <p14:tracePt t="77186" x="5180013" y="1911350"/>
          <p14:tracePt t="77200" x="5232400" y="1911350"/>
          <p14:tracePt t="77217" x="5259388" y="1911350"/>
          <p14:tracePt t="77233" x="5268913" y="1911350"/>
          <p14:tracePt t="77311" x="5276850" y="1911350"/>
          <p14:tracePt t="77324" x="5322888" y="1911350"/>
          <p14:tracePt t="77338" x="5330825" y="1911350"/>
          <p14:tracePt t="77351" x="5367338" y="1928813"/>
          <p14:tracePt t="77367" x="5394325" y="1938338"/>
          <p14:tracePt t="77383" x="5429250" y="1955800"/>
          <p14:tracePt t="77400" x="5518150" y="1990725"/>
          <p14:tracePt t="77417" x="5589588" y="2017713"/>
          <p14:tracePt t="77434" x="5680075" y="2054225"/>
          <p14:tracePt t="77450" x="5732463" y="2062163"/>
          <p14:tracePt t="77467" x="5768975" y="2081213"/>
          <p14:tracePt t="77483" x="5776913" y="2081213"/>
          <p14:tracePt t="78447" x="5759450" y="2081213"/>
          <p14:tracePt t="78462" x="5732463" y="2071688"/>
          <p14:tracePt t="85707" x="5688013" y="2044700"/>
          <p14:tracePt t="85723" x="5581650" y="2027238"/>
          <p14:tracePt t="85735" x="5537200" y="2017713"/>
          <p14:tracePt t="85751" x="5500688" y="2009775"/>
          <p14:tracePt t="115055" x="5527675" y="2036763"/>
          <p14:tracePt t="115069" x="5537200" y="2044700"/>
          <p14:tracePt t="115092" x="5545138" y="2054225"/>
          <p14:tracePt t="115100" x="5554663" y="2054225"/>
          <p14:tracePt t="115116" x="5562600" y="2062163"/>
          <p14:tracePt t="115157" x="5572125" y="2062163"/>
          <p14:tracePt t="115164" x="5589588" y="2062163"/>
          <p14:tracePt t="115178" x="5608638" y="2062163"/>
          <p14:tracePt t="132255" x="5608638" y="2071688"/>
          <p14:tracePt t="132331" x="5608638" y="2081213"/>
          <p14:tracePt t="132420" x="5608638" y="2089150"/>
          <p14:tracePt t="132450" x="5670550" y="2116138"/>
          <p14:tracePt t="132460" x="5724525" y="2125663"/>
          <p14:tracePt t="132475" x="5768975" y="2125663"/>
          <p14:tracePt t="132492" x="5786438" y="2125663"/>
          <p14:tracePt t="132572" x="5795963" y="2125663"/>
          <p14:tracePt t="132607" x="5813425" y="2125663"/>
          <p14:tracePt t="132617" x="5840413" y="2133600"/>
          <p14:tracePt t="132632" x="5884863" y="2133600"/>
          <p14:tracePt t="132642" x="5902325" y="2143125"/>
          <p14:tracePt t="132658" x="5911850" y="2143125"/>
          <p14:tracePt t="132675" x="5919788" y="2143125"/>
          <p14:tracePt t="132692" x="5965825" y="2152650"/>
          <p14:tracePt t="132708" x="6018213" y="2170113"/>
          <p14:tracePt t="132725" x="6081713" y="2179638"/>
          <p14:tracePt t="132741" x="6134100" y="2197100"/>
          <p14:tracePt t="132758" x="6143625" y="2205038"/>
          <p14:tracePt t="132795" x="6153150" y="2205038"/>
          <p14:tracePt t="132808" x="6188075" y="2205038"/>
          <p14:tracePt t="132824" x="6232525" y="2224088"/>
          <p14:tracePt t="132860" x="6242050" y="2224088"/>
          <p14:tracePt t="132875" x="6251575" y="2224088"/>
          <p14:tracePt t="132923" x="6259513" y="2224088"/>
          <p14:tracePt t="132950" x="6269038" y="2214563"/>
          <p14:tracePt t="133102" x="6269038" y="2205038"/>
          <p14:tracePt t="141261" x="6276975" y="2205038"/>
          <p14:tracePt t="141301" x="6276975" y="2197100"/>
          <p14:tracePt t="141318" x="6276975" y="2187575"/>
          <p14:tracePt t="141326" x="6276975" y="2179638"/>
          <p14:tracePt t="141341" x="6269038" y="2160588"/>
          <p14:tracePt t="141357" x="6251575" y="2143125"/>
          <p14:tracePt t="141374" x="6232525" y="2133600"/>
          <p14:tracePt t="141390" x="6205538" y="2116138"/>
          <p14:tracePt t="141406" x="6170613" y="2098675"/>
          <p14:tracePt t="141424" x="6143625" y="2081213"/>
          <p14:tracePt t="141441" x="6126163" y="2071688"/>
          <p14:tracePt t="141457" x="6116638" y="2054225"/>
          <p14:tracePt t="141474" x="6108700" y="2000250"/>
          <p14:tracePt t="141490" x="6089650" y="1965325"/>
          <p14:tracePt t="141506" x="6062663" y="1938338"/>
          <p14:tracePt t="141523" x="6037263" y="1893888"/>
          <p14:tracePt t="141540" x="6027738" y="1866900"/>
          <p14:tracePt t="141556" x="6018213" y="1839913"/>
          <p14:tracePt t="141574" x="6000750" y="1812925"/>
          <p14:tracePt t="141590" x="5983288" y="1795463"/>
          <p14:tracePt t="141606" x="5973763" y="1785938"/>
          <p14:tracePt t="141623" x="5965825" y="1768475"/>
          <p14:tracePt t="141640" x="5938838" y="1731963"/>
          <p14:tracePt t="141656" x="5919788" y="1724025"/>
          <p14:tracePt t="141674" x="5911850" y="1714500"/>
          <p14:tracePt t="141690" x="5894388" y="1697038"/>
          <p14:tracePt t="141706" x="5875338" y="1697038"/>
          <p14:tracePt t="141724" x="5840413" y="1687513"/>
          <p14:tracePt t="141740" x="5813425" y="1687513"/>
          <p14:tracePt t="141756" x="5803900" y="1687513"/>
          <p14:tracePt t="141773" x="5786438" y="1687513"/>
          <p14:tracePt t="141790" x="5768975" y="1687513"/>
          <p14:tracePt t="141806" x="5751513" y="1704975"/>
          <p14:tracePt t="141823" x="5705475" y="1731963"/>
          <p14:tracePt t="141840" x="5670550" y="1776413"/>
          <p14:tracePt t="141856" x="5626100" y="1822450"/>
          <p14:tracePt t="141874" x="5545138" y="1884363"/>
          <p14:tracePt t="141890" x="5500688" y="1911350"/>
          <p14:tracePt t="141906" x="5465763" y="1928813"/>
          <p14:tracePt t="141923" x="5411788" y="1946275"/>
          <p14:tracePt t="141940" x="5367338" y="1955800"/>
          <p14:tracePt t="141956" x="5322888" y="1973263"/>
          <p14:tracePt t="141973" x="5286375" y="1982788"/>
          <p14:tracePt t="141990" x="5241925" y="1990725"/>
          <p14:tracePt t="142006" x="5187950" y="2009775"/>
          <p14:tracePt t="142024" x="5126038" y="2027238"/>
          <p14:tracePt t="142041" x="5072063" y="2036763"/>
          <p14:tracePt t="142056" x="5000625" y="2054225"/>
          <p14:tracePt t="142073" x="4946650" y="2071688"/>
          <p14:tracePt t="142090" x="4902200" y="2081213"/>
          <p14:tracePt t="142107" x="4867275" y="2089150"/>
          <p14:tracePt t="142123" x="4830763" y="2108200"/>
          <p14:tracePt t="142140" x="4786313" y="2116138"/>
          <p14:tracePt t="142157" x="4732338" y="2143125"/>
          <p14:tracePt t="142175" x="4598988" y="2205038"/>
          <p14:tracePt t="142190" x="4518025" y="2241550"/>
          <p14:tracePt t="142206" x="4429125" y="2276475"/>
          <p14:tracePt t="142223" x="4340225" y="2295525"/>
          <p14:tracePt t="142240" x="4232275" y="2339975"/>
          <p14:tracePt t="142256" x="4098925" y="2366963"/>
          <p14:tracePt t="142273" x="3946525" y="2384425"/>
          <p14:tracePt t="142290" x="3803650" y="2438400"/>
          <p14:tracePt t="142306" x="3670300" y="2490788"/>
          <p14:tracePt t="142324" x="3509963" y="2571750"/>
          <p14:tracePt t="142340" x="3367088" y="2633663"/>
          <p14:tracePt t="142356" x="3224213" y="2687638"/>
          <p14:tracePt t="142374" x="3108325" y="2741613"/>
          <p14:tracePt t="142390" x="2982913" y="2795588"/>
          <p14:tracePt t="142406" x="2840038" y="2822575"/>
          <p14:tracePt t="142424" x="2724150" y="2840038"/>
          <p14:tracePt t="142440" x="2598738" y="2857500"/>
          <p14:tracePt t="142456" x="2517775" y="2867025"/>
          <p14:tracePt t="142475" x="2419350" y="2894013"/>
          <p14:tracePt t="142490" x="2374900" y="2901950"/>
          <p14:tracePt t="142506" x="2322513" y="2919413"/>
          <p14:tracePt t="142523" x="2268538" y="2928938"/>
          <p14:tracePt t="142540" x="2224088" y="2946400"/>
          <p14:tracePt t="142556" x="2179638" y="2973388"/>
          <p14:tracePt t="142574" x="2125663" y="2990850"/>
          <p14:tracePt t="142590" x="2081213" y="3036888"/>
          <p14:tracePt t="142593" x="2054225" y="3054350"/>
          <p14:tracePt t="142606" x="2036763" y="3081338"/>
          <p14:tracePt t="142623" x="2027238" y="3116263"/>
          <p14:tracePt t="142640" x="2017713" y="3152775"/>
          <p14:tracePt t="142656" x="2017713" y="3187700"/>
          <p14:tracePt t="142673" x="2027238" y="3224213"/>
          <p14:tracePt t="142690" x="2027238" y="3241675"/>
          <p14:tracePt t="142706" x="2036763" y="3251200"/>
          <p14:tracePt t="142724" x="2081213" y="3286125"/>
          <p14:tracePt t="142740" x="2116138" y="3303588"/>
          <p14:tracePt t="142756" x="2197100" y="3367088"/>
          <p14:tracePt t="142773" x="2303463" y="3438525"/>
          <p14:tracePt t="142790" x="2438400" y="3490913"/>
          <p14:tracePt t="142806" x="2598738" y="3536950"/>
          <p14:tracePt t="142823" x="2776538" y="3571875"/>
          <p14:tracePt t="142840" x="2938463" y="3616325"/>
          <p14:tracePt t="142856" x="3036888" y="3633788"/>
          <p14:tracePt t="142873" x="3089275" y="3633788"/>
          <p14:tracePt t="142890" x="3251200" y="3633788"/>
          <p14:tracePt t="142906" x="3402013" y="3633788"/>
          <p14:tracePt t="142923" x="3598863" y="3633788"/>
          <p14:tracePt t="142940" x="3803650" y="3633788"/>
          <p14:tracePt t="142956" x="3990975" y="3660775"/>
          <p14:tracePt t="142973" x="4143375" y="3670300"/>
          <p14:tracePt t="142989" x="4251325" y="3679825"/>
          <p14:tracePt t="143006" x="4348163" y="3679825"/>
          <p14:tracePt t="143023" x="4456113" y="3679825"/>
          <p14:tracePt t="143040" x="4660900" y="3697288"/>
          <p14:tracePt t="143056" x="4803775" y="3697288"/>
          <p14:tracePt t="143073" x="4956175" y="3679825"/>
          <p14:tracePt t="143090" x="5045075" y="3652838"/>
          <p14:tracePt t="143106" x="5089525" y="3625850"/>
          <p14:tracePt t="143123" x="5108575" y="3581400"/>
          <p14:tracePt t="143140" x="5133975" y="3536950"/>
          <p14:tracePt t="143156" x="5143500" y="3500438"/>
          <p14:tracePt t="143173" x="5160963" y="3438525"/>
          <p14:tracePt t="143190" x="5197475" y="3367088"/>
          <p14:tracePt t="143206" x="5224463" y="3322638"/>
          <p14:tracePt t="143223" x="5232400" y="3295650"/>
          <p14:tracePt t="143239" x="5241925" y="3268663"/>
          <p14:tracePt t="143256" x="5241925" y="3251200"/>
          <p14:tracePt t="143273" x="5241925" y="3224213"/>
          <p14:tracePt t="143293" x="5241925" y="3187700"/>
          <p14:tracePt t="143306" x="5241925" y="3170238"/>
          <p14:tracePt t="143323" x="5241925" y="3152775"/>
          <p14:tracePt t="143340" x="5241925" y="3116263"/>
          <p14:tracePt t="143356" x="5232400" y="3081338"/>
          <p14:tracePt t="143373" x="5214938" y="3062288"/>
          <p14:tracePt t="143389" x="5205413" y="3036888"/>
          <p14:tracePt t="143406" x="5197475" y="3027363"/>
          <p14:tracePt t="143423" x="5180013" y="3000375"/>
          <p14:tracePt t="143439" x="5170488" y="2982913"/>
          <p14:tracePt t="143456" x="5153025" y="2965450"/>
          <p14:tracePt t="143473" x="5143500" y="2965450"/>
          <p14:tracePt t="143489" x="5126038" y="2955925"/>
          <p14:tracePt t="143506" x="5089525" y="2938463"/>
          <p14:tracePt t="143523" x="5037138" y="2928938"/>
          <p14:tracePt t="143539" x="4983163" y="2919413"/>
          <p14:tracePt t="143556" x="4938713" y="2919413"/>
          <p14:tracePt t="143573" x="4884738" y="2919413"/>
          <p14:tracePt t="143590" x="4848225" y="2919413"/>
          <p14:tracePt t="143592" x="4830763" y="2919413"/>
          <p14:tracePt t="143606" x="4813300" y="2919413"/>
          <p14:tracePt t="143623" x="4768850" y="2911475"/>
          <p14:tracePt t="143639" x="4751388" y="2901950"/>
          <p14:tracePt t="143656" x="4732338" y="2901950"/>
          <p14:tracePt t="143673" x="4705350" y="2901950"/>
          <p14:tracePt t="143689" x="4697413" y="2901950"/>
          <p14:tracePt t="143706" x="4687888" y="2901950"/>
          <p14:tracePt t="148120" x="4697413" y="2894013"/>
          <p14:tracePt t="148413" x="4705350" y="2894013"/>
          <p14:tracePt t="148419" x="4714875" y="2884488"/>
          <p14:tracePt t="148428" x="4724400" y="2884488"/>
          <p14:tracePt t="148439" x="4724400" y="2874963"/>
          <p14:tracePt t="148455" x="4732338" y="2874963"/>
          <p14:tracePt t="149054" x="4759325" y="2894013"/>
          <p14:tracePt t="149075" x="4768850" y="2894013"/>
          <p14:tracePt t="149092" x="4768850" y="2901950"/>
          <p14:tracePt t="149105" x="4776788" y="2911475"/>
          <p14:tracePt t="149139" x="4803775" y="2928938"/>
          <p14:tracePt t="149155" x="4830763" y="2946400"/>
          <p14:tracePt t="149189" x="4840288" y="2946400"/>
          <p14:tracePt t="149223" x="4848225" y="2946400"/>
          <p14:tracePt t="149240" x="4867275" y="2946400"/>
          <p14:tracePt t="149248" x="4875213" y="2946400"/>
          <p14:tracePt t="149257" x="4894263" y="2955925"/>
          <p14:tracePt t="149272" x="4911725" y="2965450"/>
          <p14:tracePt t="149289" x="4946650" y="2973388"/>
          <p14:tracePt t="149305" x="4983163" y="2982913"/>
          <p14:tracePt t="149325" x="5010150" y="2990850"/>
          <p14:tracePt t="149339" x="5027613" y="2990850"/>
          <p14:tracePt t="149356" x="5045075" y="2990850"/>
          <p14:tracePt t="149372" x="5062538" y="2990850"/>
          <p14:tracePt t="149388" x="5072063" y="2982913"/>
          <p14:tracePt t="149405" x="5081588" y="2982913"/>
          <p14:tracePt t="149422" x="5089525" y="2982913"/>
          <p14:tracePt t="149476" x="5099050" y="2982913"/>
          <p14:tracePt t="149497" x="5116513" y="2982913"/>
          <p14:tracePt t="149652" x="5126038" y="2982913"/>
          <p14:tracePt t="149681" x="5126038" y="2973388"/>
          <p14:tracePt t="152216" x="5170488" y="2973388"/>
          <p14:tracePt t="152238" x="5197475" y="2973388"/>
          <p14:tracePt t="152903" x="5205413" y="2973388"/>
          <p14:tracePt t="152921" x="5232400" y="2973388"/>
          <p14:tracePt t="152935" x="5241925" y="2973388"/>
          <p14:tracePt t="152945" x="5251450" y="2973388"/>
          <p14:tracePt t="153169" x="5251450" y="2965450"/>
          <p14:tracePt t="156318" x="5268913" y="2965450"/>
          <p14:tracePt t="156342" x="5367338" y="2982913"/>
          <p14:tracePt t="156356" x="5375275" y="2982913"/>
          <p14:tracePt t="156371" x="5384800" y="2982913"/>
          <p14:tracePt t="156436" x="5394325" y="2982913"/>
          <p14:tracePt t="156558" x="5394325" y="2990850"/>
          <p14:tracePt t="157182" x="5394325" y="3000375"/>
          <p14:tracePt t="157202" x="5402263" y="3000375"/>
          <p14:tracePt t="157217" x="5411788" y="3009900"/>
          <p14:tracePt t="157257" x="5411788" y="3017838"/>
          <p14:tracePt t="172641" x="5411788" y="3027363"/>
          <p14:tracePt t="179147" x="5411788" y="3017838"/>
          <p14:tracePt t="179164" x="5429250" y="3000375"/>
          <p14:tracePt t="179184" x="5456238" y="2990850"/>
          <p14:tracePt t="179193" x="5473700" y="2982913"/>
          <p14:tracePt t="179198" x="5500688" y="2973388"/>
          <p14:tracePt t="179214" x="5510213" y="2973388"/>
          <p14:tracePt t="179222" x="5510213" y="2965450"/>
          <p14:tracePt t="179246" x="5518150" y="2965450"/>
          <p14:tracePt t="179254" x="5527675" y="2955925"/>
          <p14:tracePt t="179270" x="5537200" y="2955925"/>
          <p14:tracePt t="179284" x="5554663" y="2946400"/>
          <p14:tracePt t="179301" x="5616575" y="2919413"/>
          <p14:tracePt t="179317" x="5661025" y="2901950"/>
          <p14:tracePt t="179334" x="5680075" y="2894013"/>
          <p14:tracePt t="179350" x="5688013" y="2884488"/>
          <p14:tracePt t="179367" x="5697538" y="2874963"/>
          <p14:tracePt t="179384" x="5705475" y="2867025"/>
          <p14:tracePt t="179624" x="5545138" y="2847975"/>
          <p14:tracePt t="179639" x="5286375" y="2830513"/>
          <p14:tracePt t="179651" x="5180013" y="2830513"/>
          <p14:tracePt t="179668" x="4991100" y="2813050"/>
          <p14:tracePt t="179684" x="4884738" y="2795588"/>
          <p14:tracePt t="179701" x="4848225" y="2795588"/>
          <p14:tracePt t="179719" x="4840288" y="2795588"/>
          <p14:tracePt t="179734" x="4803775" y="2795588"/>
          <p14:tracePt t="179750" x="4732338" y="2795588"/>
          <p14:tracePt t="179767" x="4633913" y="2786063"/>
          <p14:tracePt t="179784" x="4510088" y="2786063"/>
          <p14:tracePt t="179800" x="4438650" y="2786063"/>
          <p14:tracePt t="179817" x="4384675" y="2786063"/>
          <p14:tracePt t="179834" x="4330700" y="2795588"/>
          <p14:tracePt t="179851" x="4241800" y="2813050"/>
          <p14:tracePt t="179868" x="4125913" y="2830513"/>
          <p14:tracePt t="179884" x="3973513" y="2847975"/>
          <p14:tracePt t="179900" x="3830638" y="2874963"/>
          <p14:tracePt t="179917" x="3714750" y="2901950"/>
          <p14:tracePt t="179934" x="3625850" y="2928938"/>
          <p14:tracePt t="179950" x="3517900" y="2973388"/>
          <p14:tracePt t="179967" x="3411538" y="3027363"/>
          <p14:tracePt t="179984" x="3322638" y="3081338"/>
          <p14:tracePt t="180001" x="3152775" y="3160713"/>
          <p14:tracePt t="180017" x="3044825" y="3197225"/>
          <p14:tracePt t="180034" x="2990850" y="3232150"/>
          <p14:tracePt t="180050" x="2946400" y="3268663"/>
          <p14:tracePt t="180067" x="2901950" y="3303588"/>
          <p14:tracePt t="180084" x="2867025" y="3330575"/>
          <p14:tracePt t="180100" x="2847975" y="3348038"/>
          <p14:tracePt t="180117" x="2840038" y="3367088"/>
          <p14:tracePt t="180134" x="2840038" y="3384550"/>
          <p14:tracePt t="180151" x="2867025" y="3455988"/>
          <p14:tracePt t="180167" x="2901950" y="3490913"/>
          <p14:tracePt t="180184" x="2973388" y="3544888"/>
          <p14:tracePt t="180200" x="3062288" y="3598863"/>
          <p14:tracePt t="180217" x="3187700" y="3652838"/>
          <p14:tracePt t="180234" x="3348038" y="3714750"/>
          <p14:tracePt t="180250" x="3544888" y="3759200"/>
          <p14:tracePt t="180267" x="3724275" y="3776663"/>
          <p14:tracePt t="180284" x="3902075" y="3786188"/>
          <p14:tracePt t="180301" x="4259263" y="3813175"/>
          <p14:tracePt t="180317" x="4510088" y="3830638"/>
          <p14:tracePt t="180334" x="4732338" y="3848100"/>
          <p14:tracePt t="180350" x="5010150" y="3857625"/>
          <p14:tracePt t="180367" x="5295900" y="3884613"/>
          <p14:tracePt t="180384" x="5554663" y="3911600"/>
          <p14:tracePt t="180400" x="5768975" y="3919538"/>
          <p14:tracePt t="180418" x="5938838" y="3919538"/>
          <p14:tracePt t="180434" x="6081713" y="3919538"/>
          <p14:tracePt t="180450" x="6303963" y="3938588"/>
          <p14:tracePt t="180467" x="6473825" y="3956050"/>
          <p14:tracePt t="180484" x="6643688" y="3973513"/>
          <p14:tracePt t="180500" x="6796088" y="3990975"/>
          <p14:tracePt t="180517" x="6902450" y="4010025"/>
          <p14:tracePt t="180534" x="7000875" y="4027488"/>
          <p14:tracePt t="180550" x="7126288" y="4037013"/>
          <p14:tracePt t="180567" x="7394575" y="4062413"/>
          <p14:tracePt t="180584" x="7589838" y="4089400"/>
          <p14:tracePt t="180600" x="7769225" y="4098925"/>
          <p14:tracePt t="180617" x="7912100" y="4098925"/>
          <p14:tracePt t="180633" x="8037513" y="4108450"/>
          <p14:tracePt t="180650" x="8134350" y="4116388"/>
          <p14:tracePt t="180667" x="8232775" y="4125913"/>
          <p14:tracePt t="180684" x="8375650" y="4187825"/>
          <p14:tracePt t="180701" x="8562975" y="4251325"/>
          <p14:tracePt t="180717" x="8680450" y="4286250"/>
          <p14:tracePt t="180734" x="8777288" y="4313238"/>
          <p14:tracePt t="180750" x="8894763" y="4340225"/>
          <p14:tracePt t="180767" x="9028113" y="4367213"/>
          <p14:tracePt t="180783" x="9161463" y="4394200"/>
          <p14:tracePt t="180800" x="9286875" y="4429125"/>
          <p14:tracePt t="180817" x="9385300" y="4438650"/>
          <p14:tracePt t="180833" x="9474200" y="4446588"/>
          <p14:tracePt t="180851" x="9563100" y="4446588"/>
          <p14:tracePt t="180867" x="9617075" y="4446588"/>
          <p14:tracePt t="180884" x="9653588" y="4446588"/>
          <p14:tracePt t="180900" x="9680575" y="4429125"/>
          <p14:tracePt t="180917" x="9715500" y="4419600"/>
          <p14:tracePt t="180933" x="9732963" y="4411663"/>
          <p14:tracePt t="180950" x="9752013" y="4411663"/>
          <p14:tracePt t="181250" x="9752013" y="4402138"/>
          <p14:tracePt t="188663" x="9752013" y="4394200"/>
          <p14:tracePt t="188884" x="9752013" y="4384675"/>
          <p14:tracePt t="188905" x="9752013" y="4375150"/>
          <p14:tracePt t="188919" x="9752013" y="4367213"/>
          <p14:tracePt t="188941" x="9752013" y="4357688"/>
          <p14:tracePt t="188957" x="9752013" y="4348163"/>
          <p14:tracePt t="188981" x="9752013" y="4340225"/>
          <p14:tracePt t="188989" x="9752013" y="4330700"/>
          <p14:tracePt t="188999" x="9759950" y="4330700"/>
          <p14:tracePt t="189017" x="9759950" y="4322763"/>
          <p14:tracePt t="189033" x="9759950" y="4313238"/>
          <p14:tracePt t="189050" x="9769475" y="4295775"/>
          <p14:tracePt t="189066" x="9769475" y="4286250"/>
          <p14:tracePt t="189082" x="9777413" y="4276725"/>
          <p14:tracePt t="189099" x="9777413" y="4268788"/>
          <p14:tracePt t="189116" x="9786938" y="4259263"/>
          <p14:tracePt t="189132" x="9786938" y="4251325"/>
          <p14:tracePt t="189149" x="9786938" y="4241800"/>
          <p14:tracePt t="189166" x="9786938" y="4224338"/>
          <p14:tracePt t="189182" x="9777413" y="4214813"/>
          <p14:tracePt t="189200" x="9769475" y="4205288"/>
          <p14:tracePt t="189216" x="9769475" y="4187825"/>
          <p14:tracePt t="189233" x="9759950" y="4187825"/>
          <p14:tracePt t="189249" x="9759950" y="4179888"/>
          <p14:tracePt t="189267" x="9752013" y="4179888"/>
          <p14:tracePt t="189288" x="9752013" y="4170363"/>
          <p14:tracePt t="189299" x="9742488" y="4170363"/>
          <p14:tracePt t="189316" x="9732963" y="4160838"/>
          <p14:tracePt t="189333" x="9732963" y="4152900"/>
          <p14:tracePt t="189350" x="9715500" y="4143375"/>
          <p14:tracePt t="189366" x="9705975" y="4143375"/>
          <p14:tracePt t="189382" x="9698038" y="4133850"/>
          <p14:tracePt t="189399" x="9661525" y="4125913"/>
          <p14:tracePt t="189416" x="9617075" y="4108450"/>
          <p14:tracePt t="189434" x="9563100" y="4098925"/>
          <p14:tracePt t="189449" x="9510713" y="4081463"/>
          <p14:tracePt t="189468" x="9429750" y="4071938"/>
          <p14:tracePt t="189482" x="9402763" y="4071938"/>
          <p14:tracePt t="189500" x="9313863" y="4071938"/>
          <p14:tracePt t="189516" x="9224963" y="4081463"/>
          <p14:tracePt t="189532" x="9117013" y="4081463"/>
          <p14:tracePt t="189551" x="9010650" y="4089400"/>
          <p14:tracePt t="189568" x="8894763" y="4089400"/>
          <p14:tracePt t="189582" x="8742363" y="4081463"/>
          <p14:tracePt t="189599" x="8589963" y="4062413"/>
          <p14:tracePt t="189616" x="8466138" y="4044950"/>
          <p14:tracePt t="189633" x="8323263" y="4037013"/>
          <p14:tracePt t="189650" x="8224838" y="4017963"/>
          <p14:tracePt t="189667" x="8116888" y="4000500"/>
          <p14:tracePt t="189682" x="8010525" y="3983038"/>
          <p14:tracePt t="189699" x="7885113" y="3973513"/>
          <p14:tracePt t="189716" x="7786688" y="3956050"/>
          <p14:tracePt t="189732" x="7680325" y="3956050"/>
          <p14:tracePt t="189749" x="7616825" y="3956050"/>
          <p14:tracePt t="189766" x="7572375" y="3946525"/>
          <p14:tracePt t="189782" x="7554913" y="3946525"/>
          <p14:tracePt t="189799" x="7545388" y="3946525"/>
          <p14:tracePt t="189922" x="7554913" y="3965575"/>
          <p14:tracePt t="189949" x="7823200" y="3990975"/>
          <p14:tracePt t="189958" x="7956550" y="4000500"/>
          <p14:tracePt t="189968" x="8099425" y="4010025"/>
          <p14:tracePt t="189982" x="8412163" y="4044950"/>
          <p14:tracePt t="189999" x="8697913" y="4062413"/>
          <p14:tracePt t="190016" x="8939213" y="4081463"/>
          <p14:tracePt t="190032" x="9134475" y="4098925"/>
          <p14:tracePt t="190049" x="9304338" y="4116388"/>
          <p14:tracePt t="190067" x="9563100" y="4143375"/>
          <p14:tracePt t="190082" x="9742488" y="4152900"/>
          <p14:tracePt t="190099" x="9920288" y="4160838"/>
          <p14:tracePt t="190116" x="10090150" y="4179888"/>
          <p14:tracePt t="190132" x="10188575" y="4187825"/>
          <p14:tracePt t="190149" x="10233025" y="4197350"/>
          <p14:tracePt t="190166" x="10242550" y="4197350"/>
          <p14:tracePt t="190219" x="10252075" y="4187825"/>
          <p14:tracePt t="190229" x="10277475" y="4187825"/>
          <p14:tracePt t="190242" x="10304463" y="4170363"/>
          <p14:tracePt t="190252" x="10313988" y="4170363"/>
          <p14:tracePt t="190266" x="10323513" y="4160838"/>
          <p14:tracePt t="190299" x="10323513" y="4152900"/>
          <p14:tracePt t="190316" x="10323513" y="4133850"/>
          <p14:tracePt t="190332" x="10323513" y="4125913"/>
          <p14:tracePt t="190349" x="10323513" y="4108450"/>
          <p14:tracePt t="190366" x="10323513" y="4098925"/>
          <p14:tracePt t="190382" x="10323513" y="4089400"/>
          <p14:tracePt t="190399" x="10323513" y="4071938"/>
          <p14:tracePt t="190416" x="10296525" y="4037013"/>
          <p14:tracePt t="190432" x="10252075" y="4000500"/>
          <p14:tracePt t="190449" x="10180638" y="3956050"/>
          <p14:tracePt t="190466" x="10082213" y="3902075"/>
          <p14:tracePt t="190482" x="9983788" y="3867150"/>
          <p14:tracePt t="190499" x="9769475" y="3803650"/>
          <p14:tracePt t="190516" x="9653588" y="3768725"/>
          <p14:tracePt t="190532" x="9563100" y="3741738"/>
          <p14:tracePt t="190549" x="9518650" y="3732213"/>
          <p14:tracePt t="190566" x="9483725" y="3732213"/>
          <p14:tracePt t="190582" x="9447213" y="3732213"/>
          <p14:tracePt t="190599" x="9394825" y="3741738"/>
          <p14:tracePt t="190616" x="9340850" y="3759200"/>
          <p14:tracePt t="190632" x="9277350" y="3795713"/>
          <p14:tracePt t="190649" x="9197975" y="3867150"/>
          <p14:tracePt t="190666" x="9153525" y="3911600"/>
          <p14:tracePt t="190682" x="9134475" y="3946525"/>
          <p14:tracePt t="190699" x="9117013" y="3990975"/>
          <p14:tracePt t="190716" x="9099550" y="4037013"/>
          <p14:tracePt t="190720" x="9090025" y="4054475"/>
          <p14:tracePt t="190732" x="9090025" y="4071938"/>
          <p14:tracePt t="190749" x="9082088" y="4116388"/>
          <p14:tracePt t="190766" x="9072563" y="4170363"/>
          <p14:tracePt t="190782" x="9072563" y="4205288"/>
          <p14:tracePt t="190799" x="9082088" y="4295775"/>
          <p14:tracePt t="190816" x="9126538" y="4367213"/>
          <p14:tracePt t="190832" x="9170988" y="4438650"/>
          <p14:tracePt t="190849" x="9224963" y="4518025"/>
          <p14:tracePt t="190866" x="9277350" y="4581525"/>
          <p14:tracePt t="190882" x="9331325" y="4633913"/>
          <p14:tracePt t="190899" x="9394825" y="4679950"/>
          <p14:tracePt t="190917" x="9555163" y="4751388"/>
          <p14:tracePt t="190932" x="9626600" y="4759325"/>
          <p14:tracePt t="190949" x="9885363" y="4786313"/>
          <p14:tracePt t="190966" x="10090150" y="4822825"/>
          <p14:tracePt t="190982" x="10260013" y="4830763"/>
          <p14:tracePt t="190999" x="10394950" y="4840288"/>
          <p14:tracePt t="191016" x="10491788" y="4830763"/>
          <p14:tracePt t="191032" x="10572750" y="4795838"/>
          <p14:tracePt t="191049" x="10634663" y="4741863"/>
          <p14:tracePt t="191066" x="10715625" y="4660900"/>
          <p14:tracePt t="191082" x="10742613" y="4608513"/>
          <p14:tracePt t="191099" x="10760075" y="4545013"/>
          <p14:tracePt t="191116" x="10777538" y="4473575"/>
          <p14:tracePt t="191132" x="10787063" y="4419600"/>
          <p14:tracePt t="191149" x="10787063" y="4357688"/>
          <p14:tracePt t="191166" x="10787063" y="4303713"/>
          <p14:tracePt t="191182" x="10787063" y="4251325"/>
          <p14:tracePt t="191199" x="10769600" y="4170363"/>
          <p14:tracePt t="191216" x="10760075" y="4152900"/>
          <p14:tracePt t="191232" x="10742613" y="4108450"/>
          <p14:tracePt t="191249" x="10733088" y="4071938"/>
          <p14:tracePt t="191266" x="10698163" y="4037013"/>
          <p14:tracePt t="191282" x="10653713" y="4000500"/>
          <p14:tracePt t="191299" x="10617200" y="3973513"/>
          <p14:tracePt t="191316" x="10582275" y="3946525"/>
          <p14:tracePt t="191332" x="10555288" y="3938588"/>
          <p14:tracePt t="191349" x="10518775" y="3919538"/>
          <p14:tracePt t="191366" x="10510838" y="3911600"/>
          <p14:tracePt t="191382" x="10501313" y="3902075"/>
          <p14:tracePt t="191398" x="10491788" y="3902075"/>
          <p14:tracePt t="193394" x="10474325" y="3894138"/>
          <p14:tracePt t="193411" x="10402888" y="3875088"/>
          <p14:tracePt t="193427" x="10367963" y="3867150"/>
          <p14:tracePt t="193442" x="10348913" y="3857625"/>
          <p14:tracePt t="193495" x="10313988" y="3857625"/>
          <p14:tracePt t="193525" x="10037763" y="3830638"/>
          <p14:tracePt t="193537" x="9929813" y="3803650"/>
          <p14:tracePt t="193549" x="9732963" y="3751263"/>
          <p14:tracePt t="193566" x="9590088" y="3732213"/>
          <p14:tracePt t="193581" x="9447213" y="3724275"/>
          <p14:tracePt t="193598" x="9323388" y="3724275"/>
          <p14:tracePt t="193616" x="9180513" y="3732213"/>
          <p14:tracePt t="193631" x="9010650" y="3751263"/>
          <p14:tracePt t="193648" x="8796338" y="3759200"/>
          <p14:tracePt t="193666" x="8466138" y="3795713"/>
          <p14:tracePt t="193682" x="8251825" y="3795713"/>
          <p14:tracePt t="193698" x="8045450" y="3795713"/>
          <p14:tracePt t="193716" x="7858125" y="3795713"/>
          <p14:tracePt t="193731" x="7680325" y="3795713"/>
          <p14:tracePt t="193748" x="7518400" y="3813175"/>
          <p14:tracePt t="193766" x="7402513" y="3830638"/>
          <p14:tracePt t="193782" x="7296150" y="3848100"/>
          <p14:tracePt t="193798" x="7188200" y="3867150"/>
          <p14:tracePt t="193816" x="6965950" y="3894138"/>
          <p14:tracePt t="193832" x="6777038" y="3894138"/>
          <p14:tracePt t="193848" x="6572250" y="3875088"/>
          <p14:tracePt t="193865" x="6384925" y="3857625"/>
          <p14:tracePt t="193881" x="6242050" y="3840163"/>
          <p14:tracePt t="193898" x="6089650" y="3830638"/>
          <p14:tracePt t="193915" x="5983288" y="3830638"/>
          <p14:tracePt t="193931" x="5902325" y="3830638"/>
          <p14:tracePt t="193948" x="5822950" y="3840163"/>
          <p14:tracePt t="193966" x="5688013" y="3857625"/>
          <p14:tracePt t="193981" x="5589588" y="3867150"/>
          <p14:tracePt t="193998" x="5491163" y="3875088"/>
          <p14:tracePt t="194015" x="5367338" y="3875088"/>
          <p14:tracePt t="194031" x="5268913" y="3857625"/>
          <p14:tracePt t="194048" x="5170488" y="3840163"/>
          <p14:tracePt t="194066" x="5081588" y="3830638"/>
          <p14:tracePt t="194081" x="4965700" y="3813175"/>
          <p14:tracePt t="194098" x="4830763" y="3813175"/>
          <p14:tracePt t="194116" x="4759325" y="3813175"/>
          <p14:tracePt t="194131" x="4697413" y="3813175"/>
          <p14:tracePt t="194148" x="4643438" y="3822700"/>
          <p14:tracePt t="194165" x="4589463" y="3822700"/>
          <p14:tracePt t="194181" x="4545013" y="3822700"/>
          <p14:tracePt t="194198" x="4483100" y="3822700"/>
          <p14:tracePt t="194216" x="4384675" y="3822700"/>
          <p14:tracePt t="194232" x="4330700" y="3822700"/>
          <p14:tracePt t="194249" x="4276725" y="3822700"/>
          <p14:tracePt t="194265" x="4232275" y="3813175"/>
          <p14:tracePt t="194281" x="4187825" y="3803650"/>
          <p14:tracePt t="194298" x="4152900" y="3795713"/>
          <p14:tracePt t="194315" x="4125913" y="3786188"/>
          <p14:tracePt t="194349" x="4116388" y="3786188"/>
          <p14:tracePt t="194366" x="4062413" y="3768725"/>
          <p14:tracePt t="194382" x="4000500" y="3768725"/>
          <p14:tracePt t="194398" x="3938588" y="3759200"/>
          <p14:tracePt t="194415" x="3884613" y="3759200"/>
          <p14:tracePt t="194433" x="3830638" y="3759200"/>
          <p14:tracePt t="194449" x="3768725" y="3768725"/>
          <p14:tracePt t="194465" x="3714750" y="3786188"/>
          <p14:tracePt t="194481" x="3679825" y="3795713"/>
          <p14:tracePt t="194498" x="3616325" y="3813175"/>
          <p14:tracePt t="194516" x="3544888" y="3822700"/>
          <p14:tracePt t="194532" x="3500438" y="3840163"/>
          <p14:tracePt t="194548" x="3455988" y="3840163"/>
          <p14:tracePt t="194565" x="3402013" y="3857625"/>
          <p14:tracePt t="194581" x="3357563" y="3867150"/>
          <p14:tracePt t="194598" x="3340100" y="3867150"/>
          <p14:tracePt t="194616" x="3303588" y="3875088"/>
          <p14:tracePt t="194631" x="3276600" y="3884613"/>
          <p14:tracePt t="194649" x="3214688" y="3894138"/>
          <p14:tracePt t="194665" x="3116263" y="3929063"/>
          <p14:tracePt t="194682" x="3054350" y="3965575"/>
          <p14:tracePt t="194698" x="2990850" y="4010025"/>
          <p14:tracePt t="194715" x="2946400" y="4062413"/>
          <p14:tracePt t="194731" x="2911475" y="4108450"/>
          <p14:tracePt t="194749" x="2874963" y="4143375"/>
          <p14:tracePt t="194765" x="2840038" y="4187825"/>
          <p14:tracePt t="194781" x="2803525" y="4224338"/>
          <p14:tracePt t="194798" x="2759075" y="4251325"/>
          <p14:tracePt t="194816" x="2741613" y="4268788"/>
          <p14:tracePt t="194832" x="2687638" y="4330700"/>
          <p14:tracePt t="194848" x="2625725" y="4384675"/>
          <p14:tracePt t="194865" x="2581275" y="4429125"/>
          <p14:tracePt t="194881" x="2527300" y="4473575"/>
          <p14:tracePt t="194898" x="2473325" y="4518025"/>
          <p14:tracePt t="194915" x="2428875" y="4562475"/>
          <p14:tracePt t="194931" x="2401888" y="4598988"/>
          <p14:tracePt t="194948" x="2357438" y="4643438"/>
          <p14:tracePt t="194965" x="2312988" y="4697413"/>
          <p14:tracePt t="194981" x="2224088" y="4759325"/>
          <p14:tracePt t="194998" x="2152650" y="4776788"/>
          <p14:tracePt t="195015" x="2108200" y="4795838"/>
          <p14:tracePt t="195031" x="2089150" y="4803775"/>
          <p14:tracePt t="195048" x="2062163" y="4813300"/>
          <p14:tracePt t="195065" x="2036763" y="4830763"/>
          <p14:tracePt t="195081" x="2027238" y="4848225"/>
          <p14:tracePt t="195098" x="2009775" y="4857750"/>
          <p14:tracePt t="195115" x="2009775" y="4884738"/>
          <p14:tracePt t="195131" x="2009775" y="4919663"/>
          <p14:tracePt t="195148" x="2027238" y="4965700"/>
          <p14:tracePt t="195165" x="2036763" y="5010150"/>
          <p14:tracePt t="195181" x="2081213" y="5072063"/>
          <p14:tracePt t="195198" x="2152650" y="5133975"/>
          <p14:tracePt t="195215" x="2224088" y="5197475"/>
          <p14:tracePt t="195232" x="2339975" y="5303838"/>
          <p14:tracePt t="195248" x="2419350" y="5367338"/>
          <p14:tracePt t="195266" x="2500313" y="5438775"/>
          <p14:tracePt t="195281" x="2571750" y="5483225"/>
          <p14:tracePt t="195298" x="2670175" y="5537200"/>
          <p14:tracePt t="195314" x="2813050" y="5599113"/>
          <p14:tracePt t="195331" x="3009900" y="5680075"/>
          <p14:tracePt t="195348" x="3170238" y="5741988"/>
          <p14:tracePt t="195366" x="3367088" y="5830888"/>
          <p14:tracePt t="195382" x="3455988" y="5867400"/>
          <p14:tracePt t="195399" x="3554413" y="5884863"/>
          <p14:tracePt t="195414" x="3687763" y="5929313"/>
          <p14:tracePt t="195431" x="3840163" y="5946775"/>
          <p14:tracePt t="195448" x="3983038" y="5965825"/>
          <p14:tracePt t="195465" x="4116388" y="5973763"/>
          <p14:tracePt t="195481" x="4187825" y="5973763"/>
          <p14:tracePt t="195498" x="4241800" y="5965825"/>
          <p14:tracePt t="195514" x="4286250" y="5938838"/>
          <p14:tracePt t="195532" x="4367213" y="5902325"/>
          <p14:tracePt t="195548" x="4429125" y="5884863"/>
          <p14:tracePt t="195565" x="4537075" y="5857875"/>
          <p14:tracePt t="195581" x="4633913" y="5840413"/>
          <p14:tracePt t="195599" x="4741863" y="5822950"/>
          <p14:tracePt t="195614" x="4867275" y="5803900"/>
          <p14:tracePt t="195631" x="4956175" y="5776913"/>
          <p14:tracePt t="195648" x="5018088" y="5751513"/>
          <p14:tracePt t="195664" x="5054600" y="5705475"/>
          <p14:tracePt t="195682" x="5089525" y="5653088"/>
          <p14:tracePt t="195698" x="5116513" y="5608638"/>
          <p14:tracePt t="195714" x="5126038" y="5581650"/>
          <p14:tracePt t="195731" x="5133975" y="5554663"/>
          <p14:tracePt t="195748" x="5153025" y="5527675"/>
          <p14:tracePt t="195765" x="5153025" y="5518150"/>
          <p14:tracePt t="195781" x="5160963" y="5510213"/>
          <p14:tracePt t="195856" x="5160963" y="5500688"/>
          <p14:tracePt t="195873" x="5160963" y="5491163"/>
          <p14:tracePt t="195884" x="5160963" y="5483225"/>
          <p14:tracePt t="195899" x="5170488" y="5473700"/>
          <p14:tracePt t="195917" x="5170488" y="5465763"/>
          <p14:tracePt t="196153" x="5180013" y="5465763"/>
          <p14:tracePt t="196395" x="5180013" y="5473700"/>
          <p14:tracePt t="198379" x="5205413" y="5473700"/>
          <p14:tracePt t="198389" x="5251450" y="5473700"/>
          <p14:tracePt t="198400" x="5295900" y="5473700"/>
          <p14:tracePt t="198417" x="5340350" y="5491163"/>
          <p14:tracePt t="198432" x="5384800" y="5500688"/>
          <p14:tracePt t="198449" x="5394325" y="5500688"/>
          <p14:tracePt t="198464" x="5394325" y="5510213"/>
          <p14:tracePt t="198534" x="5402263" y="5510213"/>
          <p14:tracePt t="198650" x="5411788" y="5510213"/>
          <p14:tracePt t="199914" x="5419725" y="5510213"/>
          <p14:tracePt t="199930" x="5438775" y="5500688"/>
          <p14:tracePt t="199943" x="5446713" y="5491163"/>
          <p14:tracePt t="199961" x="5456238" y="5491163"/>
          <p14:tracePt t="199972" x="5456238" y="5483225"/>
          <p14:tracePt t="199984" x="5465763" y="5483225"/>
          <p14:tracePt t="199997" x="5473700" y="5473700"/>
          <p14:tracePt t="200016" x="5483225" y="5473700"/>
          <p14:tracePt t="200686" x="5483225" y="5465763"/>
          <p14:tracePt t="200701" x="5491163" y="5456238"/>
          <p14:tracePt t="200722" x="5491163" y="5446713"/>
          <p14:tracePt t="200771" x="5500688" y="5438775"/>
          <p14:tracePt t="200809" x="5500688" y="5429250"/>
          <p14:tracePt t="200817" x="5500688" y="5419725"/>
          <p14:tracePt t="200833" x="5500688" y="5411788"/>
          <p14:tracePt t="200849" x="5500688" y="5402263"/>
          <p14:tracePt t="200866" x="5500688" y="5394325"/>
          <p14:tracePt t="200872" x="5500688" y="5384800"/>
          <p14:tracePt t="200888" x="5500688" y="5375275"/>
          <p14:tracePt t="200904" x="5500688" y="5367338"/>
          <p14:tracePt t="200914" x="5510213" y="5367338"/>
          <p14:tracePt t="200930" x="5510213" y="5348288"/>
          <p14:tracePt t="200947" x="5510213" y="5340350"/>
          <p14:tracePt t="200964" x="5510213" y="5330825"/>
          <p14:tracePt t="200980" x="5510213" y="5322888"/>
          <p14:tracePt t="200998" x="5510213" y="5295900"/>
          <p14:tracePt t="201014" x="5510213" y="5286375"/>
          <p14:tracePt t="201030" x="5510213" y="5276850"/>
          <p14:tracePt t="201047" x="5510213" y="5268913"/>
          <p14:tracePt t="201064" x="5510213" y="5251450"/>
          <p14:tracePt t="201080" x="5510213" y="5241925"/>
          <p14:tracePt t="201097" x="5500688" y="5232400"/>
          <p14:tracePt t="201114" x="5491163" y="5232400"/>
          <p14:tracePt t="201147" x="5491163" y="5214938"/>
          <p14:tracePt t="201381" x="5491163" y="5205413"/>
          <p14:tracePt t="201845" x="5483225" y="5205413"/>
          <p14:tracePt t="201908" x="5473700" y="5197475"/>
          <p14:tracePt t="201924" x="5465763" y="5170488"/>
          <p14:tracePt t="201939" x="5456238" y="5116513"/>
          <p14:tracePt t="201947" x="5456238" y="5089525"/>
          <p14:tracePt t="201964" x="5446713" y="5054600"/>
          <p14:tracePt t="201981" x="5438775" y="5018088"/>
          <p14:tracePt t="201998" x="5419725" y="4983163"/>
          <p14:tracePt t="202014" x="5411788" y="4973638"/>
          <p14:tracePt t="202030" x="5411788" y="4956175"/>
          <p14:tracePt t="202064" x="5402263" y="4946650"/>
          <p14:tracePt t="202118" x="5384800" y="4938713"/>
          <p14:tracePt t="202126" x="5375275" y="4938713"/>
          <p14:tracePt t="202134" x="5375275" y="4929188"/>
          <p14:tracePt t="202158" x="5367338" y="4929188"/>
          <p14:tracePt t="202168" x="5367338" y="4919663"/>
          <p14:tracePt t="202181" x="5348288" y="4919663"/>
          <p14:tracePt t="202198" x="5340350" y="4919663"/>
          <p14:tracePt t="202214" x="5313363" y="4919663"/>
          <p14:tracePt t="202230" x="5295900" y="4929188"/>
          <p14:tracePt t="202247" x="5286375" y="4938713"/>
          <p14:tracePt t="202264" x="5268913" y="4946650"/>
          <p14:tracePt t="202280" x="5259388" y="4946650"/>
          <p14:tracePt t="202298" x="5241925" y="4956175"/>
          <p14:tracePt t="202314" x="5232400" y="4956175"/>
          <p14:tracePt t="202330" x="5224463" y="4956175"/>
          <p14:tracePt t="202347" x="5214938" y="4956175"/>
          <p14:tracePt t="202418" x="5197475" y="4956175"/>
          <p14:tracePt t="202435" x="5197475" y="4965700"/>
          <p14:tracePt t="202444" x="5187950" y="4965700"/>
          <p14:tracePt t="202456" x="5180013" y="4965700"/>
          <p14:tracePt t="202464" x="5170488" y="4965700"/>
          <p14:tracePt t="202483" x="5160963" y="4965700"/>
          <p14:tracePt t="202519" x="5153025" y="4965700"/>
          <p14:tracePt t="202527" x="5143500" y="4965700"/>
          <p14:tracePt t="202535" x="5126038" y="4965700"/>
          <p14:tracePt t="202547" x="5099050" y="4965700"/>
          <p14:tracePt t="202564" x="5010150" y="4965700"/>
          <p14:tracePt t="202580" x="4919663" y="4956175"/>
          <p14:tracePt t="202597" x="4867275" y="4956175"/>
          <p14:tracePt t="202613" x="4822825" y="4956175"/>
          <p14:tracePt t="202630" x="4786313" y="4956175"/>
          <p14:tracePt t="202647" x="4751388" y="4956175"/>
          <p14:tracePt t="202663" x="4705350" y="4965700"/>
          <p14:tracePt t="202680" x="4652963" y="4983163"/>
          <p14:tracePt t="202697" x="4598988" y="5000625"/>
          <p14:tracePt t="202714" x="4518025" y="5018088"/>
          <p14:tracePt t="202730" x="4465638" y="5027613"/>
          <p14:tracePt t="202747" x="4402138" y="5062538"/>
          <p14:tracePt t="202763" x="4367213" y="5089525"/>
          <p14:tracePt t="202780" x="4348163" y="5099050"/>
          <p14:tracePt t="202797" x="4303713" y="5116513"/>
          <p14:tracePt t="202813" x="4259263" y="5133975"/>
          <p14:tracePt t="202830" x="4214813" y="5143500"/>
          <p14:tracePt t="202847" x="4160838" y="5160963"/>
          <p14:tracePt t="202864" x="4071938" y="5197475"/>
          <p14:tracePt t="202880" x="4017963" y="5205413"/>
          <p14:tracePt t="202897" x="3956050" y="5232400"/>
          <p14:tracePt t="202913" x="3894138" y="5241925"/>
          <p14:tracePt t="202930" x="3813175" y="5268913"/>
          <p14:tracePt t="202947" x="3724275" y="5295900"/>
          <p14:tracePt t="202963" x="3643313" y="5303838"/>
          <p14:tracePt t="202980" x="3571875" y="5322888"/>
          <p14:tracePt t="202997" x="3509963" y="5340350"/>
          <p14:tracePt t="203014" x="3438525" y="5357813"/>
          <p14:tracePt t="203030" x="3402013" y="5367338"/>
          <p14:tracePt t="203047" x="3348038" y="5384800"/>
          <p14:tracePt t="203063" x="3303588" y="5394325"/>
          <p14:tracePt t="203080" x="3251200" y="5411788"/>
          <p14:tracePt t="203097" x="3197225" y="5419725"/>
          <p14:tracePt t="203113" x="3152775" y="5446713"/>
          <p14:tracePt t="203130" x="3116263" y="5491163"/>
          <p14:tracePt t="203147" x="3071813" y="5537200"/>
          <p14:tracePt t="203164" x="3009900" y="5589588"/>
          <p14:tracePt t="203180" x="2982913" y="5643563"/>
          <p14:tracePt t="203197" x="2965450" y="5697538"/>
          <p14:tracePt t="203213" x="2928938" y="5751513"/>
          <p14:tracePt t="203230" x="2901950" y="5803900"/>
          <p14:tracePt t="203247" x="2894013" y="5848350"/>
          <p14:tracePt t="203263" x="2874963" y="5894388"/>
          <p14:tracePt t="203266" x="2874963" y="5911850"/>
          <p14:tracePt t="203280" x="2867025" y="5938838"/>
          <p14:tracePt t="203297" x="2857500" y="5983288"/>
          <p14:tracePt t="203314" x="2857500" y="6027738"/>
          <p14:tracePt t="203330" x="2857500" y="6037263"/>
          <p14:tracePt t="203347" x="2857500" y="6054725"/>
          <p14:tracePt t="203363" x="2874963" y="6089650"/>
          <p14:tracePt t="203380" x="2884488" y="6126163"/>
          <p14:tracePt t="203397" x="2894013" y="6134100"/>
          <p14:tracePt t="203413" x="2901950" y="6143625"/>
          <p14:tracePt t="203430" x="2911475" y="6161088"/>
          <p14:tracePt t="203447" x="2928938" y="6170613"/>
          <p14:tracePt t="203463" x="2938463" y="6180138"/>
          <p14:tracePt t="203482" x="2965450" y="6215063"/>
          <p14:tracePt t="203497" x="3009900" y="6259513"/>
          <p14:tracePt t="203513" x="3044825" y="6286500"/>
          <p14:tracePt t="203530" x="3081338" y="6323013"/>
          <p14:tracePt t="203547" x="3116263" y="6340475"/>
          <p14:tracePt t="203564" x="3143250" y="6367463"/>
          <p14:tracePt t="203580" x="3187700" y="6375400"/>
          <p14:tracePt t="203597" x="3224213" y="6394450"/>
          <p14:tracePt t="203613" x="3276600" y="6402388"/>
          <p14:tracePt t="203630" x="3340100" y="6411913"/>
          <p14:tracePt t="203647" x="3438525" y="6419850"/>
          <p14:tracePt t="203663" x="3527425" y="6429375"/>
          <p14:tracePt t="203680" x="3598863" y="6429375"/>
          <p14:tracePt t="203697" x="3679825" y="6446838"/>
          <p14:tracePt t="203714" x="3759200" y="6446838"/>
          <p14:tracePt t="203730" x="3848100" y="6446838"/>
          <p14:tracePt t="203747" x="3946525" y="6456363"/>
          <p14:tracePt t="203763" x="4054475" y="6456363"/>
          <p14:tracePt t="203780" x="4152900" y="6456363"/>
          <p14:tracePt t="203797" x="4232275" y="6446838"/>
          <p14:tracePt t="203813" x="4286250" y="6438900"/>
          <p14:tracePt t="203830" x="4322763" y="6419850"/>
          <p14:tracePt t="203847" x="4367213" y="6402388"/>
          <p14:tracePt t="203864" x="4456113" y="6357938"/>
          <p14:tracePt t="203880" x="4527550" y="6323013"/>
          <p14:tracePt t="203897" x="4581525" y="6286500"/>
          <p14:tracePt t="203913" x="4643438" y="6259513"/>
          <p14:tracePt t="203930" x="4670425" y="6242050"/>
          <p14:tracePt t="203946" x="4697413" y="6232525"/>
          <p14:tracePt t="203963" x="4714875" y="6224588"/>
          <p14:tracePt t="203980" x="4724400" y="6215063"/>
          <p14:tracePt t="203997" x="4732338" y="6205538"/>
          <p14:tracePt t="204014" x="4751388" y="6188075"/>
          <p14:tracePt t="204030" x="4759325" y="6180138"/>
          <p14:tracePt t="204047" x="4759325" y="6170613"/>
          <p14:tracePt t="204063" x="4768850" y="6161088"/>
          <p14:tracePt t="204080" x="4768850" y="6153150"/>
          <p14:tracePt t="204097" x="4776788" y="6143625"/>
          <p14:tracePt t="204113" x="4786313" y="6143625"/>
          <p14:tracePt t="204130" x="4795838" y="6134100"/>
          <p14:tracePt t="204147" x="4803775" y="6116638"/>
          <p14:tracePt t="204188" x="4813300" y="6116638"/>
          <p14:tracePt t="204198" x="4813300" y="6108700"/>
          <p14:tracePt t="204227" x="4822825" y="6099175"/>
          <p14:tracePt t="204243" x="4830763" y="6099175"/>
          <p14:tracePt t="204258" x="4830763" y="6089650"/>
          <p14:tracePt t="204267" x="4840288" y="6081713"/>
          <p14:tracePt t="204283" x="4848225" y="6072188"/>
          <p14:tracePt t="204299" x="4857750" y="6062663"/>
          <p14:tracePt t="204314" x="4884738" y="6054725"/>
          <p14:tracePt t="204330" x="4911725" y="6037263"/>
          <p14:tracePt t="204346" x="4965700" y="6027738"/>
          <p14:tracePt t="204363" x="5037138" y="6010275"/>
          <p14:tracePt t="204380" x="5089525" y="6000750"/>
          <p14:tracePt t="204397" x="5133975" y="5973763"/>
          <p14:tracePt t="204413" x="5180013" y="5965825"/>
          <p14:tracePt t="204430" x="5214938" y="5946775"/>
          <p14:tracePt t="204447" x="5251450" y="5929313"/>
          <p14:tracePt t="204463" x="5268913" y="5929313"/>
          <p14:tracePt t="204482" x="5276850" y="5919788"/>
          <p14:tracePt t="204497" x="5286375" y="5911850"/>
          <p14:tracePt t="204513" x="5303838" y="5902325"/>
          <p14:tracePt t="204530" x="5313363" y="5894388"/>
          <p14:tracePt t="204547" x="5322888" y="5884863"/>
          <p14:tracePt t="204563" x="5340350" y="5875338"/>
          <p14:tracePt t="204580" x="5348288" y="5857875"/>
          <p14:tracePt t="204597" x="5367338" y="5848350"/>
          <p14:tracePt t="204630" x="5375275" y="5840413"/>
          <p14:tracePt t="204647" x="5384800" y="5830888"/>
          <p14:tracePt t="204663" x="5384800" y="5822950"/>
          <p14:tracePt t="204680" x="5394325" y="5822950"/>
          <p14:tracePt t="204697" x="5402263" y="5813425"/>
          <p14:tracePt t="204713" x="5411788" y="5803900"/>
          <p14:tracePt t="204730" x="5419725" y="5795963"/>
          <p14:tracePt t="204747" x="5438775" y="5786438"/>
          <p14:tracePt t="204763" x="5446713" y="5786438"/>
          <p14:tracePt t="204780" x="5446713" y="5776913"/>
          <p14:tracePt t="204797" x="5456238" y="5776913"/>
          <p14:tracePt t="204827" x="5465763" y="5768975"/>
          <p14:tracePt t="204841" x="5473700" y="5759450"/>
          <p14:tracePt t="204849" x="5483225" y="5759450"/>
          <p14:tracePt t="204864" x="5491163" y="5751513"/>
          <p14:tracePt t="204880" x="5500688" y="5741988"/>
          <p14:tracePt t="204897" x="5510213" y="5732463"/>
          <p14:tracePt t="204913" x="5518150" y="5715000"/>
          <p14:tracePt t="204930" x="5537200" y="5705475"/>
          <p14:tracePt t="204947" x="5545138" y="5697538"/>
          <p14:tracePt t="204963" x="5554663" y="5680075"/>
          <p14:tracePt t="204980" x="5562600" y="5670550"/>
          <p14:tracePt t="204997" x="5581650" y="5661025"/>
          <p14:tracePt t="205013" x="5589588" y="5653088"/>
          <p14:tracePt t="205030" x="5589588" y="5643563"/>
          <p14:tracePt t="205047" x="5599113" y="5643563"/>
          <p14:tracePt t="205063" x="5599113" y="5634038"/>
          <p14:tracePt t="205080" x="5599113" y="5626100"/>
          <p14:tracePt t="205097" x="5608638" y="5616575"/>
          <p14:tracePt t="205113" x="5616575" y="5608638"/>
          <p14:tracePt t="205130" x="5616575" y="5599113"/>
          <p14:tracePt t="205147" x="5626100" y="5581650"/>
          <p14:tracePt t="205188" x="5626100" y="5572125"/>
          <p14:tracePt t="205210" x="5626100" y="5562600"/>
          <p14:tracePt t="205259" x="5626100" y="5554663"/>
          <p14:tracePt t="205403" x="5626100" y="5545138"/>
          <p14:tracePt t="205427" x="5634038" y="5545138"/>
          <p14:tracePt t="205450" x="5634038" y="5537200"/>
          <p14:tracePt t="206444" x="5634038" y="5527675"/>
          <p14:tracePt t="206481" x="5634038" y="5518150"/>
          <p14:tracePt t="206539" x="5634038" y="5510213"/>
          <p14:tracePt t="206550" x="5634038" y="5500688"/>
          <p14:tracePt t="206673" x="5634038" y="5491163"/>
          <p14:tracePt t="206941" x="5634038" y="5483225"/>
          <p14:tracePt t="206977" x="5634038" y="5465763"/>
          <p14:tracePt t="206999" x="5634038" y="5456238"/>
          <p14:tracePt t="207016" x="5634038" y="5446713"/>
          <p14:tracePt t="207048" x="5634038" y="5438775"/>
          <p14:tracePt t="207063" x="5634038" y="5429250"/>
          <p14:tracePt t="207079" x="5643563" y="5429250"/>
          <p14:tracePt t="207087" x="5643563" y="5419725"/>
          <p14:tracePt t="207103" x="5653088" y="5419725"/>
          <p14:tracePt t="207118" x="5653088" y="5411788"/>
          <p14:tracePt t="207134" x="5653088" y="5402263"/>
          <p14:tracePt t="207147" x="5653088" y="5394325"/>
          <p14:tracePt t="207163" x="5661025" y="5394325"/>
          <p14:tracePt t="207180" x="5670550" y="5375275"/>
          <p14:tracePt t="207197" x="5670550" y="5367338"/>
          <p14:tracePt t="207213" x="5688013" y="5348288"/>
          <p14:tracePt t="207230" x="5697538" y="5322888"/>
          <p14:tracePt t="207247" x="5705475" y="5313363"/>
          <p14:tracePt t="207263" x="5715000" y="5303838"/>
          <p14:tracePt t="207279" x="5724525" y="5286375"/>
          <p14:tracePt t="207283" x="5732463" y="5268913"/>
          <p14:tracePt t="207298" x="5741988" y="5251450"/>
          <p14:tracePt t="207314" x="5751513" y="5232400"/>
          <p14:tracePt t="207330" x="5759450" y="5205413"/>
          <p14:tracePt t="207348" x="5768975" y="5187950"/>
          <p14:tracePt t="207363" x="5776913" y="5170488"/>
          <p14:tracePt t="207380" x="5795963" y="5153025"/>
          <p14:tracePt t="207397" x="5803900" y="5126038"/>
          <p14:tracePt t="207413" x="5813425" y="5116513"/>
          <p14:tracePt t="207430" x="5830888" y="5099050"/>
          <p14:tracePt t="207449" x="5848350" y="5081588"/>
          <p14:tracePt t="207463" x="5857875" y="5081588"/>
          <p14:tracePt t="207479" x="5867400" y="5062538"/>
          <p14:tracePt t="207497" x="5875338" y="5062538"/>
          <p14:tracePt t="207568" x="5875338" y="5054600"/>
          <p14:tracePt t="208366" x="5875338" y="5062538"/>
          <p14:tracePt t="208397" x="5875338" y="5081588"/>
          <p14:tracePt t="208406" x="5875338" y="5089525"/>
          <p14:tracePt t="208426" x="5875338" y="5099050"/>
          <p14:tracePt t="208434" x="5875338" y="5108575"/>
          <p14:tracePt t="208448" x="5867400" y="5116513"/>
          <p14:tracePt t="208481" x="5867400" y="5133975"/>
          <p14:tracePt t="208499" x="5867400" y="5143500"/>
          <p14:tracePt t="208517" x="5867400" y="5153025"/>
          <p14:tracePt t="208529" x="5867400" y="5160963"/>
          <p14:tracePt t="208547" x="5867400" y="5180013"/>
          <p14:tracePt t="208562" x="5867400" y="5187950"/>
          <p14:tracePt t="208579" x="5867400" y="5197475"/>
          <p14:tracePt t="208612" x="5867400" y="5214938"/>
          <p14:tracePt t="208629" x="5867400" y="5224463"/>
          <p14:tracePt t="208647" x="5867400" y="5232400"/>
          <p14:tracePt t="208662" x="5867400" y="5241925"/>
          <p14:tracePt t="208740" x="5867400" y="5251450"/>
          <p14:tracePt t="208774" x="5857875" y="5259388"/>
          <p14:tracePt t="209098" x="5848350" y="5259388"/>
          <p14:tracePt t="209144" x="5848350" y="5268913"/>
          <p14:tracePt t="209161" x="5830888" y="5276850"/>
          <p14:tracePt t="209176" x="5822950" y="5286375"/>
          <p14:tracePt t="209199" x="5813425" y="5295900"/>
          <p14:tracePt t="209222" x="5803900" y="5303838"/>
          <p14:tracePt t="209230" x="5795963" y="5303838"/>
          <p14:tracePt t="209246" x="5795963" y="5313363"/>
          <p14:tracePt t="209253" x="5786438" y="5313363"/>
          <p14:tracePt t="209551" x="5768975" y="5313363"/>
          <p14:tracePt t="209559" x="5768975" y="5322888"/>
          <p14:tracePt t="209568" x="5751513" y="5330825"/>
          <p14:tracePt t="209579" x="5741988" y="5330825"/>
          <p14:tracePt t="209597" x="5732463" y="5340350"/>
          <p14:tracePt t="224559" x="5732463" y="5348288"/>
          <p14:tracePt t="224575" x="5759450" y="5348288"/>
          <p14:tracePt t="224591" x="5768975" y="5348288"/>
          <p14:tracePt t="224602" x="5776913" y="5348288"/>
          <p14:tracePt t="224634" x="5786438" y="5348288"/>
          <p14:tracePt t="224650" x="5795963" y="5348288"/>
          <p14:tracePt t="224658" x="5803900" y="5348288"/>
          <p14:tracePt t="224682" x="5813425" y="5348288"/>
          <p14:tracePt t="224705" x="5822950" y="5348288"/>
          <p14:tracePt t="224722" x="5830888" y="5348288"/>
          <p14:tracePt t="224730" x="5840413" y="5348288"/>
          <p14:tracePt t="224842" x="5848350" y="5348288"/>
          <p14:tracePt t="224902" x="5857875" y="5340350"/>
          <p14:tracePt t="224942" x="5857875" y="5330825"/>
          <p14:tracePt t="225694" x="5857875" y="5322888"/>
          <p14:tracePt t="225705" x="5857875" y="5313363"/>
          <p14:tracePt t="225723" x="5857875" y="5303838"/>
          <p14:tracePt t="225747" x="5857875" y="5295900"/>
          <p14:tracePt t="225775" x="5848350" y="5295900"/>
          <p14:tracePt t="225784" x="5848350" y="5286375"/>
          <p14:tracePt t="225871" x="5848350" y="5276850"/>
          <p14:tracePt t="225979" x="5830888" y="5276850"/>
          <p14:tracePt t="225995" x="5786438" y="5286375"/>
          <p14:tracePt t="226011" x="5670550" y="5313363"/>
          <p14:tracePt t="226028" x="5608638" y="5322888"/>
          <p14:tracePt t="226043" x="5554663" y="5348288"/>
          <p14:tracePt t="226060" x="5446713" y="5367338"/>
          <p14:tracePt t="226078" x="5268913" y="5411788"/>
          <p14:tracePt t="226093" x="5089525" y="5429250"/>
          <p14:tracePt t="226110" x="4911725" y="5438775"/>
          <p14:tracePt t="226127" x="4822825" y="5465763"/>
          <p14:tracePt t="226143" x="4759325" y="5510213"/>
          <p14:tracePt t="226160" x="4705350" y="5572125"/>
          <p14:tracePt t="226178" x="4670425" y="5608638"/>
          <p14:tracePt t="226193" x="4652963" y="5653088"/>
          <p14:tracePt t="226210" x="4643438" y="5697538"/>
          <p14:tracePt t="226227" x="4633913" y="5741988"/>
          <p14:tracePt t="226243" x="4633913" y="5803900"/>
          <p14:tracePt t="226260" x="4643438" y="5875338"/>
          <p14:tracePt t="226279" x="4660900" y="5965825"/>
          <p14:tracePt t="226293" x="4670425" y="5983288"/>
          <p14:tracePt t="226310" x="4679950" y="6027738"/>
          <p14:tracePt t="226327" x="4687888" y="6089650"/>
          <p14:tracePt t="226343" x="4697413" y="6153150"/>
          <p14:tracePt t="226360" x="4714875" y="6205538"/>
          <p14:tracePt t="226378" x="4724400" y="6269038"/>
          <p14:tracePt t="226393" x="4741863" y="6323013"/>
          <p14:tracePt t="226410" x="4759325" y="6375400"/>
          <p14:tracePt t="226427" x="4813300" y="6438900"/>
          <p14:tracePt t="226443" x="4867275" y="6500813"/>
          <p14:tracePt t="226460" x="4965700" y="6599238"/>
          <p14:tracePt t="226477" x="5099050" y="6705600"/>
          <p14:tracePt t="226493" x="5295900" y="6823075"/>
          <p14:tracePt t="226510" x="5518150" y="6848475"/>
          <p14:tracePt t="226527" x="5705475" y="6848475"/>
          <p14:tracePt t="226543" x="5857875" y="6848475"/>
          <p14:tracePt t="226560" x="6000750" y="6848475"/>
          <p14:tracePt t="226577" x="6108700" y="6848475"/>
          <p14:tracePt t="226597" x="6242050" y="6848475"/>
          <p14:tracePt t="226610" x="6340475" y="6848475"/>
          <p14:tracePt t="226627" x="6438900" y="6848475"/>
          <p14:tracePt t="226643" x="6527800" y="6848475"/>
          <p14:tracePt t="226660" x="6589713" y="6840538"/>
          <p14:tracePt t="226677" x="6634163" y="6831013"/>
          <p14:tracePt t="226693" x="6653213" y="6823075"/>
          <p14:tracePt t="226710" x="6680200" y="6804025"/>
          <p14:tracePt t="226727" x="6715125" y="6786563"/>
          <p14:tracePt t="226743" x="6751638" y="6759575"/>
          <p14:tracePt t="226760" x="6796088" y="6715125"/>
          <p14:tracePt t="226777" x="6823075" y="6680200"/>
          <p14:tracePt t="226793" x="6840538" y="6661150"/>
          <p14:tracePt t="226810" x="6848475" y="6634163"/>
          <p14:tracePt t="226827" x="6858000" y="6608763"/>
          <p14:tracePt t="226843" x="6858000" y="6581775"/>
          <p14:tracePt t="226860" x="6858000" y="6545263"/>
          <p14:tracePt t="226877" x="6858000" y="6518275"/>
          <p14:tracePt t="226893" x="6858000" y="6456363"/>
          <p14:tracePt t="226909" x="6858000" y="6402388"/>
          <p14:tracePt t="226927" x="6848475" y="6367463"/>
          <p14:tracePt t="226943" x="6840538" y="6323013"/>
          <p14:tracePt t="226960" x="6823075" y="6276975"/>
          <p14:tracePt t="226977" x="6813550" y="6242050"/>
          <p14:tracePt t="226993" x="6796088" y="6205538"/>
          <p14:tracePt t="227010" x="6786563" y="6161088"/>
          <p14:tracePt t="227027" x="6759575" y="6108700"/>
          <p14:tracePt t="227043" x="6742113" y="6081713"/>
          <p14:tracePt t="227060" x="6715125" y="6037263"/>
          <p14:tracePt t="227078" x="6705600" y="6027738"/>
          <p14:tracePt t="227093" x="6697663" y="6010275"/>
          <p14:tracePt t="227109" x="6688138" y="6000750"/>
          <p14:tracePt t="227127" x="6670675" y="5983288"/>
          <p14:tracePt t="227143" x="6643688" y="5965825"/>
          <p14:tracePt t="227160" x="6616700" y="5946775"/>
          <p14:tracePt t="227177" x="6554788" y="5911850"/>
          <p14:tracePt t="227193" x="6518275" y="5884863"/>
          <p14:tracePt t="227210" x="6473825" y="5867400"/>
          <p14:tracePt t="227227" x="6446838" y="5857875"/>
          <p14:tracePt t="227243" x="6429375" y="5848350"/>
          <p14:tracePt t="227259" x="6402388" y="5830888"/>
          <p14:tracePt t="227277" x="6375400" y="5830888"/>
          <p14:tracePt t="227293" x="6340475" y="5822950"/>
          <p14:tracePt t="227309" x="6296025" y="5822950"/>
          <p14:tracePt t="227327" x="6205538" y="5822950"/>
          <p14:tracePt t="227343" x="6143625" y="5822950"/>
          <p14:tracePt t="227359" x="6062663" y="5822950"/>
          <p14:tracePt t="227377" x="5965825" y="5822950"/>
          <p14:tracePt t="227393" x="5830888" y="5813425"/>
          <p14:tracePt t="227409" x="5697538" y="5776913"/>
          <p14:tracePt t="227427" x="5581650" y="5776913"/>
          <p14:tracePt t="227443" x="5473700" y="5776913"/>
          <p14:tracePt t="227459" x="5367338" y="5786438"/>
          <p14:tracePt t="227477" x="5108575" y="5795963"/>
          <p14:tracePt t="227493" x="4867275" y="5795963"/>
          <p14:tracePt t="227510" x="4616450" y="5803900"/>
          <p14:tracePt t="227527" x="4295775" y="5822950"/>
          <p14:tracePt t="227543" x="4017963" y="5840413"/>
          <p14:tracePt t="227560" x="3822700" y="5840413"/>
          <p14:tracePt t="227577" x="3643313" y="5840413"/>
          <p14:tracePt t="227593" x="3482975" y="5840413"/>
          <p14:tracePt t="227609" x="3375025" y="5840413"/>
          <p14:tracePt t="227627" x="3205163" y="5840413"/>
          <p14:tracePt t="227643" x="3062288" y="5840413"/>
          <p14:tracePt t="227659" x="2911475" y="5822950"/>
          <p14:tracePt t="227677" x="2759075" y="5803900"/>
          <p14:tracePt t="227693" x="2616200" y="5786438"/>
          <p14:tracePt t="227709" x="2527300" y="5768975"/>
          <p14:tracePt t="227727" x="2473325" y="5768975"/>
          <p14:tracePt t="227743" x="2419350" y="5768975"/>
          <p14:tracePt t="227759" x="2411413" y="5768975"/>
          <p14:tracePt t="227777" x="2384425" y="5768975"/>
          <p14:tracePt t="227793" x="2357438" y="5776913"/>
          <p14:tracePt t="227809" x="2339975" y="5786438"/>
          <p14:tracePt t="227827" x="2322513" y="5813425"/>
          <p14:tracePt t="227831" x="2322513" y="5822950"/>
          <p14:tracePt t="227843" x="2322513" y="5830888"/>
          <p14:tracePt t="227859" x="2312988" y="5840413"/>
          <p14:tracePt t="227877" x="2312988" y="5848350"/>
          <p14:tracePt t="228063" x="2330450" y="5848350"/>
          <p14:tracePt t="228083" x="2509838" y="5795963"/>
          <p14:tracePt t="228100" x="2616200" y="5751513"/>
          <p14:tracePt t="228110" x="2670175" y="5724525"/>
          <p14:tracePt t="228128" x="2741613" y="5680075"/>
          <p14:tracePt t="228143" x="2776538" y="5643563"/>
          <p14:tracePt t="228159" x="2803525" y="5608638"/>
          <p14:tracePt t="228178" x="2847975" y="5581650"/>
          <p14:tracePt t="228193" x="2874963" y="5572125"/>
          <p14:tracePt t="228210" x="2884488" y="5562600"/>
          <p14:tracePt t="228228" x="2894013" y="5562600"/>
          <p14:tracePt t="228473" x="2894013" y="5554663"/>
          <p14:tracePt t="228543" x="2894013" y="5545138"/>
          <p14:tracePt t="228710" x="2894013" y="5537200"/>
          <p14:tracePt t="228779" x="2901950" y="5537200"/>
          <p14:tracePt t="228986" x="2901950" y="5527675"/>
          <p14:tracePt t="229372" x="2901950" y="5537200"/>
          <p14:tracePt t="229439" x="2901950" y="5527675"/>
          <p14:tracePt t="229938" x="2901950" y="5518150"/>
          <p14:tracePt t="230301" x="2901950" y="5510213"/>
          <p14:tracePt t="230362" x="2911475" y="5500688"/>
          <p14:tracePt t="230377" x="2919413" y="5491163"/>
          <p14:tracePt t="230393" x="2919413" y="5483225"/>
          <p14:tracePt t="230808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841863" y="627017"/>
            <a:ext cx="5512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accent1"/>
                </a:solidFill>
              </a:rPr>
              <a:t>Resinas de poliéster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0528" y="1579767"/>
            <a:ext cx="2571502" cy="180456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8074" y="1289316"/>
            <a:ext cx="2171700" cy="28956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2667" y="1339503"/>
            <a:ext cx="1865906" cy="204482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613161" y="2158882"/>
            <a:ext cx="1136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Fabricación con fibra de vidrio</a:t>
            </a:r>
            <a:endParaRPr lang="en-US" sz="1200" dirty="0"/>
          </a:p>
        </p:txBody>
      </p:sp>
      <p:sp>
        <p:nvSpPr>
          <p:cNvPr id="8" name="CuadroTexto 7"/>
          <p:cNvSpPr txBox="1"/>
          <p:nvPr/>
        </p:nvSpPr>
        <p:spPr>
          <a:xfrm>
            <a:off x="7937906" y="3703932"/>
            <a:ext cx="1352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Barco de fibra</a:t>
            </a:r>
            <a:endParaRPr lang="en-US" sz="1200" dirty="0"/>
          </a:p>
        </p:txBody>
      </p:sp>
      <p:sp>
        <p:nvSpPr>
          <p:cNvPr id="9" name="CuadroTexto 8"/>
          <p:cNvSpPr txBox="1"/>
          <p:nvPr/>
        </p:nvSpPr>
        <p:spPr>
          <a:xfrm>
            <a:off x="10693833" y="2101056"/>
            <a:ext cx="1235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Casco de fibra de carbono</a:t>
            </a:r>
            <a:endParaRPr lang="en-US" sz="12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2040528" y="4452350"/>
            <a:ext cx="2779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accent1"/>
                </a:solidFill>
              </a:rPr>
              <a:t>Resinas </a:t>
            </a:r>
            <a:r>
              <a:rPr lang="es-ES" b="1" dirty="0" err="1">
                <a:solidFill>
                  <a:schemeClr val="accent1"/>
                </a:solidFill>
              </a:rPr>
              <a:t>Epoxy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7704" y="5108434"/>
            <a:ext cx="3408900" cy="154577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8"/>
          <a:srcRect t="19705" b="15219"/>
          <a:stretch/>
        </p:blipFill>
        <p:spPr>
          <a:xfrm>
            <a:off x="7065643" y="5098905"/>
            <a:ext cx="3060917" cy="173632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9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610"/>
    </mc:Choice>
    <mc:Fallback xmlns="">
      <p:transition spd="slow" advTm="84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738" x="1000125" y="5018088"/>
          <p14:tracePt t="4802" x="1000125" y="5027613"/>
          <p14:tracePt t="4922" x="1009650" y="5027613"/>
          <p14:tracePt t="4946" x="1017588" y="5027613"/>
          <p14:tracePt t="4960" x="1027113" y="5027613"/>
          <p14:tracePt t="4969" x="1036638" y="5018088"/>
          <p14:tracePt t="4984" x="1044575" y="5018088"/>
          <p14:tracePt t="4996" x="1054100" y="5010150"/>
          <p14:tracePt t="5013" x="1071563" y="5010150"/>
          <p14:tracePt t="5029" x="1098550" y="5000625"/>
          <p14:tracePt t="5046" x="1133475" y="4991100"/>
          <p14:tracePt t="5063" x="1204913" y="4973638"/>
          <p14:tracePt t="5081" x="1330325" y="4946650"/>
          <p14:tracePt t="5096" x="1500188" y="4902200"/>
          <p14:tracePt t="5112" x="1670050" y="4848225"/>
          <p14:tracePt t="5129" x="1822450" y="4813300"/>
          <p14:tracePt t="5146" x="1946275" y="4786313"/>
          <p14:tracePt t="5163" x="2125663" y="4759325"/>
          <p14:tracePt t="5179" x="2224088" y="4751388"/>
          <p14:tracePt t="5196" x="2276475" y="4751388"/>
          <p14:tracePt t="5213" x="2303463" y="4751388"/>
          <p14:tracePt t="5233" x="2312988" y="4751388"/>
          <p14:tracePt t="5246" x="2322513" y="4751388"/>
          <p14:tracePt t="5433" x="2322513" y="4741863"/>
          <p14:tracePt t="5681" x="2322513" y="4732338"/>
          <p14:tracePt t="6026" x="2322513" y="4724400"/>
          <p14:tracePt t="6103" x="2330450" y="4724400"/>
          <p14:tracePt t="6118" x="2330450" y="4714875"/>
          <p14:tracePt t="6244" x="2339975" y="4705350"/>
          <p14:tracePt t="6259" x="2339975" y="4697413"/>
          <p14:tracePt t="6273" x="2347913" y="4687888"/>
          <p14:tracePt t="6283" x="2357438" y="4687888"/>
          <p14:tracePt t="6396" x="2357438" y="4679950"/>
          <p14:tracePt t="6449" x="2366963" y="4660900"/>
          <p14:tracePt t="6465" x="2366963" y="4652963"/>
          <p14:tracePt t="6479" x="2374900" y="4652963"/>
          <p14:tracePt t="6561" x="2374900" y="4633913"/>
          <p14:tracePt t="6774" x="2374900" y="4625975"/>
          <p14:tracePt t="6797" x="2393950" y="4625975"/>
          <p14:tracePt t="6828" x="2393950" y="4616450"/>
          <p14:tracePt t="6948" x="2393950" y="4608513"/>
          <p14:tracePt t="6968" x="2401888" y="4598988"/>
          <p14:tracePt t="6979" x="2401888" y="4589463"/>
          <p14:tracePt t="6996" x="2401888" y="4581525"/>
          <p14:tracePt t="7012" x="2419350" y="4572000"/>
          <p14:tracePt t="7520" x="2419350" y="4581525"/>
          <p14:tracePt t="7587" x="2419350" y="4589463"/>
          <p14:tracePt t="7679" x="2438400" y="4589463"/>
          <p14:tracePt t="7693" x="2490788" y="4572000"/>
          <p14:tracePt t="7707" x="2517775" y="4554538"/>
          <p14:tracePt t="7719" x="2536825" y="4554538"/>
          <p14:tracePt t="7729" x="2571750" y="4537075"/>
          <p14:tracePt t="7746" x="2697163" y="4491038"/>
          <p14:tracePt t="7762" x="2776538" y="4473575"/>
          <p14:tracePt t="7779" x="2840038" y="4456113"/>
          <p14:tracePt t="7795" x="2901950" y="4438650"/>
          <p14:tracePt t="7812" x="2955925" y="4411663"/>
          <p14:tracePt t="7829" x="3062288" y="4384675"/>
          <p14:tracePt t="7845" x="3179763" y="4340225"/>
          <p14:tracePt t="7863" x="3394075" y="4276725"/>
          <p14:tracePt t="7879" x="3536950" y="4224338"/>
          <p14:tracePt t="7895" x="3652838" y="4170363"/>
          <p14:tracePt t="7912" x="3741738" y="4108450"/>
          <p14:tracePt t="7929" x="3822700" y="4062413"/>
          <p14:tracePt t="7945" x="3884613" y="4010025"/>
          <p14:tracePt t="7962" x="3946525" y="3946525"/>
          <p14:tracePt t="7979" x="4010025" y="3884613"/>
          <p14:tracePt t="7995" x="4062413" y="3822700"/>
          <p14:tracePt t="7998" x="4081463" y="3786188"/>
          <p14:tracePt t="8013" x="4108450" y="3759200"/>
          <p14:tracePt t="8029" x="4179888" y="3670300"/>
          <p14:tracePt t="8045" x="4197350" y="3608388"/>
          <p14:tracePt t="8062" x="4214813" y="3554413"/>
          <p14:tracePt t="8079" x="4214813" y="3500438"/>
          <p14:tracePt t="8095" x="4214813" y="3455988"/>
          <p14:tracePt t="8112" x="4214813" y="3411538"/>
          <p14:tracePt t="8129" x="4205288" y="3357563"/>
          <p14:tracePt t="8145" x="4197350" y="3303588"/>
          <p14:tracePt t="8163" x="4160838" y="3232150"/>
          <p14:tracePt t="8179" x="4133850" y="3160713"/>
          <p14:tracePt t="8195" x="4108450" y="3098800"/>
          <p14:tracePt t="8212" x="4089400" y="3062288"/>
          <p14:tracePt t="8229" x="4081463" y="3017838"/>
          <p14:tracePt t="8245" x="4062413" y="2982913"/>
          <p14:tracePt t="8262" x="4054475" y="2946400"/>
          <p14:tracePt t="8279" x="4037013" y="2901950"/>
          <p14:tracePt t="8295" x="4027488" y="2867025"/>
          <p14:tracePt t="8313" x="4010025" y="2803525"/>
          <p14:tracePt t="8329" x="4000500" y="2768600"/>
          <p14:tracePt t="8345" x="3990975" y="2732088"/>
          <p14:tracePt t="8362" x="3983038" y="2697163"/>
          <p14:tracePt t="8379" x="3983038" y="2670175"/>
          <p14:tracePt t="8395" x="3983038" y="2643188"/>
          <p14:tracePt t="8412" x="3983038" y="2625725"/>
          <p14:tracePt t="8429" x="3983038" y="2608263"/>
          <p14:tracePt t="8445" x="3983038" y="2581275"/>
          <p14:tracePt t="8463" x="3983038" y="2562225"/>
          <p14:tracePt t="8479" x="3983038" y="2544763"/>
          <p14:tracePt t="8495" x="3973513" y="2527300"/>
          <p14:tracePt t="8512" x="3965575" y="2509838"/>
          <p14:tracePt t="8529" x="3956050" y="2500313"/>
          <p14:tracePt t="8545" x="3946525" y="2490788"/>
          <p14:tracePt t="8579" x="3938588" y="2473325"/>
          <p14:tracePt t="8628" x="3929063" y="2465388"/>
          <p14:tracePt t="8652" x="3929063" y="2455863"/>
          <p14:tracePt t="8660" x="3919538" y="2455863"/>
          <p14:tracePt t="8668" x="3919538" y="2446338"/>
          <p14:tracePt t="8679" x="3911600" y="2446338"/>
          <p14:tracePt t="8695" x="3911600" y="2438400"/>
          <p14:tracePt t="8712" x="3902075" y="2428875"/>
          <p14:tracePt t="8762" x="3902075" y="2419350"/>
          <p14:tracePt t="10370" x="3902075" y="2428875"/>
          <p14:tracePt t="10380" x="3902075" y="2438400"/>
          <p14:tracePt t="10410" x="3902075" y="2446338"/>
          <p14:tracePt t="10427" x="3902075" y="2455863"/>
          <p14:tracePt t="10441" x="3894138" y="2465388"/>
          <p14:tracePt t="10449" x="3894138" y="2473325"/>
          <p14:tracePt t="10465" x="3894138" y="2482850"/>
          <p14:tracePt t="10481" x="3894138" y="2490788"/>
          <p14:tracePt t="10498" x="3894138" y="2509838"/>
          <p14:tracePt t="10513" x="3894138" y="2517775"/>
          <p14:tracePt t="10528" x="3894138" y="2536825"/>
          <p14:tracePt t="10545" x="3902075" y="2571750"/>
          <p14:tracePt t="10562" x="3919538" y="2608263"/>
          <p14:tracePt t="10578" x="3929063" y="2643188"/>
          <p14:tracePt t="10597" x="3946525" y="2697163"/>
          <p14:tracePt t="10612" x="3956050" y="2714625"/>
          <p14:tracePt t="10628" x="3990975" y="2786063"/>
          <p14:tracePt t="10645" x="4027488" y="2840038"/>
          <p14:tracePt t="10662" x="4062413" y="2894013"/>
          <p14:tracePt t="10678" x="4108450" y="2955925"/>
          <p14:tracePt t="10695" x="4152900" y="3027363"/>
          <p14:tracePt t="10712" x="4197350" y="3098800"/>
          <p14:tracePt t="10728" x="4241800" y="3179763"/>
          <p14:tracePt t="10746" x="4313238" y="3268663"/>
          <p14:tracePt t="10762" x="4357688" y="3330575"/>
          <p14:tracePt t="10778" x="4411663" y="3394075"/>
          <p14:tracePt t="10795" x="4429125" y="3473450"/>
          <p14:tracePt t="10812" x="4456113" y="3536950"/>
          <p14:tracePt t="10828" x="4483100" y="3608388"/>
          <p14:tracePt t="10845" x="4500563" y="3660775"/>
          <p14:tracePt t="10862" x="4510088" y="3724275"/>
          <p14:tracePt t="10879" x="4518025" y="3776663"/>
          <p14:tracePt t="10895" x="4518025" y="3795713"/>
          <p14:tracePt t="11730" x="4527550" y="3803650"/>
          <p14:tracePt t="11745" x="4572000" y="3822700"/>
          <p14:tracePt t="11760" x="4598988" y="3840163"/>
          <p14:tracePt t="11768" x="4616450" y="3848100"/>
          <p14:tracePt t="11779" x="4633913" y="3857625"/>
          <p14:tracePt t="11795" x="4652963" y="3867150"/>
          <p14:tracePt t="11813" x="4652963" y="3875088"/>
          <p14:tracePt t="11890" x="4660900" y="3875088"/>
          <p14:tracePt t="11906" x="4670425" y="3884613"/>
          <p14:tracePt t="11916" x="4679950" y="3884613"/>
          <p14:tracePt t="11929" x="4679950" y="3902075"/>
          <p14:tracePt t="11945" x="4687888" y="3902075"/>
          <p14:tracePt t="11963" x="4687888" y="3911600"/>
          <p14:tracePt t="12341" x="4697413" y="3911600"/>
          <p14:tracePt t="12367" x="4697413" y="3919538"/>
          <p14:tracePt t="12562" x="4705350" y="3919538"/>
          <p14:tracePt t="14594" x="4714875" y="3902075"/>
          <p14:tracePt t="14609" x="4724400" y="3894138"/>
          <p14:tracePt t="14626" x="4732338" y="3884613"/>
          <p14:tracePt t="14638" x="4751388" y="3875088"/>
          <p14:tracePt t="14647" x="4751388" y="3867150"/>
          <p14:tracePt t="14662" x="4759325" y="3857625"/>
          <p14:tracePt t="14678" x="4768850" y="3848100"/>
          <p14:tracePt t="14870" x="4768850" y="3840163"/>
          <p14:tracePt t="15130" x="4768850" y="3830638"/>
          <p14:tracePt t="15390" x="4768850" y="3822700"/>
          <p14:tracePt t="15406" x="4768850" y="3813175"/>
          <p14:tracePt t="15546" x="4768850" y="3803650"/>
          <p14:tracePt t="15560" x="4768850" y="3795713"/>
          <p14:tracePt t="15615" x="4768850" y="3786188"/>
          <p14:tracePt t="15757" x="4768850" y="3768725"/>
          <p14:tracePt t="18561" x="4776788" y="3759200"/>
          <p14:tracePt t="18569" x="4786313" y="3751263"/>
          <p14:tracePt t="18578" x="4786313" y="3741738"/>
          <p14:tracePt t="18595" x="4795838" y="3741738"/>
          <p14:tracePt t="18768" x="4795838" y="3732213"/>
          <p14:tracePt t="18899" x="4795838" y="3724275"/>
          <p14:tracePt t="19163" x="4803775" y="3724275"/>
          <p14:tracePt t="19264" x="4803775" y="3714750"/>
          <p14:tracePt t="19278" x="4803775" y="3705225"/>
          <p14:tracePt t="20269" x="4803775" y="3697288"/>
          <p14:tracePt t="20327" x="4803775" y="3687763"/>
          <p14:tracePt t="20413" x="4803775" y="3679825"/>
          <p14:tracePt t="20428" x="4813300" y="3670300"/>
          <p14:tracePt t="20452" x="4813300" y="3660775"/>
          <p14:tracePt t="20466" x="4813300" y="3652838"/>
          <p14:tracePt t="20481" x="4813300" y="3643313"/>
          <p14:tracePt t="20488" x="4813300" y="3633788"/>
          <p14:tracePt t="20504" x="4813300" y="3625850"/>
          <p14:tracePt t="20520" x="4813300" y="3616325"/>
          <p14:tracePt t="20536" x="4813300" y="3608388"/>
          <p14:tracePt t="20545" x="4803775" y="3598863"/>
          <p14:tracePt t="20560" x="4803775" y="3589338"/>
          <p14:tracePt t="20577" x="4803775" y="3581400"/>
          <p14:tracePt t="20593" x="4803775" y="3571875"/>
          <p14:tracePt t="20610" x="4795838" y="3562350"/>
          <p14:tracePt t="20627" x="4795838" y="3554413"/>
          <p14:tracePt t="20643" x="4786313" y="3544888"/>
          <p14:tracePt t="20660" x="4776788" y="3536950"/>
          <p14:tracePt t="20679" x="4776788" y="3527425"/>
          <p14:tracePt t="20750" x="4768850" y="3517900"/>
          <p14:tracePt t="20790" x="4759325" y="3517900"/>
          <p14:tracePt t="20806" x="4751388" y="3517900"/>
          <p14:tracePt t="20868" x="4751388" y="3509963"/>
          <p14:tracePt t="23399" x="4751388" y="3500438"/>
          <p14:tracePt t="37273" x="4751388" y="3490913"/>
          <p14:tracePt t="51275" x="4741863" y="3509963"/>
          <p14:tracePt t="51285" x="4741863" y="3517900"/>
          <p14:tracePt t="51296" x="4741863" y="3536950"/>
          <p14:tracePt t="51306" x="4741863" y="3544888"/>
          <p14:tracePt t="51323" x="4732338" y="3562350"/>
          <p14:tracePt t="51339" x="4724400" y="3581400"/>
          <p14:tracePt t="51355" x="4714875" y="3598863"/>
          <p14:tracePt t="51373" x="4697413" y="3608388"/>
          <p14:tracePt t="51388" x="4697413" y="3625850"/>
          <p14:tracePt t="51405" x="4687888" y="3633788"/>
          <p14:tracePt t="51425" x="4670425" y="3643313"/>
          <p14:tracePt t="51439" x="4643438" y="3660775"/>
          <p14:tracePt t="51455" x="4608513" y="3679825"/>
          <p14:tracePt t="51473" x="4572000" y="3697288"/>
          <p14:tracePt t="51488" x="4510088" y="3724275"/>
          <p14:tracePt t="51505" x="4456113" y="3751263"/>
          <p14:tracePt t="51523" x="4384675" y="3776663"/>
          <p14:tracePt t="51538" x="4313238" y="3813175"/>
          <p14:tracePt t="51555" x="4232275" y="3830638"/>
          <p14:tracePt t="51573" x="4116388" y="3857625"/>
          <p14:tracePt t="51589" x="4010025" y="3875088"/>
          <p14:tracePt t="51605" x="3848100" y="3894138"/>
          <p14:tracePt t="51623" x="3679825" y="3911600"/>
          <p14:tracePt t="51639" x="3517900" y="3938588"/>
          <p14:tracePt t="51655" x="3375025" y="3956050"/>
          <p14:tracePt t="51673" x="3241675" y="3973513"/>
          <p14:tracePt t="51689" x="3098800" y="3990975"/>
          <p14:tracePt t="51705" x="2973388" y="4010025"/>
          <p14:tracePt t="51723" x="2751138" y="4054475"/>
          <p14:tracePt t="51739" x="2598738" y="4108450"/>
          <p14:tracePt t="51755" x="2465388" y="4143375"/>
          <p14:tracePt t="51773" x="2339975" y="4170363"/>
          <p14:tracePt t="51788" x="2268538" y="4187825"/>
          <p14:tracePt t="51805" x="2205038" y="4197350"/>
          <p14:tracePt t="51822" x="2160588" y="4214813"/>
          <p14:tracePt t="51839" x="2108200" y="4241800"/>
          <p14:tracePt t="51856" x="2000250" y="4295775"/>
          <p14:tracePt t="51873" x="1946275" y="4330700"/>
          <p14:tracePt t="51888" x="1893888" y="4367213"/>
          <p14:tracePt t="51905" x="1874838" y="4384675"/>
          <p14:tracePt t="51923" x="1866900" y="4394200"/>
          <p14:tracePt t="51938" x="1857375" y="4402138"/>
          <p14:tracePt t="51955" x="1857375" y="4429125"/>
          <p14:tracePt t="51973" x="1857375" y="4465638"/>
          <p14:tracePt t="51988" x="1857375" y="4518025"/>
          <p14:tracePt t="52005" x="1874838" y="4589463"/>
          <p14:tracePt t="52022" x="1901825" y="4633913"/>
          <p14:tracePt t="52038" x="1919288" y="4687888"/>
          <p14:tracePt t="52055" x="1955800" y="4724400"/>
          <p14:tracePt t="52072" x="1973263" y="4732338"/>
          <p14:tracePt t="52088" x="1990725" y="4751388"/>
          <p14:tracePt t="52105" x="2017713" y="4768850"/>
          <p14:tracePt t="52123" x="2036763" y="4786313"/>
          <p14:tracePt t="52125" x="2044700" y="4786313"/>
          <p14:tracePt t="52139" x="2071688" y="4803775"/>
          <p14:tracePt t="52155" x="2089150" y="4822825"/>
          <p14:tracePt t="52172" x="2125663" y="4848225"/>
          <p14:tracePt t="52188" x="2152650" y="4867275"/>
          <p14:tracePt t="52205" x="2187575" y="4875213"/>
          <p14:tracePt t="52222" x="2224088" y="4894263"/>
          <p14:tracePt t="52238" x="2268538" y="4911725"/>
          <p14:tracePt t="52255" x="2312988" y="4929188"/>
          <p14:tracePt t="52273" x="2411413" y="4965700"/>
          <p14:tracePt t="52289" x="2517775" y="5018088"/>
          <p14:tracePt t="52305" x="2616200" y="5072063"/>
          <p14:tracePt t="52322" x="2714625" y="5126038"/>
          <p14:tracePt t="52338" x="2776538" y="5153025"/>
          <p14:tracePt t="52355" x="2822575" y="5170488"/>
          <p14:tracePt t="52372" x="2894013" y="5205413"/>
          <p14:tracePt t="52388" x="2946400" y="5232400"/>
          <p14:tracePt t="52405" x="3044825" y="5268913"/>
          <p14:tracePt t="52425" x="3179763" y="5303838"/>
          <p14:tracePt t="52439" x="3276600" y="5322888"/>
          <p14:tracePt t="52455" x="3384550" y="5330825"/>
          <p14:tracePt t="52472" x="3473450" y="5348288"/>
          <p14:tracePt t="52488" x="3536950" y="5357813"/>
          <p14:tracePt t="52505" x="3589338" y="5357813"/>
          <p14:tracePt t="52522" x="3643313" y="5367338"/>
          <p14:tracePt t="52538" x="3697288" y="5367338"/>
          <p14:tracePt t="52555" x="3786188" y="5367338"/>
          <p14:tracePt t="52573" x="3929063" y="5357813"/>
          <p14:tracePt t="52589" x="4017963" y="5340350"/>
          <p14:tracePt t="52605" x="4081463" y="5313363"/>
          <p14:tracePt t="52622" x="4125913" y="5276850"/>
          <p14:tracePt t="52638" x="4143375" y="5259388"/>
          <p14:tracePt t="52655" x="4152900" y="5232400"/>
          <p14:tracePt t="52672" x="4170363" y="5214938"/>
          <p14:tracePt t="52688" x="4179888" y="5205413"/>
          <p14:tracePt t="52705" x="4179888" y="5197475"/>
          <p14:tracePt t="52891" x="4179888" y="5187950"/>
          <p14:tracePt t="52930" x="4179888" y="5180013"/>
          <p14:tracePt t="53647" x="4179888" y="5170488"/>
          <p14:tracePt t="53670" x="4197350" y="5160963"/>
          <p14:tracePt t="53686" x="4197350" y="5153025"/>
          <p14:tracePt t="53708" x="4205288" y="5153025"/>
          <p14:tracePt t="53715" x="4205288" y="5143500"/>
          <p14:tracePt t="53724" x="4205288" y="5133975"/>
          <p14:tracePt t="53739" x="4214813" y="5126038"/>
          <p14:tracePt t="53755" x="4224338" y="5116513"/>
          <p14:tracePt t="54483" x="4232275" y="5116513"/>
          <p14:tracePt t="54497" x="4259263" y="5099050"/>
          <p14:tracePt t="54509" x="4295775" y="5081588"/>
          <p14:tracePt t="54524" x="4340225" y="5062538"/>
          <p14:tracePt t="54538" x="4357688" y="5054600"/>
          <p14:tracePt t="54555" x="4394200" y="5045075"/>
          <p14:tracePt t="54574" x="4456113" y="5027613"/>
          <p14:tracePt t="54589" x="4491038" y="5027613"/>
          <p14:tracePt t="54605" x="4537075" y="5027613"/>
          <p14:tracePt t="54621" x="4581525" y="5027613"/>
          <p14:tracePt t="54638" x="4616450" y="5027613"/>
          <p14:tracePt t="54655" x="4643438" y="5037138"/>
          <p14:tracePt t="54674" x="4687888" y="5037138"/>
          <p14:tracePt t="54688" x="4705350" y="5037138"/>
          <p14:tracePt t="54705" x="4759325" y="5054600"/>
          <p14:tracePt t="54721" x="4813300" y="5062538"/>
          <p14:tracePt t="54739" x="4894263" y="5072063"/>
          <p14:tracePt t="54755" x="4919663" y="5072063"/>
          <p14:tracePt t="54773" x="4929188" y="5072063"/>
          <p14:tracePt t="54788" x="4938713" y="5072063"/>
          <p14:tracePt t="62476" x="4929188" y="5072063"/>
          <p14:tracePt t="62497" x="4875213" y="5081588"/>
          <p14:tracePt t="62517" x="4786313" y="5081588"/>
          <p14:tracePt t="62527" x="4741863" y="5081588"/>
          <p14:tracePt t="62537" x="4724400" y="5081588"/>
          <p14:tracePt t="62554" x="4679950" y="5089525"/>
          <p14:tracePt t="62570" x="4625975" y="5089525"/>
          <p14:tracePt t="62587" x="4572000" y="5089525"/>
          <p14:tracePt t="62604" x="4491038" y="5089525"/>
          <p14:tracePt t="62621" x="4402138" y="5089525"/>
          <p14:tracePt t="62637" x="4340225" y="5089525"/>
          <p14:tracePt t="62654" x="4268788" y="5072063"/>
          <p14:tracePt t="62670" x="4214813" y="5062538"/>
          <p14:tracePt t="62687" x="4160838" y="5062538"/>
          <p14:tracePt t="62703" x="4108450" y="5062538"/>
          <p14:tracePt t="62720" x="4054475" y="5062538"/>
          <p14:tracePt t="62737" x="3990975" y="5072063"/>
          <p14:tracePt t="62754" x="3902075" y="5089525"/>
          <p14:tracePt t="62771" x="3786188" y="5108575"/>
          <p14:tracePt t="62787" x="3741738" y="5126038"/>
          <p14:tracePt t="62803" x="3697288" y="5133975"/>
          <p14:tracePt t="62820" x="3652838" y="5153025"/>
          <p14:tracePt t="62837" x="3581400" y="5170488"/>
          <p14:tracePt t="62854" x="3509963" y="5180013"/>
          <p14:tracePt t="62870" x="3419475" y="5197475"/>
          <p14:tracePt t="62887" x="3340100" y="5205413"/>
          <p14:tracePt t="62904" x="3295650" y="5214938"/>
          <p14:tracePt t="62921" x="3241675" y="5241925"/>
          <p14:tracePt t="62937" x="3205163" y="5251450"/>
          <p14:tracePt t="62954" x="3170238" y="5259388"/>
          <p14:tracePt t="62970" x="3143250" y="5276850"/>
          <p14:tracePt t="62987" x="3108325" y="5286375"/>
          <p14:tracePt t="63004" x="3089275" y="5295900"/>
          <p14:tracePt t="63020" x="3081338" y="5313363"/>
          <p14:tracePt t="63037" x="3071813" y="5322888"/>
          <p14:tracePt t="63054" x="3062288" y="5340350"/>
          <p14:tracePt t="63070" x="3044825" y="5367338"/>
          <p14:tracePt t="63087" x="3027363" y="5394325"/>
          <p14:tracePt t="63103" x="3027363" y="5402263"/>
          <p14:tracePt t="63120" x="3027363" y="5419725"/>
          <p14:tracePt t="63137" x="3027363" y="5429250"/>
          <p14:tracePt t="63154" x="3027363" y="5438775"/>
          <p14:tracePt t="63170" x="3036888" y="5446713"/>
          <p14:tracePt t="63187" x="3044825" y="5465763"/>
          <p14:tracePt t="63203" x="3089275" y="5483225"/>
          <p14:tracePt t="63220" x="3170238" y="5491163"/>
          <p14:tracePt t="63237" x="3303588" y="5500688"/>
          <p14:tracePt t="63254" x="3490913" y="5510213"/>
          <p14:tracePt t="63270" x="3714750" y="5537200"/>
          <p14:tracePt t="63287" x="3929063" y="5545138"/>
          <p14:tracePt t="63304" x="4170363" y="5562600"/>
          <p14:tracePt t="63321" x="4545013" y="5572125"/>
          <p14:tracePt t="63337" x="4822825" y="5581650"/>
          <p14:tracePt t="63354" x="5224463" y="5599113"/>
          <p14:tracePt t="63370" x="5786438" y="5608638"/>
          <p14:tracePt t="63387" x="6527800" y="5661025"/>
          <p14:tracePt t="63404" x="7134225" y="5634038"/>
          <p14:tracePt t="63420" x="7608888" y="5626100"/>
          <p14:tracePt t="63437" x="7875588" y="5626100"/>
          <p14:tracePt t="63455" x="8134350" y="5653088"/>
          <p14:tracePt t="63471" x="8269288" y="5653088"/>
          <p14:tracePt t="63487" x="8402638" y="5653088"/>
          <p14:tracePt t="63505" x="8501063" y="5653088"/>
          <p14:tracePt t="63520" x="8562975" y="5643563"/>
          <p14:tracePt t="63537" x="8616950" y="5634038"/>
          <p14:tracePt t="63554" x="8697913" y="5616575"/>
          <p14:tracePt t="63570" x="8759825" y="5599113"/>
          <p14:tracePt t="63587" x="8796338" y="5599113"/>
          <p14:tracePt t="63604" x="8804275" y="5589588"/>
          <p14:tracePt t="63829" x="8804275" y="5581650"/>
          <p14:tracePt t="64886" x="8804275" y="5572125"/>
          <p14:tracePt t="64965" x="8804275" y="5562600"/>
          <p14:tracePt t="64988" x="8804275" y="5554663"/>
          <p14:tracePt t="65001" x="8796338" y="5545138"/>
          <p14:tracePt t="65031" x="8786813" y="5537200"/>
          <p14:tracePt t="65056" x="8786813" y="5527675"/>
          <p14:tracePt t="65094" x="8777288" y="5527675"/>
          <p14:tracePt t="65158" x="8777288" y="5518150"/>
          <p14:tracePt t="65510" x="8777288" y="5510213"/>
          <p14:tracePt t="65560" x="8777288" y="5500688"/>
          <p14:tracePt t="65568" x="8769350" y="5491163"/>
          <p14:tracePt t="66776" x="8769350" y="5473700"/>
          <p14:tracePt t="66797" x="8759825" y="5465763"/>
          <p14:tracePt t="66810" x="8751888" y="5446713"/>
          <p14:tracePt t="66837" x="8751888" y="5438775"/>
          <p14:tracePt t="66854" x="8751888" y="5429250"/>
          <p14:tracePt t="66875" x="8751888" y="5419725"/>
          <p14:tracePt t="66886" x="8751888" y="5411788"/>
          <p14:tracePt t="66924" x="8751888" y="5402263"/>
          <p14:tracePt t="67145" x="8751888" y="5394325"/>
          <p14:tracePt t="73238" x="8751888" y="5384800"/>
          <p14:tracePt t="73277" x="8742363" y="5375275"/>
          <p14:tracePt t="73310" x="8742363" y="5367338"/>
          <p14:tracePt t="73472" x="8732838" y="5367338"/>
          <p14:tracePt t="73507" x="8732838" y="5357813"/>
          <p14:tracePt t="73521" x="8724900" y="5357813"/>
          <p14:tracePt t="73560" x="8724900" y="5348288"/>
          <p14:tracePt t="73569" x="8724900" y="5340350"/>
          <p14:tracePt t="74492" x="8715375" y="5340350"/>
          <p14:tracePt t="74579" x="8715375" y="5330825"/>
          <p14:tracePt t="74675" x="8715375" y="5322888"/>
          <p14:tracePt t="74799" x="8705850" y="5322888"/>
          <p14:tracePt t="74890" x="8697913" y="5313363"/>
          <p14:tracePt t="74916" x="8697913" y="5303838"/>
          <p14:tracePt t="74956" x="8688388" y="5295900"/>
          <p14:tracePt t="75012" x="8688388" y="5286375"/>
          <p14:tracePt t="75050" x="8680450" y="5276850"/>
          <p14:tracePt t="75060" x="8680450" y="5268913"/>
          <p14:tracePt t="75075" x="8670925" y="5268913"/>
          <p14:tracePt t="75112" x="8670925" y="5259388"/>
          <p14:tracePt t="75295" x="8661400" y="5259388"/>
          <p14:tracePt t="76530" x="8661400" y="5251450"/>
          <p14:tracePt t="76546" x="8653463" y="5241925"/>
          <p14:tracePt t="76559" x="8643938" y="5232400"/>
          <p14:tracePt t="76568" x="8643938" y="5224463"/>
          <p14:tracePt t="76601" x="8634413" y="5214938"/>
          <p14:tracePt t="76618" x="8626475" y="5205413"/>
          <p14:tracePt t="76634" x="8626475" y="5197475"/>
          <p14:tracePt t="76668" x="8616950" y="5197475"/>
          <p14:tracePt t="76684" x="8616950" y="5187950"/>
          <p14:tracePt t="76735" x="8609013" y="5180013"/>
          <p14:tracePt t="76759" x="8599488" y="5180013"/>
          <p14:tracePt t="76766" x="8589963" y="5170488"/>
          <p14:tracePt t="76775" x="8589963" y="5160963"/>
          <p14:tracePt t="76785" x="8582025" y="5160963"/>
          <p14:tracePt t="76801" x="8572500" y="5153025"/>
          <p14:tracePt t="76835" x="8562975" y="5143500"/>
          <p14:tracePt t="76852" x="8555038" y="5126038"/>
          <p14:tracePt t="76868" x="8555038" y="5116513"/>
          <p14:tracePt t="76885" x="8545513" y="5108575"/>
          <p14:tracePt t="76957" x="8537575" y="5108575"/>
          <p14:tracePt t="76973" x="8537575" y="5099050"/>
          <p14:tracePt t="77146" x="8537575" y="5089525"/>
          <p14:tracePt t="77327" x="8518525" y="5089525"/>
          <p14:tracePt t="77385" x="8518525" y="5081588"/>
          <p14:tracePt t="77855" x="8518525" y="5072063"/>
          <p14:tracePt t="78594" x="8510588" y="5072063"/>
          <p14:tracePt t="78605" x="8491538" y="5072063"/>
          <p14:tracePt t="78618" x="8394700" y="5072063"/>
          <p14:tracePt t="78635" x="8296275" y="5072063"/>
          <p14:tracePt t="78651" x="8224838" y="5072063"/>
          <p14:tracePt t="78667" x="8197850" y="5072063"/>
          <p14:tracePt t="78685" x="8188325" y="5072063"/>
          <p14:tracePt t="78702" x="8180388" y="5081588"/>
          <p14:tracePt t="78718" x="8170863" y="5099050"/>
          <p14:tracePt t="78734" x="8143875" y="5108575"/>
          <p14:tracePt t="78751" x="8116888" y="5133975"/>
          <p14:tracePt t="78768" x="8072438" y="5153025"/>
          <p14:tracePt t="78784" x="8045450" y="5160963"/>
          <p14:tracePt t="78802" x="8037513" y="5180013"/>
          <p14:tracePt t="78817" x="8027988" y="5187950"/>
          <p14:tracePt t="78834" x="8018463" y="5214938"/>
          <p14:tracePt t="78852" x="8001000" y="5241925"/>
          <p14:tracePt t="78868" x="7983538" y="5268913"/>
          <p14:tracePt t="78884" x="7974013" y="5295900"/>
          <p14:tracePt t="78901" x="7966075" y="5330825"/>
          <p14:tracePt t="78917" x="7956550" y="5367338"/>
          <p14:tracePt t="78934" x="7939088" y="5402263"/>
          <p14:tracePt t="78951" x="7939088" y="5438775"/>
          <p14:tracePt t="78967" x="7929563" y="5483225"/>
          <p14:tracePt t="78985" x="7912100" y="5527675"/>
          <p14:tracePt t="79002" x="7894638" y="5572125"/>
          <p14:tracePt t="79018" x="7885113" y="5599113"/>
          <p14:tracePt t="79034" x="7867650" y="5634038"/>
          <p14:tracePt t="79051" x="7848600" y="5661025"/>
          <p14:tracePt t="79067" x="7823200" y="5688013"/>
          <p14:tracePt t="79084" x="7804150" y="5705475"/>
          <p14:tracePt t="79102" x="7786688" y="5715000"/>
          <p14:tracePt t="79117" x="7777163" y="5715000"/>
          <p14:tracePt t="79134" x="7759700" y="5724525"/>
          <p14:tracePt t="79151" x="7742238" y="5724525"/>
          <p14:tracePt t="79168" x="7732713" y="5724525"/>
          <p14:tracePt t="79184" x="7724775" y="5724525"/>
          <p14:tracePt t="79201" x="7715250" y="5732463"/>
          <p14:tracePt t="79217" x="7705725" y="5732463"/>
          <p14:tracePt t="79234" x="7697788" y="5732463"/>
          <p14:tracePt t="79267" x="7680325" y="5732463"/>
          <p14:tracePt t="79284" x="7670800" y="5741988"/>
          <p14:tracePt t="79301" x="7661275" y="5741988"/>
          <p14:tracePt t="79317" x="7653338" y="5751513"/>
          <p14:tracePt t="79334" x="7616825" y="5768975"/>
          <p14:tracePt t="79351" x="7589838" y="5803900"/>
          <p14:tracePt t="79367" x="7572375" y="5830888"/>
          <p14:tracePt t="79384" x="7562850" y="5848350"/>
          <p14:tracePt t="79401" x="7545388" y="5875338"/>
          <p14:tracePt t="79418" x="7545388" y="5894388"/>
          <p14:tracePt t="79434" x="7537450" y="5911850"/>
          <p14:tracePt t="79451" x="7537450" y="5919788"/>
          <p14:tracePt t="79467" x="7537450" y="5929313"/>
          <p14:tracePt t="83131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766835" y="533763"/>
            <a:ext cx="6831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b="1" dirty="0">
                <a:solidFill>
                  <a:schemeClr val="accent1"/>
                </a:solidFill>
              </a:rPr>
              <a:t>Elastómeros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33670" t="40268" r="31192" b="46973"/>
          <a:stretch/>
        </p:blipFill>
        <p:spPr>
          <a:xfrm>
            <a:off x="1766835" y="1440430"/>
            <a:ext cx="6933028" cy="141531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220686" y="3000773"/>
            <a:ext cx="2238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/>
              <a:t>Caucho sin vulcanizar</a:t>
            </a:r>
            <a:endParaRPr lang="en-US" sz="1400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5810961" y="3002950"/>
            <a:ext cx="2129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/>
              <a:t>Caucho vulcanizado</a:t>
            </a:r>
            <a:endParaRPr lang="en-US" sz="1400" b="1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2560" y="1440430"/>
            <a:ext cx="2996829" cy="183734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EFC5E83-25B2-45A3-BC8D-A9BE3CCB607B}"/>
              </a:ext>
            </a:extLst>
          </p:cNvPr>
          <p:cNvSpPr txBox="1"/>
          <p:nvPr/>
        </p:nvSpPr>
        <p:spPr>
          <a:xfrm>
            <a:off x="1766835" y="3561080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b="1" dirty="0"/>
              <a:t>Elastómeros de interés industrial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F020B37-919D-44AB-B6D3-35992D3EF1CC}"/>
              </a:ext>
            </a:extLst>
          </p:cNvPr>
          <p:cNvSpPr txBox="1"/>
          <p:nvPr/>
        </p:nvSpPr>
        <p:spPr>
          <a:xfrm>
            <a:off x="1841863" y="4325705"/>
            <a:ext cx="60983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1600" b="1" dirty="0">
                <a:solidFill>
                  <a:schemeClr val="accent1"/>
                </a:solidFill>
              </a:rPr>
              <a:t>1) CAUCHOS DIOLEFÍNICOS </a:t>
            </a:r>
          </a:p>
          <a:p>
            <a:r>
              <a:rPr lang="es-AR" sz="1600" b="1" dirty="0">
                <a:solidFill>
                  <a:schemeClr val="accent1"/>
                </a:solidFill>
              </a:rPr>
              <a:t>  </a:t>
            </a:r>
          </a:p>
          <a:p>
            <a:r>
              <a:rPr lang="es-AR" sz="1600" b="1" dirty="0">
                <a:solidFill>
                  <a:schemeClr val="accent1"/>
                </a:solidFill>
              </a:rPr>
              <a:t>2) CAUCHOS MONOOLEFÍNICOS  </a:t>
            </a:r>
          </a:p>
          <a:p>
            <a:r>
              <a:rPr lang="es-AR" sz="1600" b="1" dirty="0">
                <a:solidFill>
                  <a:schemeClr val="accent1"/>
                </a:solidFill>
              </a:rPr>
              <a:t> </a:t>
            </a:r>
          </a:p>
          <a:p>
            <a:r>
              <a:rPr lang="es-AR" sz="1600" b="1" dirty="0">
                <a:solidFill>
                  <a:schemeClr val="accent1"/>
                </a:solidFill>
              </a:rPr>
              <a:t>3) CAUCHOS DE USOS ESPECIALES   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0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931"/>
    </mc:Choice>
    <mc:Fallback xmlns="">
      <p:transition spd="slow" advTm="147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87" x="1258888" y="5037138"/>
          <p14:tracePt t="5243" x="1258888" y="5045075"/>
          <p14:tracePt t="5282" x="1258888" y="5054600"/>
          <p14:tracePt t="5297" x="1258888" y="5062538"/>
          <p14:tracePt t="5337" x="1258888" y="5072063"/>
          <p14:tracePt t="5361" x="1258888" y="5081588"/>
          <p14:tracePt t="5384" x="1258888" y="5089525"/>
          <p14:tracePt t="5393" x="1258888" y="5099050"/>
          <p14:tracePt t="5405" x="1258888" y="5116513"/>
          <p14:tracePt t="5423" x="1276350" y="5133975"/>
          <p14:tracePt t="5440" x="1312863" y="5153025"/>
          <p14:tracePt t="5455" x="1347788" y="5160963"/>
          <p14:tracePt t="5472" x="1401763" y="5180013"/>
          <p14:tracePt t="5490" x="1455738" y="5197475"/>
          <p14:tracePt t="5505" x="1527175" y="5224463"/>
          <p14:tracePt t="5522" x="1625600" y="5241925"/>
          <p14:tracePt t="5541" x="1776413" y="5303838"/>
          <p14:tracePt t="5555" x="1822450" y="5330825"/>
          <p14:tracePt t="5572" x="1919288" y="5384800"/>
          <p14:tracePt t="5590" x="2062163" y="5456238"/>
          <p14:tracePt t="5605" x="2170113" y="5510213"/>
          <p14:tracePt t="5622" x="2295525" y="5562600"/>
          <p14:tracePt t="5640" x="2419350" y="5616575"/>
          <p14:tracePt t="5644" x="2500313" y="5643563"/>
          <p14:tracePt t="5655" x="2562225" y="5670550"/>
          <p14:tracePt t="5672" x="2687638" y="5705475"/>
          <p14:tracePt t="5690" x="2901950" y="5732463"/>
          <p14:tracePt t="5705" x="2973388" y="5732463"/>
          <p14:tracePt t="5722" x="3133725" y="5732463"/>
          <p14:tracePt t="5739" x="3375025" y="5751513"/>
          <p14:tracePt t="5755" x="3527425" y="5759450"/>
          <p14:tracePt t="5772" x="3732213" y="5776913"/>
          <p14:tracePt t="5790" x="3911600" y="5786438"/>
          <p14:tracePt t="5805" x="4125913" y="5795963"/>
          <p14:tracePt t="5822" x="4340225" y="5803900"/>
          <p14:tracePt t="5841" x="4670425" y="5840413"/>
          <p14:tracePt t="5855" x="4946650" y="5848350"/>
          <p14:tracePt t="5871" x="5241925" y="5848350"/>
          <p14:tracePt t="5890" x="5527675" y="5857875"/>
          <p14:tracePt t="5908" x="5759450" y="5875338"/>
          <p14:tracePt t="5921" x="5929313" y="5875338"/>
          <p14:tracePt t="5939" x="6027738" y="5875338"/>
          <p14:tracePt t="5955" x="6099175" y="5857875"/>
          <p14:tracePt t="5971" x="6143625" y="5830888"/>
          <p14:tracePt t="5989" x="6232525" y="5786438"/>
          <p14:tracePt t="6005" x="6313488" y="5741988"/>
          <p14:tracePt t="6021" x="6402388" y="5715000"/>
          <p14:tracePt t="6039" x="6473825" y="5705475"/>
          <p14:tracePt t="6055" x="6510338" y="5697538"/>
          <p14:tracePt t="6071" x="6562725" y="5697538"/>
          <p14:tracePt t="6089" x="6616700" y="5697538"/>
          <p14:tracePt t="6105" x="6680200" y="5697538"/>
          <p14:tracePt t="6121" x="6759575" y="5732463"/>
          <p14:tracePt t="6139" x="6938963" y="5768975"/>
          <p14:tracePt t="6155" x="7045325" y="5795963"/>
          <p14:tracePt t="6171" x="7197725" y="5813425"/>
          <p14:tracePt t="6189" x="7367588" y="5830888"/>
          <p14:tracePt t="6205" x="7572375" y="5830888"/>
          <p14:tracePt t="6221" x="7724775" y="5840413"/>
          <p14:tracePt t="6239" x="7786688" y="5840413"/>
          <p14:tracePt t="6255" x="7831138" y="5840413"/>
          <p14:tracePt t="6271" x="7858125" y="5840413"/>
          <p14:tracePt t="6289" x="7867650" y="5840413"/>
          <p14:tracePt t="6305" x="7875588" y="5830888"/>
          <p14:tracePt t="6386" x="7885113" y="5830888"/>
          <p14:tracePt t="6402" x="7894638" y="5840413"/>
          <p14:tracePt t="6465" x="7902575" y="5840413"/>
          <p14:tracePt t="6487" x="7912100" y="5840413"/>
          <p14:tracePt t="6495" x="7920038" y="5830888"/>
          <p14:tracePt t="6518" x="7929563" y="5830888"/>
          <p14:tracePt t="6640" x="7929563" y="5822950"/>
          <p14:tracePt t="6678" x="7929563" y="5803900"/>
          <p14:tracePt t="6709" x="7929563" y="5795963"/>
          <p14:tracePt t="6725" x="7929563" y="5786438"/>
          <p14:tracePt t="6747" x="7929563" y="5776913"/>
          <p14:tracePt t="6756" x="7929563" y="5768975"/>
          <p14:tracePt t="6779" x="7929563" y="5759450"/>
          <p14:tracePt t="6795" x="7929563" y="5751513"/>
          <p14:tracePt t="6811" x="7929563" y="5741988"/>
          <p14:tracePt t="6821" x="7929563" y="5732463"/>
          <p14:tracePt t="6839" x="7929563" y="5724525"/>
          <p14:tracePt t="6855" x="7929563" y="5715000"/>
          <p14:tracePt t="6871" x="7929563" y="5697538"/>
          <p14:tracePt t="6889" x="7929563" y="5688013"/>
          <p14:tracePt t="6907" x="7929563" y="5680075"/>
          <p14:tracePt t="6921" x="7929563" y="5670550"/>
          <p14:tracePt t="6938" x="7929563" y="5661025"/>
          <p14:tracePt t="6954" x="7929563" y="5653088"/>
          <p14:tracePt t="7123" x="7929563" y="5643563"/>
          <p14:tracePt t="7132" x="7929563" y="5634038"/>
          <p14:tracePt t="7140" x="7929563" y="5626100"/>
          <p14:tracePt t="7156" x="7929563" y="5616575"/>
          <p14:tracePt t="7172" x="7929563" y="5608638"/>
          <p14:tracePt t="7341" x="7939088" y="5608638"/>
          <p14:tracePt t="7372" x="7947025" y="5608638"/>
          <p14:tracePt t="7384" x="7956550" y="5608638"/>
          <p14:tracePt t="7400" x="7966075" y="5608638"/>
          <p14:tracePt t="7561" x="7966075" y="5599113"/>
          <p14:tracePt t="7577" x="7966075" y="5572125"/>
          <p14:tracePt t="7588" x="7966075" y="5562600"/>
          <p14:tracePt t="7620" x="7966075" y="5554663"/>
          <p14:tracePt t="7627" x="7956550" y="5545138"/>
          <p14:tracePt t="7683" x="7956550" y="5527675"/>
          <p14:tracePt t="7692" x="7956550" y="5518150"/>
          <p14:tracePt t="7715" x="7956550" y="5510213"/>
          <p14:tracePt t="7724" x="7947025" y="5510213"/>
          <p14:tracePt t="7731" x="7947025" y="5500688"/>
          <p14:tracePt t="7739" x="7947025" y="5491163"/>
          <p14:tracePt t="7916" x="7947025" y="5483225"/>
          <p14:tracePt t="7929" x="7939088" y="5483225"/>
          <p14:tracePt t="8057" x="7939088" y="5473700"/>
          <p14:tracePt t="8081" x="7939088" y="5465763"/>
          <p14:tracePt t="8148" x="7939088" y="5456238"/>
          <p14:tracePt t="8156" x="7947025" y="5456238"/>
          <p14:tracePt t="8171" x="7956550" y="5456238"/>
          <p14:tracePt t="8187" x="7966075" y="5456238"/>
          <p14:tracePt t="8195" x="7974013" y="5456238"/>
          <p14:tracePt t="8204" x="7983538" y="5456238"/>
          <p14:tracePt t="8221" x="8001000" y="5456238"/>
          <p14:tracePt t="8238" x="8018463" y="5456238"/>
          <p14:tracePt t="8254" x="8045450" y="5456238"/>
          <p14:tracePt t="8271" x="8062913" y="5465763"/>
          <p14:tracePt t="8288" x="8072438" y="5465763"/>
          <p14:tracePt t="8360" x="8089900" y="5465763"/>
          <p14:tracePt t="8368" x="8099425" y="5465763"/>
          <p14:tracePt t="18431" x="8116888" y="5465763"/>
          <p14:tracePt t="18448" x="8134350" y="5446713"/>
          <p14:tracePt t="18480" x="8143875" y="5438775"/>
          <p14:tracePt t="18496" x="8153400" y="5429250"/>
          <p14:tracePt t="18512" x="8161338" y="5429250"/>
          <p14:tracePt t="18521" x="8170863" y="5419725"/>
          <p14:tracePt t="18537" x="8180388" y="5419725"/>
          <p14:tracePt t="18553" x="8180388" y="5411788"/>
          <p14:tracePt t="18570" x="8188325" y="5411788"/>
          <p14:tracePt t="18586" x="8197850" y="5411788"/>
          <p14:tracePt t="18603" x="8205788" y="5411788"/>
          <p14:tracePt t="18619" x="8215313" y="5411788"/>
          <p14:tracePt t="18636" x="8224838" y="5411788"/>
          <p14:tracePt t="18692" x="8242300" y="5411788"/>
          <p14:tracePt t="18700" x="8251825" y="5411788"/>
          <p14:tracePt t="18716" x="8269288" y="5411788"/>
          <p14:tracePt t="18732" x="8277225" y="5411788"/>
          <p14:tracePt t="18823" x="8304213" y="5411788"/>
          <p14:tracePt t="18835" x="8348663" y="5411788"/>
          <p14:tracePt t="18851" x="8385175" y="5411788"/>
          <p14:tracePt t="18861" x="8412163" y="5411788"/>
          <p14:tracePt t="18874" x="8420100" y="5411788"/>
          <p14:tracePt t="18976" x="8429625" y="5402263"/>
          <p14:tracePt t="18984" x="8439150" y="5394325"/>
          <p14:tracePt t="18992" x="8456613" y="5394325"/>
          <p14:tracePt t="19008" x="8456613" y="5384800"/>
          <p14:tracePt t="19019" x="8466138" y="5384800"/>
          <p14:tracePt t="19064" x="8466138" y="5375275"/>
          <p14:tracePt t="19070" x="8483600" y="5375275"/>
          <p14:tracePt t="19078" x="8483600" y="5367338"/>
          <p14:tracePt t="19086" x="8491538" y="5367338"/>
          <p14:tracePt t="19103" x="8501063" y="5357813"/>
          <p14:tracePt t="19120" x="8510588" y="5348288"/>
          <p14:tracePt t="19136" x="8518525" y="5340350"/>
          <p14:tracePt t="19152" x="8528050" y="5330825"/>
          <p14:tracePt t="19170" x="8537575" y="5330825"/>
          <p14:tracePt t="19186" x="8545513" y="5330825"/>
          <p14:tracePt t="19413" x="8555038" y="5330825"/>
          <p14:tracePt t="19429" x="8562975" y="5330825"/>
          <p14:tracePt t="19451" x="8572500" y="5330825"/>
          <p14:tracePt t="19532" x="8582025" y="5330825"/>
          <p14:tracePt t="19593" x="8582025" y="5322888"/>
          <p14:tracePt t="25280" x="8572500" y="5313363"/>
          <p14:tracePt t="25294" x="8555038" y="5303838"/>
          <p14:tracePt t="25310" x="8537575" y="5295900"/>
          <p14:tracePt t="25320" x="8510588" y="5286375"/>
          <p14:tracePt t="25335" x="8456613" y="5276850"/>
          <p14:tracePt t="25352" x="8402638" y="5259388"/>
          <p14:tracePt t="25369" x="8331200" y="5259388"/>
          <p14:tracePt t="25385" x="8277225" y="5259388"/>
          <p14:tracePt t="25402" x="8215313" y="5259388"/>
          <p14:tracePt t="25418" x="8126413" y="5268913"/>
          <p14:tracePt t="25435" x="8037513" y="5268913"/>
          <p14:tracePt t="25452" x="7912100" y="5268913"/>
          <p14:tracePt t="25468" x="7751763" y="5241925"/>
          <p14:tracePt t="25485" x="7581900" y="5205413"/>
          <p14:tracePt t="25502" x="7439025" y="5170488"/>
          <p14:tracePt t="25519" x="7313613" y="5133975"/>
          <p14:tracePt t="25536" x="7188200" y="5108575"/>
          <p14:tracePt t="25552" x="7126288" y="5072063"/>
          <p14:tracePt t="25568" x="7018338" y="5045075"/>
          <p14:tracePt t="25585" x="6884988" y="4983163"/>
          <p14:tracePt t="25602" x="6732588" y="4929188"/>
          <p14:tracePt t="25618" x="6572250" y="4857750"/>
          <p14:tracePt t="25635" x="6419850" y="4786313"/>
          <p14:tracePt t="25652" x="6276975" y="4714875"/>
          <p14:tracePt t="25668" x="6134100" y="4625975"/>
          <p14:tracePt t="25671" x="6054725" y="4581525"/>
          <p14:tracePt t="25686" x="5894388" y="4473575"/>
          <p14:tracePt t="25701" x="5688013" y="4357688"/>
          <p14:tracePt t="25718" x="5473700" y="4268788"/>
          <p14:tracePt t="25735" x="5214938" y="4179888"/>
          <p14:tracePt t="25752" x="4884738" y="4037013"/>
          <p14:tracePt t="25768" x="4438650" y="3884613"/>
          <p14:tracePt t="25785" x="4133850" y="3830638"/>
          <p14:tracePt t="25802" x="3938588" y="3768725"/>
          <p14:tracePt t="25819" x="3741738" y="3679825"/>
          <p14:tracePt t="25836" x="3652838" y="3625850"/>
          <p14:tracePt t="25851" x="3571875" y="3581400"/>
          <p14:tracePt t="25868" x="3509963" y="3527425"/>
          <p14:tracePt t="25885" x="3465513" y="3500438"/>
          <p14:tracePt t="25901" x="3419475" y="3465513"/>
          <p14:tracePt t="25918" x="3384550" y="3438525"/>
          <p14:tracePt t="25935" x="3348038" y="3419475"/>
          <p14:tracePt t="25952" x="3303588" y="3394075"/>
          <p14:tracePt t="25968" x="3268663" y="3367088"/>
          <p14:tracePt t="25985" x="3133725" y="3303588"/>
          <p14:tracePt t="26004" x="3027363" y="3251200"/>
          <p14:tracePt t="26018" x="2919413" y="3197225"/>
          <p14:tracePt t="26035" x="2857500" y="3160713"/>
          <p14:tracePt t="26051" x="2830513" y="3143250"/>
          <p14:tracePt t="26068" x="2822575" y="3133725"/>
          <p14:tracePt t="26085" x="2813050" y="3116263"/>
          <p14:tracePt t="26101" x="2813050" y="3108325"/>
          <p14:tracePt t="26118" x="2795588" y="3098800"/>
          <p14:tracePt t="26135" x="2786063" y="3071813"/>
          <p14:tracePt t="26151" x="2776538" y="3044825"/>
          <p14:tracePt t="26168" x="2759075" y="3009900"/>
          <p14:tracePt t="26185" x="2751138" y="2973388"/>
          <p14:tracePt t="26202" x="2741613" y="2928938"/>
          <p14:tracePt t="26218" x="2724150" y="2884488"/>
          <p14:tracePt t="26235" x="2705100" y="2840038"/>
          <p14:tracePt t="26252" x="2687638" y="2795588"/>
          <p14:tracePt t="26268" x="2670175" y="2759075"/>
          <p14:tracePt t="26285" x="2670175" y="2751138"/>
          <p14:tracePt t="26301" x="2660650" y="2741613"/>
          <p14:tracePt t="26318" x="2660650" y="2732088"/>
          <p14:tracePt t="26335" x="2660650" y="2714625"/>
          <p14:tracePt t="26370" x="2687638" y="2705100"/>
          <p14:tracePt t="26385" x="2714625" y="2714625"/>
          <p14:tracePt t="26401" x="2759075" y="2724150"/>
          <p14:tracePt t="26418" x="2803525" y="2741613"/>
          <p14:tracePt t="26435" x="2847975" y="2759075"/>
          <p14:tracePt t="26451" x="2894013" y="2768600"/>
          <p14:tracePt t="26468" x="2911475" y="2786063"/>
          <p14:tracePt t="26485" x="2946400" y="2795588"/>
          <p14:tracePt t="26501" x="2982913" y="2803525"/>
          <p14:tracePt t="26518" x="3009900" y="2803525"/>
          <p14:tracePt t="26535" x="3044825" y="2803525"/>
          <p14:tracePt t="26551" x="3054350" y="2803525"/>
          <p14:tracePt t="26568" x="3071813" y="2803525"/>
          <p14:tracePt t="26585" x="3108325" y="2803525"/>
          <p14:tracePt t="26601" x="3133725" y="2803525"/>
          <p14:tracePt t="26618" x="3143250" y="2803525"/>
          <p14:tracePt t="26635" x="3152775" y="2803525"/>
          <p14:tracePt t="26651" x="3170238" y="2803525"/>
          <p14:tracePt t="26668" x="3197225" y="2803525"/>
          <p14:tracePt t="26671" x="3214688" y="2803525"/>
          <p14:tracePt t="26685" x="3268663" y="2795588"/>
          <p14:tracePt t="26701" x="3303588" y="2795588"/>
          <p14:tracePt t="26718" x="3340100" y="2795588"/>
          <p14:tracePt t="26735" x="3357563" y="2795588"/>
          <p14:tracePt t="26751" x="3384550" y="2795588"/>
          <p14:tracePt t="26768" x="3402013" y="2786063"/>
          <p14:tracePt t="26785" x="3429000" y="2768600"/>
          <p14:tracePt t="26801" x="3438525" y="2759075"/>
          <p14:tracePt t="26818" x="3465513" y="2751138"/>
          <p14:tracePt t="26835" x="3490913" y="2741613"/>
          <p14:tracePt t="26851" x="3500438" y="2732088"/>
          <p14:tracePt t="26868" x="3509963" y="2724150"/>
          <p14:tracePt t="26938" x="3509963" y="2714625"/>
          <p14:tracePt t="26970" x="3509963" y="2705100"/>
          <p14:tracePt t="26978" x="3500438" y="2705100"/>
          <p14:tracePt t="26985" x="3473450" y="2679700"/>
          <p14:tracePt t="27003" x="3429000" y="2643188"/>
          <p14:tracePt t="27018" x="3357563" y="2616200"/>
          <p14:tracePt t="27035" x="3295650" y="2581275"/>
          <p14:tracePt t="27051" x="3241675" y="2562225"/>
          <p14:tracePt t="27068" x="3197225" y="2536825"/>
          <p14:tracePt t="27085" x="3160713" y="2509838"/>
          <p14:tracePt t="27101" x="3108325" y="2473325"/>
          <p14:tracePt t="27118" x="3071813" y="2455863"/>
          <p14:tracePt t="27135" x="3017838" y="2446338"/>
          <p14:tracePt t="27151" x="2919413" y="2428875"/>
          <p14:tracePt t="27168" x="2847975" y="2411413"/>
          <p14:tracePt t="27185" x="2830513" y="2401888"/>
          <p14:tracePt t="27201" x="2813050" y="2401888"/>
          <p14:tracePt t="27218" x="2795588" y="2393950"/>
          <p14:tracePt t="27252" x="2786063" y="2393950"/>
          <p14:tracePt t="27268" x="2776538" y="2393950"/>
          <p14:tracePt t="27285" x="2759075" y="2393950"/>
          <p14:tracePt t="27301" x="2724150" y="2393950"/>
          <p14:tracePt t="27318" x="2670175" y="2393950"/>
          <p14:tracePt t="27335" x="2616200" y="2393950"/>
          <p14:tracePt t="27351" x="2608263" y="2393950"/>
          <p14:tracePt t="27369" x="2581275" y="2393950"/>
          <p14:tracePt t="27386" x="2562225" y="2374900"/>
          <p14:tracePt t="27402" x="2544763" y="2374900"/>
          <p14:tracePt t="27418" x="2536825" y="2366963"/>
          <p14:tracePt t="27435" x="2527300" y="2357438"/>
          <p14:tracePt t="27451" x="2517775" y="2357438"/>
          <p14:tracePt t="27537" x="2544763" y="2357438"/>
          <p14:tracePt t="27546" x="2581275" y="2357438"/>
          <p14:tracePt t="27553" x="2616200" y="2357438"/>
          <p14:tracePt t="27568" x="2679700" y="2366963"/>
          <p14:tracePt t="27585" x="2732088" y="2366963"/>
          <p14:tracePt t="27601" x="2776538" y="2374900"/>
          <p14:tracePt t="27618" x="2813050" y="2374900"/>
          <p14:tracePt t="27635" x="2867025" y="2366963"/>
          <p14:tracePt t="27651" x="2919413" y="2357438"/>
          <p14:tracePt t="27668" x="2990850" y="2339975"/>
          <p14:tracePt t="27671" x="3017838" y="2330450"/>
          <p14:tracePt t="27685" x="3054350" y="2322513"/>
          <p14:tracePt t="27702" x="3089275" y="2303463"/>
          <p14:tracePt t="27718" x="3125788" y="2303463"/>
          <p14:tracePt t="27735" x="3179763" y="2312988"/>
          <p14:tracePt t="27751" x="3259138" y="2330450"/>
          <p14:tracePt t="27768" x="3303588" y="2347913"/>
          <p14:tracePt t="27787" x="3367088" y="2366963"/>
          <p14:tracePt t="27801" x="3384550" y="2374900"/>
          <p14:tracePt t="27818" x="3419475" y="2384425"/>
          <p14:tracePt t="27835" x="3473450" y="2411413"/>
          <p14:tracePt t="27852" x="3509963" y="2411413"/>
          <p14:tracePt t="27868" x="3544888" y="2419350"/>
          <p14:tracePt t="27885" x="3554413" y="2428875"/>
          <p14:tracePt t="27901" x="3562350" y="2428875"/>
          <p14:tracePt t="27955" x="3581400" y="2438400"/>
          <p14:tracePt t="27962" x="3589338" y="2438400"/>
          <p14:tracePt t="27973" x="3598863" y="2438400"/>
          <p14:tracePt t="27985" x="3598863" y="2446338"/>
          <p14:tracePt t="28004" x="3608388" y="2446338"/>
          <p14:tracePt t="28018" x="3616325" y="2446338"/>
          <p14:tracePt t="28035" x="3633788" y="2455863"/>
          <p14:tracePt t="28051" x="3643313" y="2465388"/>
          <p14:tracePt t="28068" x="3660775" y="2473325"/>
          <p14:tracePt t="28084" x="3670300" y="2482850"/>
          <p14:tracePt t="28101" x="3679825" y="2490788"/>
          <p14:tracePt t="28118" x="3687763" y="2509838"/>
          <p14:tracePt t="28135" x="3705225" y="2517775"/>
          <p14:tracePt t="28151" x="3714750" y="2527300"/>
          <p14:tracePt t="28168" x="3732213" y="2536825"/>
          <p14:tracePt t="28185" x="3848100" y="2544763"/>
          <p14:tracePt t="28201" x="4000500" y="2554288"/>
          <p14:tracePt t="28218" x="4143375" y="2562225"/>
          <p14:tracePt t="28236" x="4348163" y="2589213"/>
          <p14:tracePt t="28252" x="4419600" y="2608263"/>
          <p14:tracePt t="28268" x="4456113" y="2616200"/>
          <p14:tracePt t="28284" x="4491038" y="2633663"/>
          <p14:tracePt t="28301" x="4554538" y="2643188"/>
          <p14:tracePt t="28318" x="4732338" y="2660650"/>
          <p14:tracePt t="28336" x="4991100" y="2660650"/>
          <p14:tracePt t="28351" x="5259388" y="2670175"/>
          <p14:tracePt t="28368" x="5429250" y="2679700"/>
          <p14:tracePt t="28385" x="5473700" y="2687638"/>
          <p14:tracePt t="28434" x="5483225" y="2687638"/>
          <p14:tracePt t="28458" x="5500688" y="2679700"/>
          <p14:tracePt t="28466" x="5527675" y="2670175"/>
          <p14:tracePt t="28474" x="5537200" y="2660650"/>
          <p14:tracePt t="28484" x="5545138" y="2660650"/>
          <p14:tracePt t="28570" x="5545138" y="2652713"/>
          <p14:tracePt t="28581" x="5554663" y="2652713"/>
          <p14:tracePt t="28596" x="5562600" y="2633663"/>
          <p14:tracePt t="28608" x="5581650" y="2625725"/>
          <p14:tracePt t="28634" x="5589588" y="2616200"/>
          <p14:tracePt t="28672" x="5589588" y="2608263"/>
          <p14:tracePt t="28686" x="5599113" y="2608263"/>
          <p14:tracePt t="28694" x="5599113" y="2598738"/>
          <p14:tracePt t="28703" x="5608638" y="2598738"/>
          <p14:tracePt t="28718" x="5616575" y="2589213"/>
          <p14:tracePt t="28953" x="5626100" y="2589213"/>
          <p14:tracePt t="28993" x="5634038" y="2589213"/>
          <p14:tracePt t="29004" x="5634038" y="2581275"/>
          <p14:tracePt t="29022" x="5653088" y="2571750"/>
          <p14:tracePt t="29051" x="5661025" y="2571750"/>
          <p14:tracePt t="29144" x="5670550" y="2581275"/>
          <p14:tracePt t="29159" x="5705475" y="2589213"/>
          <p14:tracePt t="29175" x="5759450" y="2608263"/>
          <p14:tracePt t="29185" x="5776913" y="2608263"/>
          <p14:tracePt t="29201" x="5803900" y="2616200"/>
          <p14:tracePt t="29218" x="5830888" y="2633663"/>
          <p14:tracePt t="29235" x="5848350" y="2633663"/>
          <p14:tracePt t="29252" x="5911850" y="2633663"/>
          <p14:tracePt t="29268" x="5946775" y="2633663"/>
          <p14:tracePt t="29285" x="5991225" y="2633663"/>
          <p14:tracePt t="29301" x="6045200" y="2633663"/>
          <p14:tracePt t="29318" x="6099175" y="2633663"/>
          <p14:tracePt t="29335" x="6134100" y="2633663"/>
          <p14:tracePt t="29352" x="6161088" y="2633663"/>
          <p14:tracePt t="29368" x="6170613" y="2633663"/>
          <p14:tracePt t="29470" x="6170613" y="2625725"/>
          <p14:tracePt t="29572" x="6180138" y="2643188"/>
          <p14:tracePt t="29588" x="6232525" y="2687638"/>
          <p14:tracePt t="29613" x="6259513" y="2732088"/>
          <p14:tracePt t="29625" x="6251575" y="2776538"/>
          <p14:tracePt t="29656" x="6269038" y="2751138"/>
          <p14:tracePt t="29759" x="6251575" y="2741613"/>
          <p14:tracePt t="29775" x="6242050" y="2741613"/>
          <p14:tracePt t="29828" x="6232525" y="2741613"/>
          <p14:tracePt t="29844" x="6224588" y="2741613"/>
          <p14:tracePt t="29934" x="6224588" y="2751138"/>
          <p14:tracePt t="30348" x="6215063" y="2751138"/>
          <p14:tracePt t="30356" x="6161088" y="2751138"/>
          <p14:tracePt t="30367" x="6116638" y="2751138"/>
          <p14:tracePt t="30384" x="6081713" y="2759075"/>
          <p14:tracePt t="30401" x="6018213" y="2768600"/>
          <p14:tracePt t="30418" x="5840413" y="2822575"/>
          <p14:tracePt t="30434" x="5394325" y="2857500"/>
          <p14:tracePt t="30451" x="4848225" y="2786063"/>
          <p14:tracePt t="30467" x="4822825" y="2795588"/>
          <p14:tracePt t="30484" x="5037138" y="2946400"/>
          <p14:tracePt t="30501" x="5241925" y="3081338"/>
          <p14:tracePt t="30517" x="5303838" y="3133725"/>
          <p14:tracePt t="30551" x="5295900" y="3143250"/>
          <p14:tracePt t="30576" x="5303838" y="3143250"/>
          <p14:tracePt t="30585" x="5322888" y="3143250"/>
          <p14:tracePt t="30601" x="5375275" y="3098800"/>
          <p14:tracePt t="30617" x="5438775" y="3009900"/>
          <p14:tracePt t="30634" x="5491163" y="2901950"/>
          <p14:tracePt t="30651" x="5537200" y="2795588"/>
          <p14:tracePt t="30667" x="5562600" y="2705100"/>
          <p14:tracePt t="30671" x="5572125" y="2670175"/>
          <p14:tracePt t="30684" x="5581650" y="2616200"/>
          <p14:tracePt t="30701" x="5626100" y="2465388"/>
          <p14:tracePt t="30718" x="5661025" y="2357438"/>
          <p14:tracePt t="30734" x="5680075" y="2268538"/>
          <p14:tracePt t="30751" x="5715000" y="2197100"/>
          <p14:tracePt t="30767" x="5786438" y="2133600"/>
          <p14:tracePt t="30784" x="5840413" y="2071688"/>
          <p14:tracePt t="30801" x="5857875" y="2027238"/>
          <p14:tracePt t="30817" x="5875338" y="1965325"/>
          <p14:tracePt t="30834" x="5884863" y="1919288"/>
          <p14:tracePt t="30851" x="5902325" y="1874838"/>
          <p14:tracePt t="30868" x="5929313" y="1847850"/>
          <p14:tracePt t="30884" x="5965825" y="1830388"/>
          <p14:tracePt t="30901" x="6027738" y="1822450"/>
          <p14:tracePt t="30917" x="6081713" y="1803400"/>
          <p14:tracePt t="30934" x="6134100" y="1795463"/>
          <p14:tracePt t="30951" x="6188075" y="1785938"/>
          <p14:tracePt t="30967" x="6232525" y="1785938"/>
          <p14:tracePt t="30984" x="6286500" y="1785938"/>
          <p14:tracePt t="31001" x="6348413" y="1785938"/>
          <p14:tracePt t="31020" x="6357938" y="1785938"/>
          <p14:tracePt t="31097" x="6367463" y="1785938"/>
          <p14:tracePt t="31122" x="6384925" y="1785938"/>
          <p14:tracePt t="31128" x="6394450" y="1785938"/>
          <p14:tracePt t="31143" x="6402388" y="1785938"/>
          <p14:tracePt t="31303" x="6411913" y="1785938"/>
          <p14:tracePt t="31328" x="6419850" y="1785938"/>
          <p14:tracePt t="31342" x="6429375" y="1812925"/>
          <p14:tracePt t="31359" x="6438900" y="1830388"/>
          <p14:tracePt t="31368" x="6446838" y="1839913"/>
          <p14:tracePt t="31384" x="6456363" y="1874838"/>
          <p14:tracePt t="31401" x="6473825" y="1938338"/>
          <p14:tracePt t="31418" x="6491288" y="1973263"/>
          <p14:tracePt t="31434" x="6500813" y="2000250"/>
          <p14:tracePt t="31451" x="6510338" y="2017713"/>
          <p14:tracePt t="31467" x="6510338" y="2027238"/>
          <p14:tracePt t="31484" x="6510338" y="2036763"/>
          <p14:tracePt t="31501" x="6518275" y="2044700"/>
          <p14:tracePt t="31517" x="6527800" y="2062163"/>
          <p14:tracePt t="31534" x="6545263" y="2098675"/>
          <p14:tracePt t="31551" x="6545263" y="2125663"/>
          <p14:tracePt t="31568" x="6545263" y="2143125"/>
          <p14:tracePt t="31584" x="6545263" y="2152650"/>
          <p14:tracePt t="31601" x="6545263" y="2160588"/>
          <p14:tracePt t="31617" x="6545263" y="2170113"/>
          <p14:tracePt t="31634" x="6545263" y="2179638"/>
          <p14:tracePt t="31651" x="6554788" y="2187575"/>
          <p14:tracePt t="31667" x="6554788" y="2197100"/>
          <p14:tracePt t="31807" x="6572250" y="2197100"/>
          <p14:tracePt t="31825" x="6581775" y="2197100"/>
          <p14:tracePt t="31842" x="6599238" y="2214563"/>
          <p14:tracePt t="31851" x="6653213" y="2251075"/>
          <p14:tracePt t="31868" x="6715125" y="2268538"/>
          <p14:tracePt t="31884" x="6759575" y="2286000"/>
          <p14:tracePt t="31901" x="6813550" y="2322513"/>
          <p14:tracePt t="31917" x="6875463" y="2330450"/>
          <p14:tracePt t="31934" x="6911975" y="2347913"/>
          <p14:tracePt t="31951" x="6946900" y="2357438"/>
          <p14:tracePt t="31967" x="7000875" y="2374900"/>
          <p14:tracePt t="31984" x="7054850" y="2384425"/>
          <p14:tracePt t="32003" x="7108825" y="2393950"/>
          <p14:tracePt t="32017" x="7108825" y="2401888"/>
          <p14:tracePt t="32219" x="7116763" y="2401888"/>
          <p14:tracePt t="32231" x="7134225" y="2411413"/>
          <p14:tracePt t="32319" x="7153275" y="2411413"/>
          <p14:tracePt t="32332" x="7215188" y="2357438"/>
          <p14:tracePt t="32343" x="7251700" y="2322513"/>
          <p14:tracePt t="32354" x="7286625" y="2295525"/>
          <p14:tracePt t="32367" x="7348538" y="2232025"/>
          <p14:tracePt t="32384" x="7412038" y="2160588"/>
          <p14:tracePt t="32401" x="7510463" y="2081213"/>
          <p14:tracePt t="32418" x="7572375" y="2027238"/>
          <p14:tracePt t="32434" x="7616825" y="1982788"/>
          <p14:tracePt t="32450" x="7661275" y="1955800"/>
          <p14:tracePt t="32467" x="7688263" y="1938338"/>
          <p14:tracePt t="32484" x="7705725" y="1919288"/>
          <p14:tracePt t="32501" x="7715250" y="1911350"/>
          <p14:tracePt t="32517" x="7732713" y="1901825"/>
          <p14:tracePt t="32534" x="7742238" y="1893888"/>
          <p14:tracePt t="32592" x="7751763" y="1884363"/>
          <p14:tracePt t="32601" x="7759700" y="1884363"/>
          <p14:tracePt t="32705" x="7759700" y="1874838"/>
          <p14:tracePt t="36825" x="7759700" y="1866900"/>
          <p14:tracePt t="36889" x="7759700" y="1857375"/>
          <p14:tracePt t="36910" x="7759700" y="1847850"/>
          <p14:tracePt t="36941" x="7759700" y="1839913"/>
          <p14:tracePt t="42300" x="7751763" y="1839913"/>
          <p14:tracePt t="42315" x="7742238" y="1839913"/>
          <p14:tracePt t="42327" x="7724775" y="1847850"/>
          <p14:tracePt t="42350" x="7705725" y="1866900"/>
          <p14:tracePt t="42366" x="7697788" y="1874838"/>
          <p14:tracePt t="42382" x="7688263" y="1874838"/>
          <p14:tracePt t="42400" x="7680325" y="1884363"/>
          <p14:tracePt t="42415" x="7661275" y="1893888"/>
          <p14:tracePt t="42432" x="7643813" y="1901825"/>
          <p14:tracePt t="42449" x="7616825" y="1901825"/>
          <p14:tracePt t="42466" x="7589838" y="1911350"/>
          <p14:tracePt t="42482" x="7581900" y="1911350"/>
          <p14:tracePt t="42515" x="7572375" y="1911350"/>
          <p14:tracePt t="45969" x="7562850" y="1911350"/>
          <p14:tracePt t="45986" x="7554913" y="1919288"/>
          <p14:tracePt t="46003" x="7518400" y="1938338"/>
          <p14:tracePt t="46015" x="7518400" y="1946275"/>
          <p14:tracePt t="46032" x="7510463" y="1955800"/>
          <p14:tracePt t="46048" x="7500938" y="1965325"/>
          <p14:tracePt t="46066" x="7483475" y="1982788"/>
          <p14:tracePt t="46082" x="7473950" y="1990725"/>
          <p14:tracePt t="46098" x="7466013" y="2000250"/>
          <p14:tracePt t="46115" x="7446963" y="2009775"/>
          <p14:tracePt t="46132" x="7439025" y="2017713"/>
          <p14:tracePt t="46148" x="7429500" y="2027238"/>
          <p14:tracePt t="46182" x="7419975" y="2036763"/>
          <p14:tracePt t="46198" x="7412038" y="2036763"/>
          <p14:tracePt t="46216" x="7402513" y="2054225"/>
          <p14:tracePt t="46248" x="7394575" y="2054225"/>
          <p14:tracePt t="46265" x="7375525" y="2062163"/>
          <p14:tracePt t="47606" x="7375525" y="2071688"/>
          <p14:tracePt t="47620" x="7367588" y="2071688"/>
          <p14:tracePt t="48218" x="7367588" y="2081213"/>
          <p14:tracePt t="48236" x="7358063" y="2081213"/>
          <p14:tracePt t="60940" x="7367588" y="2062163"/>
          <p14:tracePt t="60957" x="7385050" y="2044700"/>
          <p14:tracePt t="60971" x="7412038" y="2009775"/>
          <p14:tracePt t="60982" x="7429500" y="1982788"/>
          <p14:tracePt t="60997" x="7439025" y="1973263"/>
          <p14:tracePt t="61013" x="7446963" y="1955800"/>
          <p14:tracePt t="61029" x="7473950" y="1938338"/>
          <p14:tracePt t="61046" x="7500938" y="1919288"/>
          <p14:tracePt t="61063" x="7537450" y="1893888"/>
          <p14:tracePt t="61081" x="7581900" y="1866900"/>
          <p14:tracePt t="61096" x="7626350" y="1839913"/>
          <p14:tracePt t="61113" x="7653338" y="1803400"/>
          <p14:tracePt t="61131" x="7705725" y="1751013"/>
          <p14:tracePt t="61149" x="7751763" y="1687513"/>
          <p14:tracePt t="61163" x="7796213" y="1643063"/>
          <p14:tracePt t="61179" x="7823200" y="1608138"/>
          <p14:tracePt t="61196" x="7831138" y="1581150"/>
          <p14:tracePt t="61213" x="7840663" y="1554163"/>
          <p14:tracePt t="61229" x="7848600" y="1544638"/>
          <p14:tracePt t="61246" x="7848600" y="1527175"/>
          <p14:tracePt t="61249" x="7858125" y="1527175"/>
          <p14:tracePt t="61263" x="7858125" y="1517650"/>
          <p14:tracePt t="61280" x="7875588" y="1509713"/>
          <p14:tracePt t="61313" x="7902575" y="1509713"/>
          <p14:tracePt t="61329" x="8001000" y="1589088"/>
          <p14:tracePt t="61346" x="8099425" y="1697038"/>
          <p14:tracePt t="61363" x="8242300" y="1830388"/>
          <p14:tracePt t="61379" x="8385175" y="1955800"/>
          <p14:tracePt t="61396" x="8501063" y="2071688"/>
          <p14:tracePt t="61412" x="8670925" y="2187575"/>
          <p14:tracePt t="61429" x="8831263" y="2295525"/>
          <p14:tracePt t="61446" x="9153525" y="2419350"/>
          <p14:tracePt t="61462" x="9394825" y="2517775"/>
          <p14:tracePt t="61479" x="9617075" y="2643188"/>
          <p14:tracePt t="61496" x="9777413" y="2697163"/>
          <p14:tracePt t="61512" x="9858375" y="2724150"/>
          <p14:tracePt t="61529" x="9875838" y="2724150"/>
          <p14:tracePt t="61563" x="9858375" y="2705100"/>
          <p14:tracePt t="61579" x="9848850" y="2697163"/>
          <p14:tracePt t="61596" x="9840913" y="2687638"/>
          <p14:tracePt t="61612" x="9831388" y="2679700"/>
          <p14:tracePt t="61629" x="9813925" y="2660650"/>
          <p14:tracePt t="61646" x="9777413" y="2652713"/>
          <p14:tracePt t="61662" x="9725025" y="2625725"/>
          <p14:tracePt t="61679" x="9582150" y="2562225"/>
          <p14:tracePt t="61696" x="9277350" y="2446338"/>
          <p14:tracePt t="61713" x="9072563" y="2384425"/>
          <p14:tracePt t="61729" x="8885238" y="2330450"/>
          <p14:tracePt t="61746" x="8742363" y="2286000"/>
          <p14:tracePt t="61762" x="8634413" y="2268538"/>
          <p14:tracePt t="61779" x="8572500" y="2251075"/>
          <p14:tracePt t="61796" x="8537575" y="2232025"/>
          <p14:tracePt t="61812" x="8483600" y="2224088"/>
          <p14:tracePt t="61829" x="8429625" y="2205038"/>
          <p14:tracePt t="61846" x="8367713" y="2179638"/>
          <p14:tracePt t="61863" x="8331200" y="2170113"/>
          <p14:tracePt t="61879" x="8286750" y="2143125"/>
          <p14:tracePt t="61896" x="8242300" y="2125663"/>
          <p14:tracePt t="61912" x="8224838" y="2108200"/>
          <p14:tracePt t="61929" x="8215313" y="2098675"/>
          <p14:tracePt t="61946" x="8197850" y="2081213"/>
          <p14:tracePt t="61962" x="8153400" y="2044700"/>
          <p14:tracePt t="61979" x="8116888" y="2009775"/>
          <p14:tracePt t="61996" x="8081963" y="1973263"/>
          <p14:tracePt t="62013" x="8062913" y="1946275"/>
          <p14:tracePt t="62029" x="8027988" y="1919288"/>
          <p14:tracePt t="62046" x="7991475" y="1874838"/>
          <p14:tracePt t="62062" x="7974013" y="1847850"/>
          <p14:tracePt t="62079" x="7974013" y="1839913"/>
          <p14:tracePt t="62227" x="7974013" y="1830388"/>
          <p14:tracePt t="62246" x="7974013" y="1822450"/>
          <p14:tracePt t="62258" x="7974013" y="1803400"/>
          <p14:tracePt t="62370" x="7983538" y="1812925"/>
          <p14:tracePt t="62388" x="7983538" y="1830388"/>
          <p14:tracePt t="62400" x="7983538" y="1847850"/>
          <p14:tracePt t="62413" x="7983538" y="1857375"/>
          <p14:tracePt t="62429" x="7983538" y="1874838"/>
          <p14:tracePt t="62446" x="7983538" y="1901825"/>
          <p14:tracePt t="62462" x="7983538" y="1919288"/>
          <p14:tracePt t="62479" x="7983538" y="1928813"/>
          <p14:tracePt t="62496" x="7983538" y="1946275"/>
          <p14:tracePt t="62512" x="7983538" y="1965325"/>
          <p14:tracePt t="62529" x="7991475" y="1990725"/>
          <p14:tracePt t="62546" x="7991475" y="2017713"/>
          <p14:tracePt t="62562" x="7991475" y="2036763"/>
          <p14:tracePt t="62579" x="8001000" y="2062163"/>
          <p14:tracePt t="62596" x="8010525" y="2081213"/>
          <p14:tracePt t="62612" x="8018463" y="2108200"/>
          <p14:tracePt t="62629" x="8037513" y="2143125"/>
          <p14:tracePt t="62646" x="8054975" y="2187575"/>
          <p14:tracePt t="62662" x="8081963" y="2224088"/>
          <p14:tracePt t="62679" x="8099425" y="2268538"/>
          <p14:tracePt t="62696" x="8134350" y="2322513"/>
          <p14:tracePt t="62713" x="8153400" y="2339975"/>
          <p14:tracePt t="62729" x="8161338" y="2357438"/>
          <p14:tracePt t="62746" x="8188325" y="2374900"/>
          <p14:tracePt t="62762" x="8197850" y="2384425"/>
          <p14:tracePt t="62779" x="8224838" y="2401888"/>
          <p14:tracePt t="62796" x="8242300" y="2419350"/>
          <p14:tracePt t="62812" x="8259763" y="2428875"/>
          <p14:tracePt t="62829" x="8269288" y="2438400"/>
          <p14:tracePt t="62846" x="8277225" y="2446338"/>
          <p14:tracePt t="62863" x="8286750" y="2455863"/>
          <p14:tracePt t="62879" x="8296275" y="2465388"/>
          <p14:tracePt t="62896" x="8304213" y="2473325"/>
          <p14:tracePt t="62912" x="8313738" y="2473325"/>
          <p14:tracePt t="62958" x="8313738" y="2482850"/>
          <p14:tracePt t="63102" x="8286750" y="2490788"/>
          <p14:tracePt t="63118" x="8232775" y="2509838"/>
          <p14:tracePt t="63131" x="8143875" y="2527300"/>
          <p14:tracePt t="63149" x="8062913" y="2562225"/>
          <p14:tracePt t="63163" x="7974013" y="2581275"/>
          <p14:tracePt t="63179" x="7894638" y="2598738"/>
          <p14:tracePt t="63196" x="7813675" y="2616200"/>
          <p14:tracePt t="63212" x="7769225" y="2633663"/>
          <p14:tracePt t="63229" x="7724775" y="2633663"/>
          <p14:tracePt t="63246" x="7688263" y="2652713"/>
          <p14:tracePt t="63248" x="7670800" y="2660650"/>
          <p14:tracePt t="63263" x="7653338" y="2660650"/>
          <p14:tracePt t="63279" x="7626350" y="2679700"/>
          <p14:tracePt t="63296" x="7608888" y="2687638"/>
          <p14:tracePt t="63313" x="7599363" y="2705100"/>
          <p14:tracePt t="66623" x="7589838" y="2705100"/>
          <p14:tracePt t="66638" x="7589838" y="2697163"/>
          <p14:tracePt t="66662" x="7581900" y="2687638"/>
          <p14:tracePt t="66672" x="7572375" y="2670175"/>
          <p14:tracePt t="66684" x="7562850" y="2660650"/>
          <p14:tracePt t="66701" x="7562850" y="2652713"/>
          <p14:tracePt t="66712" x="7562850" y="2643188"/>
          <p14:tracePt t="66815" x="7554913" y="2643188"/>
          <p14:tracePt t="66860" x="7554913" y="2633663"/>
          <p14:tracePt t="68443" x="7554913" y="2625725"/>
          <p14:tracePt t="68585" x="7545388" y="2625725"/>
          <p14:tracePt t="69074" x="7537450" y="2616200"/>
          <p14:tracePt t="69090" x="7537450" y="2608263"/>
          <p14:tracePt t="69112" x="7527925" y="2589213"/>
          <p14:tracePt t="69119" x="7527925" y="2581275"/>
          <p14:tracePt t="69158" x="7527925" y="2571750"/>
          <p14:tracePt t="69769" x="7527925" y="2562225"/>
          <p14:tracePt t="71130" x="7527925" y="2554288"/>
          <p14:tracePt t="71148" x="7518400" y="2544763"/>
          <p14:tracePt t="72420" x="7518400" y="2536825"/>
          <p14:tracePt t="72475" x="7518400" y="2527300"/>
          <p14:tracePt t="73541" x="7518400" y="2517775"/>
          <p14:tracePt t="73558" x="7518400" y="2509838"/>
          <p14:tracePt t="73572" x="7527925" y="2500313"/>
          <p14:tracePt t="73579" x="7527925" y="2490788"/>
          <p14:tracePt t="73607" x="7527925" y="2482850"/>
          <p14:tracePt t="73622" x="7527925" y="2473325"/>
          <p14:tracePt t="73688" x="7537450" y="2473325"/>
          <p14:tracePt t="73699" x="7537450" y="2465388"/>
          <p14:tracePt t="73748" x="7545388" y="2465388"/>
          <p14:tracePt t="73772" x="7554913" y="2455863"/>
          <p14:tracePt t="73796" x="7554913" y="2446338"/>
          <p14:tracePt t="73812" x="7554913" y="2438400"/>
          <p14:tracePt t="73866" x="7554913" y="2428875"/>
          <p14:tracePt t="73915" x="7554913" y="2419350"/>
          <p14:tracePt t="74304" x="7554913" y="2411413"/>
          <p14:tracePt t="74325" x="7554913" y="2401888"/>
          <p14:tracePt t="74413" x="7554913" y="2393950"/>
          <p14:tracePt t="74436" x="7554913" y="2384425"/>
          <p14:tracePt t="74538" x="7554913" y="2374900"/>
          <p14:tracePt t="74554" x="7554913" y="2366963"/>
          <p14:tracePt t="74568" x="7562850" y="2357438"/>
          <p14:tracePt t="74594" x="7562850" y="2347913"/>
          <p14:tracePt t="74915" x="7562850" y="2339975"/>
          <p14:tracePt t="74924" x="7554913" y="2339975"/>
          <p14:tracePt t="74937" x="7518400" y="2330450"/>
          <p14:tracePt t="74947" x="7491413" y="2330450"/>
          <p14:tracePt t="74961" x="7466013" y="2322513"/>
          <p14:tracePt t="74977" x="7446963" y="2322513"/>
          <p14:tracePt t="74994" x="7412038" y="2312988"/>
          <p14:tracePt t="75011" x="7367588" y="2303463"/>
          <p14:tracePt t="75027" x="7215188" y="2286000"/>
          <p14:tracePt t="75044" x="7062788" y="2276475"/>
          <p14:tracePt t="75061" x="6919913" y="2276475"/>
          <p14:tracePt t="75077" x="6786563" y="2259013"/>
          <p14:tracePt t="75094" x="6599238" y="2232025"/>
          <p14:tracePt t="75111" x="6500813" y="2224088"/>
          <p14:tracePt t="75127" x="6419850" y="2214563"/>
          <p14:tracePt t="75144" x="6357938" y="2205038"/>
          <p14:tracePt t="75163" x="6303963" y="2197100"/>
          <p14:tracePt t="75177" x="6232525" y="2197100"/>
          <p14:tracePt t="75194" x="6134100" y="2214563"/>
          <p14:tracePt t="75211" x="6018213" y="2241550"/>
          <p14:tracePt t="75227" x="5867400" y="2276475"/>
          <p14:tracePt t="75244" x="5626100" y="2330450"/>
          <p14:tracePt t="75261" x="5456238" y="2357438"/>
          <p14:tracePt t="75277" x="5276850" y="2384425"/>
          <p14:tracePt t="75294" x="5081588" y="2393950"/>
          <p14:tracePt t="75311" x="4894263" y="2393950"/>
          <p14:tracePt t="75327" x="4705350" y="2419350"/>
          <p14:tracePt t="75344" x="4518025" y="2473325"/>
          <p14:tracePt t="75361" x="4251325" y="2562225"/>
          <p14:tracePt t="75377" x="4089400" y="2633663"/>
          <p14:tracePt t="75394" x="3938588" y="2697163"/>
          <p14:tracePt t="75411" x="3822700" y="2751138"/>
          <p14:tracePt t="75427" x="3697288" y="2813050"/>
          <p14:tracePt t="75444" x="3616325" y="2884488"/>
          <p14:tracePt t="75461" x="3554413" y="2955925"/>
          <p14:tracePt t="75477" x="3509963" y="3036888"/>
          <p14:tracePt t="75494" x="3419475" y="3187700"/>
          <p14:tracePt t="75511" x="3348038" y="3286125"/>
          <p14:tracePt t="75527" x="3303588" y="3367088"/>
          <p14:tracePt t="75544" x="3251200" y="3429000"/>
          <p14:tracePt t="75562" x="3205163" y="3509963"/>
          <p14:tracePt t="75577" x="3152775" y="3616325"/>
          <p14:tracePt t="75594" x="3098800" y="3732213"/>
          <p14:tracePt t="75611" x="3054350" y="3875088"/>
          <p14:tracePt t="75627" x="3027363" y="4010025"/>
          <p14:tracePt t="75644" x="3009900" y="4116388"/>
          <p14:tracePt t="75661" x="2982913" y="4232275"/>
          <p14:tracePt t="75677" x="2982913" y="4303713"/>
          <p14:tracePt t="75694" x="2982913" y="4357688"/>
          <p14:tracePt t="75711" x="3000375" y="4429125"/>
          <p14:tracePt t="75727" x="3000375" y="4491038"/>
          <p14:tracePt t="75744" x="3009900" y="4545013"/>
          <p14:tracePt t="75761" x="3017838" y="4589463"/>
          <p14:tracePt t="75777" x="3027363" y="4625975"/>
          <p14:tracePt t="75780" x="3027363" y="4633913"/>
          <p14:tracePt t="75794" x="3027363" y="4652963"/>
          <p14:tracePt t="75811" x="3054350" y="4705350"/>
          <p14:tracePt t="75827" x="3062288" y="4751388"/>
          <p14:tracePt t="75843" x="3071813" y="4795838"/>
          <p14:tracePt t="75861" x="3089275" y="4822825"/>
          <p14:tracePt t="75877" x="3089275" y="4830763"/>
          <p14:tracePt t="75894" x="3108325" y="4840288"/>
          <p14:tracePt t="75911" x="3116263" y="4848225"/>
          <p14:tracePt t="75927" x="3125788" y="4867275"/>
          <p14:tracePt t="75944" x="3152775" y="4894263"/>
          <p14:tracePt t="75961" x="3170238" y="4902200"/>
          <p14:tracePt t="75977" x="3179763" y="4911725"/>
          <p14:tracePt t="75993" x="3214688" y="4929188"/>
          <p14:tracePt t="76011" x="3268663" y="4965700"/>
          <p14:tracePt t="76027" x="3322638" y="4991100"/>
          <p14:tracePt t="76044" x="3394075" y="5000625"/>
          <p14:tracePt t="76061" x="3465513" y="5010150"/>
          <p14:tracePt t="76077" x="3536950" y="5010150"/>
          <p14:tracePt t="76094" x="3598863" y="5010150"/>
          <p14:tracePt t="76111" x="3697288" y="4991100"/>
          <p14:tracePt t="76127" x="3795713" y="4973638"/>
          <p14:tracePt t="76144" x="3938588" y="4965700"/>
          <p14:tracePt t="76163" x="4089400" y="4965700"/>
          <p14:tracePt t="76177" x="4232275" y="4983163"/>
          <p14:tracePt t="76193" x="4340225" y="5000625"/>
          <p14:tracePt t="76211" x="4446588" y="5018088"/>
          <p14:tracePt t="76227" x="4510088" y="5027613"/>
          <p14:tracePt t="76244" x="4589463" y="5027613"/>
          <p14:tracePt t="76261" x="4643438" y="5010150"/>
          <p14:tracePt t="76277" x="4724400" y="4983163"/>
          <p14:tracePt t="76293" x="4803775" y="4956175"/>
          <p14:tracePt t="76311" x="4857750" y="4938713"/>
          <p14:tracePt t="76327" x="4911725" y="4911725"/>
          <p14:tracePt t="76343" x="4956175" y="4884738"/>
          <p14:tracePt t="76361" x="5027613" y="4840288"/>
          <p14:tracePt t="76378" x="5072063" y="4830763"/>
          <p14:tracePt t="76393" x="5133975" y="4795838"/>
          <p14:tracePt t="76411" x="5224463" y="4776788"/>
          <p14:tracePt t="76427" x="5322888" y="4759325"/>
          <p14:tracePt t="76443" x="5438775" y="4741863"/>
          <p14:tracePt t="76461" x="5510213" y="4724400"/>
          <p14:tracePt t="76478" x="5562600" y="4697413"/>
          <p14:tracePt t="76494" x="5608638" y="4660900"/>
          <p14:tracePt t="76511" x="5634038" y="4608513"/>
          <p14:tracePt t="76527" x="5653088" y="4572000"/>
          <p14:tracePt t="76543" x="5661025" y="4537075"/>
          <p14:tracePt t="76561" x="5680075" y="4500563"/>
          <p14:tracePt t="76578" x="5688013" y="4465638"/>
          <p14:tracePt t="76593" x="5688013" y="4456113"/>
          <p14:tracePt t="76611" x="5688013" y="4438650"/>
          <p14:tracePt t="76627" x="5688013" y="4419600"/>
          <p14:tracePt t="76643" x="5680075" y="4411663"/>
          <p14:tracePt t="76662" x="5661025" y="4384675"/>
          <p14:tracePt t="76677" x="5653088" y="4375150"/>
          <p14:tracePt t="76693" x="5653088" y="4367213"/>
          <p14:tracePt t="76732" x="5643563" y="4367213"/>
          <p14:tracePt t="76812" x="5643563" y="4357688"/>
          <p14:tracePt t="76852" x="5643563" y="4348163"/>
          <p14:tracePt t="76866" x="5643563" y="4340225"/>
          <p14:tracePt t="76873" x="5634038" y="4340225"/>
          <p14:tracePt t="76889" x="5634038" y="4330700"/>
          <p14:tracePt t="100915" x="5705475" y="4340225"/>
          <p14:tracePt t="100923" x="5840413" y="4357688"/>
          <p14:tracePt t="100931" x="5929313" y="4367213"/>
          <p14:tracePt t="100940" x="5973763" y="4367213"/>
          <p14:tracePt t="100957" x="6027738" y="4375150"/>
          <p14:tracePt t="100973" x="6054725" y="4384675"/>
          <p14:tracePt t="100990" x="6062663" y="4384675"/>
          <p14:tracePt t="101052" x="6072188" y="4384675"/>
          <p14:tracePt t="101073" x="6081713" y="4375150"/>
          <p14:tracePt t="101096" x="6081713" y="4367213"/>
          <p14:tracePt t="101112" x="6081713" y="4357688"/>
          <p14:tracePt t="101119" x="6089650" y="4357688"/>
          <p14:tracePt t="101129" x="6089650" y="4348163"/>
          <p14:tracePt t="101140" x="6089650" y="4340225"/>
          <p14:tracePt t="101157" x="6099175" y="4340225"/>
          <p14:tracePt t="101175" x="6099175" y="4330700"/>
          <p14:tracePt t="101337" x="6099175" y="4322763"/>
          <p14:tracePt t="101387" x="6089650" y="4322763"/>
          <p14:tracePt t="101395" x="6054725" y="4322763"/>
          <p14:tracePt t="101407" x="6010275" y="4322763"/>
          <p14:tracePt t="101423" x="5875338" y="4322763"/>
          <p14:tracePt t="101440" x="5670550" y="4322763"/>
          <p14:tracePt t="101456" x="5537200" y="4330700"/>
          <p14:tracePt t="101474" x="5394325" y="4348163"/>
          <p14:tracePt t="101490" x="5259388" y="4367213"/>
          <p14:tracePt t="101506" x="5116513" y="4384675"/>
          <p14:tracePt t="101523" x="4973638" y="4394200"/>
          <p14:tracePt t="101539" x="4830763" y="4411663"/>
          <p14:tracePt t="101556" x="4687888" y="4419600"/>
          <p14:tracePt t="101573" x="4465638" y="4419600"/>
          <p14:tracePt t="101590" x="4295775" y="4402138"/>
          <p14:tracePt t="101606" x="4152900" y="4384675"/>
          <p14:tracePt t="101623" x="4000500" y="4367213"/>
          <p14:tracePt t="101639" x="3867150" y="4367213"/>
          <p14:tracePt t="101656" x="3768725" y="4357688"/>
          <p14:tracePt t="101673" x="3679825" y="4357688"/>
          <p14:tracePt t="101689" x="3581400" y="4357688"/>
          <p14:tracePt t="101706" x="3465513" y="4367213"/>
          <p14:tracePt t="101724" x="3286125" y="4384675"/>
          <p14:tracePt t="101740" x="3152775" y="4394200"/>
          <p14:tracePt t="101756" x="3009900" y="4394200"/>
          <p14:tracePt t="101773" x="2840038" y="4394200"/>
          <p14:tracePt t="101789" x="2652713" y="4394200"/>
          <p14:tracePt t="101806" x="2482850" y="4394200"/>
          <p14:tracePt t="101823" x="2330450" y="4394200"/>
          <p14:tracePt t="101839" x="2241550" y="4394200"/>
          <p14:tracePt t="101856" x="2179638" y="4402138"/>
          <p14:tracePt t="101873" x="2108200" y="4429125"/>
          <p14:tracePt t="101890" x="2062163" y="4438650"/>
          <p14:tracePt t="101906" x="2000250" y="4465638"/>
          <p14:tracePt t="101923" x="1946275" y="4500563"/>
          <p14:tracePt t="101939" x="1884363" y="4527550"/>
          <p14:tracePt t="101956" x="1830388" y="4554538"/>
          <p14:tracePt t="101973" x="1785938" y="4562475"/>
          <p14:tracePt t="101989" x="1758950" y="4572000"/>
          <p14:tracePt t="102006" x="1741488" y="4589463"/>
          <p14:tracePt t="102023" x="1724025" y="4608513"/>
          <p14:tracePt t="102040" x="1697038" y="4633913"/>
          <p14:tracePt t="102056" x="1679575" y="4652963"/>
          <p14:tracePt t="102073" x="1670050" y="4697413"/>
          <p14:tracePt t="102089" x="1660525" y="4732338"/>
          <p14:tracePt t="102106" x="1660525" y="4768850"/>
          <p14:tracePt t="102123" x="1660525" y="4803775"/>
          <p14:tracePt t="102139" x="1670050" y="4830763"/>
          <p14:tracePt t="102156" x="1687513" y="4857750"/>
          <p14:tracePt t="102173" x="1714500" y="4902200"/>
          <p14:tracePt t="102190" x="1741488" y="4919663"/>
          <p14:tracePt t="102206" x="1776413" y="4956175"/>
          <p14:tracePt t="102223" x="1803400" y="4965700"/>
          <p14:tracePt t="102239" x="1839913" y="5010150"/>
          <p14:tracePt t="102256" x="1893888" y="5045075"/>
          <p14:tracePt t="102273" x="1955800" y="5089525"/>
          <p14:tracePt t="102289" x="2000250" y="5126038"/>
          <p14:tracePt t="102306" x="2062163" y="5153025"/>
          <p14:tracePt t="102323" x="2170113" y="5187950"/>
          <p14:tracePt t="102339" x="2251075" y="5197475"/>
          <p14:tracePt t="102356" x="2347913" y="5214938"/>
          <p14:tracePt t="102373" x="2446338" y="5232400"/>
          <p14:tracePt t="102389" x="2536825" y="5251450"/>
          <p14:tracePt t="102406" x="2589213" y="5259388"/>
          <p14:tracePt t="102423" x="2643188" y="5276850"/>
          <p14:tracePt t="102440" x="2724150" y="5276850"/>
          <p14:tracePt t="102456" x="2822575" y="5286375"/>
          <p14:tracePt t="102473" x="2955925" y="5286375"/>
          <p14:tracePt t="102489" x="3116263" y="5276850"/>
          <p14:tracePt t="102506" x="3303588" y="5259388"/>
          <p14:tracePt t="102523" x="3490913" y="5241925"/>
          <p14:tracePt t="102539" x="3652838" y="5224463"/>
          <p14:tracePt t="102556" x="3813175" y="5224463"/>
          <p14:tracePt t="102573" x="3983038" y="5232400"/>
          <p14:tracePt t="102590" x="4241800" y="5251450"/>
          <p14:tracePt t="102606" x="4438650" y="5268913"/>
          <p14:tracePt t="102623" x="4652963" y="5268913"/>
          <p14:tracePt t="102639" x="4884738" y="5268913"/>
          <p14:tracePt t="102656" x="5126038" y="5268913"/>
          <p14:tracePt t="102673" x="5313363" y="5268913"/>
          <p14:tracePt t="102689" x="5465763" y="5268913"/>
          <p14:tracePt t="102706" x="5599113" y="5268913"/>
          <p14:tracePt t="102724" x="5724525" y="5286375"/>
          <p14:tracePt t="102740" x="5759450" y="5286375"/>
          <p14:tracePt t="102756" x="5786438" y="5286375"/>
          <p14:tracePt t="110641" x="5795963" y="5276850"/>
          <p14:tracePt t="112595" x="5795963" y="5268913"/>
          <p14:tracePt t="112611" x="5803900" y="5268913"/>
          <p14:tracePt t="112618" x="5803900" y="5259388"/>
          <p14:tracePt t="112627" x="5813425" y="5259388"/>
          <p14:tracePt t="112638" x="5822950" y="5259388"/>
          <p14:tracePt t="112654" x="5822950" y="5251450"/>
          <p14:tracePt t="114317" x="5822950" y="5241925"/>
          <p14:tracePt t="116491" x="5822950" y="5268913"/>
          <p14:tracePt t="116502" x="5822950" y="5295900"/>
          <p14:tracePt t="116521" x="5813425" y="5322888"/>
          <p14:tracePt t="116537" x="5795963" y="5340350"/>
          <p14:tracePt t="116554" x="5776913" y="5357813"/>
          <p14:tracePt t="116570" x="5759450" y="5367338"/>
          <p14:tracePt t="116588" x="5724525" y="5384800"/>
          <p14:tracePt t="116604" x="5705475" y="5384800"/>
          <p14:tracePt t="116620" x="5688013" y="5394325"/>
          <p14:tracePt t="116637" x="5653088" y="5394325"/>
          <p14:tracePt t="116654" x="5616575" y="5402263"/>
          <p14:tracePt t="116670" x="5572125" y="5411788"/>
          <p14:tracePt t="116687" x="5518150" y="5419725"/>
          <p14:tracePt t="116704" x="5473700" y="5429250"/>
          <p14:tracePt t="116720" x="5429250" y="5438775"/>
          <p14:tracePt t="116738" x="5367338" y="5438775"/>
          <p14:tracePt t="116754" x="5330825" y="5438775"/>
          <p14:tracePt t="116770" x="5276850" y="5438775"/>
          <p14:tracePt t="116787" x="5224463" y="5438775"/>
          <p14:tracePt t="116804" x="5170488" y="5429250"/>
          <p14:tracePt t="116820" x="5133975" y="5419725"/>
          <p14:tracePt t="116837" x="5089525" y="5419725"/>
          <p14:tracePt t="116854" x="5054600" y="5419725"/>
          <p14:tracePt t="116870" x="5010150" y="5419725"/>
          <p14:tracePt t="116888" x="4929188" y="5419725"/>
          <p14:tracePt t="116904" x="4848225" y="5402263"/>
          <p14:tracePt t="116921" x="4759325" y="5384800"/>
          <p14:tracePt t="116937" x="4660900" y="5357813"/>
          <p14:tracePt t="116954" x="4554538" y="5340350"/>
          <p14:tracePt t="116970" x="4456113" y="5322888"/>
          <p14:tracePt t="116987" x="4357688" y="5313363"/>
          <p14:tracePt t="117004" x="4259263" y="5295900"/>
          <p14:tracePt t="117020" x="4125913" y="5286375"/>
          <p14:tracePt t="117038" x="3919538" y="5286375"/>
          <p14:tracePt t="117054" x="3776663" y="5303838"/>
          <p14:tracePt t="117070" x="3633788" y="5322888"/>
          <p14:tracePt t="117087" x="3500438" y="5340350"/>
          <p14:tracePt t="117104" x="3375025" y="5348288"/>
          <p14:tracePt t="117120" x="3224213" y="5357813"/>
          <p14:tracePt t="117137" x="3098800" y="5357813"/>
          <p14:tracePt t="117154" x="2965450" y="5348288"/>
          <p14:tracePt t="117170" x="2795588" y="5322888"/>
          <p14:tracePt t="117187" x="2714625" y="5313363"/>
          <p14:tracePt t="117204" x="2643188" y="5295900"/>
          <p14:tracePt t="117220" x="2608263" y="5295900"/>
          <p14:tracePt t="117237" x="2571750" y="5295900"/>
          <p14:tracePt t="117254" x="2527300" y="5295900"/>
          <p14:tracePt t="117270" x="2473325" y="5303838"/>
          <p14:tracePt t="117287" x="2428875" y="5322888"/>
          <p14:tracePt t="117304" x="2347913" y="5340350"/>
          <p14:tracePt t="117320" x="2303463" y="5348288"/>
          <p14:tracePt t="117337" x="2259013" y="5357813"/>
          <p14:tracePt t="117354" x="2214563" y="5367338"/>
          <p14:tracePt t="117370" x="2179638" y="5375275"/>
          <p14:tracePt t="117389" x="2160588" y="5384800"/>
          <p14:tracePt t="117404" x="2152650" y="5384800"/>
          <p14:tracePt t="117420" x="2143125" y="5394325"/>
          <p14:tracePt t="117437" x="2133600" y="5394325"/>
          <p14:tracePt t="117454" x="2116138" y="5411788"/>
          <p14:tracePt t="117470" x="2108200" y="5419725"/>
          <p14:tracePt t="117487" x="2098675" y="5429250"/>
          <p14:tracePt t="117504" x="2089150" y="5446713"/>
          <p14:tracePt t="117520" x="2081213" y="5456238"/>
          <p14:tracePt t="117537" x="2062163" y="5465763"/>
          <p14:tracePt t="117554" x="2054225" y="5473700"/>
          <p14:tracePt t="117570" x="2054225" y="5483225"/>
          <p14:tracePt t="117587" x="2044700" y="5491163"/>
          <p14:tracePt t="117604" x="2044700" y="5500688"/>
          <p14:tracePt t="117620" x="2044700" y="5518150"/>
          <p14:tracePt t="117637" x="2044700" y="5527675"/>
          <p14:tracePt t="117654" x="2054225" y="5545138"/>
          <p14:tracePt t="117670" x="2062163" y="5554663"/>
          <p14:tracePt t="117687" x="2071688" y="5572125"/>
          <p14:tracePt t="117704" x="2081213" y="5581650"/>
          <p14:tracePt t="117720" x="2089150" y="5599113"/>
          <p14:tracePt t="117737" x="2098675" y="5608638"/>
          <p14:tracePt t="117754" x="2125663" y="5616575"/>
          <p14:tracePt t="117770" x="2152650" y="5643563"/>
          <p14:tracePt t="117787" x="2179638" y="5653088"/>
          <p14:tracePt t="117804" x="2205038" y="5670550"/>
          <p14:tracePt t="117820" x="2241550" y="5697538"/>
          <p14:tracePt t="117837" x="2268538" y="5705475"/>
          <p14:tracePt t="117854" x="2286000" y="5724525"/>
          <p14:tracePt t="117870" x="2322513" y="5741988"/>
          <p14:tracePt t="117887" x="2347913" y="5759450"/>
          <p14:tracePt t="117904" x="2357438" y="5768975"/>
          <p14:tracePt t="117920" x="2393950" y="5786438"/>
          <p14:tracePt t="117937" x="2438400" y="5803900"/>
          <p14:tracePt t="117954" x="2490788" y="5813425"/>
          <p14:tracePt t="117970" x="2527300" y="5822950"/>
          <p14:tracePt t="117987" x="2562225" y="5822950"/>
          <p14:tracePt t="118004" x="2581275" y="5830888"/>
          <p14:tracePt t="118061" x="2598738" y="5840413"/>
          <p14:tracePt t="118069" x="2643188" y="5848350"/>
          <p14:tracePt t="118078" x="2670175" y="5857875"/>
          <p14:tracePt t="118087" x="2697163" y="5857875"/>
          <p14:tracePt t="118104" x="2751138" y="5857875"/>
          <p14:tracePt t="118120" x="2803525" y="5857875"/>
          <p14:tracePt t="118137" x="2847975" y="5867400"/>
          <p14:tracePt t="118154" x="2874963" y="5867400"/>
          <p14:tracePt t="118170" x="2919413" y="5875338"/>
          <p14:tracePt t="118187" x="3000375" y="5884863"/>
          <p14:tracePt t="118203" x="3044825" y="5902325"/>
          <p14:tracePt t="118220" x="3133725" y="5919788"/>
          <p14:tracePt t="118237" x="3251200" y="5938838"/>
          <p14:tracePt t="118253" x="3348038" y="5946775"/>
          <p14:tracePt t="118270" x="3446463" y="5965825"/>
          <p14:tracePt t="118287" x="3554413" y="5983288"/>
          <p14:tracePt t="118304" x="3705225" y="6000750"/>
          <p14:tracePt t="118320" x="3795713" y="6018213"/>
          <p14:tracePt t="118338" x="3894138" y="6037263"/>
          <p14:tracePt t="118353" x="4010025" y="6045200"/>
          <p14:tracePt t="118370" x="4125913" y="6045200"/>
          <p14:tracePt t="118387" x="4295775" y="6045200"/>
          <p14:tracePt t="118404" x="4465638" y="6045200"/>
          <p14:tracePt t="118420" x="4608513" y="6062663"/>
          <p14:tracePt t="118439" x="4724400" y="6089650"/>
          <p14:tracePt t="118454" x="4768850" y="6089650"/>
          <p14:tracePt t="118470" x="4803775" y="6089650"/>
          <p14:tracePt t="118487" x="4867275" y="6099175"/>
          <p14:tracePt t="118503" x="4946650" y="6116638"/>
          <p14:tracePt t="118520" x="5054600" y="6126163"/>
          <p14:tracePt t="118537" x="5153025" y="6126163"/>
          <p14:tracePt t="118553" x="5232400" y="6134100"/>
          <p14:tracePt t="118570" x="5286375" y="6134100"/>
          <p14:tracePt t="118587" x="5303838" y="6134100"/>
          <p14:tracePt t="118604" x="5330825" y="6143625"/>
          <p14:tracePt t="118621" x="5375275" y="6143625"/>
          <p14:tracePt t="118638" x="5411788" y="6153150"/>
          <p14:tracePt t="118653" x="5446713" y="6153150"/>
          <p14:tracePt t="118670" x="5491163" y="6170613"/>
          <p14:tracePt t="118687" x="5510213" y="6170613"/>
          <p14:tracePt t="118790" x="5527675" y="6170613"/>
          <p14:tracePt t="118810" x="5537200" y="6170613"/>
          <p14:tracePt t="118825" x="5545138" y="6170613"/>
          <p14:tracePt t="118842" x="5562600" y="6170613"/>
          <p14:tracePt t="118854" x="5572125" y="6170613"/>
          <p14:tracePt t="118870" x="5599113" y="6180138"/>
          <p14:tracePt t="118887" x="5626100" y="6188075"/>
          <p14:tracePt t="118904" x="5634038" y="6188075"/>
          <p14:tracePt t="118984" x="5643563" y="6188075"/>
          <p14:tracePt t="119000" x="5653088" y="6180138"/>
          <p14:tracePt t="119016" x="5661025" y="6161088"/>
          <p14:tracePt t="119027" x="5670550" y="6143625"/>
          <p14:tracePt t="119038" x="5688013" y="6126163"/>
          <p14:tracePt t="119054" x="5697538" y="6108700"/>
          <p14:tracePt t="119070" x="5705475" y="6089650"/>
          <p14:tracePt t="119088" x="5715000" y="6072188"/>
          <p14:tracePt t="119104" x="5724525" y="6054725"/>
          <p14:tracePt t="119120" x="5732463" y="6037263"/>
          <p14:tracePt t="119137" x="5741988" y="6018213"/>
          <p14:tracePt t="119154" x="5741988" y="6010275"/>
          <p14:tracePt t="119170" x="5751513" y="6000750"/>
          <p14:tracePt t="119188" x="5759450" y="5983288"/>
          <p14:tracePt t="119203" x="5759450" y="5973763"/>
          <p14:tracePt t="119220" x="5759450" y="5965825"/>
          <p14:tracePt t="119237" x="5768975" y="5956300"/>
          <p14:tracePt t="119254" x="5768975" y="5946775"/>
          <p14:tracePt t="119270" x="5768975" y="5938838"/>
          <p14:tracePt t="119287" x="5776913" y="5919788"/>
          <p14:tracePt t="119303" x="5776913" y="5911850"/>
          <p14:tracePt t="119320" x="5786438" y="5884863"/>
          <p14:tracePt t="119337" x="5786438" y="5875338"/>
          <p14:tracePt t="119353" x="5795963" y="5857875"/>
          <p14:tracePt t="119370" x="5795963" y="5840413"/>
          <p14:tracePt t="119387" x="5795963" y="5830888"/>
          <p14:tracePt t="119403" x="5776913" y="5803900"/>
          <p14:tracePt t="119420" x="5768975" y="5795963"/>
          <p14:tracePt t="119437" x="5759450" y="5776913"/>
          <p14:tracePt t="119454" x="5741988" y="5759450"/>
          <p14:tracePt t="119470" x="5741988" y="5751513"/>
          <p14:tracePt t="119488" x="5732463" y="5741988"/>
          <p14:tracePt t="119503" x="5724525" y="5732463"/>
          <p14:tracePt t="119520" x="5715000" y="5724525"/>
          <p14:tracePt t="119537" x="5705475" y="5705475"/>
          <p14:tracePt t="119553" x="5697538" y="5688013"/>
          <p14:tracePt t="119570" x="5680075" y="5661025"/>
          <p14:tracePt t="119589" x="5670550" y="5634038"/>
          <p14:tracePt t="143896" x="5670550" y="5643563"/>
          <p14:tracePt t="144611" x="5670550" y="5670550"/>
          <p14:tracePt t="144627" x="5670550" y="5759450"/>
          <p14:tracePt t="144650" x="5680075" y="5786438"/>
          <p14:tracePt t="144666" x="5688013" y="5803900"/>
          <p14:tracePt t="144974" x="5688013" y="5795963"/>
          <p14:tracePt t="144987" x="5688013" y="5768975"/>
          <p14:tracePt t="144993" x="5680075" y="5759450"/>
          <p14:tracePt t="145017" x="5680075" y="5732463"/>
          <p14:tracePt t="145034" x="5680075" y="5715000"/>
          <p14:tracePt t="145050" x="5680075" y="5705475"/>
          <p14:tracePt t="145066" x="5680075" y="5697538"/>
          <p14:tracePt t="145084" x="5680075" y="5688013"/>
          <p14:tracePt t="145099" x="5680075" y="5680075"/>
          <p14:tracePt t="145116" x="5680075" y="5670550"/>
          <p14:tracePt t="145134" x="5670550" y="5653088"/>
          <p14:tracePt t="145166" x="5670550" y="5643563"/>
          <p14:tracePt t="145184" x="5670550" y="5634038"/>
          <p14:tracePt t="145199" x="5670550" y="5626100"/>
          <p14:tracePt t="145216" x="5670550" y="5616575"/>
          <p14:tracePt t="145235" x="5670550" y="5608638"/>
          <p14:tracePt t="145251" x="5670550" y="5599113"/>
          <p14:tracePt t="145266" x="5670550" y="5581650"/>
          <p14:tracePt t="145839" x="5697538" y="5599113"/>
          <p14:tracePt t="145853" x="5724525" y="5616575"/>
          <p14:tracePt t="145868" x="5741988" y="5626100"/>
          <p14:tracePt t="145884" x="5751513" y="5634038"/>
          <p14:tracePt t="145900" x="5751513" y="5643563"/>
          <p14:tracePt t="145916" x="5768975" y="5653088"/>
          <p14:tracePt t="145933" x="5776913" y="5661025"/>
          <p14:tracePt t="146497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26597" y="542119"/>
            <a:ext cx="5447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accent1"/>
                </a:solidFill>
              </a:rPr>
              <a:t>Derivados del caucho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9939" y="1428020"/>
            <a:ext cx="1556930" cy="222924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2509" y="1428020"/>
            <a:ext cx="2193855" cy="222924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589962" y="2404140"/>
            <a:ext cx="11495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Látex</a:t>
            </a:r>
            <a:endParaRPr lang="en-US" sz="1200" dirty="0"/>
          </a:p>
        </p:txBody>
      </p:sp>
      <p:sp>
        <p:nvSpPr>
          <p:cNvPr id="7" name="CuadroTexto 6"/>
          <p:cNvSpPr txBox="1"/>
          <p:nvPr/>
        </p:nvSpPr>
        <p:spPr>
          <a:xfrm>
            <a:off x="8706237" y="2416772"/>
            <a:ext cx="1306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Caucho</a:t>
            </a:r>
            <a:endParaRPr lang="en-US" sz="1200" dirty="0"/>
          </a:p>
        </p:txBody>
      </p:sp>
      <p:sp>
        <p:nvSpPr>
          <p:cNvPr id="8" name="CuadroTexto 7"/>
          <p:cNvSpPr txBox="1"/>
          <p:nvPr/>
        </p:nvSpPr>
        <p:spPr>
          <a:xfrm>
            <a:off x="1626597" y="3811040"/>
            <a:ext cx="2306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accent1"/>
                </a:solidFill>
              </a:rPr>
              <a:t>Siliconas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2231" y="4543160"/>
            <a:ext cx="3902603" cy="136471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5571" y="4543159"/>
            <a:ext cx="1478525" cy="1364712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2635840" y="6132161"/>
            <a:ext cx="1845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Pistola de silicona</a:t>
            </a:r>
            <a:endParaRPr lang="en-US" sz="12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9130779" y="5087015"/>
            <a:ext cx="1763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Corazón </a:t>
            </a:r>
            <a:r>
              <a:rPr lang="es-ES" sz="1200" dirty="0" err="1"/>
              <a:t>artficial</a:t>
            </a:r>
            <a:endParaRPr lang="en-US" sz="12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5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00"/>
    </mc:Choice>
    <mc:Fallback xmlns="">
      <p:transition spd="slow" advTm="95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716" x="776288" y="4919663"/>
          <p14:tracePt t="4800" x="776288" y="4929188"/>
          <p14:tracePt t="4858" x="785813" y="4929188"/>
          <p14:tracePt t="4875" x="795338" y="4919663"/>
          <p14:tracePt t="4884" x="803275" y="4919663"/>
          <p14:tracePt t="4891" x="812800" y="4911725"/>
          <p14:tracePt t="4899" x="822325" y="4911725"/>
          <p14:tracePt t="4916" x="830263" y="4902200"/>
          <p14:tracePt t="4933" x="847725" y="4884738"/>
          <p14:tracePt t="4949" x="866775" y="4867275"/>
          <p14:tracePt t="4966" x="874713" y="4857750"/>
          <p14:tracePt t="4984" x="911225" y="4813300"/>
          <p14:tracePt t="5000" x="928688" y="4786313"/>
          <p14:tracePt t="5016" x="965200" y="4759325"/>
          <p14:tracePt t="5033" x="1017588" y="4714875"/>
          <p14:tracePt t="5050" x="1098550" y="4660900"/>
          <p14:tracePt t="5066" x="1241425" y="4616450"/>
          <p14:tracePt t="5083" x="1339850" y="4581525"/>
          <p14:tracePt t="5086" x="1393825" y="4562475"/>
          <p14:tracePt t="5100" x="1446213" y="4545013"/>
          <p14:tracePt t="5116" x="1536700" y="4510088"/>
          <p14:tracePt t="5134" x="1687513" y="4438650"/>
          <p14:tracePt t="5150" x="1751013" y="4394200"/>
          <p14:tracePt t="5166" x="1795463" y="4348163"/>
          <p14:tracePt t="5183" x="1839913" y="4313238"/>
          <p14:tracePt t="5199" x="1857375" y="4286250"/>
          <p14:tracePt t="5216" x="1874838" y="4259263"/>
          <p14:tracePt t="5233" x="1893888" y="4224338"/>
          <p14:tracePt t="5249" x="1901825" y="4205288"/>
          <p14:tracePt t="5266" x="1919288" y="4179888"/>
          <p14:tracePt t="5284" x="1965325" y="4152900"/>
          <p14:tracePt t="5299" x="1973263" y="4143375"/>
          <p14:tracePt t="5316" x="1982788" y="4143375"/>
          <p14:tracePt t="5354" x="1982788" y="4133850"/>
          <p14:tracePt t="5370" x="1990725" y="4125913"/>
          <p14:tracePt t="5383" x="2000250" y="4116388"/>
          <p14:tracePt t="5399" x="2009775" y="4108450"/>
          <p14:tracePt t="5416" x="2009775" y="4098925"/>
          <p14:tracePt t="5433" x="2017713" y="4089400"/>
          <p14:tracePt t="5450" x="2027238" y="4081463"/>
          <p14:tracePt t="5466" x="2036763" y="4071938"/>
          <p14:tracePt t="5483" x="2036763" y="4054475"/>
          <p14:tracePt t="6469" x="2054225" y="4054475"/>
          <p14:tracePt t="6490" x="2143125" y="4054475"/>
          <p14:tracePt t="6501" x="2187575" y="4054475"/>
          <p14:tracePt t="6517" x="2241550" y="4054475"/>
          <p14:tracePt t="6533" x="2276475" y="4054475"/>
          <p14:tracePt t="6549" x="2303463" y="4054475"/>
          <p14:tracePt t="6566" x="2330450" y="4054475"/>
          <p14:tracePt t="6569" x="2339975" y="4054475"/>
          <p14:tracePt t="6583" x="2374900" y="4054475"/>
          <p14:tracePt t="6599" x="2428875" y="4054475"/>
          <p14:tracePt t="6616" x="2517775" y="4054475"/>
          <p14:tracePt t="6633" x="2616200" y="4054475"/>
          <p14:tracePt t="6649" x="2714625" y="4054475"/>
          <p14:tracePt t="6666" x="2776538" y="4044950"/>
          <p14:tracePt t="6683" x="2830513" y="4027488"/>
          <p14:tracePt t="6699" x="2911475" y="4017963"/>
          <p14:tracePt t="6716" x="3054350" y="3983038"/>
          <p14:tracePt t="6733" x="3116263" y="3946525"/>
          <p14:tracePt t="6749" x="3187700" y="3911600"/>
          <p14:tracePt t="6766" x="3251200" y="3884613"/>
          <p14:tracePt t="6783" x="3303588" y="3857625"/>
          <p14:tracePt t="6799" x="3367088" y="3840163"/>
          <p14:tracePt t="6816" x="3419475" y="3803650"/>
          <p14:tracePt t="6833" x="3500438" y="3751263"/>
          <p14:tracePt t="6849" x="3554413" y="3697288"/>
          <p14:tracePt t="6866" x="3598863" y="3652838"/>
          <p14:tracePt t="6884" x="3633788" y="3608388"/>
          <p14:tracePt t="6899" x="3670300" y="3554413"/>
          <p14:tracePt t="6916" x="3697288" y="3517900"/>
          <p14:tracePt t="6933" x="3714750" y="3500438"/>
          <p14:tracePt t="6949" x="3724275" y="3482975"/>
          <p14:tracePt t="6966" x="3732213" y="3465513"/>
          <p14:tracePt t="6983" x="3759200" y="3438525"/>
          <p14:tracePt t="6999" x="3776663" y="3411538"/>
          <p14:tracePt t="7016" x="3795713" y="3375025"/>
          <p14:tracePt t="7033" x="3803650" y="3357563"/>
          <p14:tracePt t="7049" x="3813175" y="3348038"/>
          <p14:tracePt t="7066" x="3822700" y="3330575"/>
          <p14:tracePt t="7083" x="3830638" y="3322638"/>
          <p14:tracePt t="7087" x="3830638" y="3313113"/>
          <p14:tracePt t="7099" x="3840163" y="3303588"/>
          <p14:tracePt t="7116" x="3848100" y="3295650"/>
          <p14:tracePt t="7133" x="3884613" y="3259138"/>
          <p14:tracePt t="7149" x="3911600" y="3251200"/>
          <p14:tracePt t="7166" x="3919538" y="3241675"/>
          <p14:tracePt t="7183" x="3929063" y="3241675"/>
          <p14:tracePt t="7199" x="3929063" y="3232150"/>
          <p14:tracePt t="7216" x="3938588" y="3232150"/>
          <p14:tracePt t="7233" x="3946525" y="3224213"/>
          <p14:tracePt t="7249" x="3956050" y="3224213"/>
          <p14:tracePt t="7283" x="3965575" y="3224213"/>
          <p14:tracePt t="7348" x="3965575" y="3214688"/>
          <p14:tracePt t="7364" x="3973513" y="3197225"/>
          <p14:tracePt t="7375" x="3973513" y="3187700"/>
          <p14:tracePt t="7384" x="3973513" y="3170238"/>
          <p14:tracePt t="7399" x="3973513" y="3152775"/>
          <p14:tracePt t="7416" x="3973513" y="3143250"/>
          <p14:tracePt t="7433" x="3973513" y="3133725"/>
          <p14:tracePt t="9345" x="3973513" y="3125788"/>
          <p14:tracePt t="12302" x="3983038" y="3125788"/>
          <p14:tracePt t="12636" x="3990975" y="3125788"/>
          <p14:tracePt t="12658" x="3990975" y="3133725"/>
          <p14:tracePt t="12861" x="3990975" y="3125788"/>
          <p14:tracePt t="12877" x="3990975" y="3116263"/>
          <p14:tracePt t="17542" x="4000500" y="3116263"/>
          <p14:tracePt t="17556" x="4010025" y="3116263"/>
          <p14:tracePt t="17587" x="4017963" y="3116263"/>
          <p14:tracePt t="17595" x="4027488" y="3116263"/>
          <p14:tracePt t="17628" x="4037013" y="3116263"/>
          <p14:tracePt t="17659" x="4044950" y="3116263"/>
          <p14:tracePt t="17705" x="4054475" y="3116263"/>
          <p14:tracePt t="17713" x="4062413" y="3116263"/>
          <p14:tracePt t="17737" x="4071938" y="3116263"/>
          <p14:tracePt t="17777" x="4081463" y="3116263"/>
          <p14:tracePt t="17792" x="4089400" y="3116263"/>
          <p14:tracePt t="17800" x="4098925" y="3116263"/>
          <p14:tracePt t="17872" x="4108450" y="3116263"/>
          <p14:tracePt t="17888" x="4116388" y="3116263"/>
          <p14:tracePt t="17903" x="4116388" y="3125788"/>
          <p14:tracePt t="17919" x="4125913" y="3125788"/>
          <p14:tracePt t="29353" x="4125913" y="3133725"/>
          <p14:tracePt t="29368" x="4133850" y="3133725"/>
          <p14:tracePt t="29420" x="4133850" y="3143250"/>
          <p14:tracePt t="29427" x="4143375" y="3143250"/>
          <p14:tracePt t="40499" x="4143375" y="3152775"/>
          <p14:tracePt t="40508" x="4133850" y="3152775"/>
          <p14:tracePt t="40521" x="4108450" y="3160713"/>
          <p14:tracePt t="40554" x="4098925" y="3160713"/>
          <p14:tracePt t="40575" x="4089400" y="3160713"/>
          <p14:tracePt t="40617" x="4089400" y="3170238"/>
          <p14:tracePt t="40657" x="4081463" y="3170238"/>
          <p14:tracePt t="40666" x="4071938" y="3170238"/>
          <p14:tracePt t="40727" x="4062413" y="3170238"/>
          <p14:tracePt t="40742" x="4054475" y="3170238"/>
          <p14:tracePt t="40758" x="4044950" y="3170238"/>
          <p14:tracePt t="40768" x="4037013" y="3170238"/>
          <p14:tracePt t="40782" x="4027488" y="3170238"/>
          <p14:tracePt t="40797" x="4017963" y="3170238"/>
          <p14:tracePt t="40811" x="4000500" y="3179763"/>
          <p14:tracePt t="40827" x="3990975" y="3179763"/>
          <p14:tracePt t="40846" x="3983038" y="3179763"/>
          <p14:tracePt t="40860" x="3973513" y="3179763"/>
          <p14:tracePt t="40877" x="3965575" y="3179763"/>
          <p14:tracePt t="40894" x="3956050" y="3179763"/>
          <p14:tracePt t="40910" x="3946525" y="3179763"/>
          <p14:tracePt t="40927" x="3929063" y="3179763"/>
          <p14:tracePt t="40944" x="3902075" y="3179763"/>
          <p14:tracePt t="40961" x="3894138" y="3179763"/>
          <p14:tracePt t="40977" x="3875088" y="3179763"/>
          <p14:tracePt t="40994" x="3867150" y="3179763"/>
          <p14:tracePt t="41010" x="3857625" y="3179763"/>
          <p14:tracePt t="41027" x="3848100" y="3187700"/>
          <p14:tracePt t="41044" x="3840163" y="3187700"/>
          <p14:tracePt t="41060" x="3830638" y="3187700"/>
          <p14:tracePt t="41163" x="3822700" y="3187700"/>
          <p14:tracePt t="41319" x="3822700" y="3197225"/>
          <p14:tracePt t="43882" x="3830638" y="3197225"/>
          <p14:tracePt t="43912" x="3840163" y="3197225"/>
          <p14:tracePt t="47529" x="3848100" y="3197225"/>
          <p14:tracePt t="54490" x="3840163" y="3187700"/>
          <p14:tracePt t="54507" x="3803650" y="3170238"/>
          <p14:tracePt t="54519" x="3786188" y="3152775"/>
          <p14:tracePt t="54526" x="3768725" y="3152775"/>
          <p14:tracePt t="54542" x="3741738" y="3133725"/>
          <p14:tracePt t="54558" x="3660775" y="3125788"/>
          <p14:tracePt t="54575" x="3544888" y="3108325"/>
          <p14:tracePt t="54591" x="3303588" y="3054350"/>
          <p14:tracePt t="54608" x="3027363" y="3000375"/>
          <p14:tracePt t="54625" x="2697163" y="2938463"/>
          <p14:tracePt t="54641" x="2544763" y="2919413"/>
          <p14:tracePt t="54658" x="2446338" y="2911475"/>
          <p14:tracePt t="54675" x="2347913" y="2911475"/>
          <p14:tracePt t="54691" x="2214563" y="2911475"/>
          <p14:tracePt t="54708" x="2044700" y="2901950"/>
          <p14:tracePt t="54725" x="1830388" y="2911475"/>
          <p14:tracePt t="54741" x="1652588" y="2955925"/>
          <p14:tracePt t="54759" x="1411288" y="3027363"/>
          <p14:tracePt t="54775" x="1295400" y="3081338"/>
          <p14:tracePt t="54791" x="1196975" y="3133725"/>
          <p14:tracePt t="54808" x="1116013" y="3179763"/>
          <p14:tracePt t="54825" x="1044575" y="3224213"/>
          <p14:tracePt t="54841" x="973138" y="3259138"/>
          <p14:tracePt t="54858" x="884238" y="3295650"/>
          <p14:tracePt t="54875" x="822325" y="3340100"/>
          <p14:tracePt t="54891" x="776288" y="3394075"/>
          <p14:tracePt t="54909" x="741363" y="3500438"/>
          <p14:tracePt t="54925" x="714375" y="3571875"/>
          <p14:tracePt t="54944" x="704850" y="3625850"/>
          <p14:tracePt t="54958" x="696913" y="3697288"/>
          <p14:tracePt t="54975" x="696913" y="3751263"/>
          <p14:tracePt t="54991" x="696913" y="3830638"/>
          <p14:tracePt t="55008" x="731838" y="3911600"/>
          <p14:tracePt t="55025" x="768350" y="4010025"/>
          <p14:tracePt t="55041" x="830263" y="4098925"/>
          <p14:tracePt t="55059" x="938213" y="4232275"/>
          <p14:tracePt t="55075" x="1000125" y="4313238"/>
          <p14:tracePt t="55091" x="1062038" y="4375150"/>
          <p14:tracePt t="55108" x="1143000" y="4438650"/>
          <p14:tracePt t="55125" x="1204913" y="4500563"/>
          <p14:tracePt t="55141" x="1285875" y="4545013"/>
          <p14:tracePt t="55158" x="1411288" y="4572000"/>
          <p14:tracePt t="55161" x="1500188" y="4598988"/>
          <p14:tracePt t="55175" x="1589088" y="4633913"/>
          <p14:tracePt t="55191" x="1830388" y="4660900"/>
          <p14:tracePt t="55209" x="2276475" y="4751388"/>
          <p14:tracePt t="55225" x="2608263" y="4822825"/>
          <p14:tracePt t="55241" x="2857500" y="4840288"/>
          <p14:tracePt t="55258" x="3036888" y="4848225"/>
          <p14:tracePt t="55275" x="3152775" y="4840288"/>
          <p14:tracePt t="55291" x="3268663" y="4803775"/>
          <p14:tracePt t="55308" x="3375025" y="4751388"/>
          <p14:tracePt t="55325" x="3482975" y="4687888"/>
          <p14:tracePt t="55341" x="3544888" y="4616450"/>
          <p14:tracePt t="55358" x="3608388" y="4518025"/>
          <p14:tracePt t="55375" x="3633788" y="4456113"/>
          <p14:tracePt t="55391" x="3643313" y="4402138"/>
          <p14:tracePt t="55408" x="3643313" y="4348163"/>
          <p14:tracePt t="55425" x="3643313" y="4295775"/>
          <p14:tracePt t="55441" x="3643313" y="4224338"/>
          <p14:tracePt t="55458" x="3625850" y="4152900"/>
          <p14:tracePt t="55475" x="3581400" y="4081463"/>
          <p14:tracePt t="55491" x="3536950" y="4010025"/>
          <p14:tracePt t="55508" x="3465513" y="3929063"/>
          <p14:tracePt t="55525" x="3429000" y="3884613"/>
          <p14:tracePt t="55541" x="3384550" y="3840163"/>
          <p14:tracePt t="55558" x="3340100" y="3803650"/>
          <p14:tracePt t="55575" x="3295650" y="3751263"/>
          <p14:tracePt t="55591" x="3241675" y="3705225"/>
          <p14:tracePt t="55608" x="3205163" y="3670300"/>
          <p14:tracePt t="55625" x="3187700" y="3652838"/>
          <p14:tracePt t="55641" x="3170238" y="3643313"/>
          <p14:tracePt t="55675" x="3160713" y="3643313"/>
          <p14:tracePt t="55697" x="3160713" y="3633788"/>
          <p14:tracePt t="81215" x="3152775" y="3633788"/>
          <p14:tracePt t="81237" x="3125788" y="3633788"/>
          <p14:tracePt t="81249" x="3081338" y="3643313"/>
          <p14:tracePt t="81261" x="3062288" y="3652838"/>
          <p14:tracePt t="81272" x="3044825" y="3652838"/>
          <p14:tracePt t="81288" x="3027363" y="3652838"/>
          <p14:tracePt t="81305" x="3009900" y="3652838"/>
          <p14:tracePt t="81321" x="2990850" y="3652838"/>
          <p14:tracePt t="81337" x="2973388" y="3652838"/>
          <p14:tracePt t="81354" x="2928938" y="3660775"/>
          <p14:tracePt t="81370" x="2894013" y="3670300"/>
          <p14:tracePt t="81387" x="2857500" y="3679825"/>
          <p14:tracePt t="81404" x="2822575" y="3687763"/>
          <p14:tracePt t="81420" x="2795588" y="3697288"/>
          <p14:tracePt t="81438" x="2768600" y="3724275"/>
          <p14:tracePt t="81455" x="2751138" y="3759200"/>
          <p14:tracePt t="81471" x="2732088" y="3803650"/>
          <p14:tracePt t="81487" x="2724150" y="3848100"/>
          <p14:tracePt t="81504" x="2705100" y="3894138"/>
          <p14:tracePt t="81520" x="2697163" y="3946525"/>
          <p14:tracePt t="81537" x="2670175" y="4000500"/>
          <p14:tracePt t="81554" x="2652713" y="4044950"/>
          <p14:tracePt t="81571" x="2633663" y="4098925"/>
          <p14:tracePt t="81588" x="2616200" y="4143375"/>
          <p14:tracePt t="81605" x="2598738" y="4205288"/>
          <p14:tracePt t="81620" x="2581275" y="4259263"/>
          <p14:tracePt t="81637" x="2562225" y="4330700"/>
          <p14:tracePt t="81654" x="2544763" y="4394200"/>
          <p14:tracePt t="81670" x="2536825" y="4465638"/>
          <p14:tracePt t="81687" x="2527300" y="4518025"/>
          <p14:tracePt t="81704" x="2527300" y="4562475"/>
          <p14:tracePt t="81707" x="2527300" y="4589463"/>
          <p14:tracePt t="81720" x="2527300" y="4616450"/>
          <p14:tracePt t="81737" x="2527300" y="4697413"/>
          <p14:tracePt t="81754" x="2527300" y="4751388"/>
          <p14:tracePt t="81770" x="2527300" y="4813300"/>
          <p14:tracePt t="81787" x="2527300" y="4884738"/>
          <p14:tracePt t="81804" x="2527300" y="4956175"/>
          <p14:tracePt t="81820" x="2536825" y="5045075"/>
          <p14:tracePt t="81837" x="2536825" y="5108575"/>
          <p14:tracePt t="81854" x="2554288" y="5160963"/>
          <p14:tracePt t="81870" x="2581275" y="5232400"/>
          <p14:tracePt t="81887" x="2598738" y="5276850"/>
          <p14:tracePt t="81904" x="2633663" y="5330825"/>
          <p14:tracePt t="81920" x="2679700" y="5394325"/>
          <p14:tracePt t="81937" x="2724150" y="5456238"/>
          <p14:tracePt t="81954" x="2759075" y="5510213"/>
          <p14:tracePt t="81970" x="2803525" y="5572125"/>
          <p14:tracePt t="81987" x="2857500" y="5616575"/>
          <p14:tracePt t="82005" x="2938463" y="5680075"/>
          <p14:tracePt t="82023" x="3009900" y="5705475"/>
          <p14:tracePt t="82037" x="3089275" y="5732463"/>
          <p14:tracePt t="82054" x="3179763" y="5751513"/>
          <p14:tracePt t="82070" x="3295650" y="5759450"/>
          <p14:tracePt t="82087" x="3438525" y="5759450"/>
          <p14:tracePt t="82104" x="3589338" y="5759450"/>
          <p14:tracePt t="82120" x="3732213" y="5741988"/>
          <p14:tracePt t="82138" x="3919538" y="5705475"/>
          <p14:tracePt t="82155" x="4010025" y="5680075"/>
          <p14:tracePt t="82170" x="4062413" y="5653088"/>
          <p14:tracePt t="82187" x="4116388" y="5616575"/>
          <p14:tracePt t="82204" x="4152900" y="5581650"/>
          <p14:tracePt t="82221" x="4197350" y="5537200"/>
          <p14:tracePt t="82237" x="4241800" y="5500688"/>
          <p14:tracePt t="82254" x="4268788" y="5465763"/>
          <p14:tracePt t="82270" x="4276725" y="5446713"/>
          <p14:tracePt t="82288" x="4286250" y="5438775"/>
          <p14:tracePt t="82304" x="4286250" y="5419725"/>
          <p14:tracePt t="82320" x="4295775" y="5411788"/>
          <p14:tracePt t="82337" x="4295775" y="5402263"/>
          <p14:tracePt t="82370" x="4295775" y="5394325"/>
          <p14:tracePt t="82387" x="4295775" y="5384800"/>
          <p14:tracePt t="82407" x="4295775" y="5375275"/>
          <p14:tracePt t="82420" x="4303713" y="5375275"/>
          <p14:tracePt t="82437" x="4303713" y="5367338"/>
          <p14:tracePt t="82510" x="4303713" y="5357813"/>
          <p14:tracePt t="82526" x="4303713" y="5348288"/>
          <p14:tracePt t="82558" x="4303713" y="5340350"/>
          <p14:tracePt t="82567" x="4303713" y="5330825"/>
          <p14:tracePt t="82581" x="4303713" y="5322888"/>
          <p14:tracePt t="82593" x="4303713" y="5313363"/>
          <p14:tracePt t="82609" x="4303713" y="5303838"/>
          <p14:tracePt t="82621" x="4303713" y="5295900"/>
          <p14:tracePt t="82637" x="4303713" y="5286375"/>
          <p14:tracePt t="82654" x="4303713" y="5276850"/>
          <p14:tracePt t="82675" x="4303713" y="5268913"/>
          <p14:tracePt t="82699" x="4303713" y="5259388"/>
          <p14:tracePt t="82715" x="4303713" y="5251450"/>
          <p14:tracePt t="82723" x="4303713" y="5241925"/>
          <p14:tracePt t="82739" x="4303713" y="5232400"/>
          <p14:tracePt t="82754" x="4303713" y="5224463"/>
          <p14:tracePt t="82770" x="4303713" y="5214938"/>
          <p14:tracePt t="82787" x="4303713" y="5205413"/>
          <p14:tracePt t="82804" x="4303713" y="5197475"/>
          <p14:tracePt t="82820" x="4303713" y="5180013"/>
          <p14:tracePt t="82837" x="4303713" y="5160963"/>
          <p14:tracePt t="82854" x="4303713" y="5143500"/>
          <p14:tracePt t="82870" x="4303713" y="5126038"/>
          <p14:tracePt t="82887" x="4303713" y="5116513"/>
          <p14:tracePt t="82904" x="4303713" y="5108575"/>
          <p14:tracePt t="82920" x="4303713" y="5081588"/>
          <p14:tracePt t="82937" x="4303713" y="5045075"/>
          <p14:tracePt t="82954" x="4303713" y="5010150"/>
          <p14:tracePt t="82970" x="4303713" y="4946650"/>
          <p14:tracePt t="82987" x="4303713" y="4911725"/>
          <p14:tracePt t="83008" x="4295775" y="4848225"/>
          <p14:tracePt t="83020" x="4286250" y="4803775"/>
          <p14:tracePt t="83037" x="4286250" y="4768850"/>
          <p14:tracePt t="83054" x="4276725" y="4741863"/>
          <p14:tracePt t="83070" x="4268788" y="4732338"/>
          <p14:tracePt t="83087" x="4268788" y="4714875"/>
          <p14:tracePt t="83103" x="4268788" y="4705350"/>
          <p14:tracePt t="83120" x="4259263" y="4697413"/>
          <p14:tracePt t="83138" x="4259263" y="4679950"/>
          <p14:tracePt t="83155" x="4259263" y="4670425"/>
          <p14:tracePt t="84018" x="4251325" y="4643438"/>
          <p14:tracePt t="84050" x="4232275" y="4608513"/>
          <p14:tracePt t="84070" x="4224338" y="4598988"/>
          <p14:tracePt t="84087" x="4214813" y="4589463"/>
          <p14:tracePt t="84103" x="4214813" y="4572000"/>
          <p14:tracePt t="84120" x="4214813" y="4562475"/>
          <p14:tracePt t="84138" x="4205288" y="4554538"/>
          <p14:tracePt t="84154" x="4205288" y="4537075"/>
          <p14:tracePt t="84170" x="4197350" y="4527550"/>
          <p14:tracePt t="84187" x="4179888" y="4518025"/>
          <p14:tracePt t="84203" x="4179888" y="4500563"/>
          <p14:tracePt t="84220" x="4179888" y="4491038"/>
          <p14:tracePt t="84242" x="4170363" y="4491038"/>
          <p14:tracePt t="84280" x="4160838" y="4483100"/>
          <p14:tracePt t="84304" x="4152900" y="4473575"/>
          <p14:tracePt t="84312" x="4143375" y="4465638"/>
          <p14:tracePt t="84328" x="4133850" y="4456113"/>
          <p14:tracePt t="84344" x="4125913" y="4446588"/>
          <p14:tracePt t="84360" x="4108450" y="4429125"/>
          <p14:tracePt t="84370" x="4098925" y="4419600"/>
          <p14:tracePt t="84387" x="4089400" y="4411663"/>
          <p14:tracePt t="84408" x="4081463" y="4402138"/>
          <p14:tracePt t="84423" x="4071938" y="4394200"/>
          <p14:tracePt t="84438" x="4054475" y="4384675"/>
          <p14:tracePt t="84454" x="4044950" y="4375150"/>
          <p14:tracePt t="84470" x="4027488" y="4357688"/>
          <p14:tracePt t="84487" x="4000500" y="4357688"/>
          <p14:tracePt t="84503" x="3973513" y="4348163"/>
          <p14:tracePt t="84520" x="3938588" y="4348163"/>
          <p14:tracePt t="84537" x="3902075" y="4340225"/>
          <p14:tracePt t="84553" x="3857625" y="4340225"/>
          <p14:tracePt t="84570" x="3822700" y="4330700"/>
          <p14:tracePt t="84587" x="3803650" y="4322763"/>
          <p14:tracePt t="84604" x="3795713" y="4322763"/>
          <p14:tracePt t="84620" x="3786188" y="4322763"/>
          <p14:tracePt t="84637" x="3768725" y="4322763"/>
          <p14:tracePt t="84656" x="3759200" y="4322763"/>
          <p14:tracePt t="84672" x="3714750" y="4330700"/>
          <p14:tracePt t="84687" x="3687763" y="4330700"/>
          <p14:tracePt t="84703" x="3660775" y="4330700"/>
          <p14:tracePt t="84720" x="3643313" y="4330700"/>
          <p14:tracePt t="84723" x="3633788" y="4330700"/>
          <p14:tracePt t="87271" x="3633788" y="4340225"/>
          <p14:tracePt t="87283" x="3652838" y="4357688"/>
          <p14:tracePt t="87298" x="3660775" y="4367213"/>
          <p14:tracePt t="87310" x="3670300" y="4375150"/>
          <p14:tracePt t="87321" x="3670300" y="4384675"/>
          <p14:tracePt t="87336" x="3679825" y="4394200"/>
          <p14:tracePt t="87353" x="3687763" y="4402138"/>
          <p14:tracePt t="87405" x="3687763" y="4411663"/>
          <p14:tracePt t="87413" x="3697288" y="4419600"/>
          <p14:tracePt t="87425" x="3705225" y="4419600"/>
          <p14:tracePt t="87439" x="3705225" y="4429125"/>
          <p14:tracePt t="87453" x="3714750" y="4438650"/>
          <p14:tracePt t="87470" x="3724275" y="4456113"/>
          <p14:tracePt t="87486" x="3732213" y="4465638"/>
          <p14:tracePt t="87503" x="3741738" y="4465638"/>
          <p14:tracePt t="87520" x="3741738" y="4473575"/>
          <p14:tracePt t="87553" x="3741738" y="4483100"/>
          <p14:tracePt t="87569" x="3751263" y="4491038"/>
          <p14:tracePt t="87605" x="3751263" y="4500563"/>
          <p14:tracePt t="88224" x="3751263" y="4510088"/>
          <p14:tracePt t="88283" x="3759200" y="4510088"/>
          <p14:tracePt t="89466" x="3776663" y="4527550"/>
          <p14:tracePt t="89480" x="3795713" y="4537075"/>
          <p14:tracePt t="89527" x="3803650" y="4545013"/>
          <p14:tracePt t="89543" x="3803650" y="4554538"/>
          <p14:tracePt t="89551" x="3813175" y="4554538"/>
          <p14:tracePt t="89559" x="3813175" y="4562475"/>
          <p14:tracePt t="89571" x="3813175" y="4572000"/>
          <p14:tracePt t="89586" x="3822700" y="4581525"/>
          <p14:tracePt t="89606" x="3830638" y="4589463"/>
          <p14:tracePt t="89619" x="3840163" y="4598988"/>
          <p14:tracePt t="89636" x="3840163" y="4608513"/>
          <p14:tracePt t="89652" x="3848100" y="4608513"/>
          <p14:tracePt t="89669" x="3857625" y="4616450"/>
          <p14:tracePt t="89686" x="3875088" y="4616450"/>
          <p14:tracePt t="89702" x="3884613" y="4625975"/>
          <p14:tracePt t="89719" x="3884613" y="4633913"/>
          <p14:tracePt t="89736" x="3894138" y="4643438"/>
          <p14:tracePt t="89752" x="3911600" y="4652963"/>
          <p14:tracePt t="89770" x="3938588" y="4670425"/>
          <p14:tracePt t="89786" x="4010025" y="4697413"/>
          <p14:tracePt t="89802" x="4125913" y="4724400"/>
          <p14:tracePt t="89819" x="4224338" y="4732338"/>
          <p14:tracePt t="89836" x="4313238" y="4751388"/>
          <p14:tracePt t="89852" x="4357688" y="4768850"/>
          <p14:tracePt t="89869" x="4384675" y="4776788"/>
          <p14:tracePt t="89886" x="4394200" y="4786313"/>
          <p14:tracePt t="89902" x="4429125" y="4803775"/>
          <p14:tracePt t="89920" x="4572000" y="4848225"/>
          <p14:tracePt t="89936" x="4714875" y="4902200"/>
          <p14:tracePt t="89952" x="4867275" y="4956175"/>
          <p14:tracePt t="89969" x="4991100" y="5010150"/>
          <p14:tracePt t="89986" x="5062538" y="5037138"/>
          <p14:tracePt t="90002" x="5099050" y="5054600"/>
          <p14:tracePt t="90019" x="5126038" y="5072063"/>
          <p14:tracePt t="90039" x="5170488" y="5108575"/>
          <p14:tracePt t="90052" x="5197475" y="5133975"/>
          <p14:tracePt t="90070" x="5348288" y="5205413"/>
          <p14:tracePt t="90086" x="5446713" y="5259388"/>
          <p14:tracePt t="90102" x="5518150" y="5303838"/>
          <p14:tracePt t="90119" x="5527675" y="5303838"/>
          <p14:tracePt t="90136" x="5537200" y="5303838"/>
          <p14:tracePt t="90270" x="5537200" y="5313363"/>
          <p14:tracePt t="90427" x="5537200" y="5322888"/>
          <p14:tracePt t="90441" x="5537200" y="5357813"/>
          <p14:tracePt t="90469" x="5537200" y="5394325"/>
          <p14:tracePt t="90486" x="5527675" y="5438775"/>
          <p14:tracePt t="90502" x="5527675" y="5465763"/>
          <p14:tracePt t="90519" x="5518150" y="5510213"/>
          <p14:tracePt t="90536" x="5518150" y="5537200"/>
          <p14:tracePt t="90552" x="5510213" y="5554663"/>
          <p14:tracePt t="90569" x="5500688" y="5589588"/>
          <p14:tracePt t="90586" x="5483225" y="5634038"/>
          <p14:tracePt t="90602" x="5473700" y="5653088"/>
          <p14:tracePt t="90620" x="5446713" y="5705475"/>
          <p14:tracePt t="90637" x="5419725" y="5715000"/>
          <p14:tracePt t="90652" x="5394325" y="5732463"/>
          <p14:tracePt t="90669" x="5357813" y="5741988"/>
          <p14:tracePt t="90686" x="5303838" y="5759450"/>
          <p14:tracePt t="90702" x="5268913" y="5768975"/>
          <p14:tracePt t="90719" x="5232400" y="5768975"/>
          <p14:tracePt t="90736" x="5180013" y="5768975"/>
          <p14:tracePt t="90752" x="5143500" y="5768975"/>
          <p14:tracePt t="90770" x="5089525" y="5768975"/>
          <p14:tracePt t="90786" x="5072063" y="5759450"/>
          <p14:tracePt t="90802" x="5062538" y="5759450"/>
          <p14:tracePt t="90819" x="5045075" y="5759450"/>
          <p14:tracePt t="90873" x="5027613" y="5741988"/>
          <p14:tracePt t="90881" x="5018088" y="5741988"/>
          <p14:tracePt t="90889" x="5010150" y="5732463"/>
          <p14:tracePt t="90902" x="4991100" y="5724525"/>
          <p14:tracePt t="90919" x="4965700" y="5715000"/>
          <p14:tracePt t="91026" x="4956175" y="5715000"/>
          <p14:tracePt t="91348" x="4956175" y="5724525"/>
          <p14:tracePt t="94112" x="0" y="0"/>
        </p14:tracePtLst>
      </p14:laserTraceLst>
    </p:ext>
  </p:extLst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1792</TotalTime>
  <Words>272</Words>
  <Application>Microsoft Office PowerPoint</Application>
  <PresentationFormat>Panorámica</PresentationFormat>
  <Paragraphs>76</Paragraphs>
  <Slides>15</Slides>
  <Notes>0</Notes>
  <HiddenSlides>0</HiddenSlides>
  <MMClips>15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0" baseType="lpstr">
      <vt:lpstr>Arial</vt:lpstr>
      <vt:lpstr>Century Gothic</vt:lpstr>
      <vt:lpstr>Wingdings</vt:lpstr>
      <vt:lpstr>Wingdings 3</vt:lpstr>
      <vt:lpstr>Espiral</vt:lpstr>
      <vt:lpstr>Materiales Poliméricos Parte 2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Polímeros</dc:title>
  <dc:creator>usuario</dc:creator>
  <cp:lastModifiedBy>tessantequera@gmail.com</cp:lastModifiedBy>
  <cp:revision>97</cp:revision>
  <dcterms:created xsi:type="dcterms:W3CDTF">2019-06-03T00:46:09Z</dcterms:created>
  <dcterms:modified xsi:type="dcterms:W3CDTF">2025-11-10T21:14:07Z</dcterms:modified>
</cp:coreProperties>
</file>