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A7296-0EEB-42E3-ACBC-79E785C748B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C1B7C38-7AE2-4259-8574-FD4DED7DAAD5}">
      <dgm:prSet phldrT="[Texto]" custT="1"/>
      <dgm:spPr/>
      <dgm:t>
        <a:bodyPr/>
        <a:lstStyle/>
        <a:p>
          <a:pPr algn="ctr"/>
          <a:r>
            <a:rPr lang="es-ES_tradnl" sz="2800" b="1" dirty="0" smtClean="0">
              <a:solidFill>
                <a:schemeClr val="tx1"/>
              </a:solidFill>
            </a:rPr>
            <a:t>Indagar sobre reacciones a medicamentos, como alergias o sensibilidad.</a:t>
          </a:r>
          <a:endParaRPr lang="es-ES_tradnl" sz="2800" b="1" dirty="0">
            <a:solidFill>
              <a:schemeClr val="tx1"/>
            </a:solidFill>
          </a:endParaRPr>
        </a:p>
      </dgm:t>
    </dgm:pt>
    <dgm:pt modelId="{D7798CF8-C05F-42D5-AB2A-0A8C282237E0}" type="parTrans" cxnId="{C2A92B8F-F96C-49EA-AF4F-A4F7EC2EA6C4}">
      <dgm:prSet/>
      <dgm:spPr/>
      <dgm:t>
        <a:bodyPr/>
        <a:lstStyle/>
        <a:p>
          <a:endParaRPr lang="es-ES_tradnl"/>
        </a:p>
      </dgm:t>
    </dgm:pt>
    <dgm:pt modelId="{55C71B46-7298-42EB-A743-BF8A714DB5EC}" type="sibTrans" cxnId="{C2A92B8F-F96C-49EA-AF4F-A4F7EC2EA6C4}">
      <dgm:prSet/>
      <dgm:spPr/>
      <dgm:t>
        <a:bodyPr/>
        <a:lstStyle/>
        <a:p>
          <a:endParaRPr lang="es-ES_tradnl"/>
        </a:p>
      </dgm:t>
    </dgm:pt>
    <dgm:pt modelId="{90EB633B-FA28-4FAA-8111-80F61F9E7D71}">
      <dgm:prSet phldrT="[Texto]" custT="1"/>
      <dgm:spPr/>
      <dgm:t>
        <a:bodyPr/>
        <a:lstStyle/>
        <a:p>
          <a:pPr algn="ctr"/>
          <a:r>
            <a:rPr lang="es-ES_tradnl" sz="2800" b="1" dirty="0" smtClean="0">
              <a:solidFill>
                <a:schemeClr val="tx1"/>
              </a:solidFill>
            </a:rPr>
            <a:t>Obtener información de tratamientos, dosis, vías en los que se administra.</a:t>
          </a:r>
          <a:endParaRPr lang="es-ES_tradnl" sz="2800" b="1" dirty="0">
            <a:solidFill>
              <a:schemeClr val="tx1"/>
            </a:solidFill>
          </a:endParaRPr>
        </a:p>
      </dgm:t>
    </dgm:pt>
    <dgm:pt modelId="{D4D2B944-6F6B-4341-8D2B-E66B3064EC34}" type="parTrans" cxnId="{6238C1F2-458D-4FAF-946F-9D2DAC5E64F1}">
      <dgm:prSet/>
      <dgm:spPr/>
      <dgm:t>
        <a:bodyPr/>
        <a:lstStyle/>
        <a:p>
          <a:endParaRPr lang="es-ES_tradnl"/>
        </a:p>
      </dgm:t>
    </dgm:pt>
    <dgm:pt modelId="{06A9FD4C-520E-4668-B4D6-589B4A0484AD}" type="sibTrans" cxnId="{6238C1F2-458D-4FAF-946F-9D2DAC5E64F1}">
      <dgm:prSet/>
      <dgm:spPr/>
      <dgm:t>
        <a:bodyPr/>
        <a:lstStyle/>
        <a:p>
          <a:endParaRPr lang="es-ES_tradnl"/>
        </a:p>
      </dgm:t>
    </dgm:pt>
    <dgm:pt modelId="{7F3D9222-DB6B-4108-90C2-5F900F0A0C3F}">
      <dgm:prSet phldrT="[Texto]" custT="1"/>
      <dgm:spPr/>
      <dgm:t>
        <a:bodyPr/>
        <a:lstStyle/>
        <a:p>
          <a:pPr algn="ctr"/>
          <a:r>
            <a:rPr lang="es-ES_tradnl" sz="2800" b="1" dirty="0" smtClean="0">
              <a:solidFill>
                <a:schemeClr val="tx1"/>
              </a:solidFill>
            </a:rPr>
            <a:t>Enfermedades previas, agudas o crónicas (aumentan el riesgo de las cirugías).</a:t>
          </a:r>
          <a:endParaRPr lang="es-ES_tradnl" sz="2800" b="1" dirty="0">
            <a:solidFill>
              <a:schemeClr val="tx1"/>
            </a:solidFill>
          </a:endParaRPr>
        </a:p>
      </dgm:t>
    </dgm:pt>
    <dgm:pt modelId="{D282E8D4-95B6-446C-A66F-EA0C1B901129}" type="parTrans" cxnId="{66A417A5-0CA0-484E-823D-781C8B97DCCD}">
      <dgm:prSet/>
      <dgm:spPr/>
      <dgm:t>
        <a:bodyPr/>
        <a:lstStyle/>
        <a:p>
          <a:endParaRPr lang="es-ES_tradnl"/>
        </a:p>
      </dgm:t>
    </dgm:pt>
    <dgm:pt modelId="{80EA49D7-C2B6-4FCE-B98F-3612E1C2FBEB}" type="sibTrans" cxnId="{66A417A5-0CA0-484E-823D-781C8B97DCCD}">
      <dgm:prSet/>
      <dgm:spPr/>
      <dgm:t>
        <a:bodyPr/>
        <a:lstStyle/>
        <a:p>
          <a:endParaRPr lang="es-ES_tradnl"/>
        </a:p>
      </dgm:t>
    </dgm:pt>
    <dgm:pt modelId="{13D8B585-B9FF-4BE1-BB1D-9B75E369C97C}" type="pres">
      <dgm:prSet presAssocID="{550A7296-0EEB-42E3-ACBC-79E785C748BF}" presName="linear" presStyleCnt="0">
        <dgm:presLayoutVars>
          <dgm:dir/>
          <dgm:animLvl val="lvl"/>
          <dgm:resizeHandles val="exact"/>
        </dgm:presLayoutVars>
      </dgm:prSet>
      <dgm:spPr/>
    </dgm:pt>
    <dgm:pt modelId="{2E6B9F26-78D5-4EA9-B167-B91945901C40}" type="pres">
      <dgm:prSet presAssocID="{0C1B7C38-7AE2-4259-8574-FD4DED7DAAD5}" presName="parentLin" presStyleCnt="0"/>
      <dgm:spPr/>
    </dgm:pt>
    <dgm:pt modelId="{A8AB1A4C-51B8-4139-8A12-3AD2B8F6D783}" type="pres">
      <dgm:prSet presAssocID="{0C1B7C38-7AE2-4259-8574-FD4DED7DAAD5}" presName="parentLeftMargin" presStyleLbl="node1" presStyleIdx="0" presStyleCnt="3"/>
      <dgm:spPr/>
    </dgm:pt>
    <dgm:pt modelId="{A7DF60D7-5E98-40EE-A4BF-2025B81CFE14}" type="pres">
      <dgm:prSet presAssocID="{0C1B7C38-7AE2-4259-8574-FD4DED7DAAD5}" presName="parentText" presStyleLbl="node1" presStyleIdx="0" presStyleCnt="3" custScaleX="135875" custScaleY="232608" custLinFactNeighborX="-2784" custLinFactNeighborY="1619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A4518C5-E6D2-478C-8458-5564097E7B3D}" type="pres">
      <dgm:prSet presAssocID="{0C1B7C38-7AE2-4259-8574-FD4DED7DAAD5}" presName="negativeSpace" presStyleCnt="0"/>
      <dgm:spPr/>
    </dgm:pt>
    <dgm:pt modelId="{4492DD68-7EDD-4B3E-8BF6-F2AABD782CC3}" type="pres">
      <dgm:prSet presAssocID="{0C1B7C38-7AE2-4259-8574-FD4DED7DAAD5}" presName="childText" presStyleLbl="conFgAcc1" presStyleIdx="0" presStyleCnt="3">
        <dgm:presLayoutVars>
          <dgm:bulletEnabled val="1"/>
        </dgm:presLayoutVars>
      </dgm:prSet>
      <dgm:spPr/>
    </dgm:pt>
    <dgm:pt modelId="{142A940F-6FFC-433C-86EF-6E64D6355C12}" type="pres">
      <dgm:prSet presAssocID="{55C71B46-7298-42EB-A743-BF8A714DB5EC}" presName="spaceBetweenRectangles" presStyleCnt="0"/>
      <dgm:spPr/>
    </dgm:pt>
    <dgm:pt modelId="{9CF1572B-609B-4394-AD42-6047B6F58F02}" type="pres">
      <dgm:prSet presAssocID="{90EB633B-FA28-4FAA-8111-80F61F9E7D71}" presName="parentLin" presStyleCnt="0"/>
      <dgm:spPr/>
    </dgm:pt>
    <dgm:pt modelId="{BBDB8FCC-0BF0-48E0-B37D-4EA2521F2DC9}" type="pres">
      <dgm:prSet presAssocID="{90EB633B-FA28-4FAA-8111-80F61F9E7D71}" presName="parentLeftMargin" presStyleLbl="node1" presStyleIdx="0" presStyleCnt="3"/>
      <dgm:spPr/>
    </dgm:pt>
    <dgm:pt modelId="{7AE2EAC9-DA83-49EA-A090-9A6EF7B520FD}" type="pres">
      <dgm:prSet presAssocID="{90EB633B-FA28-4FAA-8111-80F61F9E7D71}" presName="parentText" presStyleLbl="node1" presStyleIdx="1" presStyleCnt="3" custAng="10800000" custFlipVert="1" custScaleX="135219" custScaleY="22720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E9207E6-8B3B-4143-A29C-70DCB94EB3A3}" type="pres">
      <dgm:prSet presAssocID="{90EB633B-FA28-4FAA-8111-80F61F9E7D71}" presName="negativeSpace" presStyleCnt="0"/>
      <dgm:spPr/>
    </dgm:pt>
    <dgm:pt modelId="{A39797A4-8A37-451A-AA9E-18E4FD47F03F}" type="pres">
      <dgm:prSet presAssocID="{90EB633B-FA28-4FAA-8111-80F61F9E7D71}" presName="childText" presStyleLbl="conFgAcc1" presStyleIdx="1" presStyleCnt="3">
        <dgm:presLayoutVars>
          <dgm:bulletEnabled val="1"/>
        </dgm:presLayoutVars>
      </dgm:prSet>
      <dgm:spPr/>
    </dgm:pt>
    <dgm:pt modelId="{F4931290-CD51-4B8C-B1C7-7CFC6F620B91}" type="pres">
      <dgm:prSet presAssocID="{06A9FD4C-520E-4668-B4D6-589B4A0484AD}" presName="spaceBetweenRectangles" presStyleCnt="0"/>
      <dgm:spPr/>
    </dgm:pt>
    <dgm:pt modelId="{1DDABB25-C498-4864-9361-CDFFE60BE6DE}" type="pres">
      <dgm:prSet presAssocID="{7F3D9222-DB6B-4108-90C2-5F900F0A0C3F}" presName="parentLin" presStyleCnt="0"/>
      <dgm:spPr/>
    </dgm:pt>
    <dgm:pt modelId="{55784757-05DF-4C5B-9B43-91AE3C977984}" type="pres">
      <dgm:prSet presAssocID="{7F3D9222-DB6B-4108-90C2-5F900F0A0C3F}" presName="parentLeftMargin" presStyleLbl="node1" presStyleIdx="1" presStyleCnt="3"/>
      <dgm:spPr/>
    </dgm:pt>
    <dgm:pt modelId="{F1D18694-6D0C-465F-B35A-1384321D2D51}" type="pres">
      <dgm:prSet presAssocID="{7F3D9222-DB6B-4108-90C2-5F900F0A0C3F}" presName="parentText" presStyleLbl="node1" presStyleIdx="2" presStyleCnt="3" custScaleX="137239" custScaleY="20769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D6B1C63-3968-423C-B4E2-6456BF80C5C5}" type="pres">
      <dgm:prSet presAssocID="{7F3D9222-DB6B-4108-90C2-5F900F0A0C3F}" presName="negativeSpace" presStyleCnt="0"/>
      <dgm:spPr/>
    </dgm:pt>
    <dgm:pt modelId="{FB6F1C96-736E-49BA-95D5-DD904AFD4033}" type="pres">
      <dgm:prSet presAssocID="{7F3D9222-DB6B-4108-90C2-5F900F0A0C3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6A417A5-0CA0-484E-823D-781C8B97DCCD}" srcId="{550A7296-0EEB-42E3-ACBC-79E785C748BF}" destId="{7F3D9222-DB6B-4108-90C2-5F900F0A0C3F}" srcOrd="2" destOrd="0" parTransId="{D282E8D4-95B6-446C-A66F-EA0C1B901129}" sibTransId="{80EA49D7-C2B6-4FCE-B98F-3612E1C2FBEB}"/>
    <dgm:cxn modelId="{B0BDF892-05C1-4BE1-9EB9-1B05628F4CCA}" type="presOf" srcId="{90EB633B-FA28-4FAA-8111-80F61F9E7D71}" destId="{7AE2EAC9-DA83-49EA-A090-9A6EF7B520FD}" srcOrd="1" destOrd="0" presId="urn:microsoft.com/office/officeart/2005/8/layout/list1"/>
    <dgm:cxn modelId="{6891CCA4-905A-4CD6-B267-CD2B9E99ABBF}" type="presOf" srcId="{0C1B7C38-7AE2-4259-8574-FD4DED7DAAD5}" destId="{A7DF60D7-5E98-40EE-A4BF-2025B81CFE14}" srcOrd="1" destOrd="0" presId="urn:microsoft.com/office/officeart/2005/8/layout/list1"/>
    <dgm:cxn modelId="{584ACA45-8319-46B7-9E69-E94208BCDAD7}" type="presOf" srcId="{7F3D9222-DB6B-4108-90C2-5F900F0A0C3F}" destId="{F1D18694-6D0C-465F-B35A-1384321D2D51}" srcOrd="1" destOrd="0" presId="urn:microsoft.com/office/officeart/2005/8/layout/list1"/>
    <dgm:cxn modelId="{2B0286CC-2595-490C-9481-CB8975AED4E0}" type="presOf" srcId="{7F3D9222-DB6B-4108-90C2-5F900F0A0C3F}" destId="{55784757-05DF-4C5B-9B43-91AE3C977984}" srcOrd="0" destOrd="0" presId="urn:microsoft.com/office/officeart/2005/8/layout/list1"/>
    <dgm:cxn modelId="{6238C1F2-458D-4FAF-946F-9D2DAC5E64F1}" srcId="{550A7296-0EEB-42E3-ACBC-79E785C748BF}" destId="{90EB633B-FA28-4FAA-8111-80F61F9E7D71}" srcOrd="1" destOrd="0" parTransId="{D4D2B944-6F6B-4341-8D2B-E66B3064EC34}" sibTransId="{06A9FD4C-520E-4668-B4D6-589B4A0484AD}"/>
    <dgm:cxn modelId="{C2A92B8F-F96C-49EA-AF4F-A4F7EC2EA6C4}" srcId="{550A7296-0EEB-42E3-ACBC-79E785C748BF}" destId="{0C1B7C38-7AE2-4259-8574-FD4DED7DAAD5}" srcOrd="0" destOrd="0" parTransId="{D7798CF8-C05F-42D5-AB2A-0A8C282237E0}" sibTransId="{55C71B46-7298-42EB-A743-BF8A714DB5EC}"/>
    <dgm:cxn modelId="{1E49F7B3-4F97-4A1E-B4D4-CB38F8753520}" type="presOf" srcId="{90EB633B-FA28-4FAA-8111-80F61F9E7D71}" destId="{BBDB8FCC-0BF0-48E0-B37D-4EA2521F2DC9}" srcOrd="0" destOrd="0" presId="urn:microsoft.com/office/officeart/2005/8/layout/list1"/>
    <dgm:cxn modelId="{E1292A1C-21E7-4781-9F6F-80E90A05E3D9}" type="presOf" srcId="{550A7296-0EEB-42E3-ACBC-79E785C748BF}" destId="{13D8B585-B9FF-4BE1-BB1D-9B75E369C97C}" srcOrd="0" destOrd="0" presId="urn:microsoft.com/office/officeart/2005/8/layout/list1"/>
    <dgm:cxn modelId="{0E95CF49-4C52-4152-8FC7-CCC2CB79508D}" type="presOf" srcId="{0C1B7C38-7AE2-4259-8574-FD4DED7DAAD5}" destId="{A8AB1A4C-51B8-4139-8A12-3AD2B8F6D783}" srcOrd="0" destOrd="0" presId="urn:microsoft.com/office/officeart/2005/8/layout/list1"/>
    <dgm:cxn modelId="{29EB6813-135D-4B01-A089-88D548A35F6D}" type="presParOf" srcId="{13D8B585-B9FF-4BE1-BB1D-9B75E369C97C}" destId="{2E6B9F26-78D5-4EA9-B167-B91945901C40}" srcOrd="0" destOrd="0" presId="urn:microsoft.com/office/officeart/2005/8/layout/list1"/>
    <dgm:cxn modelId="{AE666E10-9869-49BB-A6F4-4DCEC8DA0BEC}" type="presParOf" srcId="{2E6B9F26-78D5-4EA9-B167-B91945901C40}" destId="{A8AB1A4C-51B8-4139-8A12-3AD2B8F6D783}" srcOrd="0" destOrd="0" presId="urn:microsoft.com/office/officeart/2005/8/layout/list1"/>
    <dgm:cxn modelId="{1D191C1D-F4E4-42B4-8A90-3A4C5C22948E}" type="presParOf" srcId="{2E6B9F26-78D5-4EA9-B167-B91945901C40}" destId="{A7DF60D7-5E98-40EE-A4BF-2025B81CFE14}" srcOrd="1" destOrd="0" presId="urn:microsoft.com/office/officeart/2005/8/layout/list1"/>
    <dgm:cxn modelId="{D54EA39A-7A52-4E34-B231-34EFC50A78B0}" type="presParOf" srcId="{13D8B585-B9FF-4BE1-BB1D-9B75E369C97C}" destId="{7A4518C5-E6D2-478C-8458-5564097E7B3D}" srcOrd="1" destOrd="0" presId="urn:microsoft.com/office/officeart/2005/8/layout/list1"/>
    <dgm:cxn modelId="{54CE538C-C4E1-413E-983C-34D8932EBA24}" type="presParOf" srcId="{13D8B585-B9FF-4BE1-BB1D-9B75E369C97C}" destId="{4492DD68-7EDD-4B3E-8BF6-F2AABD782CC3}" srcOrd="2" destOrd="0" presId="urn:microsoft.com/office/officeart/2005/8/layout/list1"/>
    <dgm:cxn modelId="{1DFDC589-9D9F-4883-AC32-0E1472388ECB}" type="presParOf" srcId="{13D8B585-B9FF-4BE1-BB1D-9B75E369C97C}" destId="{142A940F-6FFC-433C-86EF-6E64D6355C12}" srcOrd="3" destOrd="0" presId="urn:microsoft.com/office/officeart/2005/8/layout/list1"/>
    <dgm:cxn modelId="{D5F29624-D07A-4255-A53D-44DD3A69351F}" type="presParOf" srcId="{13D8B585-B9FF-4BE1-BB1D-9B75E369C97C}" destId="{9CF1572B-609B-4394-AD42-6047B6F58F02}" srcOrd="4" destOrd="0" presId="urn:microsoft.com/office/officeart/2005/8/layout/list1"/>
    <dgm:cxn modelId="{42CAAD9E-1927-44F8-A6C5-881C126AC69C}" type="presParOf" srcId="{9CF1572B-609B-4394-AD42-6047B6F58F02}" destId="{BBDB8FCC-0BF0-48E0-B37D-4EA2521F2DC9}" srcOrd="0" destOrd="0" presId="urn:microsoft.com/office/officeart/2005/8/layout/list1"/>
    <dgm:cxn modelId="{D410EF2A-9A69-45B2-A4F8-B6D342E94F25}" type="presParOf" srcId="{9CF1572B-609B-4394-AD42-6047B6F58F02}" destId="{7AE2EAC9-DA83-49EA-A090-9A6EF7B520FD}" srcOrd="1" destOrd="0" presId="urn:microsoft.com/office/officeart/2005/8/layout/list1"/>
    <dgm:cxn modelId="{793C5E19-50FC-496B-939A-8095D500970B}" type="presParOf" srcId="{13D8B585-B9FF-4BE1-BB1D-9B75E369C97C}" destId="{EE9207E6-8B3B-4143-A29C-70DCB94EB3A3}" srcOrd="5" destOrd="0" presId="urn:microsoft.com/office/officeart/2005/8/layout/list1"/>
    <dgm:cxn modelId="{3BBCF2BD-7FF3-4EF6-A2D5-3F6B5B4D5C38}" type="presParOf" srcId="{13D8B585-B9FF-4BE1-BB1D-9B75E369C97C}" destId="{A39797A4-8A37-451A-AA9E-18E4FD47F03F}" srcOrd="6" destOrd="0" presId="urn:microsoft.com/office/officeart/2005/8/layout/list1"/>
    <dgm:cxn modelId="{20A79E76-4960-43FE-927D-2D4648BCF866}" type="presParOf" srcId="{13D8B585-B9FF-4BE1-BB1D-9B75E369C97C}" destId="{F4931290-CD51-4B8C-B1C7-7CFC6F620B91}" srcOrd="7" destOrd="0" presId="urn:microsoft.com/office/officeart/2005/8/layout/list1"/>
    <dgm:cxn modelId="{C4B7762B-9D6C-4BE2-A0AC-F9ACC030B8C5}" type="presParOf" srcId="{13D8B585-B9FF-4BE1-BB1D-9B75E369C97C}" destId="{1DDABB25-C498-4864-9361-CDFFE60BE6DE}" srcOrd="8" destOrd="0" presId="urn:microsoft.com/office/officeart/2005/8/layout/list1"/>
    <dgm:cxn modelId="{81ABC421-2EDB-42E8-ADAC-7F2FBFB92F0E}" type="presParOf" srcId="{1DDABB25-C498-4864-9361-CDFFE60BE6DE}" destId="{55784757-05DF-4C5B-9B43-91AE3C977984}" srcOrd="0" destOrd="0" presId="urn:microsoft.com/office/officeart/2005/8/layout/list1"/>
    <dgm:cxn modelId="{302488E8-A91D-488C-B5FB-434F7CA90D73}" type="presParOf" srcId="{1DDABB25-C498-4864-9361-CDFFE60BE6DE}" destId="{F1D18694-6D0C-465F-B35A-1384321D2D51}" srcOrd="1" destOrd="0" presId="urn:microsoft.com/office/officeart/2005/8/layout/list1"/>
    <dgm:cxn modelId="{C6788283-B65E-4271-B922-C01E3D6A5249}" type="presParOf" srcId="{13D8B585-B9FF-4BE1-BB1D-9B75E369C97C}" destId="{1D6B1C63-3968-423C-B4E2-6456BF80C5C5}" srcOrd="9" destOrd="0" presId="urn:microsoft.com/office/officeart/2005/8/layout/list1"/>
    <dgm:cxn modelId="{9379D614-A5C1-4DF7-893C-6218CA6466F0}" type="presParOf" srcId="{13D8B585-B9FF-4BE1-BB1D-9B75E369C97C}" destId="{FB6F1C96-736E-49BA-95D5-DD904AFD40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C9A6F-DF1E-4964-91D3-4DBB0B63DE30}" type="doc">
      <dgm:prSet loTypeId="urn:microsoft.com/office/officeart/2005/8/layout/target3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D11B620A-EF45-4392-99FB-004151176A4E}">
      <dgm:prSet phldrT="[Texto]"/>
      <dgm:spPr/>
      <dgm:t>
        <a:bodyPr/>
        <a:lstStyle/>
        <a:p>
          <a:r>
            <a:rPr lang="es-ES_tradnl" dirty="0" smtClean="0"/>
            <a:t>En casos especiales se permite que algún familiar acompañe al paciente al área de admisión del quirófano, previo cambio de ropa.</a:t>
          </a:r>
          <a:endParaRPr lang="es-ES_tradnl" dirty="0"/>
        </a:p>
      </dgm:t>
    </dgm:pt>
    <dgm:pt modelId="{C0D164E1-0F18-4F94-A18C-C9273896B4B6}" type="parTrans" cxnId="{32071B7A-ABCF-4A91-95C7-C4C4856DE08A}">
      <dgm:prSet/>
      <dgm:spPr/>
      <dgm:t>
        <a:bodyPr/>
        <a:lstStyle/>
        <a:p>
          <a:endParaRPr lang="es-ES_tradnl"/>
        </a:p>
      </dgm:t>
    </dgm:pt>
    <dgm:pt modelId="{3E40BCBE-E5B3-4222-9EBD-61690EB7B1C7}" type="sibTrans" cxnId="{32071B7A-ABCF-4A91-95C7-C4C4856DE08A}">
      <dgm:prSet/>
      <dgm:spPr/>
      <dgm:t>
        <a:bodyPr/>
        <a:lstStyle/>
        <a:p>
          <a:endParaRPr lang="es-ES_tradnl"/>
        </a:p>
      </dgm:t>
    </dgm:pt>
    <dgm:pt modelId="{3D9D9C7E-DA3A-4834-AF33-A2D16EE4AA87}">
      <dgm:prSet phldrT="[Texto]" custT="1"/>
      <dgm:spPr/>
      <dgm:t>
        <a:bodyPr/>
        <a:lstStyle/>
        <a:p>
          <a:r>
            <a:rPr lang="es-ES_tradnl" sz="3600" b="1" i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rPr>
            <a:t>PREPARACIÓN PSICOLÓGICA</a:t>
          </a:r>
          <a:endParaRPr lang="es-ES_tradnl" sz="3600" b="1" i="1" dirty="0">
            <a:solidFill>
              <a:schemeClr val="accent2">
                <a:lumMod val="75000"/>
              </a:schemeClr>
            </a:solidFill>
            <a:latin typeface="Cambria" pitchFamily="18" charset="0"/>
          </a:endParaRPr>
        </a:p>
      </dgm:t>
    </dgm:pt>
    <dgm:pt modelId="{7DBA8EB3-A3DA-405F-B8DE-87162EDD9FF5}" type="sibTrans" cxnId="{44149C49-67EC-4AB4-8265-7B25252AD16C}">
      <dgm:prSet/>
      <dgm:spPr/>
      <dgm:t>
        <a:bodyPr/>
        <a:lstStyle/>
        <a:p>
          <a:endParaRPr lang="es-ES_tradnl"/>
        </a:p>
      </dgm:t>
    </dgm:pt>
    <dgm:pt modelId="{CC30E595-111B-4497-9ED6-55D102A92891}" type="parTrans" cxnId="{44149C49-67EC-4AB4-8265-7B25252AD16C}">
      <dgm:prSet/>
      <dgm:spPr/>
      <dgm:t>
        <a:bodyPr/>
        <a:lstStyle/>
        <a:p>
          <a:endParaRPr lang="es-ES_tradnl"/>
        </a:p>
      </dgm:t>
    </dgm:pt>
    <dgm:pt modelId="{3355B1A5-DB7C-45AB-8F47-BBE4A62CA2A3}">
      <dgm:prSet phldrT="[Texto]"/>
      <dgm:spPr/>
      <dgm:t>
        <a:bodyPr/>
        <a:lstStyle/>
        <a:p>
          <a:r>
            <a:rPr lang="es-ES_tradnl" dirty="0" smtClean="0"/>
            <a:t>Se debe aportar información y tranquilizar al paciente sobre los acontecimientos que se van a producir.</a:t>
          </a:r>
          <a:endParaRPr lang="es-ES_tradnl" dirty="0"/>
        </a:p>
      </dgm:t>
    </dgm:pt>
    <dgm:pt modelId="{BCD1C139-43A4-4D31-B22F-F85A8A257181}" type="sibTrans" cxnId="{16CF5624-25A1-4CA9-A386-B5CAB9C8B05F}">
      <dgm:prSet/>
      <dgm:spPr/>
      <dgm:t>
        <a:bodyPr/>
        <a:lstStyle/>
        <a:p>
          <a:endParaRPr lang="es-ES_tradnl"/>
        </a:p>
      </dgm:t>
    </dgm:pt>
    <dgm:pt modelId="{37BF2828-3117-4D62-AC4F-C7FA8CE55530}" type="parTrans" cxnId="{16CF5624-25A1-4CA9-A386-B5CAB9C8B05F}">
      <dgm:prSet/>
      <dgm:spPr/>
      <dgm:t>
        <a:bodyPr/>
        <a:lstStyle/>
        <a:p>
          <a:endParaRPr lang="es-ES_tradnl"/>
        </a:p>
      </dgm:t>
    </dgm:pt>
    <dgm:pt modelId="{52035EA1-FEF4-4398-BD85-30231A711520}" type="pres">
      <dgm:prSet presAssocID="{A33C9A6F-DF1E-4964-91D3-4DBB0B63DE3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207B4D8-BEE8-4586-B43C-97E3D5CA527A}" type="pres">
      <dgm:prSet presAssocID="{3D9D9C7E-DA3A-4834-AF33-A2D16EE4AA87}" presName="circle1" presStyleLbl="node1" presStyleIdx="0" presStyleCnt="3"/>
      <dgm:spPr/>
    </dgm:pt>
    <dgm:pt modelId="{9939A372-FC46-4419-A7F3-E3526EB4A861}" type="pres">
      <dgm:prSet presAssocID="{3D9D9C7E-DA3A-4834-AF33-A2D16EE4AA87}" presName="space" presStyleCnt="0"/>
      <dgm:spPr/>
    </dgm:pt>
    <dgm:pt modelId="{2E53B465-EF4A-4A1B-88DC-D53C585B2E56}" type="pres">
      <dgm:prSet presAssocID="{3D9D9C7E-DA3A-4834-AF33-A2D16EE4AA87}" presName="rect1" presStyleLbl="alignAcc1" presStyleIdx="0" presStyleCnt="3"/>
      <dgm:spPr/>
      <dgm:t>
        <a:bodyPr/>
        <a:lstStyle/>
        <a:p>
          <a:endParaRPr lang="es-ES_tradnl"/>
        </a:p>
      </dgm:t>
    </dgm:pt>
    <dgm:pt modelId="{9AB2CEB3-C9CF-4C6A-B6DD-2F59F47516B5}" type="pres">
      <dgm:prSet presAssocID="{3355B1A5-DB7C-45AB-8F47-BBE4A62CA2A3}" presName="vertSpace2" presStyleLbl="node1" presStyleIdx="0" presStyleCnt="3"/>
      <dgm:spPr/>
    </dgm:pt>
    <dgm:pt modelId="{B374314F-ECA0-44B2-A2D9-A2456799AA33}" type="pres">
      <dgm:prSet presAssocID="{3355B1A5-DB7C-45AB-8F47-BBE4A62CA2A3}" presName="circle2" presStyleLbl="node1" presStyleIdx="1" presStyleCnt="3"/>
      <dgm:spPr/>
    </dgm:pt>
    <dgm:pt modelId="{967D2FAA-F389-45FE-B09D-36A391FC3F7A}" type="pres">
      <dgm:prSet presAssocID="{3355B1A5-DB7C-45AB-8F47-BBE4A62CA2A3}" presName="rect2" presStyleLbl="alignAcc1" presStyleIdx="1" presStyleCnt="3"/>
      <dgm:spPr/>
      <dgm:t>
        <a:bodyPr/>
        <a:lstStyle/>
        <a:p>
          <a:endParaRPr lang="es-ES_tradnl"/>
        </a:p>
      </dgm:t>
    </dgm:pt>
    <dgm:pt modelId="{217D07F4-A0D5-406F-AAB7-3C3022738A22}" type="pres">
      <dgm:prSet presAssocID="{D11B620A-EF45-4392-99FB-004151176A4E}" presName="vertSpace3" presStyleLbl="node1" presStyleIdx="1" presStyleCnt="3"/>
      <dgm:spPr/>
    </dgm:pt>
    <dgm:pt modelId="{658A29A9-15EC-4D28-AC1F-37E3664B31F5}" type="pres">
      <dgm:prSet presAssocID="{D11B620A-EF45-4392-99FB-004151176A4E}" presName="circle3" presStyleLbl="node1" presStyleIdx="2" presStyleCnt="3"/>
      <dgm:spPr/>
    </dgm:pt>
    <dgm:pt modelId="{9F1BF73C-CAF7-4C81-9D3B-3B8890BEBBF9}" type="pres">
      <dgm:prSet presAssocID="{D11B620A-EF45-4392-99FB-004151176A4E}" presName="rect3" presStyleLbl="alignAcc1" presStyleIdx="2" presStyleCnt="3"/>
      <dgm:spPr/>
      <dgm:t>
        <a:bodyPr/>
        <a:lstStyle/>
        <a:p>
          <a:endParaRPr lang="es-ES_tradnl"/>
        </a:p>
      </dgm:t>
    </dgm:pt>
    <dgm:pt modelId="{59CA50D2-7531-4496-A20D-C2A801E817D1}" type="pres">
      <dgm:prSet presAssocID="{3D9D9C7E-DA3A-4834-AF33-A2D16EE4AA87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C7E32A8-8216-479C-936C-7B64B76BE5B9}" type="pres">
      <dgm:prSet presAssocID="{3355B1A5-DB7C-45AB-8F47-BBE4A62CA2A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3158DAC9-C980-4829-9103-8FD74C39232A}" type="pres">
      <dgm:prSet presAssocID="{D11B620A-EF45-4392-99FB-004151176A4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E1965CF-237C-42C9-85F0-543FAD0026A2}" type="presOf" srcId="{3D9D9C7E-DA3A-4834-AF33-A2D16EE4AA87}" destId="{2E53B465-EF4A-4A1B-88DC-D53C585B2E56}" srcOrd="0" destOrd="0" presId="urn:microsoft.com/office/officeart/2005/8/layout/target3"/>
    <dgm:cxn modelId="{16CF5624-25A1-4CA9-A386-B5CAB9C8B05F}" srcId="{A33C9A6F-DF1E-4964-91D3-4DBB0B63DE30}" destId="{3355B1A5-DB7C-45AB-8F47-BBE4A62CA2A3}" srcOrd="1" destOrd="0" parTransId="{37BF2828-3117-4D62-AC4F-C7FA8CE55530}" sibTransId="{BCD1C139-43A4-4D31-B22F-F85A8A257181}"/>
    <dgm:cxn modelId="{32071B7A-ABCF-4A91-95C7-C4C4856DE08A}" srcId="{A33C9A6F-DF1E-4964-91D3-4DBB0B63DE30}" destId="{D11B620A-EF45-4392-99FB-004151176A4E}" srcOrd="2" destOrd="0" parTransId="{C0D164E1-0F18-4F94-A18C-C9273896B4B6}" sibTransId="{3E40BCBE-E5B3-4222-9EBD-61690EB7B1C7}"/>
    <dgm:cxn modelId="{905E6D2E-6A3F-4534-8AD8-96C40B69EA09}" type="presOf" srcId="{3355B1A5-DB7C-45AB-8F47-BBE4A62CA2A3}" destId="{2C7E32A8-8216-479C-936C-7B64B76BE5B9}" srcOrd="1" destOrd="0" presId="urn:microsoft.com/office/officeart/2005/8/layout/target3"/>
    <dgm:cxn modelId="{83D707E3-84B7-4B48-906F-B110F334B090}" type="presOf" srcId="{3D9D9C7E-DA3A-4834-AF33-A2D16EE4AA87}" destId="{59CA50D2-7531-4496-A20D-C2A801E817D1}" srcOrd="1" destOrd="0" presId="urn:microsoft.com/office/officeart/2005/8/layout/target3"/>
    <dgm:cxn modelId="{EEECEBB7-53C7-4479-9E39-1AF4196429DD}" type="presOf" srcId="{D11B620A-EF45-4392-99FB-004151176A4E}" destId="{3158DAC9-C980-4829-9103-8FD74C39232A}" srcOrd="1" destOrd="0" presId="urn:microsoft.com/office/officeart/2005/8/layout/target3"/>
    <dgm:cxn modelId="{96A43260-2223-45CE-AF1D-81D8095A077E}" type="presOf" srcId="{A33C9A6F-DF1E-4964-91D3-4DBB0B63DE30}" destId="{52035EA1-FEF4-4398-BD85-30231A711520}" srcOrd="0" destOrd="0" presId="urn:microsoft.com/office/officeart/2005/8/layout/target3"/>
    <dgm:cxn modelId="{102C94B4-EBC4-4F48-9BDA-3F05195E357A}" type="presOf" srcId="{D11B620A-EF45-4392-99FB-004151176A4E}" destId="{9F1BF73C-CAF7-4C81-9D3B-3B8890BEBBF9}" srcOrd="0" destOrd="0" presId="urn:microsoft.com/office/officeart/2005/8/layout/target3"/>
    <dgm:cxn modelId="{44149C49-67EC-4AB4-8265-7B25252AD16C}" srcId="{A33C9A6F-DF1E-4964-91D3-4DBB0B63DE30}" destId="{3D9D9C7E-DA3A-4834-AF33-A2D16EE4AA87}" srcOrd="0" destOrd="0" parTransId="{CC30E595-111B-4497-9ED6-55D102A92891}" sibTransId="{7DBA8EB3-A3DA-405F-B8DE-87162EDD9FF5}"/>
    <dgm:cxn modelId="{2333A111-2336-46DA-A4F0-025F93557022}" type="presOf" srcId="{3355B1A5-DB7C-45AB-8F47-BBE4A62CA2A3}" destId="{967D2FAA-F389-45FE-B09D-36A391FC3F7A}" srcOrd="0" destOrd="0" presId="urn:microsoft.com/office/officeart/2005/8/layout/target3"/>
    <dgm:cxn modelId="{8D44DD83-C0A9-4C89-A794-5499F60AC7BC}" type="presParOf" srcId="{52035EA1-FEF4-4398-BD85-30231A711520}" destId="{A207B4D8-BEE8-4586-B43C-97E3D5CA527A}" srcOrd="0" destOrd="0" presId="urn:microsoft.com/office/officeart/2005/8/layout/target3"/>
    <dgm:cxn modelId="{D81FF6B2-51B1-438E-B5B5-91D5D185F8C5}" type="presParOf" srcId="{52035EA1-FEF4-4398-BD85-30231A711520}" destId="{9939A372-FC46-4419-A7F3-E3526EB4A861}" srcOrd="1" destOrd="0" presId="urn:microsoft.com/office/officeart/2005/8/layout/target3"/>
    <dgm:cxn modelId="{0D3AE329-EF5B-4D95-97DD-7EFA7FA691B3}" type="presParOf" srcId="{52035EA1-FEF4-4398-BD85-30231A711520}" destId="{2E53B465-EF4A-4A1B-88DC-D53C585B2E56}" srcOrd="2" destOrd="0" presId="urn:microsoft.com/office/officeart/2005/8/layout/target3"/>
    <dgm:cxn modelId="{839AB415-7D24-43F6-9568-A97B8BD8A1B9}" type="presParOf" srcId="{52035EA1-FEF4-4398-BD85-30231A711520}" destId="{9AB2CEB3-C9CF-4C6A-B6DD-2F59F47516B5}" srcOrd="3" destOrd="0" presId="urn:microsoft.com/office/officeart/2005/8/layout/target3"/>
    <dgm:cxn modelId="{0FD130C9-CB05-4331-ACA5-2633654ABFD9}" type="presParOf" srcId="{52035EA1-FEF4-4398-BD85-30231A711520}" destId="{B374314F-ECA0-44B2-A2D9-A2456799AA33}" srcOrd="4" destOrd="0" presId="urn:microsoft.com/office/officeart/2005/8/layout/target3"/>
    <dgm:cxn modelId="{8D2C48F5-7912-47C1-95D4-516F792A5B9A}" type="presParOf" srcId="{52035EA1-FEF4-4398-BD85-30231A711520}" destId="{967D2FAA-F389-45FE-B09D-36A391FC3F7A}" srcOrd="5" destOrd="0" presId="urn:microsoft.com/office/officeart/2005/8/layout/target3"/>
    <dgm:cxn modelId="{AEAC7E77-669F-40FA-B86E-7A85E21E3F00}" type="presParOf" srcId="{52035EA1-FEF4-4398-BD85-30231A711520}" destId="{217D07F4-A0D5-406F-AAB7-3C3022738A22}" srcOrd="6" destOrd="0" presId="urn:microsoft.com/office/officeart/2005/8/layout/target3"/>
    <dgm:cxn modelId="{4337AE0D-61F1-4B14-A9D1-A6E23EE8C1C4}" type="presParOf" srcId="{52035EA1-FEF4-4398-BD85-30231A711520}" destId="{658A29A9-15EC-4D28-AC1F-37E3664B31F5}" srcOrd="7" destOrd="0" presId="urn:microsoft.com/office/officeart/2005/8/layout/target3"/>
    <dgm:cxn modelId="{6D4CCCD8-A4A3-4A72-959C-6BCBDEB01346}" type="presParOf" srcId="{52035EA1-FEF4-4398-BD85-30231A711520}" destId="{9F1BF73C-CAF7-4C81-9D3B-3B8890BEBBF9}" srcOrd="8" destOrd="0" presId="urn:microsoft.com/office/officeart/2005/8/layout/target3"/>
    <dgm:cxn modelId="{C8E74666-B3A3-461D-B4ED-98A48BBA2672}" type="presParOf" srcId="{52035EA1-FEF4-4398-BD85-30231A711520}" destId="{59CA50D2-7531-4496-A20D-C2A801E817D1}" srcOrd="9" destOrd="0" presId="urn:microsoft.com/office/officeart/2005/8/layout/target3"/>
    <dgm:cxn modelId="{20718BD3-3C2B-4568-8300-12C99BE8309E}" type="presParOf" srcId="{52035EA1-FEF4-4398-BD85-30231A711520}" destId="{2C7E32A8-8216-479C-936C-7B64B76BE5B9}" srcOrd="10" destOrd="0" presId="urn:microsoft.com/office/officeart/2005/8/layout/target3"/>
    <dgm:cxn modelId="{1B1FD6A4-F8DB-40EB-A41C-94843FFFE9DC}" type="presParOf" srcId="{52035EA1-FEF4-4398-BD85-30231A711520}" destId="{3158DAC9-C980-4829-9103-8FD74C39232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97F79-9B39-4D82-87D0-347B864862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C1D3AFD2-08EA-4EC8-8667-20574CDB4643}">
      <dgm:prSet phldrT="[Texto]"/>
      <dgm:spPr/>
      <dgm:t>
        <a:bodyPr/>
        <a:lstStyle/>
        <a:p>
          <a:r>
            <a:rPr lang="es-ES_tradnl" b="1" i="1" dirty="0" smtClean="0">
              <a:solidFill>
                <a:schemeClr val="accent1">
                  <a:lumMod val="75000"/>
                </a:schemeClr>
              </a:solidFill>
            </a:rPr>
            <a:t>Ingreso del paciente al quirófano</a:t>
          </a:r>
          <a:endParaRPr lang="es-ES_tradnl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26A67B5F-B1F4-43B9-B91B-1707FA8B0F66}" type="parTrans" cxnId="{8312D026-F962-4D6A-8DD6-52339034181D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4E028DD3-0BBF-4C0E-BF01-78AAD1FBECF2}" type="sibTrans" cxnId="{8312D026-F962-4D6A-8DD6-52339034181D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745F5BCD-E5EF-4D11-994B-1921CCF3360C}">
      <dgm:prSet phldrT="[Texto]"/>
      <dgm:spPr/>
      <dgm:t>
        <a:bodyPr/>
        <a:lstStyle/>
        <a:p>
          <a:r>
            <a:rPr lang="es-ES_tradnl" b="1" i="1" dirty="0" smtClean="0">
              <a:solidFill>
                <a:schemeClr val="accent1">
                  <a:lumMod val="75000"/>
                </a:schemeClr>
              </a:solidFill>
            </a:rPr>
            <a:t>Identificación del paciente</a:t>
          </a:r>
          <a:endParaRPr lang="es-ES_tradnl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692A4F01-2FD4-44AD-AFF7-8CB116052390}" type="parTrans" cxnId="{3B63A327-E3DF-4F20-A793-05EACE28DF71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2835DC37-E5F8-4523-8C2E-353D80071C06}" type="sibTrans" cxnId="{3B63A327-E3DF-4F20-A793-05EACE28DF71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A8965E58-0B7A-488B-8DD4-80AE3B3DE4C0}">
      <dgm:prSet phldrT="[Texto]"/>
      <dgm:spPr/>
      <dgm:t>
        <a:bodyPr/>
        <a:lstStyle/>
        <a:p>
          <a:r>
            <a:rPr lang="es-ES_tradnl" b="1" i="1" dirty="0" smtClean="0">
              <a:solidFill>
                <a:schemeClr val="accent1">
                  <a:lumMod val="75000"/>
                </a:schemeClr>
              </a:solidFill>
            </a:rPr>
            <a:t>Colocación del paciente en mesa quirúrgica</a:t>
          </a:r>
          <a:endParaRPr lang="es-ES_tradnl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836060A6-FFBA-4350-84C5-B1AB64399757}" type="parTrans" cxnId="{7463A17E-B051-497D-8310-429DD68BEDB8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93B26DC9-7845-43BC-8937-FD204BA743D1}" type="sibTrans" cxnId="{7463A17E-B051-497D-8310-429DD68BEDB8}">
      <dgm:prSet/>
      <dgm:spPr/>
      <dgm:t>
        <a:bodyPr/>
        <a:lstStyle/>
        <a:p>
          <a:endParaRPr lang="es-ES_tradnl" b="1" i="1">
            <a:solidFill>
              <a:schemeClr val="accent1">
                <a:lumMod val="75000"/>
              </a:schemeClr>
            </a:solidFill>
          </a:endParaRPr>
        </a:p>
      </dgm:t>
    </dgm:pt>
    <dgm:pt modelId="{8362EBCB-3288-4E7F-8EA9-AD83B3B869BD}" type="pres">
      <dgm:prSet presAssocID="{02897F79-9B39-4D82-87D0-347B86486206}" presName="CompostProcess" presStyleCnt="0">
        <dgm:presLayoutVars>
          <dgm:dir/>
          <dgm:resizeHandles val="exact"/>
        </dgm:presLayoutVars>
      </dgm:prSet>
      <dgm:spPr/>
    </dgm:pt>
    <dgm:pt modelId="{A7D259AA-FC04-4C5C-B508-BC7FAA150D28}" type="pres">
      <dgm:prSet presAssocID="{02897F79-9B39-4D82-87D0-347B86486206}" presName="arrow" presStyleLbl="bgShp" presStyleIdx="0" presStyleCnt="1"/>
      <dgm:spPr/>
    </dgm:pt>
    <dgm:pt modelId="{D8CEE905-6BA8-4BF2-9412-5E0A9D763C5A}" type="pres">
      <dgm:prSet presAssocID="{02897F79-9B39-4D82-87D0-347B86486206}" presName="linearProcess" presStyleCnt="0"/>
      <dgm:spPr/>
    </dgm:pt>
    <dgm:pt modelId="{B2FD9B83-1240-488B-838A-A568B68DE508}" type="pres">
      <dgm:prSet presAssocID="{C1D3AFD2-08EA-4EC8-8667-20574CDB464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A52A5D8-1029-40DD-B649-32EFBD223E84}" type="pres">
      <dgm:prSet presAssocID="{4E028DD3-0BBF-4C0E-BF01-78AAD1FBECF2}" presName="sibTrans" presStyleCnt="0"/>
      <dgm:spPr/>
    </dgm:pt>
    <dgm:pt modelId="{12FCAF14-BF07-441F-AB9D-3DF9709F6733}" type="pres">
      <dgm:prSet presAssocID="{745F5BCD-E5EF-4D11-994B-1921CCF3360C}" presName="textNode" presStyleLbl="node1" presStyleIdx="1" presStyleCnt="3">
        <dgm:presLayoutVars>
          <dgm:bulletEnabled val="1"/>
        </dgm:presLayoutVars>
      </dgm:prSet>
      <dgm:spPr/>
    </dgm:pt>
    <dgm:pt modelId="{AEDAFF14-8057-4E88-BD8D-F7F20CF1DDE3}" type="pres">
      <dgm:prSet presAssocID="{2835DC37-E5F8-4523-8C2E-353D80071C06}" presName="sibTrans" presStyleCnt="0"/>
      <dgm:spPr/>
    </dgm:pt>
    <dgm:pt modelId="{1AF6682C-B06C-4792-9BDF-2E5F115276F0}" type="pres">
      <dgm:prSet presAssocID="{A8965E58-0B7A-488B-8DD4-80AE3B3DE4C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81FCE26-BE93-4C09-B873-1E9ED3C842F5}" type="presOf" srcId="{745F5BCD-E5EF-4D11-994B-1921CCF3360C}" destId="{12FCAF14-BF07-441F-AB9D-3DF9709F6733}" srcOrd="0" destOrd="0" presId="urn:microsoft.com/office/officeart/2005/8/layout/hProcess9"/>
    <dgm:cxn modelId="{7463A17E-B051-497D-8310-429DD68BEDB8}" srcId="{02897F79-9B39-4D82-87D0-347B86486206}" destId="{A8965E58-0B7A-488B-8DD4-80AE3B3DE4C0}" srcOrd="2" destOrd="0" parTransId="{836060A6-FFBA-4350-84C5-B1AB64399757}" sibTransId="{93B26DC9-7845-43BC-8937-FD204BA743D1}"/>
    <dgm:cxn modelId="{6FD49F3B-C3BB-443F-BCB9-E59F7A6A95FB}" type="presOf" srcId="{02897F79-9B39-4D82-87D0-347B86486206}" destId="{8362EBCB-3288-4E7F-8EA9-AD83B3B869BD}" srcOrd="0" destOrd="0" presId="urn:microsoft.com/office/officeart/2005/8/layout/hProcess9"/>
    <dgm:cxn modelId="{D1D40E4F-F4D9-46F1-9050-C970D978DE2B}" type="presOf" srcId="{C1D3AFD2-08EA-4EC8-8667-20574CDB4643}" destId="{B2FD9B83-1240-488B-838A-A568B68DE508}" srcOrd="0" destOrd="0" presId="urn:microsoft.com/office/officeart/2005/8/layout/hProcess9"/>
    <dgm:cxn modelId="{8312D026-F962-4D6A-8DD6-52339034181D}" srcId="{02897F79-9B39-4D82-87D0-347B86486206}" destId="{C1D3AFD2-08EA-4EC8-8667-20574CDB4643}" srcOrd="0" destOrd="0" parTransId="{26A67B5F-B1F4-43B9-B91B-1707FA8B0F66}" sibTransId="{4E028DD3-0BBF-4C0E-BF01-78AAD1FBECF2}"/>
    <dgm:cxn modelId="{65B83466-DC75-4F7D-A58A-0DC4C9A45659}" type="presOf" srcId="{A8965E58-0B7A-488B-8DD4-80AE3B3DE4C0}" destId="{1AF6682C-B06C-4792-9BDF-2E5F115276F0}" srcOrd="0" destOrd="0" presId="urn:microsoft.com/office/officeart/2005/8/layout/hProcess9"/>
    <dgm:cxn modelId="{3B63A327-E3DF-4F20-A793-05EACE28DF71}" srcId="{02897F79-9B39-4D82-87D0-347B86486206}" destId="{745F5BCD-E5EF-4D11-994B-1921CCF3360C}" srcOrd="1" destOrd="0" parTransId="{692A4F01-2FD4-44AD-AFF7-8CB116052390}" sibTransId="{2835DC37-E5F8-4523-8C2E-353D80071C06}"/>
    <dgm:cxn modelId="{EF722807-E75E-4E8D-9CE3-E6FEEFA4FAFD}" type="presParOf" srcId="{8362EBCB-3288-4E7F-8EA9-AD83B3B869BD}" destId="{A7D259AA-FC04-4C5C-B508-BC7FAA150D28}" srcOrd="0" destOrd="0" presId="urn:microsoft.com/office/officeart/2005/8/layout/hProcess9"/>
    <dgm:cxn modelId="{0D4EBE87-734F-4CEF-8C0C-1B45AE4E9BBE}" type="presParOf" srcId="{8362EBCB-3288-4E7F-8EA9-AD83B3B869BD}" destId="{D8CEE905-6BA8-4BF2-9412-5E0A9D763C5A}" srcOrd="1" destOrd="0" presId="urn:microsoft.com/office/officeart/2005/8/layout/hProcess9"/>
    <dgm:cxn modelId="{88BF17B2-3913-4DAB-9ED2-9A0E21F8130D}" type="presParOf" srcId="{D8CEE905-6BA8-4BF2-9412-5E0A9D763C5A}" destId="{B2FD9B83-1240-488B-838A-A568B68DE508}" srcOrd="0" destOrd="0" presId="urn:microsoft.com/office/officeart/2005/8/layout/hProcess9"/>
    <dgm:cxn modelId="{7F9FC1E8-9AB3-47C3-AB47-0818857D7931}" type="presParOf" srcId="{D8CEE905-6BA8-4BF2-9412-5E0A9D763C5A}" destId="{5A52A5D8-1029-40DD-B649-32EFBD223E84}" srcOrd="1" destOrd="0" presId="urn:microsoft.com/office/officeart/2005/8/layout/hProcess9"/>
    <dgm:cxn modelId="{60102395-7414-4391-92EA-76D36C45B23C}" type="presParOf" srcId="{D8CEE905-6BA8-4BF2-9412-5E0A9D763C5A}" destId="{12FCAF14-BF07-441F-AB9D-3DF9709F6733}" srcOrd="2" destOrd="0" presId="urn:microsoft.com/office/officeart/2005/8/layout/hProcess9"/>
    <dgm:cxn modelId="{43D1DC7E-A285-4E89-9CA3-60244DD6D826}" type="presParOf" srcId="{D8CEE905-6BA8-4BF2-9412-5E0A9D763C5A}" destId="{AEDAFF14-8057-4E88-BD8D-F7F20CF1DDE3}" srcOrd="3" destOrd="0" presId="urn:microsoft.com/office/officeart/2005/8/layout/hProcess9"/>
    <dgm:cxn modelId="{4112661F-F8A8-4753-8021-4CF5B4A3AC40}" type="presParOf" srcId="{D8CEE905-6BA8-4BF2-9412-5E0A9D763C5A}" destId="{1AF6682C-B06C-4792-9BDF-2E5F115276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C92684-CA06-4761-B16A-4C0DDA8291C1}" type="doc">
      <dgm:prSet loTypeId="urn:microsoft.com/office/officeart/2005/8/layout/cycle4" loCatId="cycle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531C0A33-ADD7-40C4-920E-48B14028E5EF}">
      <dgm:prSet phldrT="[Texto]" custT="1"/>
      <dgm:spPr/>
      <dgm:t>
        <a:bodyPr/>
        <a:lstStyle/>
        <a:p>
          <a:pPr algn="ctr"/>
          <a:r>
            <a:rPr lang="es-ES_tradnl" sz="2400" b="1" dirty="0" smtClean="0"/>
            <a:t>CUIDADOS</a:t>
          </a:r>
          <a:endParaRPr lang="es-ES_tradnl" sz="2400" b="1" dirty="0"/>
        </a:p>
      </dgm:t>
    </dgm:pt>
    <dgm:pt modelId="{60E47B8D-80DC-4EA5-954D-9AE627C0C512}" type="parTrans" cxnId="{C21846BB-7457-4E1B-9317-E95A6D07DC20}">
      <dgm:prSet/>
      <dgm:spPr/>
      <dgm:t>
        <a:bodyPr/>
        <a:lstStyle/>
        <a:p>
          <a:pPr algn="ctr"/>
          <a:endParaRPr lang="es-ES_tradnl"/>
        </a:p>
      </dgm:t>
    </dgm:pt>
    <dgm:pt modelId="{8913EA57-3E62-4727-BB21-4CAF81AE1636}" type="sibTrans" cxnId="{C21846BB-7457-4E1B-9317-E95A6D07DC20}">
      <dgm:prSet/>
      <dgm:spPr/>
      <dgm:t>
        <a:bodyPr/>
        <a:lstStyle/>
        <a:p>
          <a:pPr algn="ctr"/>
          <a:endParaRPr lang="es-ES_tradnl"/>
        </a:p>
      </dgm:t>
    </dgm:pt>
    <dgm:pt modelId="{046A4C74-AA79-4A64-A119-9EF0A320E495}">
      <dgm:prSet phldrT="[Texto]" custT="1"/>
      <dgm:spPr/>
      <dgm:t>
        <a:bodyPr/>
        <a:lstStyle/>
        <a:p>
          <a:pPr algn="ctr"/>
          <a:r>
            <a:rPr lang="es-ES_tradnl" sz="2000" dirty="0" smtClean="0"/>
            <a:t>CONTROLAR SIGNOS VITALES</a:t>
          </a:r>
          <a:endParaRPr lang="es-ES_tradnl" sz="2000" dirty="0"/>
        </a:p>
      </dgm:t>
    </dgm:pt>
    <dgm:pt modelId="{7E847C73-6CB4-45DB-B16E-A412436241A4}" type="parTrans" cxnId="{B90F5F17-618A-4EA9-BBE7-0D94F8B59535}">
      <dgm:prSet/>
      <dgm:spPr/>
      <dgm:t>
        <a:bodyPr/>
        <a:lstStyle/>
        <a:p>
          <a:pPr algn="ctr"/>
          <a:endParaRPr lang="es-ES_tradnl"/>
        </a:p>
      </dgm:t>
    </dgm:pt>
    <dgm:pt modelId="{0F3D7BCB-F511-4413-AE1F-5F4C9EFE74A7}" type="sibTrans" cxnId="{B90F5F17-618A-4EA9-BBE7-0D94F8B59535}">
      <dgm:prSet/>
      <dgm:spPr/>
      <dgm:t>
        <a:bodyPr/>
        <a:lstStyle/>
        <a:p>
          <a:pPr algn="ctr"/>
          <a:endParaRPr lang="es-ES_tradnl"/>
        </a:p>
      </dgm:t>
    </dgm:pt>
    <dgm:pt modelId="{80E5B6FD-480F-4ED2-80B5-4B464FAF7B63}">
      <dgm:prSet phldrT="[Texto]" custT="1"/>
      <dgm:spPr/>
      <dgm:t>
        <a:bodyPr/>
        <a:lstStyle/>
        <a:p>
          <a:pPr algn="ctr"/>
          <a:r>
            <a:rPr lang="es-ES_tradnl" sz="2000" dirty="0" smtClean="0"/>
            <a:t>DE ENFERMERÍA</a:t>
          </a:r>
          <a:endParaRPr lang="es-ES_tradnl" sz="2000" dirty="0"/>
        </a:p>
      </dgm:t>
    </dgm:pt>
    <dgm:pt modelId="{4C1310D1-BE9E-4065-B2CD-A942D725CB28}" type="parTrans" cxnId="{56FA1B0B-AB7F-4ED4-A18D-60180BA57FEA}">
      <dgm:prSet/>
      <dgm:spPr/>
      <dgm:t>
        <a:bodyPr/>
        <a:lstStyle/>
        <a:p>
          <a:pPr algn="ctr"/>
          <a:endParaRPr lang="es-ES_tradnl"/>
        </a:p>
      </dgm:t>
    </dgm:pt>
    <dgm:pt modelId="{1F0AAF7E-3BC2-4425-96F0-4A2CDE4DE05A}" type="sibTrans" cxnId="{56FA1B0B-AB7F-4ED4-A18D-60180BA57FEA}">
      <dgm:prSet/>
      <dgm:spPr/>
      <dgm:t>
        <a:bodyPr/>
        <a:lstStyle/>
        <a:p>
          <a:pPr algn="ctr"/>
          <a:endParaRPr lang="es-ES_tradnl"/>
        </a:p>
      </dgm:t>
    </dgm:pt>
    <dgm:pt modelId="{A394635E-1396-4FAF-8826-C813A2796F8C}">
      <dgm:prSet phldrT="[Texto]" custT="1"/>
      <dgm:spPr/>
      <dgm:t>
        <a:bodyPr/>
        <a:lstStyle/>
        <a:p>
          <a:pPr algn="ctr"/>
          <a:r>
            <a:rPr lang="es-ES_tradnl" sz="2000" dirty="0" smtClean="0"/>
            <a:t>VIGILAR LA POSICIÓN DEL PACIENTE</a:t>
          </a:r>
          <a:endParaRPr lang="es-ES_tradnl" sz="2000" dirty="0"/>
        </a:p>
      </dgm:t>
    </dgm:pt>
    <dgm:pt modelId="{9DAA4C88-0501-4C99-8ADB-8D35ECCB1B9B}" type="parTrans" cxnId="{50EEB0CE-F3BF-4BF7-A880-A38A34FC6E42}">
      <dgm:prSet/>
      <dgm:spPr/>
      <dgm:t>
        <a:bodyPr/>
        <a:lstStyle/>
        <a:p>
          <a:pPr algn="ctr"/>
          <a:endParaRPr lang="es-ES_tradnl"/>
        </a:p>
      </dgm:t>
    </dgm:pt>
    <dgm:pt modelId="{54079588-7494-4DE4-BCEE-F88B5012C696}" type="sibTrans" cxnId="{50EEB0CE-F3BF-4BF7-A880-A38A34FC6E42}">
      <dgm:prSet/>
      <dgm:spPr/>
      <dgm:t>
        <a:bodyPr/>
        <a:lstStyle/>
        <a:p>
          <a:pPr algn="ctr"/>
          <a:endParaRPr lang="es-ES_tradnl"/>
        </a:p>
      </dgm:t>
    </dgm:pt>
    <dgm:pt modelId="{723464F1-6E40-47E9-BF68-835607990ECF}">
      <dgm:prSet phldrT="[Texto]" custT="1"/>
      <dgm:spPr/>
      <dgm:t>
        <a:bodyPr/>
        <a:lstStyle/>
        <a:p>
          <a:pPr algn="ctr"/>
          <a:r>
            <a:rPr lang="es-ES_tradnl" sz="2000" dirty="0" smtClean="0"/>
            <a:t>EN EL </a:t>
          </a:r>
        </a:p>
        <a:p>
          <a:pPr algn="ctr"/>
          <a:r>
            <a:rPr lang="es-ES_tradnl" sz="2000" dirty="0" smtClean="0"/>
            <a:t>POSOPERATORIO</a:t>
          </a:r>
          <a:endParaRPr lang="es-ES_tradnl" sz="2000" dirty="0"/>
        </a:p>
      </dgm:t>
    </dgm:pt>
    <dgm:pt modelId="{D798D8C1-9CAF-409B-B032-8B05CFEB57FE}" type="parTrans" cxnId="{DC9F145E-051A-4332-9068-BD7666A9D065}">
      <dgm:prSet/>
      <dgm:spPr/>
      <dgm:t>
        <a:bodyPr/>
        <a:lstStyle/>
        <a:p>
          <a:pPr algn="ctr"/>
          <a:endParaRPr lang="es-ES_tradnl"/>
        </a:p>
      </dgm:t>
    </dgm:pt>
    <dgm:pt modelId="{9E4106DF-4ADB-46C4-976E-F764ACFC252C}" type="sibTrans" cxnId="{DC9F145E-051A-4332-9068-BD7666A9D065}">
      <dgm:prSet/>
      <dgm:spPr/>
      <dgm:t>
        <a:bodyPr/>
        <a:lstStyle/>
        <a:p>
          <a:pPr algn="ctr"/>
          <a:endParaRPr lang="es-ES_tradnl"/>
        </a:p>
      </dgm:t>
    </dgm:pt>
    <dgm:pt modelId="{75982F3C-7D8D-40B0-A77D-715A0914C132}">
      <dgm:prSet phldrT="[Texto]" custT="1"/>
      <dgm:spPr/>
      <dgm:t>
        <a:bodyPr/>
        <a:lstStyle/>
        <a:p>
          <a:pPr algn="ctr"/>
          <a:r>
            <a:rPr lang="es-ES_tradnl" sz="2000" dirty="0" smtClean="0"/>
            <a:t>CONTROL DEL DOLOR</a:t>
          </a:r>
          <a:endParaRPr lang="es-ES_tradnl" sz="2000" dirty="0"/>
        </a:p>
      </dgm:t>
    </dgm:pt>
    <dgm:pt modelId="{4BA26FD1-41F2-45D2-845E-B0E4ECEEC269}" type="sibTrans" cxnId="{DC165120-394F-4DD8-8910-49F2B3E68360}">
      <dgm:prSet/>
      <dgm:spPr/>
      <dgm:t>
        <a:bodyPr/>
        <a:lstStyle/>
        <a:p>
          <a:pPr algn="ctr"/>
          <a:endParaRPr lang="es-ES_tradnl"/>
        </a:p>
      </dgm:t>
    </dgm:pt>
    <dgm:pt modelId="{864CD8C3-0DF9-4A95-95D9-D55AE90E7F40}" type="parTrans" cxnId="{DC165120-394F-4DD8-8910-49F2B3E68360}">
      <dgm:prSet/>
      <dgm:spPr/>
      <dgm:t>
        <a:bodyPr/>
        <a:lstStyle/>
        <a:p>
          <a:pPr algn="ctr"/>
          <a:endParaRPr lang="es-ES_tradnl"/>
        </a:p>
      </dgm:t>
    </dgm:pt>
    <dgm:pt modelId="{444FC7FD-AFEC-4790-B98F-21ED69FD4B0E}">
      <dgm:prSet phldrT="[Texto]" custT="1"/>
      <dgm:spPr/>
      <dgm:t>
        <a:bodyPr/>
        <a:lstStyle/>
        <a:p>
          <a:pPr algn="l"/>
          <a:r>
            <a:rPr lang="es-ES_tradnl" sz="1200" b="1" i="0" dirty="0" smtClean="0"/>
            <a:t>VIGILAR SIGNOS DE ALERTA A NIVEL CARDIOVASCULAR</a:t>
          </a:r>
          <a:endParaRPr lang="es-ES_tradnl" sz="1200" b="1" i="0" dirty="0"/>
        </a:p>
      </dgm:t>
    </dgm:pt>
    <dgm:pt modelId="{5A1C094E-F685-4592-9056-CFFB1E2D1E16}" type="sibTrans" cxnId="{1097653C-09E2-410E-A4A5-3073D632EB6B}">
      <dgm:prSet/>
      <dgm:spPr/>
      <dgm:t>
        <a:bodyPr/>
        <a:lstStyle/>
        <a:p>
          <a:pPr algn="ctr"/>
          <a:endParaRPr lang="es-ES_tradnl"/>
        </a:p>
      </dgm:t>
    </dgm:pt>
    <dgm:pt modelId="{8EDFF0AC-51FA-40D5-AE32-8616626C3215}" type="parTrans" cxnId="{1097653C-09E2-410E-A4A5-3073D632EB6B}">
      <dgm:prSet/>
      <dgm:spPr/>
      <dgm:t>
        <a:bodyPr/>
        <a:lstStyle/>
        <a:p>
          <a:pPr algn="ctr"/>
          <a:endParaRPr lang="es-ES_tradnl"/>
        </a:p>
      </dgm:t>
    </dgm:pt>
    <dgm:pt modelId="{173986BF-4376-4B93-883B-380B1B1C0900}">
      <dgm:prSet phldrT="[Texto]" custT="1"/>
      <dgm:spPr/>
      <dgm:t>
        <a:bodyPr/>
        <a:lstStyle/>
        <a:p>
          <a:pPr algn="ctr"/>
          <a:r>
            <a:rPr lang="es-ES_tradnl" sz="2000" dirty="0" smtClean="0"/>
            <a:t>INMEDIATO</a:t>
          </a:r>
          <a:endParaRPr lang="es-ES_tradnl" sz="2000" dirty="0"/>
        </a:p>
      </dgm:t>
    </dgm:pt>
    <dgm:pt modelId="{059429A6-BA88-43B4-B3A7-28D9A6688A01}" type="sibTrans" cxnId="{39D1D07B-445F-4278-BE65-59313117E197}">
      <dgm:prSet/>
      <dgm:spPr/>
      <dgm:t>
        <a:bodyPr/>
        <a:lstStyle/>
        <a:p>
          <a:pPr algn="ctr"/>
          <a:endParaRPr lang="es-ES_tradnl"/>
        </a:p>
      </dgm:t>
    </dgm:pt>
    <dgm:pt modelId="{B9C04B5A-A2F3-4EBE-9473-E87AD716279A}" type="parTrans" cxnId="{39D1D07B-445F-4278-BE65-59313117E197}">
      <dgm:prSet/>
      <dgm:spPr/>
      <dgm:t>
        <a:bodyPr/>
        <a:lstStyle/>
        <a:p>
          <a:pPr algn="ctr"/>
          <a:endParaRPr lang="es-ES_tradnl"/>
        </a:p>
      </dgm:t>
    </dgm:pt>
    <dgm:pt modelId="{82C1A6D8-32A7-4700-8361-77577A00E8EF}">
      <dgm:prSet phldrT="[Texto]" custT="1"/>
      <dgm:spPr/>
      <dgm:t>
        <a:bodyPr/>
        <a:lstStyle/>
        <a:p>
          <a:pPr algn="l"/>
          <a:r>
            <a:rPr lang="es-ES_tradnl" sz="1200" b="1" i="0" dirty="0" smtClean="0"/>
            <a:t>RESPIRATORIO</a:t>
          </a:r>
          <a:endParaRPr lang="es-ES_tradnl" sz="1200" b="1" i="0" dirty="0"/>
        </a:p>
      </dgm:t>
    </dgm:pt>
    <dgm:pt modelId="{EE858CDC-1352-4223-95DE-5A3FB7E93DE8}" type="parTrans" cxnId="{C8278A66-54F7-4B4E-B9FF-2EE26EE36F94}">
      <dgm:prSet/>
      <dgm:spPr/>
      <dgm:t>
        <a:bodyPr/>
        <a:lstStyle/>
        <a:p>
          <a:pPr algn="ctr"/>
          <a:endParaRPr lang="es-ES_tradnl"/>
        </a:p>
      </dgm:t>
    </dgm:pt>
    <dgm:pt modelId="{02165F76-AFE8-4489-BA35-22EB271C786E}" type="sibTrans" cxnId="{C8278A66-54F7-4B4E-B9FF-2EE26EE36F94}">
      <dgm:prSet/>
      <dgm:spPr/>
      <dgm:t>
        <a:bodyPr/>
        <a:lstStyle/>
        <a:p>
          <a:pPr algn="ctr"/>
          <a:endParaRPr lang="es-ES_tradnl"/>
        </a:p>
      </dgm:t>
    </dgm:pt>
    <dgm:pt modelId="{CBD6DD59-FA42-433B-9AC1-C9441B71AA48}">
      <dgm:prSet phldrT="[Texto]" custT="1"/>
      <dgm:spPr/>
      <dgm:t>
        <a:bodyPr/>
        <a:lstStyle/>
        <a:p>
          <a:pPr algn="l"/>
          <a:r>
            <a:rPr lang="es-ES_tradnl" sz="1200" b="1" i="0" dirty="0" smtClean="0"/>
            <a:t>NEUROLÓGICO</a:t>
          </a:r>
          <a:endParaRPr lang="es-ES_tradnl" sz="1200" b="1" i="0" dirty="0"/>
        </a:p>
      </dgm:t>
    </dgm:pt>
    <dgm:pt modelId="{714FD1F6-0DB3-4A14-AB55-CDA3586C1EAC}" type="parTrans" cxnId="{1C5D41E3-7628-4F27-83DC-A18180F57F66}">
      <dgm:prSet/>
      <dgm:spPr/>
      <dgm:t>
        <a:bodyPr/>
        <a:lstStyle/>
        <a:p>
          <a:pPr algn="ctr"/>
          <a:endParaRPr lang="es-ES_tradnl"/>
        </a:p>
      </dgm:t>
    </dgm:pt>
    <dgm:pt modelId="{CE2C9FAE-B131-4B3A-9B58-A741FE9E3E81}" type="sibTrans" cxnId="{1C5D41E3-7628-4F27-83DC-A18180F57F66}">
      <dgm:prSet/>
      <dgm:spPr/>
      <dgm:t>
        <a:bodyPr/>
        <a:lstStyle/>
        <a:p>
          <a:pPr algn="ctr"/>
          <a:endParaRPr lang="es-ES_tradnl"/>
        </a:p>
      </dgm:t>
    </dgm:pt>
    <dgm:pt modelId="{54454564-F977-4903-9DCA-409D0193B758}">
      <dgm:prSet phldrT="[Texto]" custT="1"/>
      <dgm:spPr/>
      <dgm:t>
        <a:bodyPr/>
        <a:lstStyle/>
        <a:p>
          <a:pPr algn="l"/>
          <a:r>
            <a:rPr lang="es-ES_tradnl" sz="1200" b="1" i="0" dirty="0" smtClean="0"/>
            <a:t>GASTROINTESTINAL</a:t>
          </a:r>
          <a:endParaRPr lang="es-ES_tradnl" sz="1200" b="1" i="0" dirty="0"/>
        </a:p>
      </dgm:t>
    </dgm:pt>
    <dgm:pt modelId="{51C6190F-EA1C-42AD-865D-01BB8A717CD9}" type="parTrans" cxnId="{E6A8B98C-777B-4B09-AFFC-16EE4AF14A4E}">
      <dgm:prSet/>
      <dgm:spPr/>
      <dgm:t>
        <a:bodyPr/>
        <a:lstStyle/>
        <a:p>
          <a:pPr algn="ctr"/>
          <a:endParaRPr lang="es-ES_tradnl"/>
        </a:p>
      </dgm:t>
    </dgm:pt>
    <dgm:pt modelId="{3A481B54-0C31-4E03-83EB-E5A8194A1409}" type="sibTrans" cxnId="{E6A8B98C-777B-4B09-AFFC-16EE4AF14A4E}">
      <dgm:prSet/>
      <dgm:spPr/>
      <dgm:t>
        <a:bodyPr/>
        <a:lstStyle/>
        <a:p>
          <a:pPr algn="ctr"/>
          <a:endParaRPr lang="es-ES_tradnl"/>
        </a:p>
      </dgm:t>
    </dgm:pt>
    <dgm:pt modelId="{7E8691FF-28A9-4949-8C62-E00CBDFAE304}" type="pres">
      <dgm:prSet presAssocID="{2BC92684-CA06-4761-B16A-4C0DDA8291C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CBC8182-BE6F-4854-8AED-A7210D3A3A86}" type="pres">
      <dgm:prSet presAssocID="{2BC92684-CA06-4761-B16A-4C0DDA8291C1}" presName="children" presStyleCnt="0"/>
      <dgm:spPr/>
    </dgm:pt>
    <dgm:pt modelId="{126A8C9A-2126-46A0-BCFB-379CED7D81A2}" type="pres">
      <dgm:prSet presAssocID="{2BC92684-CA06-4761-B16A-4C0DDA8291C1}" presName="child1group" presStyleCnt="0"/>
      <dgm:spPr/>
    </dgm:pt>
    <dgm:pt modelId="{1D04EF93-EE14-4D5A-A705-A52431111371}" type="pres">
      <dgm:prSet presAssocID="{2BC92684-CA06-4761-B16A-4C0DDA8291C1}" presName="child1" presStyleLbl="bgAcc1" presStyleIdx="0" presStyleCnt="4"/>
      <dgm:spPr/>
    </dgm:pt>
    <dgm:pt modelId="{5A2A123E-C9CD-44AD-8207-0C6C77F41B20}" type="pres">
      <dgm:prSet presAssocID="{2BC92684-CA06-4761-B16A-4C0DDA8291C1}" presName="child1Text" presStyleLbl="bgAcc1" presStyleIdx="0" presStyleCnt="4">
        <dgm:presLayoutVars>
          <dgm:bulletEnabled val="1"/>
        </dgm:presLayoutVars>
      </dgm:prSet>
      <dgm:spPr/>
    </dgm:pt>
    <dgm:pt modelId="{DCB7A49A-B98D-4160-AEE3-D5E820BEF24C}" type="pres">
      <dgm:prSet presAssocID="{2BC92684-CA06-4761-B16A-4C0DDA8291C1}" presName="child2group" presStyleCnt="0"/>
      <dgm:spPr/>
    </dgm:pt>
    <dgm:pt modelId="{A3069900-89AA-469C-AA7B-E24EF102B54D}" type="pres">
      <dgm:prSet presAssocID="{2BC92684-CA06-4761-B16A-4C0DDA8291C1}" presName="child2" presStyleLbl="bgAcc1" presStyleIdx="1" presStyleCnt="4"/>
      <dgm:spPr/>
    </dgm:pt>
    <dgm:pt modelId="{085F48E8-389F-43AC-89F6-88F9A7556288}" type="pres">
      <dgm:prSet presAssocID="{2BC92684-CA06-4761-B16A-4C0DDA8291C1}" presName="child2Text" presStyleLbl="bgAcc1" presStyleIdx="1" presStyleCnt="4">
        <dgm:presLayoutVars>
          <dgm:bulletEnabled val="1"/>
        </dgm:presLayoutVars>
      </dgm:prSet>
      <dgm:spPr/>
    </dgm:pt>
    <dgm:pt modelId="{59FBF00D-7D51-492F-BEF2-F76FD84FB57B}" type="pres">
      <dgm:prSet presAssocID="{2BC92684-CA06-4761-B16A-4C0DDA8291C1}" presName="child3group" presStyleCnt="0"/>
      <dgm:spPr/>
    </dgm:pt>
    <dgm:pt modelId="{DC843046-262D-4F30-96CF-0F873A21C454}" type="pres">
      <dgm:prSet presAssocID="{2BC92684-CA06-4761-B16A-4C0DDA8291C1}" presName="child3" presStyleLbl="bgAcc1" presStyleIdx="2" presStyleCnt="4"/>
      <dgm:spPr/>
      <dgm:t>
        <a:bodyPr/>
        <a:lstStyle/>
        <a:p>
          <a:endParaRPr lang="es-ES_tradnl"/>
        </a:p>
      </dgm:t>
    </dgm:pt>
    <dgm:pt modelId="{B1C4BB67-310D-49EB-B384-C9D46BBAD098}" type="pres">
      <dgm:prSet presAssocID="{2BC92684-CA06-4761-B16A-4C0DDA8291C1}" presName="child3Text" presStyleLbl="bgAcc1" presStyleIdx="2" presStyleCnt="4">
        <dgm:presLayoutVars>
          <dgm:bulletEnabled val="1"/>
        </dgm:presLayoutVars>
      </dgm:prSet>
      <dgm:spPr/>
    </dgm:pt>
    <dgm:pt modelId="{C46A12AB-9057-445D-9293-3BF9B69AD5BB}" type="pres">
      <dgm:prSet presAssocID="{2BC92684-CA06-4761-B16A-4C0DDA8291C1}" presName="child4group" presStyleCnt="0"/>
      <dgm:spPr/>
    </dgm:pt>
    <dgm:pt modelId="{16A1B832-E9A1-4CAE-B79D-867B601BFCC9}" type="pres">
      <dgm:prSet presAssocID="{2BC92684-CA06-4761-B16A-4C0DDA8291C1}" presName="child4" presStyleLbl="bgAcc1" presStyleIdx="3" presStyleCnt="4" custScaleY="99176"/>
      <dgm:spPr/>
    </dgm:pt>
    <dgm:pt modelId="{594B0DC4-BF6E-44C9-86CC-B4C72F2F1DC8}" type="pres">
      <dgm:prSet presAssocID="{2BC92684-CA06-4761-B16A-4C0DDA8291C1}" presName="child4Text" presStyleLbl="bgAcc1" presStyleIdx="3" presStyleCnt="4">
        <dgm:presLayoutVars>
          <dgm:bulletEnabled val="1"/>
        </dgm:presLayoutVars>
      </dgm:prSet>
      <dgm:spPr/>
    </dgm:pt>
    <dgm:pt modelId="{28F19FA7-3550-46C0-8373-119CF1EC014B}" type="pres">
      <dgm:prSet presAssocID="{2BC92684-CA06-4761-B16A-4C0DDA8291C1}" presName="childPlaceholder" presStyleCnt="0"/>
      <dgm:spPr/>
    </dgm:pt>
    <dgm:pt modelId="{972AAED3-8A90-4B44-9F03-B9EEC76721F0}" type="pres">
      <dgm:prSet presAssocID="{2BC92684-CA06-4761-B16A-4C0DDA8291C1}" presName="circle" presStyleCnt="0"/>
      <dgm:spPr/>
    </dgm:pt>
    <dgm:pt modelId="{C21B1E00-B7ED-48E9-8C5C-3F938572C44B}" type="pres">
      <dgm:prSet presAssocID="{2BC92684-CA06-4761-B16A-4C0DDA8291C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63297B0-0E25-478D-A299-D52B1A748CD2}" type="pres">
      <dgm:prSet presAssocID="{2BC92684-CA06-4761-B16A-4C0DDA8291C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DB00032-F5D0-4CE1-97B5-36E2CC0569FF}" type="pres">
      <dgm:prSet presAssocID="{2BC92684-CA06-4761-B16A-4C0DDA8291C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7A9824A3-E0C9-47DA-B90E-C968EC7E26CE}" type="pres">
      <dgm:prSet presAssocID="{2BC92684-CA06-4761-B16A-4C0DDA8291C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73B9B60-3D7F-4F49-8659-94A5378AAA4E}" type="pres">
      <dgm:prSet presAssocID="{2BC92684-CA06-4761-B16A-4C0DDA8291C1}" presName="quadrantPlaceholder" presStyleCnt="0"/>
      <dgm:spPr/>
    </dgm:pt>
    <dgm:pt modelId="{BB4EADE9-669D-47A6-8A30-744AF92934D6}" type="pres">
      <dgm:prSet presAssocID="{2BC92684-CA06-4761-B16A-4C0DDA8291C1}" presName="center1" presStyleLbl="fgShp" presStyleIdx="0" presStyleCnt="2"/>
      <dgm:spPr/>
    </dgm:pt>
    <dgm:pt modelId="{14CC418E-3AB8-4550-B3BC-B9AE23BF1813}" type="pres">
      <dgm:prSet presAssocID="{2BC92684-CA06-4761-B16A-4C0DDA8291C1}" presName="center2" presStyleLbl="fgShp" presStyleIdx="1" presStyleCnt="2"/>
      <dgm:spPr/>
    </dgm:pt>
  </dgm:ptLst>
  <dgm:cxnLst>
    <dgm:cxn modelId="{E6A8B98C-777B-4B09-AFFC-16EE4AF14A4E}" srcId="{173986BF-4376-4B93-883B-380B1B1C0900}" destId="{54454564-F977-4903-9DCA-409D0193B758}" srcOrd="3" destOrd="0" parTransId="{51C6190F-EA1C-42AD-865D-01BB8A717CD9}" sibTransId="{3A481B54-0C31-4E03-83EB-E5A8194A1409}"/>
    <dgm:cxn modelId="{74DD9245-6DF3-4BA6-9A94-8778610627E3}" type="presOf" srcId="{2BC92684-CA06-4761-B16A-4C0DDA8291C1}" destId="{7E8691FF-28A9-4949-8C62-E00CBDFAE304}" srcOrd="0" destOrd="0" presId="urn:microsoft.com/office/officeart/2005/8/layout/cycle4"/>
    <dgm:cxn modelId="{FC9BFDF6-1362-4E1E-A6AC-6B568AC3EF9F}" type="presOf" srcId="{54454564-F977-4903-9DCA-409D0193B758}" destId="{594B0DC4-BF6E-44C9-86CC-B4C72F2F1DC8}" srcOrd="1" destOrd="3" presId="urn:microsoft.com/office/officeart/2005/8/layout/cycle4"/>
    <dgm:cxn modelId="{769B1D27-2F00-4AD2-A3EF-F248B7E8FF88}" type="presOf" srcId="{173986BF-4376-4B93-883B-380B1B1C0900}" destId="{7A9824A3-E0C9-47DA-B90E-C968EC7E26CE}" srcOrd="0" destOrd="0" presId="urn:microsoft.com/office/officeart/2005/8/layout/cycle4"/>
    <dgm:cxn modelId="{CEF45B01-830E-4393-8C3A-DEA568B2993B}" type="presOf" srcId="{444FC7FD-AFEC-4790-B98F-21ED69FD4B0E}" destId="{16A1B832-E9A1-4CAE-B79D-867B601BFCC9}" srcOrd="0" destOrd="0" presId="urn:microsoft.com/office/officeart/2005/8/layout/cycle4"/>
    <dgm:cxn modelId="{E8882610-A721-486E-9AF8-642067348356}" type="presOf" srcId="{82C1A6D8-32A7-4700-8361-77577A00E8EF}" destId="{16A1B832-E9A1-4CAE-B79D-867B601BFCC9}" srcOrd="0" destOrd="1" presId="urn:microsoft.com/office/officeart/2005/8/layout/cycle4"/>
    <dgm:cxn modelId="{D98FC1CF-3A0C-4155-A922-80DC55B9C5FB}" type="presOf" srcId="{54454564-F977-4903-9DCA-409D0193B758}" destId="{16A1B832-E9A1-4CAE-B79D-867B601BFCC9}" srcOrd="0" destOrd="3" presId="urn:microsoft.com/office/officeart/2005/8/layout/cycle4"/>
    <dgm:cxn modelId="{A1C959EB-8153-462E-BF16-E4A6881F7A11}" type="presOf" srcId="{444FC7FD-AFEC-4790-B98F-21ED69FD4B0E}" destId="{594B0DC4-BF6E-44C9-86CC-B4C72F2F1DC8}" srcOrd="1" destOrd="0" presId="urn:microsoft.com/office/officeart/2005/8/layout/cycle4"/>
    <dgm:cxn modelId="{DC165120-394F-4DD8-8910-49F2B3E68360}" srcId="{723464F1-6E40-47E9-BF68-835607990ECF}" destId="{75982F3C-7D8D-40B0-A77D-715A0914C132}" srcOrd="0" destOrd="0" parTransId="{864CD8C3-0DF9-4A95-95D9-D55AE90E7F40}" sibTransId="{4BA26FD1-41F2-45D2-845E-B0E4ECEEC269}"/>
    <dgm:cxn modelId="{B90F5F17-618A-4EA9-BBE7-0D94F8B59535}" srcId="{531C0A33-ADD7-40C4-920E-48B14028E5EF}" destId="{046A4C74-AA79-4A64-A119-9EF0A320E495}" srcOrd="0" destOrd="0" parTransId="{7E847C73-6CB4-45DB-B16E-A412436241A4}" sibTransId="{0F3D7BCB-F511-4413-AE1F-5F4C9EFE74A7}"/>
    <dgm:cxn modelId="{F3064584-C4F3-4B34-B9D8-7EDF9CA7DF0B}" type="presOf" srcId="{82C1A6D8-32A7-4700-8361-77577A00E8EF}" destId="{594B0DC4-BF6E-44C9-86CC-B4C72F2F1DC8}" srcOrd="1" destOrd="1" presId="urn:microsoft.com/office/officeart/2005/8/layout/cycle4"/>
    <dgm:cxn modelId="{986F4D33-8F23-4A17-92EB-A27F00A40C72}" type="presOf" srcId="{80E5B6FD-480F-4ED2-80B5-4B464FAF7B63}" destId="{563297B0-0E25-478D-A299-D52B1A748CD2}" srcOrd="0" destOrd="0" presId="urn:microsoft.com/office/officeart/2005/8/layout/cycle4"/>
    <dgm:cxn modelId="{4257E138-9D24-4112-990F-A8794DE34C40}" type="presOf" srcId="{75982F3C-7D8D-40B0-A77D-715A0914C132}" destId="{B1C4BB67-310D-49EB-B384-C9D46BBAD098}" srcOrd="1" destOrd="0" presId="urn:microsoft.com/office/officeart/2005/8/layout/cycle4"/>
    <dgm:cxn modelId="{36931D57-6FCB-417D-BC14-B6228FF16AB2}" type="presOf" srcId="{046A4C74-AA79-4A64-A119-9EF0A320E495}" destId="{5A2A123E-C9CD-44AD-8207-0C6C77F41B20}" srcOrd="1" destOrd="0" presId="urn:microsoft.com/office/officeart/2005/8/layout/cycle4"/>
    <dgm:cxn modelId="{C21846BB-7457-4E1B-9317-E95A6D07DC20}" srcId="{2BC92684-CA06-4761-B16A-4C0DDA8291C1}" destId="{531C0A33-ADD7-40C4-920E-48B14028E5EF}" srcOrd="0" destOrd="0" parTransId="{60E47B8D-80DC-4EA5-954D-9AE627C0C512}" sibTransId="{8913EA57-3E62-4727-BB21-4CAF81AE1636}"/>
    <dgm:cxn modelId="{C8278A66-54F7-4B4E-B9FF-2EE26EE36F94}" srcId="{173986BF-4376-4B93-883B-380B1B1C0900}" destId="{82C1A6D8-32A7-4700-8361-77577A00E8EF}" srcOrd="1" destOrd="0" parTransId="{EE858CDC-1352-4223-95DE-5A3FB7E93DE8}" sibTransId="{02165F76-AFE8-4489-BA35-22EB271C786E}"/>
    <dgm:cxn modelId="{4D623E38-027C-44C7-9FCF-5EC85D0E254C}" type="presOf" srcId="{CBD6DD59-FA42-433B-9AC1-C9441B71AA48}" destId="{594B0DC4-BF6E-44C9-86CC-B4C72F2F1DC8}" srcOrd="1" destOrd="2" presId="urn:microsoft.com/office/officeart/2005/8/layout/cycle4"/>
    <dgm:cxn modelId="{1C5D41E3-7628-4F27-83DC-A18180F57F66}" srcId="{173986BF-4376-4B93-883B-380B1B1C0900}" destId="{CBD6DD59-FA42-433B-9AC1-C9441B71AA48}" srcOrd="2" destOrd="0" parTransId="{714FD1F6-0DB3-4A14-AB55-CDA3586C1EAC}" sibTransId="{CE2C9FAE-B131-4B3A-9B58-A741FE9E3E81}"/>
    <dgm:cxn modelId="{DC9F145E-051A-4332-9068-BD7666A9D065}" srcId="{2BC92684-CA06-4761-B16A-4C0DDA8291C1}" destId="{723464F1-6E40-47E9-BF68-835607990ECF}" srcOrd="2" destOrd="0" parTransId="{D798D8C1-9CAF-409B-B032-8B05CFEB57FE}" sibTransId="{9E4106DF-4ADB-46C4-976E-F764ACFC252C}"/>
    <dgm:cxn modelId="{7CAD4447-E1DF-47A7-801B-98A75DAC5704}" type="presOf" srcId="{75982F3C-7D8D-40B0-A77D-715A0914C132}" destId="{DC843046-262D-4F30-96CF-0F873A21C454}" srcOrd="0" destOrd="0" presId="urn:microsoft.com/office/officeart/2005/8/layout/cycle4"/>
    <dgm:cxn modelId="{56FA1B0B-AB7F-4ED4-A18D-60180BA57FEA}" srcId="{2BC92684-CA06-4761-B16A-4C0DDA8291C1}" destId="{80E5B6FD-480F-4ED2-80B5-4B464FAF7B63}" srcOrd="1" destOrd="0" parTransId="{4C1310D1-BE9E-4065-B2CD-A942D725CB28}" sibTransId="{1F0AAF7E-3BC2-4425-96F0-4A2CDE4DE05A}"/>
    <dgm:cxn modelId="{84D9D9ED-EF97-48F0-A01E-B646F674349F}" type="presOf" srcId="{531C0A33-ADD7-40C4-920E-48B14028E5EF}" destId="{C21B1E00-B7ED-48E9-8C5C-3F938572C44B}" srcOrd="0" destOrd="0" presId="urn:microsoft.com/office/officeart/2005/8/layout/cycle4"/>
    <dgm:cxn modelId="{3F411A60-68E6-4529-9003-421EEC73F6F7}" type="presOf" srcId="{CBD6DD59-FA42-433B-9AC1-C9441B71AA48}" destId="{16A1B832-E9A1-4CAE-B79D-867B601BFCC9}" srcOrd="0" destOrd="2" presId="urn:microsoft.com/office/officeart/2005/8/layout/cycle4"/>
    <dgm:cxn modelId="{39D1D07B-445F-4278-BE65-59313117E197}" srcId="{2BC92684-CA06-4761-B16A-4C0DDA8291C1}" destId="{173986BF-4376-4B93-883B-380B1B1C0900}" srcOrd="3" destOrd="0" parTransId="{B9C04B5A-A2F3-4EBE-9473-E87AD716279A}" sibTransId="{059429A6-BA88-43B4-B3A7-28D9A6688A01}"/>
    <dgm:cxn modelId="{1097653C-09E2-410E-A4A5-3073D632EB6B}" srcId="{173986BF-4376-4B93-883B-380B1B1C0900}" destId="{444FC7FD-AFEC-4790-B98F-21ED69FD4B0E}" srcOrd="0" destOrd="0" parTransId="{8EDFF0AC-51FA-40D5-AE32-8616626C3215}" sibTransId="{5A1C094E-F685-4592-9056-CFFB1E2D1E16}"/>
    <dgm:cxn modelId="{E7F0B693-6D23-4BDB-91DA-EA5E03879480}" type="presOf" srcId="{046A4C74-AA79-4A64-A119-9EF0A320E495}" destId="{1D04EF93-EE14-4D5A-A705-A52431111371}" srcOrd="0" destOrd="0" presId="urn:microsoft.com/office/officeart/2005/8/layout/cycle4"/>
    <dgm:cxn modelId="{F740155A-BCA1-41F6-82E3-67850ABE83E2}" type="presOf" srcId="{A394635E-1396-4FAF-8826-C813A2796F8C}" destId="{085F48E8-389F-43AC-89F6-88F9A7556288}" srcOrd="1" destOrd="0" presId="urn:microsoft.com/office/officeart/2005/8/layout/cycle4"/>
    <dgm:cxn modelId="{50EEB0CE-F3BF-4BF7-A880-A38A34FC6E42}" srcId="{80E5B6FD-480F-4ED2-80B5-4B464FAF7B63}" destId="{A394635E-1396-4FAF-8826-C813A2796F8C}" srcOrd="0" destOrd="0" parTransId="{9DAA4C88-0501-4C99-8ADB-8D35ECCB1B9B}" sibTransId="{54079588-7494-4DE4-BCEE-F88B5012C696}"/>
    <dgm:cxn modelId="{208797C9-820D-4E8C-949D-3CC78133197A}" type="presOf" srcId="{723464F1-6E40-47E9-BF68-835607990ECF}" destId="{CDB00032-F5D0-4CE1-97B5-36E2CC0569FF}" srcOrd="0" destOrd="0" presId="urn:microsoft.com/office/officeart/2005/8/layout/cycle4"/>
    <dgm:cxn modelId="{E88C6BFA-1859-4B40-B60E-6C851C3D068A}" type="presOf" srcId="{A394635E-1396-4FAF-8826-C813A2796F8C}" destId="{A3069900-89AA-469C-AA7B-E24EF102B54D}" srcOrd="0" destOrd="0" presId="urn:microsoft.com/office/officeart/2005/8/layout/cycle4"/>
    <dgm:cxn modelId="{9F6D720E-4164-4B9E-966B-DE88862832C3}" type="presParOf" srcId="{7E8691FF-28A9-4949-8C62-E00CBDFAE304}" destId="{DCBC8182-BE6F-4854-8AED-A7210D3A3A86}" srcOrd="0" destOrd="0" presId="urn:microsoft.com/office/officeart/2005/8/layout/cycle4"/>
    <dgm:cxn modelId="{82A69EB0-D4BC-43F0-A635-A61AF646A966}" type="presParOf" srcId="{DCBC8182-BE6F-4854-8AED-A7210D3A3A86}" destId="{126A8C9A-2126-46A0-BCFB-379CED7D81A2}" srcOrd="0" destOrd="0" presId="urn:microsoft.com/office/officeart/2005/8/layout/cycle4"/>
    <dgm:cxn modelId="{09DF1679-3FEC-450E-BE26-0187ABB754A3}" type="presParOf" srcId="{126A8C9A-2126-46A0-BCFB-379CED7D81A2}" destId="{1D04EF93-EE14-4D5A-A705-A52431111371}" srcOrd="0" destOrd="0" presId="urn:microsoft.com/office/officeart/2005/8/layout/cycle4"/>
    <dgm:cxn modelId="{E50B3AA6-22E1-4E8D-8D39-A9BEF0D7C1E6}" type="presParOf" srcId="{126A8C9A-2126-46A0-BCFB-379CED7D81A2}" destId="{5A2A123E-C9CD-44AD-8207-0C6C77F41B20}" srcOrd="1" destOrd="0" presId="urn:microsoft.com/office/officeart/2005/8/layout/cycle4"/>
    <dgm:cxn modelId="{85BE8E28-5337-4845-A449-425BA0C9AC0C}" type="presParOf" srcId="{DCBC8182-BE6F-4854-8AED-A7210D3A3A86}" destId="{DCB7A49A-B98D-4160-AEE3-D5E820BEF24C}" srcOrd="1" destOrd="0" presId="urn:microsoft.com/office/officeart/2005/8/layout/cycle4"/>
    <dgm:cxn modelId="{4B1B8D5D-1AF0-401A-9631-8CCCAC9B073B}" type="presParOf" srcId="{DCB7A49A-B98D-4160-AEE3-D5E820BEF24C}" destId="{A3069900-89AA-469C-AA7B-E24EF102B54D}" srcOrd="0" destOrd="0" presId="urn:microsoft.com/office/officeart/2005/8/layout/cycle4"/>
    <dgm:cxn modelId="{3E1C4802-E34D-43C5-872A-4FAE57BFFD56}" type="presParOf" srcId="{DCB7A49A-B98D-4160-AEE3-D5E820BEF24C}" destId="{085F48E8-389F-43AC-89F6-88F9A7556288}" srcOrd="1" destOrd="0" presId="urn:microsoft.com/office/officeart/2005/8/layout/cycle4"/>
    <dgm:cxn modelId="{FB228490-FA40-456B-B5EE-6A421FA1C81A}" type="presParOf" srcId="{DCBC8182-BE6F-4854-8AED-A7210D3A3A86}" destId="{59FBF00D-7D51-492F-BEF2-F76FD84FB57B}" srcOrd="2" destOrd="0" presId="urn:microsoft.com/office/officeart/2005/8/layout/cycle4"/>
    <dgm:cxn modelId="{B0A66541-E972-4CAB-BDCA-19FB4367BF44}" type="presParOf" srcId="{59FBF00D-7D51-492F-BEF2-F76FD84FB57B}" destId="{DC843046-262D-4F30-96CF-0F873A21C454}" srcOrd="0" destOrd="0" presId="urn:microsoft.com/office/officeart/2005/8/layout/cycle4"/>
    <dgm:cxn modelId="{269DB672-386F-45E6-9F98-4622027440A4}" type="presParOf" srcId="{59FBF00D-7D51-492F-BEF2-F76FD84FB57B}" destId="{B1C4BB67-310D-49EB-B384-C9D46BBAD098}" srcOrd="1" destOrd="0" presId="urn:microsoft.com/office/officeart/2005/8/layout/cycle4"/>
    <dgm:cxn modelId="{5B3B0913-FA91-45F2-B492-52DC1C952589}" type="presParOf" srcId="{DCBC8182-BE6F-4854-8AED-A7210D3A3A86}" destId="{C46A12AB-9057-445D-9293-3BF9B69AD5BB}" srcOrd="3" destOrd="0" presId="urn:microsoft.com/office/officeart/2005/8/layout/cycle4"/>
    <dgm:cxn modelId="{BCF1BBAC-41C5-4CD9-BDBD-A81F4E8D6125}" type="presParOf" srcId="{C46A12AB-9057-445D-9293-3BF9B69AD5BB}" destId="{16A1B832-E9A1-4CAE-B79D-867B601BFCC9}" srcOrd="0" destOrd="0" presId="urn:microsoft.com/office/officeart/2005/8/layout/cycle4"/>
    <dgm:cxn modelId="{780DC526-11CA-4969-82A6-7340BB0E5B99}" type="presParOf" srcId="{C46A12AB-9057-445D-9293-3BF9B69AD5BB}" destId="{594B0DC4-BF6E-44C9-86CC-B4C72F2F1DC8}" srcOrd="1" destOrd="0" presId="urn:microsoft.com/office/officeart/2005/8/layout/cycle4"/>
    <dgm:cxn modelId="{87457006-C313-4382-B249-C3FFAF3FC6DB}" type="presParOf" srcId="{DCBC8182-BE6F-4854-8AED-A7210D3A3A86}" destId="{28F19FA7-3550-46C0-8373-119CF1EC014B}" srcOrd="4" destOrd="0" presId="urn:microsoft.com/office/officeart/2005/8/layout/cycle4"/>
    <dgm:cxn modelId="{15BF4C92-6517-46D6-BD4E-83819F326F4C}" type="presParOf" srcId="{7E8691FF-28A9-4949-8C62-E00CBDFAE304}" destId="{972AAED3-8A90-4B44-9F03-B9EEC76721F0}" srcOrd="1" destOrd="0" presId="urn:microsoft.com/office/officeart/2005/8/layout/cycle4"/>
    <dgm:cxn modelId="{B056D4F0-AC9C-4A43-B250-76C96E2AF206}" type="presParOf" srcId="{972AAED3-8A90-4B44-9F03-B9EEC76721F0}" destId="{C21B1E00-B7ED-48E9-8C5C-3F938572C44B}" srcOrd="0" destOrd="0" presId="urn:microsoft.com/office/officeart/2005/8/layout/cycle4"/>
    <dgm:cxn modelId="{82DE5D33-136C-4B60-AFF2-47CA867DE5B7}" type="presParOf" srcId="{972AAED3-8A90-4B44-9F03-B9EEC76721F0}" destId="{563297B0-0E25-478D-A299-D52B1A748CD2}" srcOrd="1" destOrd="0" presId="urn:microsoft.com/office/officeart/2005/8/layout/cycle4"/>
    <dgm:cxn modelId="{8B559286-A082-4873-AD6C-88E374CAF617}" type="presParOf" srcId="{972AAED3-8A90-4B44-9F03-B9EEC76721F0}" destId="{CDB00032-F5D0-4CE1-97B5-36E2CC0569FF}" srcOrd="2" destOrd="0" presId="urn:microsoft.com/office/officeart/2005/8/layout/cycle4"/>
    <dgm:cxn modelId="{CB0E4D19-7760-4580-8DE2-AA9A3183E5B9}" type="presParOf" srcId="{972AAED3-8A90-4B44-9F03-B9EEC76721F0}" destId="{7A9824A3-E0C9-47DA-B90E-C968EC7E26CE}" srcOrd="3" destOrd="0" presId="urn:microsoft.com/office/officeart/2005/8/layout/cycle4"/>
    <dgm:cxn modelId="{1E6DA1AC-1058-450A-901A-725CB2AC98FA}" type="presParOf" srcId="{972AAED3-8A90-4B44-9F03-B9EEC76721F0}" destId="{E73B9B60-3D7F-4F49-8659-94A5378AAA4E}" srcOrd="4" destOrd="0" presId="urn:microsoft.com/office/officeart/2005/8/layout/cycle4"/>
    <dgm:cxn modelId="{18F90EF5-72C9-4C58-A49B-058350B349EF}" type="presParOf" srcId="{7E8691FF-28A9-4949-8C62-E00CBDFAE304}" destId="{BB4EADE9-669D-47A6-8A30-744AF92934D6}" srcOrd="2" destOrd="0" presId="urn:microsoft.com/office/officeart/2005/8/layout/cycle4"/>
    <dgm:cxn modelId="{E00FB8B2-FA3E-49B1-91C3-45504BC7B14A}" type="presParOf" srcId="{7E8691FF-28A9-4949-8C62-E00CBDFAE304}" destId="{14CC418E-3AB8-4550-B3BC-B9AE23BF181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ECC05A-9B4D-4FB4-A615-01574D4E8A8C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C96E357F-1B74-425F-BBA3-6C4C1323DEFB}">
      <dgm:prSet phldrT="[Texto]" custT="1"/>
      <dgm:spPr/>
      <dgm:t>
        <a:bodyPr/>
        <a:lstStyle/>
        <a:p>
          <a:r>
            <a:rPr lang="es-ES_tradnl" sz="2400" b="1" i="0" smtClean="0"/>
            <a:t>CONTROL DEL DOLOR</a:t>
          </a:r>
          <a:endParaRPr lang="es-ES_tradnl" sz="2400" b="1" i="0" dirty="0"/>
        </a:p>
      </dgm:t>
    </dgm:pt>
    <dgm:pt modelId="{8B88065D-482A-4AC1-B5D1-CDF6DEE7687C}" type="parTrans" cxnId="{68E71858-F6CC-4E71-8C26-913031265EAC}">
      <dgm:prSet/>
      <dgm:spPr/>
      <dgm:t>
        <a:bodyPr/>
        <a:lstStyle/>
        <a:p>
          <a:endParaRPr lang="es-ES_tradnl"/>
        </a:p>
      </dgm:t>
    </dgm:pt>
    <dgm:pt modelId="{9E3147CE-0185-41DD-9B22-104B747E9619}" type="sibTrans" cxnId="{68E71858-F6CC-4E71-8C26-913031265EAC}">
      <dgm:prSet/>
      <dgm:spPr/>
      <dgm:t>
        <a:bodyPr/>
        <a:lstStyle/>
        <a:p>
          <a:endParaRPr lang="es-ES_tradnl"/>
        </a:p>
      </dgm:t>
    </dgm:pt>
    <dgm:pt modelId="{348FC802-FC77-45D1-BD62-1955AD9312C1}">
      <dgm:prSet phldrT="[Texto]"/>
      <dgm:spPr/>
      <dgm:t>
        <a:bodyPr/>
        <a:lstStyle/>
        <a:p>
          <a:r>
            <a:rPr lang="es-ES_tradnl" b="1" smtClean="0"/>
            <a:t>Pulso rápido</a:t>
          </a:r>
          <a:endParaRPr lang="es-ES_tradnl" b="1" dirty="0"/>
        </a:p>
      </dgm:t>
    </dgm:pt>
    <dgm:pt modelId="{3EEEE727-4586-4BA4-987F-7C82F80949A1}" type="parTrans" cxnId="{759DFFE3-811D-4DE4-A04B-5C12C896124D}">
      <dgm:prSet/>
      <dgm:spPr/>
      <dgm:t>
        <a:bodyPr/>
        <a:lstStyle/>
        <a:p>
          <a:endParaRPr lang="es-ES_tradnl"/>
        </a:p>
      </dgm:t>
    </dgm:pt>
    <dgm:pt modelId="{C9ACC347-E7AA-4CEC-AC17-BD01426983C0}" type="sibTrans" cxnId="{759DFFE3-811D-4DE4-A04B-5C12C896124D}">
      <dgm:prSet/>
      <dgm:spPr/>
      <dgm:t>
        <a:bodyPr/>
        <a:lstStyle/>
        <a:p>
          <a:endParaRPr lang="es-ES_tradnl"/>
        </a:p>
      </dgm:t>
    </dgm:pt>
    <dgm:pt modelId="{E4CBABBC-26C7-433C-ACE4-DBEDABDBC1D9}">
      <dgm:prSet phldrT="[Texto]"/>
      <dgm:spPr/>
      <dgm:t>
        <a:bodyPr/>
        <a:lstStyle/>
        <a:p>
          <a:r>
            <a:rPr lang="es-ES_tradnl" b="1" smtClean="0"/>
            <a:t>Respiración rápida y más profunda</a:t>
          </a:r>
          <a:endParaRPr lang="es-ES_tradnl" b="1" dirty="0"/>
        </a:p>
      </dgm:t>
    </dgm:pt>
    <dgm:pt modelId="{017901B8-970D-4182-A893-CB33C508B7B9}" type="parTrans" cxnId="{A0C3A84B-0161-4756-AE68-4EBA022B28F1}">
      <dgm:prSet/>
      <dgm:spPr/>
      <dgm:t>
        <a:bodyPr/>
        <a:lstStyle/>
        <a:p>
          <a:endParaRPr lang="es-ES_tradnl"/>
        </a:p>
      </dgm:t>
    </dgm:pt>
    <dgm:pt modelId="{94BFC2E5-A849-4B44-8EBB-2B6B3382B4B7}" type="sibTrans" cxnId="{A0C3A84B-0161-4756-AE68-4EBA022B28F1}">
      <dgm:prSet/>
      <dgm:spPr/>
      <dgm:t>
        <a:bodyPr/>
        <a:lstStyle/>
        <a:p>
          <a:endParaRPr lang="es-ES_tradnl"/>
        </a:p>
      </dgm:t>
    </dgm:pt>
    <dgm:pt modelId="{603C8CE3-3CBC-474C-A81D-807DAF0A00BC}">
      <dgm:prSet phldrT="[Texto]"/>
      <dgm:spPr/>
      <dgm:t>
        <a:bodyPr/>
        <a:lstStyle/>
        <a:p>
          <a:r>
            <a:rPr lang="es-ES_tradnl" b="1" smtClean="0"/>
            <a:t>Aumento de la presión arterial</a:t>
          </a:r>
          <a:endParaRPr lang="es-ES_tradnl" b="1" dirty="0"/>
        </a:p>
      </dgm:t>
    </dgm:pt>
    <dgm:pt modelId="{C849DB66-46FB-45DD-AFDE-8BB8B89EBF9C}" type="parTrans" cxnId="{9A7C7643-B2AD-4CB4-A616-4E76D36581AB}">
      <dgm:prSet/>
      <dgm:spPr/>
      <dgm:t>
        <a:bodyPr/>
        <a:lstStyle/>
        <a:p>
          <a:endParaRPr lang="es-ES_tradnl"/>
        </a:p>
      </dgm:t>
    </dgm:pt>
    <dgm:pt modelId="{793C8056-B055-43CA-898F-2818F8720C61}" type="sibTrans" cxnId="{9A7C7643-B2AD-4CB4-A616-4E76D36581AB}">
      <dgm:prSet/>
      <dgm:spPr/>
      <dgm:t>
        <a:bodyPr/>
        <a:lstStyle/>
        <a:p>
          <a:endParaRPr lang="es-ES_tradnl"/>
        </a:p>
      </dgm:t>
    </dgm:pt>
    <dgm:pt modelId="{0DAFB4E4-ABA7-475D-9915-5E98C06DDD39}">
      <dgm:prSet phldrT="[Texto]"/>
      <dgm:spPr/>
      <dgm:t>
        <a:bodyPr/>
        <a:lstStyle/>
        <a:p>
          <a:r>
            <a:rPr lang="es-ES_tradnl" b="1" smtClean="0"/>
            <a:t>Sudoración, palidéz</a:t>
          </a:r>
          <a:endParaRPr lang="es-ES_tradnl" b="1" dirty="0"/>
        </a:p>
      </dgm:t>
    </dgm:pt>
    <dgm:pt modelId="{BA364BD1-C5BE-4CCE-B6B7-F96AB19B32C0}" type="parTrans" cxnId="{12074BCC-7968-4E7B-948A-E80B2904D0BA}">
      <dgm:prSet/>
      <dgm:spPr/>
      <dgm:t>
        <a:bodyPr/>
        <a:lstStyle/>
        <a:p>
          <a:endParaRPr lang="es-ES_tradnl"/>
        </a:p>
      </dgm:t>
    </dgm:pt>
    <dgm:pt modelId="{BF511499-C0CB-4069-A6CA-E6D1F1F7AFD7}" type="sibTrans" cxnId="{12074BCC-7968-4E7B-948A-E80B2904D0BA}">
      <dgm:prSet/>
      <dgm:spPr/>
      <dgm:t>
        <a:bodyPr/>
        <a:lstStyle/>
        <a:p>
          <a:endParaRPr lang="es-ES_tradnl"/>
        </a:p>
      </dgm:t>
    </dgm:pt>
    <dgm:pt modelId="{337A483E-EAAB-4174-8BF0-84EE87157D9B}">
      <dgm:prSet/>
      <dgm:spPr/>
      <dgm:t>
        <a:bodyPr/>
        <a:lstStyle/>
        <a:p>
          <a:r>
            <a:rPr lang="es-ES_tradnl" b="1" smtClean="0"/>
            <a:t>Tensión muscular (en cara y cuello)</a:t>
          </a:r>
          <a:endParaRPr lang="es-ES_tradnl" b="1" dirty="0"/>
        </a:p>
      </dgm:t>
    </dgm:pt>
    <dgm:pt modelId="{361D89FD-BB53-4278-9BC9-48C35E850956}" type="parTrans" cxnId="{6ED3C5AA-466D-4ECE-BFE3-5EAB13B36A44}">
      <dgm:prSet/>
      <dgm:spPr/>
      <dgm:t>
        <a:bodyPr/>
        <a:lstStyle/>
        <a:p>
          <a:endParaRPr lang="es-ES_tradnl"/>
        </a:p>
      </dgm:t>
    </dgm:pt>
    <dgm:pt modelId="{EAEC26B4-11E5-48EF-90C6-61041DEC64E0}" type="sibTrans" cxnId="{6ED3C5AA-466D-4ECE-BFE3-5EAB13B36A44}">
      <dgm:prSet/>
      <dgm:spPr/>
      <dgm:t>
        <a:bodyPr/>
        <a:lstStyle/>
        <a:p>
          <a:endParaRPr lang="es-ES_tradnl"/>
        </a:p>
      </dgm:t>
    </dgm:pt>
    <dgm:pt modelId="{22C05AFB-9F50-4750-9C2C-FFABF8FB7714}">
      <dgm:prSet/>
      <dgm:spPr/>
      <dgm:t>
        <a:bodyPr/>
        <a:lstStyle/>
        <a:p>
          <a:r>
            <a:rPr lang="es-ES_tradnl" b="1" smtClean="0"/>
            <a:t>Nauseas y vómitos si el dolor es intenso</a:t>
          </a:r>
          <a:endParaRPr lang="es-ES_tradnl" b="1" dirty="0"/>
        </a:p>
      </dgm:t>
    </dgm:pt>
    <dgm:pt modelId="{7149B5FB-092B-4538-A8BA-7B89FDF5A9B8}" type="parTrans" cxnId="{DB1FB276-4FDF-4653-921F-75969EB3B3F0}">
      <dgm:prSet/>
      <dgm:spPr/>
      <dgm:t>
        <a:bodyPr/>
        <a:lstStyle/>
        <a:p>
          <a:endParaRPr lang="es-ES_tradnl"/>
        </a:p>
      </dgm:t>
    </dgm:pt>
    <dgm:pt modelId="{ABF7ECE4-3D40-41A3-A568-D76DBCB36AFE}" type="sibTrans" cxnId="{DB1FB276-4FDF-4653-921F-75969EB3B3F0}">
      <dgm:prSet/>
      <dgm:spPr/>
      <dgm:t>
        <a:bodyPr/>
        <a:lstStyle/>
        <a:p>
          <a:endParaRPr lang="es-ES_tradnl"/>
        </a:p>
      </dgm:t>
    </dgm:pt>
    <dgm:pt modelId="{D175258D-088F-46AA-85C7-6EEACFA987C7}">
      <dgm:prSet/>
      <dgm:spPr/>
      <dgm:t>
        <a:bodyPr/>
        <a:lstStyle/>
        <a:p>
          <a:r>
            <a:rPr lang="es-ES_tradnl" b="1" smtClean="0"/>
            <a:t>Otros: postura rígida, inquietud, llanto y gemidos.</a:t>
          </a:r>
          <a:endParaRPr lang="es-ES_tradnl" b="1" dirty="0"/>
        </a:p>
      </dgm:t>
    </dgm:pt>
    <dgm:pt modelId="{6F47EE4E-1CBC-4C81-B5E4-C9CC587E95E6}" type="parTrans" cxnId="{B43E2895-EF08-4589-A297-184BB2631F50}">
      <dgm:prSet/>
      <dgm:spPr/>
      <dgm:t>
        <a:bodyPr/>
        <a:lstStyle/>
        <a:p>
          <a:endParaRPr lang="es-ES_tradnl"/>
        </a:p>
      </dgm:t>
    </dgm:pt>
    <dgm:pt modelId="{02FAE689-605A-4FD2-8893-D219A148AC87}" type="sibTrans" cxnId="{B43E2895-EF08-4589-A297-184BB2631F50}">
      <dgm:prSet/>
      <dgm:spPr/>
      <dgm:t>
        <a:bodyPr/>
        <a:lstStyle/>
        <a:p>
          <a:endParaRPr lang="es-ES_tradnl"/>
        </a:p>
      </dgm:t>
    </dgm:pt>
    <dgm:pt modelId="{6F924C7F-C0B8-445D-8FAF-273615E78ADF}" type="pres">
      <dgm:prSet presAssocID="{25ECC05A-9B4D-4FB4-A615-01574D4E8A8C}" presName="diagram" presStyleCnt="0">
        <dgm:presLayoutVars>
          <dgm:dir/>
          <dgm:resizeHandles val="exact"/>
        </dgm:presLayoutVars>
      </dgm:prSet>
      <dgm:spPr/>
    </dgm:pt>
    <dgm:pt modelId="{7BC40598-2FC2-4DD0-B100-40E26D49C8AF}" type="pres">
      <dgm:prSet presAssocID="{C96E357F-1B74-425F-BBA3-6C4C1323DEFB}" presName="node" presStyleLbl="node1" presStyleIdx="0" presStyleCnt="8">
        <dgm:presLayoutVars>
          <dgm:bulletEnabled val="1"/>
        </dgm:presLayoutVars>
      </dgm:prSet>
      <dgm:spPr/>
    </dgm:pt>
    <dgm:pt modelId="{5F2FCB88-9FC7-46C7-ACEA-A4F08764AF15}" type="pres">
      <dgm:prSet presAssocID="{9E3147CE-0185-41DD-9B22-104B747E9619}" presName="sibTrans" presStyleLbl="sibTrans2D1" presStyleIdx="0" presStyleCnt="7"/>
      <dgm:spPr/>
    </dgm:pt>
    <dgm:pt modelId="{FB388202-5B5B-40E5-844F-8FC2C6D43C31}" type="pres">
      <dgm:prSet presAssocID="{9E3147CE-0185-41DD-9B22-104B747E9619}" presName="connectorText" presStyleLbl="sibTrans2D1" presStyleIdx="0" presStyleCnt="7"/>
      <dgm:spPr/>
    </dgm:pt>
    <dgm:pt modelId="{845F4469-5F14-4A66-A062-FC3DD161212C}" type="pres">
      <dgm:prSet presAssocID="{348FC802-FC77-45D1-BD62-1955AD9312C1}" presName="node" presStyleLbl="node1" presStyleIdx="1" presStyleCnt="8">
        <dgm:presLayoutVars>
          <dgm:bulletEnabled val="1"/>
        </dgm:presLayoutVars>
      </dgm:prSet>
      <dgm:spPr/>
    </dgm:pt>
    <dgm:pt modelId="{58EC6AFB-70F7-4F57-B4A6-AA74F0F28FE0}" type="pres">
      <dgm:prSet presAssocID="{C9ACC347-E7AA-4CEC-AC17-BD01426983C0}" presName="sibTrans" presStyleLbl="sibTrans2D1" presStyleIdx="1" presStyleCnt="7"/>
      <dgm:spPr/>
    </dgm:pt>
    <dgm:pt modelId="{BE3FCB97-7DF0-420E-AED7-5B639D44C587}" type="pres">
      <dgm:prSet presAssocID="{C9ACC347-E7AA-4CEC-AC17-BD01426983C0}" presName="connectorText" presStyleLbl="sibTrans2D1" presStyleIdx="1" presStyleCnt="7"/>
      <dgm:spPr/>
    </dgm:pt>
    <dgm:pt modelId="{8D79A9D3-61FE-4EA4-B737-6EED97BD93F4}" type="pres">
      <dgm:prSet presAssocID="{E4CBABBC-26C7-433C-ACE4-DBEDABDBC1D9}" presName="node" presStyleLbl="node1" presStyleIdx="2" presStyleCnt="8">
        <dgm:presLayoutVars>
          <dgm:bulletEnabled val="1"/>
        </dgm:presLayoutVars>
      </dgm:prSet>
      <dgm:spPr/>
    </dgm:pt>
    <dgm:pt modelId="{B5FA6041-CE70-4024-8EFA-2AB8E179E583}" type="pres">
      <dgm:prSet presAssocID="{94BFC2E5-A849-4B44-8EBB-2B6B3382B4B7}" presName="sibTrans" presStyleLbl="sibTrans2D1" presStyleIdx="2" presStyleCnt="7"/>
      <dgm:spPr/>
    </dgm:pt>
    <dgm:pt modelId="{C315D1D9-7BB5-4779-B37E-4F32270F645A}" type="pres">
      <dgm:prSet presAssocID="{94BFC2E5-A849-4B44-8EBB-2B6B3382B4B7}" presName="connectorText" presStyleLbl="sibTrans2D1" presStyleIdx="2" presStyleCnt="7"/>
      <dgm:spPr/>
    </dgm:pt>
    <dgm:pt modelId="{8283ED3F-F6E6-423E-8AAF-08F43B57C4B9}" type="pres">
      <dgm:prSet presAssocID="{603C8CE3-3CBC-474C-A81D-807DAF0A00BC}" presName="node" presStyleLbl="node1" presStyleIdx="3" presStyleCnt="8">
        <dgm:presLayoutVars>
          <dgm:bulletEnabled val="1"/>
        </dgm:presLayoutVars>
      </dgm:prSet>
      <dgm:spPr/>
    </dgm:pt>
    <dgm:pt modelId="{8A5CE4D6-EAD6-44F6-9672-5227A9B3D43C}" type="pres">
      <dgm:prSet presAssocID="{793C8056-B055-43CA-898F-2818F8720C61}" presName="sibTrans" presStyleLbl="sibTrans2D1" presStyleIdx="3" presStyleCnt="7"/>
      <dgm:spPr/>
    </dgm:pt>
    <dgm:pt modelId="{F0D4C8B8-668B-49E3-B4C1-E566938A8E33}" type="pres">
      <dgm:prSet presAssocID="{793C8056-B055-43CA-898F-2818F8720C61}" presName="connectorText" presStyleLbl="sibTrans2D1" presStyleIdx="3" presStyleCnt="7"/>
      <dgm:spPr/>
    </dgm:pt>
    <dgm:pt modelId="{98EEEE11-2250-4363-8D43-CEA40F925F96}" type="pres">
      <dgm:prSet presAssocID="{0DAFB4E4-ABA7-475D-9915-5E98C06DDD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F5406D-CC62-46A8-A67B-ACF9FE54D1BB}" type="pres">
      <dgm:prSet presAssocID="{BF511499-C0CB-4069-A6CA-E6D1F1F7AFD7}" presName="sibTrans" presStyleLbl="sibTrans2D1" presStyleIdx="4" presStyleCnt="7"/>
      <dgm:spPr/>
    </dgm:pt>
    <dgm:pt modelId="{6A3D5266-E0AD-4EBE-9202-538296901429}" type="pres">
      <dgm:prSet presAssocID="{BF511499-C0CB-4069-A6CA-E6D1F1F7AFD7}" presName="connectorText" presStyleLbl="sibTrans2D1" presStyleIdx="4" presStyleCnt="7"/>
      <dgm:spPr/>
    </dgm:pt>
    <dgm:pt modelId="{D6CB17FB-9742-479F-AB50-9128FC962894}" type="pres">
      <dgm:prSet presAssocID="{337A483E-EAAB-4174-8BF0-84EE87157D9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06251DD-E9E6-4B6A-87EB-3652F995093F}" type="pres">
      <dgm:prSet presAssocID="{EAEC26B4-11E5-48EF-90C6-61041DEC64E0}" presName="sibTrans" presStyleLbl="sibTrans2D1" presStyleIdx="5" presStyleCnt="7"/>
      <dgm:spPr/>
    </dgm:pt>
    <dgm:pt modelId="{09559D9F-7285-4996-8F8C-0BD642B141A2}" type="pres">
      <dgm:prSet presAssocID="{EAEC26B4-11E5-48EF-90C6-61041DEC64E0}" presName="connectorText" presStyleLbl="sibTrans2D1" presStyleIdx="5" presStyleCnt="7"/>
      <dgm:spPr/>
    </dgm:pt>
    <dgm:pt modelId="{2D648CB1-4411-4099-AC8B-8ADA5CBD8A8C}" type="pres">
      <dgm:prSet presAssocID="{22C05AFB-9F50-4750-9C2C-FFABF8FB7714}" presName="node" presStyleLbl="node1" presStyleIdx="6" presStyleCnt="8">
        <dgm:presLayoutVars>
          <dgm:bulletEnabled val="1"/>
        </dgm:presLayoutVars>
      </dgm:prSet>
      <dgm:spPr/>
    </dgm:pt>
    <dgm:pt modelId="{754EAF7C-EFA6-4C63-AD4E-DBEE103F736D}" type="pres">
      <dgm:prSet presAssocID="{ABF7ECE4-3D40-41A3-A568-D76DBCB36AFE}" presName="sibTrans" presStyleLbl="sibTrans2D1" presStyleIdx="6" presStyleCnt="7"/>
      <dgm:spPr/>
    </dgm:pt>
    <dgm:pt modelId="{29B99C9C-873C-4E17-B014-79A1A7CE0400}" type="pres">
      <dgm:prSet presAssocID="{ABF7ECE4-3D40-41A3-A568-D76DBCB36AFE}" presName="connectorText" presStyleLbl="sibTrans2D1" presStyleIdx="6" presStyleCnt="7"/>
      <dgm:spPr/>
    </dgm:pt>
    <dgm:pt modelId="{3B2A58FF-6393-4AE1-8604-B7E0F1556B46}" type="pres">
      <dgm:prSet presAssocID="{D175258D-088F-46AA-85C7-6EEACFA987C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2074BCC-7968-4E7B-948A-E80B2904D0BA}" srcId="{25ECC05A-9B4D-4FB4-A615-01574D4E8A8C}" destId="{0DAFB4E4-ABA7-475D-9915-5E98C06DDD39}" srcOrd="4" destOrd="0" parTransId="{BA364BD1-C5BE-4CCE-B6B7-F96AB19B32C0}" sibTransId="{BF511499-C0CB-4069-A6CA-E6D1F1F7AFD7}"/>
    <dgm:cxn modelId="{CCE2AC58-2FC6-4F8E-BBCC-1090CEC2EE10}" type="presOf" srcId="{22C05AFB-9F50-4750-9C2C-FFABF8FB7714}" destId="{2D648CB1-4411-4099-AC8B-8ADA5CBD8A8C}" srcOrd="0" destOrd="0" presId="urn:microsoft.com/office/officeart/2005/8/layout/process5"/>
    <dgm:cxn modelId="{D8656EA8-D066-4CCD-ADA2-5F2687D848C3}" type="presOf" srcId="{603C8CE3-3CBC-474C-A81D-807DAF0A00BC}" destId="{8283ED3F-F6E6-423E-8AAF-08F43B57C4B9}" srcOrd="0" destOrd="0" presId="urn:microsoft.com/office/officeart/2005/8/layout/process5"/>
    <dgm:cxn modelId="{03F3741D-9888-4940-B1E5-628B4A13F117}" type="presOf" srcId="{EAEC26B4-11E5-48EF-90C6-61041DEC64E0}" destId="{09559D9F-7285-4996-8F8C-0BD642B141A2}" srcOrd="1" destOrd="0" presId="urn:microsoft.com/office/officeart/2005/8/layout/process5"/>
    <dgm:cxn modelId="{CF4F8E20-DC4C-4FA5-9660-55E1BFABCFAE}" type="presOf" srcId="{ABF7ECE4-3D40-41A3-A568-D76DBCB36AFE}" destId="{754EAF7C-EFA6-4C63-AD4E-DBEE103F736D}" srcOrd="0" destOrd="0" presId="urn:microsoft.com/office/officeart/2005/8/layout/process5"/>
    <dgm:cxn modelId="{BE420EBB-3465-4F49-8D19-47928420953E}" type="presOf" srcId="{9E3147CE-0185-41DD-9B22-104B747E9619}" destId="{FB388202-5B5B-40E5-844F-8FC2C6D43C31}" srcOrd="1" destOrd="0" presId="urn:microsoft.com/office/officeart/2005/8/layout/process5"/>
    <dgm:cxn modelId="{759DFFE3-811D-4DE4-A04B-5C12C896124D}" srcId="{25ECC05A-9B4D-4FB4-A615-01574D4E8A8C}" destId="{348FC802-FC77-45D1-BD62-1955AD9312C1}" srcOrd="1" destOrd="0" parTransId="{3EEEE727-4586-4BA4-987F-7C82F80949A1}" sibTransId="{C9ACC347-E7AA-4CEC-AC17-BD01426983C0}"/>
    <dgm:cxn modelId="{AAE786DD-83B2-49AE-8AAA-CFA60A9A5578}" type="presOf" srcId="{C9ACC347-E7AA-4CEC-AC17-BD01426983C0}" destId="{BE3FCB97-7DF0-420E-AED7-5B639D44C587}" srcOrd="1" destOrd="0" presId="urn:microsoft.com/office/officeart/2005/8/layout/process5"/>
    <dgm:cxn modelId="{78C2BDD7-CD99-4E9E-9127-03A07A0DE84F}" type="presOf" srcId="{ABF7ECE4-3D40-41A3-A568-D76DBCB36AFE}" destId="{29B99C9C-873C-4E17-B014-79A1A7CE0400}" srcOrd="1" destOrd="0" presId="urn:microsoft.com/office/officeart/2005/8/layout/process5"/>
    <dgm:cxn modelId="{A0C3A84B-0161-4756-AE68-4EBA022B28F1}" srcId="{25ECC05A-9B4D-4FB4-A615-01574D4E8A8C}" destId="{E4CBABBC-26C7-433C-ACE4-DBEDABDBC1D9}" srcOrd="2" destOrd="0" parTransId="{017901B8-970D-4182-A893-CB33C508B7B9}" sibTransId="{94BFC2E5-A849-4B44-8EBB-2B6B3382B4B7}"/>
    <dgm:cxn modelId="{9A7C7643-B2AD-4CB4-A616-4E76D36581AB}" srcId="{25ECC05A-9B4D-4FB4-A615-01574D4E8A8C}" destId="{603C8CE3-3CBC-474C-A81D-807DAF0A00BC}" srcOrd="3" destOrd="0" parTransId="{C849DB66-46FB-45DD-AFDE-8BB8B89EBF9C}" sibTransId="{793C8056-B055-43CA-898F-2818F8720C61}"/>
    <dgm:cxn modelId="{A45210D1-867E-4098-AF89-07758BE1B5E8}" type="presOf" srcId="{EAEC26B4-11E5-48EF-90C6-61041DEC64E0}" destId="{B06251DD-E9E6-4B6A-87EB-3652F995093F}" srcOrd="0" destOrd="0" presId="urn:microsoft.com/office/officeart/2005/8/layout/process5"/>
    <dgm:cxn modelId="{C7624B13-E89B-4A78-9B89-5D282F9A6FEE}" type="presOf" srcId="{BF511499-C0CB-4069-A6CA-E6D1F1F7AFD7}" destId="{6A3D5266-E0AD-4EBE-9202-538296901429}" srcOrd="1" destOrd="0" presId="urn:microsoft.com/office/officeart/2005/8/layout/process5"/>
    <dgm:cxn modelId="{B43E2895-EF08-4589-A297-184BB2631F50}" srcId="{25ECC05A-9B4D-4FB4-A615-01574D4E8A8C}" destId="{D175258D-088F-46AA-85C7-6EEACFA987C7}" srcOrd="7" destOrd="0" parTransId="{6F47EE4E-1CBC-4C81-B5E4-C9CC587E95E6}" sibTransId="{02FAE689-605A-4FD2-8893-D219A148AC87}"/>
    <dgm:cxn modelId="{545B98E7-76AB-4543-838F-A0C4CC947D88}" type="presOf" srcId="{D175258D-088F-46AA-85C7-6EEACFA987C7}" destId="{3B2A58FF-6393-4AE1-8604-B7E0F1556B46}" srcOrd="0" destOrd="0" presId="urn:microsoft.com/office/officeart/2005/8/layout/process5"/>
    <dgm:cxn modelId="{376B3CB1-5531-47BD-833F-5176659B7049}" type="presOf" srcId="{9E3147CE-0185-41DD-9B22-104B747E9619}" destId="{5F2FCB88-9FC7-46C7-ACEA-A4F08764AF15}" srcOrd="0" destOrd="0" presId="urn:microsoft.com/office/officeart/2005/8/layout/process5"/>
    <dgm:cxn modelId="{D66ECDBD-B584-40AC-BF57-E4C5E37C6BDF}" type="presOf" srcId="{348FC802-FC77-45D1-BD62-1955AD9312C1}" destId="{845F4469-5F14-4A66-A062-FC3DD161212C}" srcOrd="0" destOrd="0" presId="urn:microsoft.com/office/officeart/2005/8/layout/process5"/>
    <dgm:cxn modelId="{68E71858-F6CC-4E71-8C26-913031265EAC}" srcId="{25ECC05A-9B4D-4FB4-A615-01574D4E8A8C}" destId="{C96E357F-1B74-425F-BBA3-6C4C1323DEFB}" srcOrd="0" destOrd="0" parTransId="{8B88065D-482A-4AC1-B5D1-CDF6DEE7687C}" sibTransId="{9E3147CE-0185-41DD-9B22-104B747E9619}"/>
    <dgm:cxn modelId="{6ED3C5AA-466D-4ECE-BFE3-5EAB13B36A44}" srcId="{25ECC05A-9B4D-4FB4-A615-01574D4E8A8C}" destId="{337A483E-EAAB-4174-8BF0-84EE87157D9B}" srcOrd="5" destOrd="0" parTransId="{361D89FD-BB53-4278-9BC9-48C35E850956}" sibTransId="{EAEC26B4-11E5-48EF-90C6-61041DEC64E0}"/>
    <dgm:cxn modelId="{DB1FB276-4FDF-4653-921F-75969EB3B3F0}" srcId="{25ECC05A-9B4D-4FB4-A615-01574D4E8A8C}" destId="{22C05AFB-9F50-4750-9C2C-FFABF8FB7714}" srcOrd="6" destOrd="0" parTransId="{7149B5FB-092B-4538-A8BA-7B89FDF5A9B8}" sibTransId="{ABF7ECE4-3D40-41A3-A568-D76DBCB36AFE}"/>
    <dgm:cxn modelId="{931CF37A-3857-4BEB-8EEF-A41316E0FE2F}" type="presOf" srcId="{C96E357F-1B74-425F-BBA3-6C4C1323DEFB}" destId="{7BC40598-2FC2-4DD0-B100-40E26D49C8AF}" srcOrd="0" destOrd="0" presId="urn:microsoft.com/office/officeart/2005/8/layout/process5"/>
    <dgm:cxn modelId="{5C3374E3-DA3C-4F11-9A51-B7999090B301}" type="presOf" srcId="{BF511499-C0CB-4069-A6CA-E6D1F1F7AFD7}" destId="{19F5406D-CC62-46A8-A67B-ACF9FE54D1BB}" srcOrd="0" destOrd="0" presId="urn:microsoft.com/office/officeart/2005/8/layout/process5"/>
    <dgm:cxn modelId="{207C5F63-3A5E-40FF-81E1-CD60C172AB5B}" type="presOf" srcId="{793C8056-B055-43CA-898F-2818F8720C61}" destId="{8A5CE4D6-EAD6-44F6-9672-5227A9B3D43C}" srcOrd="0" destOrd="0" presId="urn:microsoft.com/office/officeart/2005/8/layout/process5"/>
    <dgm:cxn modelId="{C33DA88F-9782-4E4C-832B-BA9D8042E614}" type="presOf" srcId="{94BFC2E5-A849-4B44-8EBB-2B6B3382B4B7}" destId="{C315D1D9-7BB5-4779-B37E-4F32270F645A}" srcOrd="1" destOrd="0" presId="urn:microsoft.com/office/officeart/2005/8/layout/process5"/>
    <dgm:cxn modelId="{7A6B69BE-DD54-4550-A557-5D806F4E83B4}" type="presOf" srcId="{793C8056-B055-43CA-898F-2818F8720C61}" destId="{F0D4C8B8-668B-49E3-B4C1-E566938A8E33}" srcOrd="1" destOrd="0" presId="urn:microsoft.com/office/officeart/2005/8/layout/process5"/>
    <dgm:cxn modelId="{6A2D71C7-FE24-4447-8BCD-45DB950A451B}" type="presOf" srcId="{25ECC05A-9B4D-4FB4-A615-01574D4E8A8C}" destId="{6F924C7F-C0B8-445D-8FAF-273615E78ADF}" srcOrd="0" destOrd="0" presId="urn:microsoft.com/office/officeart/2005/8/layout/process5"/>
    <dgm:cxn modelId="{B656697D-A8BC-4A9A-9F73-A330EDC2151D}" type="presOf" srcId="{E4CBABBC-26C7-433C-ACE4-DBEDABDBC1D9}" destId="{8D79A9D3-61FE-4EA4-B737-6EED97BD93F4}" srcOrd="0" destOrd="0" presId="urn:microsoft.com/office/officeart/2005/8/layout/process5"/>
    <dgm:cxn modelId="{DC1FC24C-0EF5-459D-90C8-1ED7F4F0237D}" type="presOf" srcId="{C9ACC347-E7AA-4CEC-AC17-BD01426983C0}" destId="{58EC6AFB-70F7-4F57-B4A6-AA74F0F28FE0}" srcOrd="0" destOrd="0" presId="urn:microsoft.com/office/officeart/2005/8/layout/process5"/>
    <dgm:cxn modelId="{89C27F8A-E8A3-4AB4-B351-47A96807AF2E}" type="presOf" srcId="{94BFC2E5-A849-4B44-8EBB-2B6B3382B4B7}" destId="{B5FA6041-CE70-4024-8EFA-2AB8E179E583}" srcOrd="0" destOrd="0" presId="urn:microsoft.com/office/officeart/2005/8/layout/process5"/>
    <dgm:cxn modelId="{BE3C3131-712A-419D-A22C-348FF1DA32D7}" type="presOf" srcId="{337A483E-EAAB-4174-8BF0-84EE87157D9B}" destId="{D6CB17FB-9742-479F-AB50-9128FC962894}" srcOrd="0" destOrd="0" presId="urn:microsoft.com/office/officeart/2005/8/layout/process5"/>
    <dgm:cxn modelId="{DCD36AED-A99D-460B-85C9-C6A1D834A501}" type="presOf" srcId="{0DAFB4E4-ABA7-475D-9915-5E98C06DDD39}" destId="{98EEEE11-2250-4363-8D43-CEA40F925F96}" srcOrd="0" destOrd="0" presId="urn:microsoft.com/office/officeart/2005/8/layout/process5"/>
    <dgm:cxn modelId="{9F8B1DA2-DFE4-4B2A-999D-CD56C9C966FC}" type="presParOf" srcId="{6F924C7F-C0B8-445D-8FAF-273615E78ADF}" destId="{7BC40598-2FC2-4DD0-B100-40E26D49C8AF}" srcOrd="0" destOrd="0" presId="urn:microsoft.com/office/officeart/2005/8/layout/process5"/>
    <dgm:cxn modelId="{B916664A-9EA6-4D6E-8939-1C9EB5EE6D5B}" type="presParOf" srcId="{6F924C7F-C0B8-445D-8FAF-273615E78ADF}" destId="{5F2FCB88-9FC7-46C7-ACEA-A4F08764AF15}" srcOrd="1" destOrd="0" presId="urn:microsoft.com/office/officeart/2005/8/layout/process5"/>
    <dgm:cxn modelId="{AB2E506B-6366-4238-ABB2-00F9FC4E4B0A}" type="presParOf" srcId="{5F2FCB88-9FC7-46C7-ACEA-A4F08764AF15}" destId="{FB388202-5B5B-40E5-844F-8FC2C6D43C31}" srcOrd="0" destOrd="0" presId="urn:microsoft.com/office/officeart/2005/8/layout/process5"/>
    <dgm:cxn modelId="{0878BB17-87F9-4481-A882-634FFE7F0438}" type="presParOf" srcId="{6F924C7F-C0B8-445D-8FAF-273615E78ADF}" destId="{845F4469-5F14-4A66-A062-FC3DD161212C}" srcOrd="2" destOrd="0" presId="urn:microsoft.com/office/officeart/2005/8/layout/process5"/>
    <dgm:cxn modelId="{C362F477-60D3-4907-BC1A-4657AF6E07F7}" type="presParOf" srcId="{6F924C7F-C0B8-445D-8FAF-273615E78ADF}" destId="{58EC6AFB-70F7-4F57-B4A6-AA74F0F28FE0}" srcOrd="3" destOrd="0" presId="urn:microsoft.com/office/officeart/2005/8/layout/process5"/>
    <dgm:cxn modelId="{EE1B9987-83FE-4268-9426-9A6D801D2FAB}" type="presParOf" srcId="{58EC6AFB-70F7-4F57-B4A6-AA74F0F28FE0}" destId="{BE3FCB97-7DF0-420E-AED7-5B639D44C587}" srcOrd="0" destOrd="0" presId="urn:microsoft.com/office/officeart/2005/8/layout/process5"/>
    <dgm:cxn modelId="{ABD96438-6B77-4F0A-875E-99BEB15E8816}" type="presParOf" srcId="{6F924C7F-C0B8-445D-8FAF-273615E78ADF}" destId="{8D79A9D3-61FE-4EA4-B737-6EED97BD93F4}" srcOrd="4" destOrd="0" presId="urn:microsoft.com/office/officeart/2005/8/layout/process5"/>
    <dgm:cxn modelId="{69AFF45F-7F61-4EF4-B8B2-F9FC6EA84260}" type="presParOf" srcId="{6F924C7F-C0B8-445D-8FAF-273615E78ADF}" destId="{B5FA6041-CE70-4024-8EFA-2AB8E179E583}" srcOrd="5" destOrd="0" presId="urn:microsoft.com/office/officeart/2005/8/layout/process5"/>
    <dgm:cxn modelId="{30F4797E-6B88-4A27-8069-939C7DE9EFD8}" type="presParOf" srcId="{B5FA6041-CE70-4024-8EFA-2AB8E179E583}" destId="{C315D1D9-7BB5-4779-B37E-4F32270F645A}" srcOrd="0" destOrd="0" presId="urn:microsoft.com/office/officeart/2005/8/layout/process5"/>
    <dgm:cxn modelId="{C6769C1E-3DA9-428E-905D-6C472235440B}" type="presParOf" srcId="{6F924C7F-C0B8-445D-8FAF-273615E78ADF}" destId="{8283ED3F-F6E6-423E-8AAF-08F43B57C4B9}" srcOrd="6" destOrd="0" presId="urn:microsoft.com/office/officeart/2005/8/layout/process5"/>
    <dgm:cxn modelId="{AF8F75E8-F1BB-4C47-B7B7-D4EFE01D7021}" type="presParOf" srcId="{6F924C7F-C0B8-445D-8FAF-273615E78ADF}" destId="{8A5CE4D6-EAD6-44F6-9672-5227A9B3D43C}" srcOrd="7" destOrd="0" presId="urn:microsoft.com/office/officeart/2005/8/layout/process5"/>
    <dgm:cxn modelId="{E1C63BA6-7BFF-4F2D-84C4-1F8F9479FA46}" type="presParOf" srcId="{8A5CE4D6-EAD6-44F6-9672-5227A9B3D43C}" destId="{F0D4C8B8-668B-49E3-B4C1-E566938A8E33}" srcOrd="0" destOrd="0" presId="urn:microsoft.com/office/officeart/2005/8/layout/process5"/>
    <dgm:cxn modelId="{BB528CE2-1B15-4E90-866F-856CDB159E5C}" type="presParOf" srcId="{6F924C7F-C0B8-445D-8FAF-273615E78ADF}" destId="{98EEEE11-2250-4363-8D43-CEA40F925F96}" srcOrd="8" destOrd="0" presId="urn:microsoft.com/office/officeart/2005/8/layout/process5"/>
    <dgm:cxn modelId="{E557E669-54D8-4940-B071-BFCF05EA7EEC}" type="presParOf" srcId="{6F924C7F-C0B8-445D-8FAF-273615E78ADF}" destId="{19F5406D-CC62-46A8-A67B-ACF9FE54D1BB}" srcOrd="9" destOrd="0" presId="urn:microsoft.com/office/officeart/2005/8/layout/process5"/>
    <dgm:cxn modelId="{5EC2582E-EDA8-43CE-91BA-0719C4C17DD6}" type="presParOf" srcId="{19F5406D-CC62-46A8-A67B-ACF9FE54D1BB}" destId="{6A3D5266-E0AD-4EBE-9202-538296901429}" srcOrd="0" destOrd="0" presId="urn:microsoft.com/office/officeart/2005/8/layout/process5"/>
    <dgm:cxn modelId="{F943986B-5F61-4F69-957D-2C469384D6E7}" type="presParOf" srcId="{6F924C7F-C0B8-445D-8FAF-273615E78ADF}" destId="{D6CB17FB-9742-479F-AB50-9128FC962894}" srcOrd="10" destOrd="0" presId="urn:microsoft.com/office/officeart/2005/8/layout/process5"/>
    <dgm:cxn modelId="{42096733-D8AE-470C-9AF8-5D4C56B915E0}" type="presParOf" srcId="{6F924C7F-C0B8-445D-8FAF-273615E78ADF}" destId="{B06251DD-E9E6-4B6A-87EB-3652F995093F}" srcOrd="11" destOrd="0" presId="urn:microsoft.com/office/officeart/2005/8/layout/process5"/>
    <dgm:cxn modelId="{42AE5707-6064-43AA-A4BA-9023ABA8BFB0}" type="presParOf" srcId="{B06251DD-E9E6-4B6A-87EB-3652F995093F}" destId="{09559D9F-7285-4996-8F8C-0BD642B141A2}" srcOrd="0" destOrd="0" presId="urn:microsoft.com/office/officeart/2005/8/layout/process5"/>
    <dgm:cxn modelId="{5EDE34EA-DFF6-4B01-88B4-EAAB9B69321D}" type="presParOf" srcId="{6F924C7F-C0B8-445D-8FAF-273615E78ADF}" destId="{2D648CB1-4411-4099-AC8B-8ADA5CBD8A8C}" srcOrd="12" destOrd="0" presId="urn:microsoft.com/office/officeart/2005/8/layout/process5"/>
    <dgm:cxn modelId="{82C60701-5F4A-4F7B-8328-9C934B508111}" type="presParOf" srcId="{6F924C7F-C0B8-445D-8FAF-273615E78ADF}" destId="{754EAF7C-EFA6-4C63-AD4E-DBEE103F736D}" srcOrd="13" destOrd="0" presId="urn:microsoft.com/office/officeart/2005/8/layout/process5"/>
    <dgm:cxn modelId="{0F60F25F-DB70-4570-B0D1-1EE115399DD5}" type="presParOf" srcId="{754EAF7C-EFA6-4C63-AD4E-DBEE103F736D}" destId="{29B99C9C-873C-4E17-B014-79A1A7CE0400}" srcOrd="0" destOrd="0" presId="urn:microsoft.com/office/officeart/2005/8/layout/process5"/>
    <dgm:cxn modelId="{31B45561-01CB-487D-959A-FF76A7CBE8A8}" type="presParOf" srcId="{6F924C7F-C0B8-445D-8FAF-273615E78ADF}" destId="{3B2A58FF-6393-4AE1-8604-B7E0F1556B4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E3A93A-D23D-4431-83EA-2326C26802CA}" type="doc">
      <dgm:prSet loTypeId="urn:microsoft.com/office/officeart/2005/8/layout/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84B2FF9-3F6A-4B3D-AC83-2E0094E7A954}">
      <dgm:prSet phldrT="[Texto]"/>
      <dgm:spPr/>
      <dgm:t>
        <a:bodyPr/>
        <a:lstStyle/>
        <a:p>
          <a:r>
            <a:rPr lang="es-ES_tradnl" b="1" dirty="0" smtClean="0"/>
            <a:t>Presión arterial</a:t>
          </a:r>
          <a:endParaRPr lang="es-ES_tradnl" b="1" dirty="0"/>
        </a:p>
      </dgm:t>
    </dgm:pt>
    <dgm:pt modelId="{126295FB-E60C-4C2B-8537-1023EF4F0042}" type="parTrans" cxnId="{7C8118E7-DCFE-4F82-9E43-24D51AD63006}">
      <dgm:prSet/>
      <dgm:spPr/>
      <dgm:t>
        <a:bodyPr/>
        <a:lstStyle/>
        <a:p>
          <a:endParaRPr lang="es-ES_tradnl"/>
        </a:p>
      </dgm:t>
    </dgm:pt>
    <dgm:pt modelId="{15BB58DD-0F1E-479D-B660-7ED92404479C}" type="sibTrans" cxnId="{7C8118E7-DCFE-4F82-9E43-24D51AD63006}">
      <dgm:prSet/>
      <dgm:spPr/>
      <dgm:t>
        <a:bodyPr/>
        <a:lstStyle/>
        <a:p>
          <a:endParaRPr lang="es-ES_tradnl"/>
        </a:p>
      </dgm:t>
    </dgm:pt>
    <dgm:pt modelId="{E0976581-2CB7-4948-AF1C-30F3F38D50A2}">
      <dgm:prSet phldrT="[Texto]"/>
      <dgm:spPr/>
      <dgm:t>
        <a:bodyPr/>
        <a:lstStyle/>
        <a:p>
          <a:r>
            <a:rPr lang="es-ES_tradnl" b="1" dirty="0" smtClean="0"/>
            <a:t>Frecuencia cardiaca</a:t>
          </a:r>
          <a:endParaRPr lang="es-ES_tradnl" b="1" dirty="0"/>
        </a:p>
      </dgm:t>
    </dgm:pt>
    <dgm:pt modelId="{F4B60E34-AD4C-4ADF-8476-6776E2731B4C}" type="parTrans" cxnId="{EF6CC6EF-60DE-4F06-B723-CEA4A55E1CB3}">
      <dgm:prSet/>
      <dgm:spPr/>
      <dgm:t>
        <a:bodyPr/>
        <a:lstStyle/>
        <a:p>
          <a:endParaRPr lang="es-ES_tradnl"/>
        </a:p>
      </dgm:t>
    </dgm:pt>
    <dgm:pt modelId="{6AB06586-8FD9-40AA-A066-088B132A60AC}" type="sibTrans" cxnId="{EF6CC6EF-60DE-4F06-B723-CEA4A55E1CB3}">
      <dgm:prSet/>
      <dgm:spPr/>
      <dgm:t>
        <a:bodyPr/>
        <a:lstStyle/>
        <a:p>
          <a:endParaRPr lang="es-ES_tradnl"/>
        </a:p>
      </dgm:t>
    </dgm:pt>
    <dgm:pt modelId="{782BC693-2EFC-4F51-A32E-D574C8C405E2}">
      <dgm:prSet phldrT="[Texto]"/>
      <dgm:spPr/>
      <dgm:t>
        <a:bodyPr/>
        <a:lstStyle/>
        <a:p>
          <a:r>
            <a:rPr lang="es-ES_tradnl" b="1" dirty="0" smtClean="0"/>
            <a:t>Saturación de oxígeno</a:t>
          </a:r>
          <a:endParaRPr lang="es-ES_tradnl" b="1" dirty="0"/>
        </a:p>
      </dgm:t>
    </dgm:pt>
    <dgm:pt modelId="{A8A14AFB-E193-4B48-9FA6-D2D0F04D9C54}" type="parTrans" cxnId="{0B2ABFA1-F58F-4609-A837-10B2E5B4ECC9}">
      <dgm:prSet/>
      <dgm:spPr/>
      <dgm:t>
        <a:bodyPr/>
        <a:lstStyle/>
        <a:p>
          <a:endParaRPr lang="es-ES_tradnl"/>
        </a:p>
      </dgm:t>
    </dgm:pt>
    <dgm:pt modelId="{B5B5BF61-5223-4F6C-B0C9-815EEC640C51}" type="sibTrans" cxnId="{0B2ABFA1-F58F-4609-A837-10B2E5B4ECC9}">
      <dgm:prSet/>
      <dgm:spPr/>
      <dgm:t>
        <a:bodyPr/>
        <a:lstStyle/>
        <a:p>
          <a:endParaRPr lang="es-ES_tradnl"/>
        </a:p>
      </dgm:t>
    </dgm:pt>
    <dgm:pt modelId="{DE7BD83B-DB30-4894-9298-EA189E27D7C9}">
      <dgm:prSet phldrT="[Texto]"/>
      <dgm:spPr/>
      <dgm:t>
        <a:bodyPr/>
        <a:lstStyle/>
        <a:p>
          <a:r>
            <a:rPr lang="es-ES_tradnl" b="1" dirty="0" smtClean="0"/>
            <a:t>Respiraciones </a:t>
          </a:r>
          <a:endParaRPr lang="es-ES_tradnl" b="1" dirty="0"/>
        </a:p>
      </dgm:t>
    </dgm:pt>
    <dgm:pt modelId="{2FBAE199-A399-4034-A7CE-96C5CEFC2676}" type="parTrans" cxnId="{D45A5D5C-616A-41B4-8FCE-AAD40FC91816}">
      <dgm:prSet/>
      <dgm:spPr/>
      <dgm:t>
        <a:bodyPr/>
        <a:lstStyle/>
        <a:p>
          <a:endParaRPr lang="es-ES_tradnl"/>
        </a:p>
      </dgm:t>
    </dgm:pt>
    <dgm:pt modelId="{157D09B0-B477-4154-97AA-CE0FF8348CBC}" type="sibTrans" cxnId="{D45A5D5C-616A-41B4-8FCE-AAD40FC91816}">
      <dgm:prSet/>
      <dgm:spPr/>
      <dgm:t>
        <a:bodyPr/>
        <a:lstStyle/>
        <a:p>
          <a:endParaRPr lang="es-ES_tradnl"/>
        </a:p>
      </dgm:t>
    </dgm:pt>
    <dgm:pt modelId="{703C5B61-1470-4BA7-9639-197258261B23}">
      <dgm:prSet phldrT="[Texto]"/>
      <dgm:spPr/>
      <dgm:t>
        <a:bodyPr/>
        <a:lstStyle/>
        <a:p>
          <a:r>
            <a:rPr lang="es-ES_tradnl" b="1" dirty="0" smtClean="0"/>
            <a:t>Temperatura </a:t>
          </a:r>
          <a:endParaRPr lang="es-ES_tradnl" b="1" dirty="0"/>
        </a:p>
      </dgm:t>
    </dgm:pt>
    <dgm:pt modelId="{6848DA3A-EBFE-412E-A215-7541A405F549}" type="parTrans" cxnId="{D5882C4F-FBC2-46DE-9518-7BAADC98EB4C}">
      <dgm:prSet/>
      <dgm:spPr/>
      <dgm:t>
        <a:bodyPr/>
        <a:lstStyle/>
        <a:p>
          <a:endParaRPr lang="es-ES_tradnl"/>
        </a:p>
      </dgm:t>
    </dgm:pt>
    <dgm:pt modelId="{CA6CD771-DDC8-4253-A2BF-DD437608C984}" type="sibTrans" cxnId="{D5882C4F-FBC2-46DE-9518-7BAADC98EB4C}">
      <dgm:prSet/>
      <dgm:spPr/>
      <dgm:t>
        <a:bodyPr/>
        <a:lstStyle/>
        <a:p>
          <a:endParaRPr lang="es-ES_tradnl"/>
        </a:p>
      </dgm:t>
    </dgm:pt>
    <dgm:pt modelId="{52FCAC41-895E-4C04-B50A-6DCA994F70DA}">
      <dgm:prSet/>
      <dgm:spPr/>
      <dgm:t>
        <a:bodyPr/>
        <a:lstStyle/>
        <a:p>
          <a:r>
            <a:rPr lang="es-ES_tradnl" b="1" dirty="0" smtClean="0"/>
            <a:t>Diuresis </a:t>
          </a:r>
          <a:endParaRPr lang="es-ES_tradnl" b="1" dirty="0"/>
        </a:p>
      </dgm:t>
    </dgm:pt>
    <dgm:pt modelId="{AEC51B7A-1BB4-4BB7-BDF5-7DC1F8EE7B85}" type="parTrans" cxnId="{FDCB023F-DCB2-4D33-957F-E6633E58D4CF}">
      <dgm:prSet/>
      <dgm:spPr/>
    </dgm:pt>
    <dgm:pt modelId="{2D5399FE-AB31-4BFD-A612-DC62BBCEABDF}" type="sibTrans" cxnId="{FDCB023F-DCB2-4D33-957F-E6633E58D4CF}">
      <dgm:prSet/>
      <dgm:spPr/>
    </dgm:pt>
    <dgm:pt modelId="{A7791CEF-CBBF-404C-8C93-BE8CF9AF49FA}" type="pres">
      <dgm:prSet presAssocID="{29E3A93A-D23D-4431-83EA-2326C26802CA}" presName="diagram" presStyleCnt="0">
        <dgm:presLayoutVars>
          <dgm:dir/>
          <dgm:resizeHandles val="exact"/>
        </dgm:presLayoutVars>
      </dgm:prSet>
      <dgm:spPr/>
    </dgm:pt>
    <dgm:pt modelId="{7F670530-F115-451B-B642-295266C84636}" type="pres">
      <dgm:prSet presAssocID="{684B2FF9-3F6A-4B3D-AC83-2E0094E7A954}" presName="node" presStyleLbl="node1" presStyleIdx="0" presStyleCnt="6">
        <dgm:presLayoutVars>
          <dgm:bulletEnabled val="1"/>
        </dgm:presLayoutVars>
      </dgm:prSet>
      <dgm:spPr/>
    </dgm:pt>
    <dgm:pt modelId="{1B8893C2-1C68-4E67-969F-BD94D5043507}" type="pres">
      <dgm:prSet presAssocID="{15BB58DD-0F1E-479D-B660-7ED92404479C}" presName="sibTrans" presStyleLbl="sibTrans2D1" presStyleIdx="0" presStyleCnt="5"/>
      <dgm:spPr/>
    </dgm:pt>
    <dgm:pt modelId="{22067343-C4F7-49BE-8944-9FA2B927EADA}" type="pres">
      <dgm:prSet presAssocID="{15BB58DD-0F1E-479D-B660-7ED92404479C}" presName="connectorText" presStyleLbl="sibTrans2D1" presStyleIdx="0" presStyleCnt="5"/>
      <dgm:spPr/>
    </dgm:pt>
    <dgm:pt modelId="{7320DD70-E7AB-49DE-A998-B604C0BBB118}" type="pres">
      <dgm:prSet presAssocID="{E0976581-2CB7-4948-AF1C-30F3F38D50A2}" presName="node" presStyleLbl="node1" presStyleIdx="1" presStyleCnt="6">
        <dgm:presLayoutVars>
          <dgm:bulletEnabled val="1"/>
        </dgm:presLayoutVars>
      </dgm:prSet>
      <dgm:spPr/>
    </dgm:pt>
    <dgm:pt modelId="{58D021E4-0B32-4BD8-8FEB-455BE51BC323}" type="pres">
      <dgm:prSet presAssocID="{6AB06586-8FD9-40AA-A066-088B132A60AC}" presName="sibTrans" presStyleLbl="sibTrans2D1" presStyleIdx="1" presStyleCnt="5"/>
      <dgm:spPr/>
    </dgm:pt>
    <dgm:pt modelId="{7D8D023F-CC49-4FB7-8732-70A9A827378C}" type="pres">
      <dgm:prSet presAssocID="{6AB06586-8FD9-40AA-A066-088B132A60AC}" presName="connectorText" presStyleLbl="sibTrans2D1" presStyleIdx="1" presStyleCnt="5"/>
      <dgm:spPr/>
    </dgm:pt>
    <dgm:pt modelId="{356A84D1-0B57-4260-9E7B-F27EA6CAB9AA}" type="pres">
      <dgm:prSet presAssocID="{782BC693-2EFC-4F51-A32E-D574C8C405E2}" presName="node" presStyleLbl="node1" presStyleIdx="2" presStyleCnt="6">
        <dgm:presLayoutVars>
          <dgm:bulletEnabled val="1"/>
        </dgm:presLayoutVars>
      </dgm:prSet>
      <dgm:spPr/>
    </dgm:pt>
    <dgm:pt modelId="{E48CD7EE-9CF4-4224-9384-32D5D2E7326E}" type="pres">
      <dgm:prSet presAssocID="{B5B5BF61-5223-4F6C-B0C9-815EEC640C51}" presName="sibTrans" presStyleLbl="sibTrans2D1" presStyleIdx="2" presStyleCnt="5"/>
      <dgm:spPr/>
    </dgm:pt>
    <dgm:pt modelId="{0B506C84-B4DA-4FC6-BFE7-8A5D00A1E20F}" type="pres">
      <dgm:prSet presAssocID="{B5B5BF61-5223-4F6C-B0C9-815EEC640C51}" presName="connectorText" presStyleLbl="sibTrans2D1" presStyleIdx="2" presStyleCnt="5"/>
      <dgm:spPr/>
    </dgm:pt>
    <dgm:pt modelId="{2CDD48C9-99A8-42E3-B4D0-C1E5B3F8DEFC}" type="pres">
      <dgm:prSet presAssocID="{DE7BD83B-DB30-4894-9298-EA189E27D7C9}" presName="node" presStyleLbl="node1" presStyleIdx="3" presStyleCnt="6">
        <dgm:presLayoutVars>
          <dgm:bulletEnabled val="1"/>
        </dgm:presLayoutVars>
      </dgm:prSet>
      <dgm:spPr/>
    </dgm:pt>
    <dgm:pt modelId="{2BC87156-74D4-466F-B414-E864A7ADF477}" type="pres">
      <dgm:prSet presAssocID="{157D09B0-B477-4154-97AA-CE0FF8348CBC}" presName="sibTrans" presStyleLbl="sibTrans2D1" presStyleIdx="3" presStyleCnt="5"/>
      <dgm:spPr/>
    </dgm:pt>
    <dgm:pt modelId="{EC0513B9-167D-4C52-8DA0-7CC61BB5F889}" type="pres">
      <dgm:prSet presAssocID="{157D09B0-B477-4154-97AA-CE0FF8348CBC}" presName="connectorText" presStyleLbl="sibTrans2D1" presStyleIdx="3" presStyleCnt="5"/>
      <dgm:spPr/>
    </dgm:pt>
    <dgm:pt modelId="{3203F680-C027-4481-AEF9-253B57729895}" type="pres">
      <dgm:prSet presAssocID="{703C5B61-1470-4BA7-9639-197258261B23}" presName="node" presStyleLbl="node1" presStyleIdx="4" presStyleCnt="6">
        <dgm:presLayoutVars>
          <dgm:bulletEnabled val="1"/>
        </dgm:presLayoutVars>
      </dgm:prSet>
      <dgm:spPr/>
    </dgm:pt>
    <dgm:pt modelId="{F9EE6B85-753E-488A-B5B1-EE23A427BA5D}" type="pres">
      <dgm:prSet presAssocID="{CA6CD771-DDC8-4253-A2BF-DD437608C984}" presName="sibTrans" presStyleLbl="sibTrans2D1" presStyleIdx="4" presStyleCnt="5"/>
      <dgm:spPr/>
    </dgm:pt>
    <dgm:pt modelId="{73DEA583-C910-4937-A43A-3436349D51EA}" type="pres">
      <dgm:prSet presAssocID="{CA6CD771-DDC8-4253-A2BF-DD437608C984}" presName="connectorText" presStyleLbl="sibTrans2D1" presStyleIdx="4" presStyleCnt="5"/>
      <dgm:spPr/>
    </dgm:pt>
    <dgm:pt modelId="{778335A6-FD05-425F-82F7-56E96AED1DC9}" type="pres">
      <dgm:prSet presAssocID="{52FCAC41-895E-4C04-B50A-6DCA994F70DA}" presName="node" presStyleLbl="node1" presStyleIdx="5" presStyleCnt="6">
        <dgm:presLayoutVars>
          <dgm:bulletEnabled val="1"/>
        </dgm:presLayoutVars>
      </dgm:prSet>
      <dgm:spPr/>
    </dgm:pt>
  </dgm:ptLst>
  <dgm:cxnLst>
    <dgm:cxn modelId="{BCC970D4-1C8E-4CFF-899C-C1CB05CEEAD7}" type="presOf" srcId="{15BB58DD-0F1E-479D-B660-7ED92404479C}" destId="{22067343-C4F7-49BE-8944-9FA2B927EADA}" srcOrd="1" destOrd="0" presId="urn:microsoft.com/office/officeart/2005/8/layout/process5"/>
    <dgm:cxn modelId="{3CC16AD1-E39C-4203-B129-34E9C74BB225}" type="presOf" srcId="{E0976581-2CB7-4948-AF1C-30F3F38D50A2}" destId="{7320DD70-E7AB-49DE-A998-B604C0BBB118}" srcOrd="0" destOrd="0" presId="urn:microsoft.com/office/officeart/2005/8/layout/process5"/>
    <dgm:cxn modelId="{D45A5D5C-616A-41B4-8FCE-AAD40FC91816}" srcId="{29E3A93A-D23D-4431-83EA-2326C26802CA}" destId="{DE7BD83B-DB30-4894-9298-EA189E27D7C9}" srcOrd="3" destOrd="0" parTransId="{2FBAE199-A399-4034-A7CE-96C5CEFC2676}" sibTransId="{157D09B0-B477-4154-97AA-CE0FF8348CBC}"/>
    <dgm:cxn modelId="{433B4FF1-5262-4256-9460-CE4FC0A36114}" type="presOf" srcId="{782BC693-2EFC-4F51-A32E-D574C8C405E2}" destId="{356A84D1-0B57-4260-9E7B-F27EA6CAB9AA}" srcOrd="0" destOrd="0" presId="urn:microsoft.com/office/officeart/2005/8/layout/process5"/>
    <dgm:cxn modelId="{FA27010B-C5E1-43E0-A208-E50D74C1D54A}" type="presOf" srcId="{B5B5BF61-5223-4F6C-B0C9-815EEC640C51}" destId="{E48CD7EE-9CF4-4224-9384-32D5D2E7326E}" srcOrd="0" destOrd="0" presId="urn:microsoft.com/office/officeart/2005/8/layout/process5"/>
    <dgm:cxn modelId="{6D888B55-AFCC-4D49-8F6E-C4E98A64F314}" type="presOf" srcId="{29E3A93A-D23D-4431-83EA-2326C26802CA}" destId="{A7791CEF-CBBF-404C-8C93-BE8CF9AF49FA}" srcOrd="0" destOrd="0" presId="urn:microsoft.com/office/officeart/2005/8/layout/process5"/>
    <dgm:cxn modelId="{0B2ABFA1-F58F-4609-A837-10B2E5B4ECC9}" srcId="{29E3A93A-D23D-4431-83EA-2326C26802CA}" destId="{782BC693-2EFC-4F51-A32E-D574C8C405E2}" srcOrd="2" destOrd="0" parTransId="{A8A14AFB-E193-4B48-9FA6-D2D0F04D9C54}" sibTransId="{B5B5BF61-5223-4F6C-B0C9-815EEC640C51}"/>
    <dgm:cxn modelId="{720D7287-1733-4938-BAA4-0EE139BCF17D}" type="presOf" srcId="{684B2FF9-3F6A-4B3D-AC83-2E0094E7A954}" destId="{7F670530-F115-451B-B642-295266C84636}" srcOrd="0" destOrd="0" presId="urn:microsoft.com/office/officeart/2005/8/layout/process5"/>
    <dgm:cxn modelId="{72A89385-36AB-45DD-8663-10F9453A1EB9}" type="presOf" srcId="{B5B5BF61-5223-4F6C-B0C9-815EEC640C51}" destId="{0B506C84-B4DA-4FC6-BFE7-8A5D00A1E20F}" srcOrd="1" destOrd="0" presId="urn:microsoft.com/office/officeart/2005/8/layout/process5"/>
    <dgm:cxn modelId="{E2F3FC2A-0084-4DB9-A69F-0ED3F32B5CEC}" type="presOf" srcId="{157D09B0-B477-4154-97AA-CE0FF8348CBC}" destId="{2BC87156-74D4-466F-B414-E864A7ADF477}" srcOrd="0" destOrd="0" presId="urn:microsoft.com/office/officeart/2005/8/layout/process5"/>
    <dgm:cxn modelId="{5608B865-947B-4CF9-B728-04CDBEBFC18B}" type="presOf" srcId="{52FCAC41-895E-4C04-B50A-6DCA994F70DA}" destId="{778335A6-FD05-425F-82F7-56E96AED1DC9}" srcOrd="0" destOrd="0" presId="urn:microsoft.com/office/officeart/2005/8/layout/process5"/>
    <dgm:cxn modelId="{8C786113-FE7B-4B2A-8E31-A7FF54332572}" type="presOf" srcId="{DE7BD83B-DB30-4894-9298-EA189E27D7C9}" destId="{2CDD48C9-99A8-42E3-B4D0-C1E5B3F8DEFC}" srcOrd="0" destOrd="0" presId="urn:microsoft.com/office/officeart/2005/8/layout/process5"/>
    <dgm:cxn modelId="{D5882C4F-FBC2-46DE-9518-7BAADC98EB4C}" srcId="{29E3A93A-D23D-4431-83EA-2326C26802CA}" destId="{703C5B61-1470-4BA7-9639-197258261B23}" srcOrd="4" destOrd="0" parTransId="{6848DA3A-EBFE-412E-A215-7541A405F549}" sibTransId="{CA6CD771-DDC8-4253-A2BF-DD437608C984}"/>
    <dgm:cxn modelId="{7C8118E7-DCFE-4F82-9E43-24D51AD63006}" srcId="{29E3A93A-D23D-4431-83EA-2326C26802CA}" destId="{684B2FF9-3F6A-4B3D-AC83-2E0094E7A954}" srcOrd="0" destOrd="0" parTransId="{126295FB-E60C-4C2B-8537-1023EF4F0042}" sibTransId="{15BB58DD-0F1E-479D-B660-7ED92404479C}"/>
    <dgm:cxn modelId="{13A9C8D7-85A1-4890-B26B-D59F3DF87EF6}" type="presOf" srcId="{6AB06586-8FD9-40AA-A066-088B132A60AC}" destId="{58D021E4-0B32-4BD8-8FEB-455BE51BC323}" srcOrd="0" destOrd="0" presId="urn:microsoft.com/office/officeart/2005/8/layout/process5"/>
    <dgm:cxn modelId="{5C41E5B2-60D4-4EB7-8CDF-6A942532584F}" type="presOf" srcId="{CA6CD771-DDC8-4253-A2BF-DD437608C984}" destId="{F9EE6B85-753E-488A-B5B1-EE23A427BA5D}" srcOrd="0" destOrd="0" presId="urn:microsoft.com/office/officeart/2005/8/layout/process5"/>
    <dgm:cxn modelId="{02093368-A448-4617-B8FA-32C3538B2F0C}" type="presOf" srcId="{CA6CD771-DDC8-4253-A2BF-DD437608C984}" destId="{73DEA583-C910-4937-A43A-3436349D51EA}" srcOrd="1" destOrd="0" presId="urn:microsoft.com/office/officeart/2005/8/layout/process5"/>
    <dgm:cxn modelId="{A0C24AD0-1009-4095-B7D2-AC6A795AB68B}" type="presOf" srcId="{6AB06586-8FD9-40AA-A066-088B132A60AC}" destId="{7D8D023F-CC49-4FB7-8732-70A9A827378C}" srcOrd="1" destOrd="0" presId="urn:microsoft.com/office/officeart/2005/8/layout/process5"/>
    <dgm:cxn modelId="{EF6CC6EF-60DE-4F06-B723-CEA4A55E1CB3}" srcId="{29E3A93A-D23D-4431-83EA-2326C26802CA}" destId="{E0976581-2CB7-4948-AF1C-30F3F38D50A2}" srcOrd="1" destOrd="0" parTransId="{F4B60E34-AD4C-4ADF-8476-6776E2731B4C}" sibTransId="{6AB06586-8FD9-40AA-A066-088B132A60AC}"/>
    <dgm:cxn modelId="{D4D182BD-AC09-4555-94A8-9C59AB715D60}" type="presOf" srcId="{15BB58DD-0F1E-479D-B660-7ED92404479C}" destId="{1B8893C2-1C68-4E67-969F-BD94D5043507}" srcOrd="0" destOrd="0" presId="urn:microsoft.com/office/officeart/2005/8/layout/process5"/>
    <dgm:cxn modelId="{FDCB023F-DCB2-4D33-957F-E6633E58D4CF}" srcId="{29E3A93A-D23D-4431-83EA-2326C26802CA}" destId="{52FCAC41-895E-4C04-B50A-6DCA994F70DA}" srcOrd="5" destOrd="0" parTransId="{AEC51B7A-1BB4-4BB7-BDF5-7DC1F8EE7B85}" sibTransId="{2D5399FE-AB31-4BFD-A612-DC62BBCEABDF}"/>
    <dgm:cxn modelId="{F3639FEF-214B-4DAB-A74E-31B77F246858}" type="presOf" srcId="{157D09B0-B477-4154-97AA-CE0FF8348CBC}" destId="{EC0513B9-167D-4C52-8DA0-7CC61BB5F889}" srcOrd="1" destOrd="0" presId="urn:microsoft.com/office/officeart/2005/8/layout/process5"/>
    <dgm:cxn modelId="{A190F48C-9C84-4089-A0F2-D6BDBDC5B3C9}" type="presOf" srcId="{703C5B61-1470-4BA7-9639-197258261B23}" destId="{3203F680-C027-4481-AEF9-253B57729895}" srcOrd="0" destOrd="0" presId="urn:microsoft.com/office/officeart/2005/8/layout/process5"/>
    <dgm:cxn modelId="{1F5DCAA4-7EB8-4D02-B793-DBA712EE9C1F}" type="presParOf" srcId="{A7791CEF-CBBF-404C-8C93-BE8CF9AF49FA}" destId="{7F670530-F115-451B-B642-295266C84636}" srcOrd="0" destOrd="0" presId="urn:microsoft.com/office/officeart/2005/8/layout/process5"/>
    <dgm:cxn modelId="{57617367-4B92-4AA7-B941-966EFE6E1EEE}" type="presParOf" srcId="{A7791CEF-CBBF-404C-8C93-BE8CF9AF49FA}" destId="{1B8893C2-1C68-4E67-969F-BD94D5043507}" srcOrd="1" destOrd="0" presId="urn:microsoft.com/office/officeart/2005/8/layout/process5"/>
    <dgm:cxn modelId="{60952B29-6160-4874-ADBD-5E915F8E6923}" type="presParOf" srcId="{1B8893C2-1C68-4E67-969F-BD94D5043507}" destId="{22067343-C4F7-49BE-8944-9FA2B927EADA}" srcOrd="0" destOrd="0" presId="urn:microsoft.com/office/officeart/2005/8/layout/process5"/>
    <dgm:cxn modelId="{F0B69E5B-386C-45F6-B2E6-D7013AC60CAF}" type="presParOf" srcId="{A7791CEF-CBBF-404C-8C93-BE8CF9AF49FA}" destId="{7320DD70-E7AB-49DE-A998-B604C0BBB118}" srcOrd="2" destOrd="0" presId="urn:microsoft.com/office/officeart/2005/8/layout/process5"/>
    <dgm:cxn modelId="{9290FBB1-3C9A-44AF-A0B0-9E3941FA0143}" type="presParOf" srcId="{A7791CEF-CBBF-404C-8C93-BE8CF9AF49FA}" destId="{58D021E4-0B32-4BD8-8FEB-455BE51BC323}" srcOrd="3" destOrd="0" presId="urn:microsoft.com/office/officeart/2005/8/layout/process5"/>
    <dgm:cxn modelId="{8205D72D-709F-4571-A401-AEC10CDEE90D}" type="presParOf" srcId="{58D021E4-0B32-4BD8-8FEB-455BE51BC323}" destId="{7D8D023F-CC49-4FB7-8732-70A9A827378C}" srcOrd="0" destOrd="0" presId="urn:microsoft.com/office/officeart/2005/8/layout/process5"/>
    <dgm:cxn modelId="{5E70598F-3B1F-4865-932A-C3201B9CB194}" type="presParOf" srcId="{A7791CEF-CBBF-404C-8C93-BE8CF9AF49FA}" destId="{356A84D1-0B57-4260-9E7B-F27EA6CAB9AA}" srcOrd="4" destOrd="0" presId="urn:microsoft.com/office/officeart/2005/8/layout/process5"/>
    <dgm:cxn modelId="{022E7514-BA4D-4C92-B4FA-FB836C74DC3D}" type="presParOf" srcId="{A7791CEF-CBBF-404C-8C93-BE8CF9AF49FA}" destId="{E48CD7EE-9CF4-4224-9384-32D5D2E7326E}" srcOrd="5" destOrd="0" presId="urn:microsoft.com/office/officeart/2005/8/layout/process5"/>
    <dgm:cxn modelId="{12290B10-E170-42BD-8330-1D0E54D67C59}" type="presParOf" srcId="{E48CD7EE-9CF4-4224-9384-32D5D2E7326E}" destId="{0B506C84-B4DA-4FC6-BFE7-8A5D00A1E20F}" srcOrd="0" destOrd="0" presId="urn:microsoft.com/office/officeart/2005/8/layout/process5"/>
    <dgm:cxn modelId="{3A2AA90C-A4D8-498D-9E92-E51A38D0EB50}" type="presParOf" srcId="{A7791CEF-CBBF-404C-8C93-BE8CF9AF49FA}" destId="{2CDD48C9-99A8-42E3-B4D0-C1E5B3F8DEFC}" srcOrd="6" destOrd="0" presId="urn:microsoft.com/office/officeart/2005/8/layout/process5"/>
    <dgm:cxn modelId="{B3D42BA5-C662-4864-8A34-EDFEB3E9D6A6}" type="presParOf" srcId="{A7791CEF-CBBF-404C-8C93-BE8CF9AF49FA}" destId="{2BC87156-74D4-466F-B414-E864A7ADF477}" srcOrd="7" destOrd="0" presId="urn:microsoft.com/office/officeart/2005/8/layout/process5"/>
    <dgm:cxn modelId="{63599C64-D180-4827-8417-3A625E490924}" type="presParOf" srcId="{2BC87156-74D4-466F-B414-E864A7ADF477}" destId="{EC0513B9-167D-4C52-8DA0-7CC61BB5F889}" srcOrd="0" destOrd="0" presId="urn:microsoft.com/office/officeart/2005/8/layout/process5"/>
    <dgm:cxn modelId="{7656B15F-92E8-4BE7-9580-F2352B9DEB60}" type="presParOf" srcId="{A7791CEF-CBBF-404C-8C93-BE8CF9AF49FA}" destId="{3203F680-C027-4481-AEF9-253B57729895}" srcOrd="8" destOrd="0" presId="urn:microsoft.com/office/officeart/2005/8/layout/process5"/>
    <dgm:cxn modelId="{B6F37667-A759-4607-819C-0DDEB2A29E49}" type="presParOf" srcId="{A7791CEF-CBBF-404C-8C93-BE8CF9AF49FA}" destId="{F9EE6B85-753E-488A-B5B1-EE23A427BA5D}" srcOrd="9" destOrd="0" presId="urn:microsoft.com/office/officeart/2005/8/layout/process5"/>
    <dgm:cxn modelId="{7500329B-983A-4264-9CD5-F7A29088A1FC}" type="presParOf" srcId="{F9EE6B85-753E-488A-B5B1-EE23A427BA5D}" destId="{73DEA583-C910-4937-A43A-3436349D51EA}" srcOrd="0" destOrd="0" presId="urn:microsoft.com/office/officeart/2005/8/layout/process5"/>
    <dgm:cxn modelId="{C7B33A9F-B43C-421F-9870-149C9F2407A4}" type="presParOf" srcId="{A7791CEF-CBBF-404C-8C93-BE8CF9AF49FA}" destId="{778335A6-FD05-425F-82F7-56E96AED1DC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D7B937-847E-4862-9F86-D9175489C9AB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7A9FA4FC-4CA1-4FD4-8CA7-11308EDE96EC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Aumento del sangrado en herida</a:t>
          </a:r>
          <a:endParaRPr lang="es-ES_tradnl" b="1" dirty="0">
            <a:solidFill>
              <a:schemeClr val="tx1"/>
            </a:solidFill>
          </a:endParaRPr>
        </a:p>
      </dgm:t>
    </dgm:pt>
    <dgm:pt modelId="{F0A058ED-647F-4FEA-A191-58D44CA66F3B}" type="parTrans" cxnId="{B826A9ED-07CE-4884-8169-B8484068AF89}">
      <dgm:prSet/>
      <dgm:spPr/>
      <dgm:t>
        <a:bodyPr/>
        <a:lstStyle/>
        <a:p>
          <a:endParaRPr lang="es-ES_tradnl"/>
        </a:p>
      </dgm:t>
    </dgm:pt>
    <dgm:pt modelId="{E52A9AB8-30A9-4A13-95A8-9E4E604E01F9}" type="sibTrans" cxnId="{B826A9ED-07CE-4884-8169-B8484068AF89}">
      <dgm:prSet/>
      <dgm:spPr/>
      <dgm:t>
        <a:bodyPr/>
        <a:lstStyle/>
        <a:p>
          <a:endParaRPr lang="es-ES_tradnl"/>
        </a:p>
      </dgm:t>
    </dgm:pt>
    <dgm:pt modelId="{833B15FC-F701-48CB-9FDD-9EAEC5D71B89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hematemesis</a:t>
          </a:r>
          <a:endParaRPr lang="es-ES_tradnl" b="1" dirty="0">
            <a:solidFill>
              <a:schemeClr val="tx1"/>
            </a:solidFill>
          </a:endParaRPr>
        </a:p>
      </dgm:t>
    </dgm:pt>
    <dgm:pt modelId="{78E63EEC-5F96-4176-993E-1AC3ABA7F608}" type="parTrans" cxnId="{BD5B93A2-C484-4471-A6AC-FD8D8291EBBD}">
      <dgm:prSet/>
      <dgm:spPr/>
      <dgm:t>
        <a:bodyPr/>
        <a:lstStyle/>
        <a:p>
          <a:endParaRPr lang="es-ES_tradnl"/>
        </a:p>
      </dgm:t>
    </dgm:pt>
    <dgm:pt modelId="{8C543B76-9527-4C7A-9D5F-02F221310BEC}" type="sibTrans" cxnId="{BD5B93A2-C484-4471-A6AC-FD8D8291EBBD}">
      <dgm:prSet/>
      <dgm:spPr/>
      <dgm:t>
        <a:bodyPr/>
        <a:lstStyle/>
        <a:p>
          <a:endParaRPr lang="es-ES_tradnl"/>
        </a:p>
      </dgm:t>
    </dgm:pt>
    <dgm:pt modelId="{0C4847C8-396A-410B-B9B7-0BB14AA67055}">
      <dgm:prSet phldrT="[Texto]"/>
      <dgm:spPr/>
      <dgm:t>
        <a:bodyPr/>
        <a:lstStyle/>
        <a:p>
          <a:r>
            <a:rPr lang="es-ES_tradnl" b="1" dirty="0" err="1" smtClean="0">
              <a:solidFill>
                <a:schemeClr val="tx1"/>
              </a:solidFill>
            </a:rPr>
            <a:t>Enterorragia</a:t>
          </a:r>
          <a:r>
            <a:rPr lang="es-ES_tradnl" b="1" dirty="0" smtClean="0">
              <a:solidFill>
                <a:schemeClr val="tx1"/>
              </a:solidFill>
            </a:rPr>
            <a:t> </a:t>
          </a:r>
          <a:endParaRPr lang="es-ES_tradnl" b="1" dirty="0">
            <a:solidFill>
              <a:schemeClr val="tx1"/>
            </a:solidFill>
          </a:endParaRPr>
        </a:p>
      </dgm:t>
    </dgm:pt>
    <dgm:pt modelId="{1D4B7C29-3885-4F4D-A371-605EF60FF42C}" type="parTrans" cxnId="{17443935-92BE-4775-A9CB-C038FBDD0488}">
      <dgm:prSet/>
      <dgm:spPr/>
      <dgm:t>
        <a:bodyPr/>
        <a:lstStyle/>
        <a:p>
          <a:endParaRPr lang="es-ES_tradnl"/>
        </a:p>
      </dgm:t>
    </dgm:pt>
    <dgm:pt modelId="{D70AFB1D-DDC5-486D-A875-245D665131E3}" type="sibTrans" cxnId="{17443935-92BE-4775-A9CB-C038FBDD0488}">
      <dgm:prSet/>
      <dgm:spPr/>
      <dgm:t>
        <a:bodyPr/>
        <a:lstStyle/>
        <a:p>
          <a:endParaRPr lang="es-ES_tradnl"/>
        </a:p>
      </dgm:t>
    </dgm:pt>
    <dgm:pt modelId="{BA0118B1-A964-4B48-B4F8-92BDCFDCB7B7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hematuria</a:t>
          </a:r>
          <a:r>
            <a:rPr lang="es-ES_tradnl" dirty="0" smtClean="0"/>
            <a:t> </a:t>
          </a:r>
          <a:endParaRPr lang="es-ES_tradnl" dirty="0"/>
        </a:p>
      </dgm:t>
    </dgm:pt>
    <dgm:pt modelId="{F91E21AA-D17B-4951-9F96-51492A9A21FC}" type="parTrans" cxnId="{76BA5D22-0D1D-41F7-914B-C18404E6D037}">
      <dgm:prSet/>
      <dgm:spPr/>
      <dgm:t>
        <a:bodyPr/>
        <a:lstStyle/>
        <a:p>
          <a:endParaRPr lang="es-ES_tradnl"/>
        </a:p>
      </dgm:t>
    </dgm:pt>
    <dgm:pt modelId="{2FE93E02-1460-423E-B2C2-7E506C082D58}" type="sibTrans" cxnId="{76BA5D22-0D1D-41F7-914B-C18404E6D037}">
      <dgm:prSet/>
      <dgm:spPr/>
      <dgm:t>
        <a:bodyPr/>
        <a:lstStyle/>
        <a:p>
          <a:endParaRPr lang="es-ES_tradnl"/>
        </a:p>
      </dgm:t>
    </dgm:pt>
    <dgm:pt modelId="{88E5504E-78A9-44A7-8ACD-B6660240BD14}" type="pres">
      <dgm:prSet presAssocID="{39D7B937-847E-4862-9F86-D9175489C9AB}" presName="matrix" presStyleCnt="0">
        <dgm:presLayoutVars>
          <dgm:chMax val="1"/>
          <dgm:dir/>
          <dgm:resizeHandles val="exact"/>
        </dgm:presLayoutVars>
      </dgm:prSet>
      <dgm:spPr/>
    </dgm:pt>
    <dgm:pt modelId="{D4234C80-0FEA-43BA-BCC2-320E978F8600}" type="pres">
      <dgm:prSet presAssocID="{39D7B937-847E-4862-9F86-D9175489C9AB}" presName="diamond" presStyleLbl="bgShp" presStyleIdx="0" presStyleCnt="1"/>
      <dgm:spPr/>
    </dgm:pt>
    <dgm:pt modelId="{6453F924-AA8B-45D7-A677-351C76667281}" type="pres">
      <dgm:prSet presAssocID="{39D7B937-847E-4862-9F86-D9175489C9A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CF7FFD6-FF2C-460D-BAAB-A1BAB258C179}" type="pres">
      <dgm:prSet presAssocID="{39D7B937-847E-4862-9F86-D9175489C9A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CB44DF3-9D8B-4202-9304-5D8F034F9A72}" type="pres">
      <dgm:prSet presAssocID="{39D7B937-847E-4862-9F86-D9175489C9A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E94F69-4617-41C6-BF3E-2D955C1B23A7}" type="pres">
      <dgm:prSet presAssocID="{39D7B937-847E-4862-9F86-D9175489C9A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B4C858-CED3-410D-B7A6-D511D60336C5}" type="presOf" srcId="{7A9FA4FC-4CA1-4FD4-8CA7-11308EDE96EC}" destId="{6453F924-AA8B-45D7-A677-351C76667281}" srcOrd="0" destOrd="0" presId="urn:microsoft.com/office/officeart/2005/8/layout/matrix3"/>
    <dgm:cxn modelId="{B826A9ED-07CE-4884-8169-B8484068AF89}" srcId="{39D7B937-847E-4862-9F86-D9175489C9AB}" destId="{7A9FA4FC-4CA1-4FD4-8CA7-11308EDE96EC}" srcOrd="0" destOrd="0" parTransId="{F0A058ED-647F-4FEA-A191-58D44CA66F3B}" sibTransId="{E52A9AB8-30A9-4A13-95A8-9E4E604E01F9}"/>
    <dgm:cxn modelId="{EB446358-D79F-4129-8AEE-3179C1C03538}" type="presOf" srcId="{BA0118B1-A964-4B48-B4F8-92BDCFDCB7B7}" destId="{ABE94F69-4617-41C6-BF3E-2D955C1B23A7}" srcOrd="0" destOrd="0" presId="urn:microsoft.com/office/officeart/2005/8/layout/matrix3"/>
    <dgm:cxn modelId="{17443935-92BE-4775-A9CB-C038FBDD0488}" srcId="{39D7B937-847E-4862-9F86-D9175489C9AB}" destId="{0C4847C8-396A-410B-B9B7-0BB14AA67055}" srcOrd="2" destOrd="0" parTransId="{1D4B7C29-3885-4F4D-A371-605EF60FF42C}" sibTransId="{D70AFB1D-DDC5-486D-A875-245D665131E3}"/>
    <dgm:cxn modelId="{D456CE1A-556A-457A-9DBC-61DD76C3BB35}" type="presOf" srcId="{0C4847C8-396A-410B-B9B7-0BB14AA67055}" destId="{1CB44DF3-9D8B-4202-9304-5D8F034F9A72}" srcOrd="0" destOrd="0" presId="urn:microsoft.com/office/officeart/2005/8/layout/matrix3"/>
    <dgm:cxn modelId="{F52020C0-BE81-4CE7-B11E-2CAD33EB6855}" type="presOf" srcId="{39D7B937-847E-4862-9F86-D9175489C9AB}" destId="{88E5504E-78A9-44A7-8ACD-B6660240BD14}" srcOrd="0" destOrd="0" presId="urn:microsoft.com/office/officeart/2005/8/layout/matrix3"/>
    <dgm:cxn modelId="{BD5B93A2-C484-4471-A6AC-FD8D8291EBBD}" srcId="{39D7B937-847E-4862-9F86-D9175489C9AB}" destId="{833B15FC-F701-48CB-9FDD-9EAEC5D71B89}" srcOrd="1" destOrd="0" parTransId="{78E63EEC-5F96-4176-993E-1AC3ABA7F608}" sibTransId="{8C543B76-9527-4C7A-9D5F-02F221310BEC}"/>
    <dgm:cxn modelId="{085CAF0C-3606-4EAA-BCE2-820D3AD0D74F}" type="presOf" srcId="{833B15FC-F701-48CB-9FDD-9EAEC5D71B89}" destId="{5CF7FFD6-FF2C-460D-BAAB-A1BAB258C179}" srcOrd="0" destOrd="0" presId="urn:microsoft.com/office/officeart/2005/8/layout/matrix3"/>
    <dgm:cxn modelId="{76BA5D22-0D1D-41F7-914B-C18404E6D037}" srcId="{39D7B937-847E-4862-9F86-D9175489C9AB}" destId="{BA0118B1-A964-4B48-B4F8-92BDCFDCB7B7}" srcOrd="3" destOrd="0" parTransId="{F91E21AA-D17B-4951-9F96-51492A9A21FC}" sibTransId="{2FE93E02-1460-423E-B2C2-7E506C082D58}"/>
    <dgm:cxn modelId="{36251911-4813-4A79-B221-941485D1B116}" type="presParOf" srcId="{88E5504E-78A9-44A7-8ACD-B6660240BD14}" destId="{D4234C80-0FEA-43BA-BCC2-320E978F8600}" srcOrd="0" destOrd="0" presId="urn:microsoft.com/office/officeart/2005/8/layout/matrix3"/>
    <dgm:cxn modelId="{7FF3A124-A106-41D0-A915-D3D9AD435D95}" type="presParOf" srcId="{88E5504E-78A9-44A7-8ACD-B6660240BD14}" destId="{6453F924-AA8B-45D7-A677-351C76667281}" srcOrd="1" destOrd="0" presId="urn:microsoft.com/office/officeart/2005/8/layout/matrix3"/>
    <dgm:cxn modelId="{F6BA30DF-E22E-459E-B95D-997B66667292}" type="presParOf" srcId="{88E5504E-78A9-44A7-8ACD-B6660240BD14}" destId="{5CF7FFD6-FF2C-460D-BAAB-A1BAB258C179}" srcOrd="2" destOrd="0" presId="urn:microsoft.com/office/officeart/2005/8/layout/matrix3"/>
    <dgm:cxn modelId="{B3CCAC46-40AD-483C-99AF-CE4302F0D3AF}" type="presParOf" srcId="{88E5504E-78A9-44A7-8ACD-B6660240BD14}" destId="{1CB44DF3-9D8B-4202-9304-5D8F034F9A72}" srcOrd="3" destOrd="0" presId="urn:microsoft.com/office/officeart/2005/8/layout/matrix3"/>
    <dgm:cxn modelId="{227ED430-6BCE-45B4-864C-B3D9B8C4FA94}" type="presParOf" srcId="{88E5504E-78A9-44A7-8ACD-B6660240BD14}" destId="{ABE94F69-4617-41C6-BF3E-2D955C1B23A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92DD68-7EDD-4B3E-8BF6-F2AABD782CC3}">
      <dsp:nvSpPr>
        <dsp:cNvPr id="0" name=""/>
        <dsp:cNvSpPr/>
      </dsp:nvSpPr>
      <dsp:spPr>
        <a:xfrm>
          <a:off x="0" y="1394172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F60D7-5E98-40EE-A4BF-2025B81CFE14}">
      <dsp:nvSpPr>
        <dsp:cNvPr id="0" name=""/>
        <dsp:cNvSpPr/>
      </dsp:nvSpPr>
      <dsp:spPr>
        <a:xfrm>
          <a:off x="399243" y="166044"/>
          <a:ext cx="7812090" cy="17166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solidFill>
                <a:schemeClr val="tx1"/>
              </a:solidFill>
            </a:rPr>
            <a:t>Indagar sobre reacciones a medicamentos, como alergias o sensibilidad.</a:t>
          </a:r>
          <a:endParaRPr lang="es-ES_tradnl" sz="2800" b="1" kern="1200" dirty="0">
            <a:solidFill>
              <a:schemeClr val="tx1"/>
            </a:solidFill>
          </a:endParaRPr>
        </a:p>
      </dsp:txBody>
      <dsp:txXfrm>
        <a:off x="399243" y="166044"/>
        <a:ext cx="7812090" cy="1716647"/>
      </dsp:txXfrm>
    </dsp:sp>
    <dsp:sp modelId="{A39797A4-8A37-451A-AA9E-18E4FD47F03F}">
      <dsp:nvSpPr>
        <dsp:cNvPr id="0" name=""/>
        <dsp:cNvSpPr/>
      </dsp:nvSpPr>
      <dsp:spPr>
        <a:xfrm>
          <a:off x="0" y="3466915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2EAC9-DA83-49EA-A090-9A6EF7B520FD}">
      <dsp:nvSpPr>
        <dsp:cNvPr id="0" name=""/>
        <dsp:cNvSpPr/>
      </dsp:nvSpPr>
      <dsp:spPr>
        <a:xfrm rot="10800000" flipV="1">
          <a:off x="411480" y="2159172"/>
          <a:ext cx="7789587" cy="16767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solidFill>
                <a:schemeClr val="tx1"/>
              </a:solidFill>
            </a:rPr>
            <a:t>Obtener información de tratamientos, dosis, vías en los que se administra.</a:t>
          </a:r>
          <a:endParaRPr lang="es-ES_tradnl" sz="2800" b="1" kern="1200" dirty="0">
            <a:solidFill>
              <a:schemeClr val="tx1"/>
            </a:solidFill>
          </a:endParaRPr>
        </a:p>
      </dsp:txBody>
      <dsp:txXfrm rot="10800000" flipV="1">
        <a:off x="411480" y="2159172"/>
        <a:ext cx="7789587" cy="1676743"/>
      </dsp:txXfrm>
    </dsp:sp>
    <dsp:sp modelId="{FB6F1C96-736E-49BA-95D5-DD904AFD4033}">
      <dsp:nvSpPr>
        <dsp:cNvPr id="0" name=""/>
        <dsp:cNvSpPr/>
      </dsp:nvSpPr>
      <dsp:spPr>
        <a:xfrm>
          <a:off x="0" y="5395704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18694-6D0C-465F-B35A-1384321D2D51}">
      <dsp:nvSpPr>
        <dsp:cNvPr id="0" name=""/>
        <dsp:cNvSpPr/>
      </dsp:nvSpPr>
      <dsp:spPr>
        <a:xfrm>
          <a:off x="407059" y="4231915"/>
          <a:ext cx="7821027" cy="15327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solidFill>
                <a:schemeClr val="tx1"/>
              </a:solidFill>
            </a:rPr>
            <a:t>Enfermedades previas, agudas o crónicas (aumentan el riesgo de las cirugías).</a:t>
          </a:r>
          <a:endParaRPr lang="es-ES_tradnl" sz="2800" b="1" kern="1200" dirty="0">
            <a:solidFill>
              <a:schemeClr val="tx1"/>
            </a:solidFill>
          </a:endParaRPr>
        </a:p>
      </dsp:txBody>
      <dsp:txXfrm>
        <a:off x="407059" y="4231915"/>
        <a:ext cx="7821027" cy="15327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07B4D8-BEE8-4586-B43C-97E3D5CA527A}">
      <dsp:nvSpPr>
        <dsp:cNvPr id="0" name=""/>
        <dsp:cNvSpPr/>
      </dsp:nvSpPr>
      <dsp:spPr>
        <a:xfrm>
          <a:off x="0" y="450068"/>
          <a:ext cx="5314968" cy="531496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3B465-EF4A-4A1B-88DC-D53C585B2E56}">
      <dsp:nvSpPr>
        <dsp:cNvPr id="0" name=""/>
        <dsp:cNvSpPr/>
      </dsp:nvSpPr>
      <dsp:spPr>
        <a:xfrm>
          <a:off x="2657484" y="450068"/>
          <a:ext cx="6200795" cy="53149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b="1" i="1" kern="12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rPr>
            <a:t>PREPARACIÓN PSICOLÓGICA</a:t>
          </a:r>
          <a:endParaRPr lang="es-ES_tradnl" sz="3600" b="1" i="1" kern="1200" dirty="0">
            <a:solidFill>
              <a:schemeClr val="accent2">
                <a:lumMod val="75000"/>
              </a:schemeClr>
            </a:solidFill>
            <a:latin typeface="Cambria" pitchFamily="18" charset="0"/>
          </a:endParaRPr>
        </a:p>
      </dsp:txBody>
      <dsp:txXfrm>
        <a:off x="2657484" y="450068"/>
        <a:ext cx="6200795" cy="1594493"/>
      </dsp:txXfrm>
    </dsp:sp>
    <dsp:sp modelId="{B374314F-ECA0-44B2-A2D9-A2456799AA33}">
      <dsp:nvSpPr>
        <dsp:cNvPr id="0" name=""/>
        <dsp:cNvSpPr/>
      </dsp:nvSpPr>
      <dsp:spPr>
        <a:xfrm>
          <a:off x="930121" y="2044562"/>
          <a:ext cx="3454725" cy="34547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D2FAA-F389-45FE-B09D-36A391FC3F7A}">
      <dsp:nvSpPr>
        <dsp:cNvPr id="0" name=""/>
        <dsp:cNvSpPr/>
      </dsp:nvSpPr>
      <dsp:spPr>
        <a:xfrm>
          <a:off x="2657484" y="2044562"/>
          <a:ext cx="6200795" cy="3454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103780"/>
              <a:satOff val="16667"/>
              <a:lumOff val="-1274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Se debe aportar información y tranquilizar al paciente sobre los acontecimientos que se van a producir.</a:t>
          </a:r>
          <a:endParaRPr lang="es-ES_tradnl" sz="2000" kern="1200" dirty="0"/>
        </a:p>
      </dsp:txBody>
      <dsp:txXfrm>
        <a:off x="2657484" y="2044562"/>
        <a:ext cx="6200795" cy="1594488"/>
      </dsp:txXfrm>
    </dsp:sp>
    <dsp:sp modelId="{658A29A9-15EC-4D28-AC1F-37E3664B31F5}">
      <dsp:nvSpPr>
        <dsp:cNvPr id="0" name=""/>
        <dsp:cNvSpPr/>
      </dsp:nvSpPr>
      <dsp:spPr>
        <a:xfrm>
          <a:off x="1860239" y="3639051"/>
          <a:ext cx="1594488" cy="159448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BF73C-CAF7-4C81-9D3B-3B8890BEBBF9}">
      <dsp:nvSpPr>
        <dsp:cNvPr id="0" name=""/>
        <dsp:cNvSpPr/>
      </dsp:nvSpPr>
      <dsp:spPr>
        <a:xfrm>
          <a:off x="2657484" y="3639051"/>
          <a:ext cx="6200795" cy="1594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En casos especiales se permite que algún familiar acompañe al paciente al área de admisión del quirófano, previo cambio de ropa.</a:t>
          </a:r>
          <a:endParaRPr lang="es-ES_tradnl" sz="2000" kern="1200" dirty="0"/>
        </a:p>
      </dsp:txBody>
      <dsp:txXfrm>
        <a:off x="2657484" y="3639051"/>
        <a:ext cx="6200795" cy="15944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259AA-FC04-4C5C-B508-BC7FAA150D28}">
      <dsp:nvSpPr>
        <dsp:cNvPr id="0" name=""/>
        <dsp:cNvSpPr/>
      </dsp:nvSpPr>
      <dsp:spPr>
        <a:xfrm>
          <a:off x="605437" y="0"/>
          <a:ext cx="6861619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D9B83-1240-488B-838A-A568B68DE508}">
      <dsp:nvSpPr>
        <dsp:cNvPr id="0" name=""/>
        <dsp:cNvSpPr/>
      </dsp:nvSpPr>
      <dsp:spPr>
        <a:xfrm>
          <a:off x="8671" y="1219199"/>
          <a:ext cx="2598334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i="1" kern="1200" dirty="0" smtClean="0">
              <a:solidFill>
                <a:schemeClr val="accent1">
                  <a:lumMod val="75000"/>
                </a:schemeClr>
              </a:solidFill>
            </a:rPr>
            <a:t>Ingreso del paciente al quirófano</a:t>
          </a:r>
          <a:endParaRPr lang="es-ES_tradnl" sz="22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8671" y="1219199"/>
        <a:ext cx="2598334" cy="1625600"/>
      </dsp:txXfrm>
    </dsp:sp>
    <dsp:sp modelId="{12FCAF14-BF07-441F-AB9D-3DF9709F6733}">
      <dsp:nvSpPr>
        <dsp:cNvPr id="0" name=""/>
        <dsp:cNvSpPr/>
      </dsp:nvSpPr>
      <dsp:spPr>
        <a:xfrm>
          <a:off x="2737079" y="1219199"/>
          <a:ext cx="2598334" cy="1625600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i="1" kern="1200" dirty="0" smtClean="0">
              <a:solidFill>
                <a:schemeClr val="accent1">
                  <a:lumMod val="75000"/>
                </a:schemeClr>
              </a:solidFill>
            </a:rPr>
            <a:t>Identificación del paciente</a:t>
          </a:r>
          <a:endParaRPr lang="es-ES_tradnl" sz="22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737079" y="1219199"/>
        <a:ext cx="2598334" cy="1625600"/>
      </dsp:txXfrm>
    </dsp:sp>
    <dsp:sp modelId="{1AF6682C-B06C-4792-9BDF-2E5F115276F0}">
      <dsp:nvSpPr>
        <dsp:cNvPr id="0" name=""/>
        <dsp:cNvSpPr/>
      </dsp:nvSpPr>
      <dsp:spPr>
        <a:xfrm>
          <a:off x="5465488" y="1219199"/>
          <a:ext cx="2598334" cy="1625600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i="1" kern="1200" dirty="0" smtClean="0">
              <a:solidFill>
                <a:schemeClr val="accent1">
                  <a:lumMod val="75000"/>
                </a:schemeClr>
              </a:solidFill>
            </a:rPr>
            <a:t>Colocación del paciente en mesa quirúrgica</a:t>
          </a:r>
          <a:endParaRPr lang="es-ES_tradnl" sz="22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465488" y="1219199"/>
        <a:ext cx="2598334" cy="1625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843046-262D-4F30-96CF-0F873A21C454}">
      <dsp:nvSpPr>
        <dsp:cNvPr id="0" name=""/>
        <dsp:cNvSpPr/>
      </dsp:nvSpPr>
      <dsp:spPr>
        <a:xfrm>
          <a:off x="5264694" y="4420583"/>
          <a:ext cx="3211423" cy="2080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805041"/>
              <a:satOff val="22223"/>
              <a:lumOff val="-1699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CONTROL DEL DOLOR</a:t>
          </a:r>
          <a:endParaRPr lang="es-ES_tradnl" sz="2000" kern="1200" dirty="0"/>
        </a:p>
      </dsp:txBody>
      <dsp:txXfrm>
        <a:off x="6228122" y="4940652"/>
        <a:ext cx="2247996" cy="1560205"/>
      </dsp:txXfrm>
    </dsp:sp>
    <dsp:sp modelId="{16A1B832-E9A1-4CAE-B79D-867B601BFCC9}">
      <dsp:nvSpPr>
        <dsp:cNvPr id="0" name=""/>
        <dsp:cNvSpPr/>
      </dsp:nvSpPr>
      <dsp:spPr>
        <a:xfrm>
          <a:off x="25003" y="4429154"/>
          <a:ext cx="3211423" cy="2063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b="1" i="0" kern="1200" dirty="0" smtClean="0"/>
            <a:t>VIGILAR SIGNOS DE ALERTA A NIVEL CARDIOVASCULAR</a:t>
          </a:r>
          <a:endParaRPr lang="es-ES_tradnl" sz="12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b="1" i="0" kern="1200" dirty="0" smtClean="0"/>
            <a:t>RESPIRATORIO</a:t>
          </a:r>
          <a:endParaRPr lang="es-ES_tradnl" sz="12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b="1" i="0" kern="1200" dirty="0" smtClean="0"/>
            <a:t>NEUROLÓGICO</a:t>
          </a:r>
          <a:endParaRPr lang="es-ES_tradnl" sz="12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b="1" i="0" kern="1200" dirty="0" smtClean="0"/>
            <a:t>GASTROINTESTINAL</a:t>
          </a:r>
          <a:endParaRPr lang="es-ES_tradnl" sz="1200" b="1" i="0" kern="1200" dirty="0"/>
        </a:p>
      </dsp:txBody>
      <dsp:txXfrm>
        <a:off x="25003" y="4944937"/>
        <a:ext cx="2247996" cy="1547349"/>
      </dsp:txXfrm>
    </dsp:sp>
    <dsp:sp modelId="{A3069900-89AA-469C-AA7B-E24EF102B54D}">
      <dsp:nvSpPr>
        <dsp:cNvPr id="0" name=""/>
        <dsp:cNvSpPr/>
      </dsp:nvSpPr>
      <dsp:spPr>
        <a:xfrm>
          <a:off x="5264694" y="0"/>
          <a:ext cx="3211423" cy="2080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402520"/>
              <a:satOff val="11111"/>
              <a:lumOff val="-85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VIGILAR LA POSICIÓN DEL PACIENTE</a:t>
          </a:r>
          <a:endParaRPr lang="es-ES_tradnl" sz="2000" kern="1200" dirty="0"/>
        </a:p>
      </dsp:txBody>
      <dsp:txXfrm>
        <a:off x="6228122" y="0"/>
        <a:ext cx="2247996" cy="1560205"/>
      </dsp:txXfrm>
    </dsp:sp>
    <dsp:sp modelId="{1D04EF93-EE14-4D5A-A705-A52431111371}">
      <dsp:nvSpPr>
        <dsp:cNvPr id="0" name=""/>
        <dsp:cNvSpPr/>
      </dsp:nvSpPr>
      <dsp:spPr>
        <a:xfrm>
          <a:off x="25003" y="0"/>
          <a:ext cx="3211423" cy="2080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CONTROLAR SIGNOS VITALES</a:t>
          </a:r>
          <a:endParaRPr lang="es-ES_tradnl" sz="2000" kern="1200" dirty="0"/>
        </a:p>
      </dsp:txBody>
      <dsp:txXfrm>
        <a:off x="25003" y="0"/>
        <a:ext cx="2247996" cy="1560205"/>
      </dsp:txXfrm>
    </dsp:sp>
    <dsp:sp modelId="{C21B1E00-B7ED-48E9-8C5C-3F938572C44B}">
      <dsp:nvSpPr>
        <dsp:cNvPr id="0" name=""/>
        <dsp:cNvSpPr/>
      </dsp:nvSpPr>
      <dsp:spPr>
        <a:xfrm>
          <a:off x="1370680" y="370548"/>
          <a:ext cx="2814871" cy="281487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CUIDADOS</a:t>
          </a:r>
          <a:endParaRPr lang="es-ES_tradnl" sz="2400" b="1" kern="1200" dirty="0"/>
        </a:p>
      </dsp:txBody>
      <dsp:txXfrm>
        <a:off x="1370680" y="370548"/>
        <a:ext cx="2814871" cy="2814871"/>
      </dsp:txXfrm>
    </dsp:sp>
    <dsp:sp modelId="{563297B0-0E25-478D-A299-D52B1A748CD2}">
      <dsp:nvSpPr>
        <dsp:cNvPr id="0" name=""/>
        <dsp:cNvSpPr/>
      </dsp:nvSpPr>
      <dsp:spPr>
        <a:xfrm rot="5400000">
          <a:off x="4315569" y="370548"/>
          <a:ext cx="2814871" cy="2814871"/>
        </a:xfrm>
        <a:prstGeom prst="pieWedge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DE ENFERMERÍA</a:t>
          </a:r>
          <a:endParaRPr lang="es-ES_tradnl" sz="2000" kern="1200" dirty="0"/>
        </a:p>
      </dsp:txBody>
      <dsp:txXfrm rot="5400000">
        <a:off x="4315569" y="370548"/>
        <a:ext cx="2814871" cy="2814871"/>
      </dsp:txXfrm>
    </dsp:sp>
    <dsp:sp modelId="{CDB00032-F5D0-4CE1-97B5-36E2CC0569FF}">
      <dsp:nvSpPr>
        <dsp:cNvPr id="0" name=""/>
        <dsp:cNvSpPr/>
      </dsp:nvSpPr>
      <dsp:spPr>
        <a:xfrm rot="10800000">
          <a:off x="4315569" y="3315437"/>
          <a:ext cx="2814871" cy="2814871"/>
        </a:xfrm>
        <a:prstGeom prst="pieWedge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EN EL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POSOPERATORIO</a:t>
          </a:r>
          <a:endParaRPr lang="es-ES_tradnl" sz="2000" kern="1200" dirty="0"/>
        </a:p>
      </dsp:txBody>
      <dsp:txXfrm rot="10800000">
        <a:off x="4315569" y="3315437"/>
        <a:ext cx="2814871" cy="2814871"/>
      </dsp:txXfrm>
    </dsp:sp>
    <dsp:sp modelId="{7A9824A3-E0C9-47DA-B90E-C968EC7E26CE}">
      <dsp:nvSpPr>
        <dsp:cNvPr id="0" name=""/>
        <dsp:cNvSpPr/>
      </dsp:nvSpPr>
      <dsp:spPr>
        <a:xfrm rot="16200000">
          <a:off x="1370680" y="3315437"/>
          <a:ext cx="2814871" cy="2814871"/>
        </a:xfrm>
        <a:prstGeom prst="pieWedge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INMEDIATO</a:t>
          </a:r>
          <a:endParaRPr lang="es-ES_tradnl" sz="2000" kern="1200" dirty="0"/>
        </a:p>
      </dsp:txBody>
      <dsp:txXfrm rot="16200000">
        <a:off x="1370680" y="3315437"/>
        <a:ext cx="2814871" cy="2814871"/>
      </dsp:txXfrm>
    </dsp:sp>
    <dsp:sp modelId="{BB4EADE9-669D-47A6-8A30-744AF92934D6}">
      <dsp:nvSpPr>
        <dsp:cNvPr id="0" name=""/>
        <dsp:cNvSpPr/>
      </dsp:nvSpPr>
      <dsp:spPr>
        <a:xfrm>
          <a:off x="3764621" y="2665351"/>
          <a:ext cx="971878" cy="84511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C418E-3AB8-4550-B3BC-B9AE23BF1813}">
      <dsp:nvSpPr>
        <dsp:cNvPr id="0" name=""/>
        <dsp:cNvSpPr/>
      </dsp:nvSpPr>
      <dsp:spPr>
        <a:xfrm rot="10800000">
          <a:off x="3764621" y="2990394"/>
          <a:ext cx="971878" cy="84511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40598-2FC2-4DD0-B100-40E26D49C8AF}">
      <dsp:nvSpPr>
        <dsp:cNvPr id="0" name=""/>
        <dsp:cNvSpPr/>
      </dsp:nvSpPr>
      <dsp:spPr>
        <a:xfrm>
          <a:off x="7660" y="238354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i="0" kern="1200" smtClean="0"/>
            <a:t>CONTROL DEL DOLOR</a:t>
          </a:r>
          <a:endParaRPr lang="es-ES_tradnl" sz="2400" b="1" i="0" kern="1200" dirty="0"/>
        </a:p>
      </dsp:txBody>
      <dsp:txXfrm>
        <a:off x="7660" y="238354"/>
        <a:ext cx="2289504" cy="1373702"/>
      </dsp:txXfrm>
    </dsp:sp>
    <dsp:sp modelId="{5F2FCB88-9FC7-46C7-ACEA-A4F08764AF15}">
      <dsp:nvSpPr>
        <dsp:cNvPr id="0" name=""/>
        <dsp:cNvSpPr/>
      </dsp:nvSpPr>
      <dsp:spPr>
        <a:xfrm>
          <a:off x="2498640" y="641307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2498640" y="641307"/>
        <a:ext cx="485374" cy="567797"/>
      </dsp:txXfrm>
    </dsp:sp>
    <dsp:sp modelId="{845F4469-5F14-4A66-A062-FC3DD161212C}">
      <dsp:nvSpPr>
        <dsp:cNvPr id="0" name=""/>
        <dsp:cNvSpPr/>
      </dsp:nvSpPr>
      <dsp:spPr>
        <a:xfrm>
          <a:off x="3212965" y="238354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2315366"/>
            <a:satOff val="4762"/>
            <a:lumOff val="-364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Pulso rápido</a:t>
          </a:r>
          <a:endParaRPr lang="es-ES_tradnl" sz="1900" b="1" kern="1200" dirty="0"/>
        </a:p>
      </dsp:txBody>
      <dsp:txXfrm>
        <a:off x="3212965" y="238354"/>
        <a:ext cx="2289504" cy="1373702"/>
      </dsp:txXfrm>
    </dsp:sp>
    <dsp:sp modelId="{58EC6AFB-70F7-4F57-B4A6-AA74F0F28FE0}">
      <dsp:nvSpPr>
        <dsp:cNvPr id="0" name=""/>
        <dsp:cNvSpPr/>
      </dsp:nvSpPr>
      <dsp:spPr>
        <a:xfrm>
          <a:off x="5703946" y="641307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701260"/>
            <a:satOff val="5556"/>
            <a:lumOff val="-4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5703946" y="641307"/>
        <a:ext cx="485374" cy="567797"/>
      </dsp:txXfrm>
    </dsp:sp>
    <dsp:sp modelId="{8D79A9D3-61FE-4EA4-B737-6EED97BD93F4}">
      <dsp:nvSpPr>
        <dsp:cNvPr id="0" name=""/>
        <dsp:cNvSpPr/>
      </dsp:nvSpPr>
      <dsp:spPr>
        <a:xfrm>
          <a:off x="6418271" y="238354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4630732"/>
            <a:satOff val="9524"/>
            <a:lumOff val="-728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Respiración rápida y más profunda</a:t>
          </a:r>
          <a:endParaRPr lang="es-ES_tradnl" sz="1900" b="1" kern="1200" dirty="0"/>
        </a:p>
      </dsp:txBody>
      <dsp:txXfrm>
        <a:off x="6418271" y="238354"/>
        <a:ext cx="2289504" cy="1373702"/>
      </dsp:txXfrm>
    </dsp:sp>
    <dsp:sp modelId="{B5FA6041-CE70-4024-8EFA-2AB8E179E583}">
      <dsp:nvSpPr>
        <dsp:cNvPr id="0" name=""/>
        <dsp:cNvSpPr/>
      </dsp:nvSpPr>
      <dsp:spPr>
        <a:xfrm rot="5400000">
          <a:off x="7320336" y="1772322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5400000">
        <a:off x="7320336" y="1772322"/>
        <a:ext cx="485374" cy="567797"/>
      </dsp:txXfrm>
    </dsp:sp>
    <dsp:sp modelId="{8283ED3F-F6E6-423E-8AAF-08F43B57C4B9}">
      <dsp:nvSpPr>
        <dsp:cNvPr id="0" name=""/>
        <dsp:cNvSpPr/>
      </dsp:nvSpPr>
      <dsp:spPr>
        <a:xfrm>
          <a:off x="6418271" y="2527858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6946097"/>
            <a:satOff val="14286"/>
            <a:lumOff val="-109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Aumento de la presión arterial</a:t>
          </a:r>
          <a:endParaRPr lang="es-ES_tradnl" sz="1900" b="1" kern="1200" dirty="0"/>
        </a:p>
      </dsp:txBody>
      <dsp:txXfrm>
        <a:off x="6418271" y="2527858"/>
        <a:ext cx="2289504" cy="1373702"/>
      </dsp:txXfrm>
    </dsp:sp>
    <dsp:sp modelId="{8A5CE4D6-EAD6-44F6-9672-5227A9B3D43C}">
      <dsp:nvSpPr>
        <dsp:cNvPr id="0" name=""/>
        <dsp:cNvSpPr/>
      </dsp:nvSpPr>
      <dsp:spPr>
        <a:xfrm rot="10800000">
          <a:off x="5731420" y="2930811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10800000">
        <a:off x="5731420" y="2930811"/>
        <a:ext cx="485374" cy="567797"/>
      </dsp:txXfrm>
    </dsp:sp>
    <dsp:sp modelId="{98EEEE11-2250-4363-8D43-CEA40F925F96}">
      <dsp:nvSpPr>
        <dsp:cNvPr id="0" name=""/>
        <dsp:cNvSpPr/>
      </dsp:nvSpPr>
      <dsp:spPr>
        <a:xfrm>
          <a:off x="3212965" y="2527858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9261464"/>
            <a:satOff val="19048"/>
            <a:lumOff val="-145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Sudoración, palidéz</a:t>
          </a:r>
          <a:endParaRPr lang="es-ES_tradnl" sz="1900" b="1" kern="1200" dirty="0"/>
        </a:p>
      </dsp:txBody>
      <dsp:txXfrm>
        <a:off x="3212965" y="2527858"/>
        <a:ext cx="2289504" cy="1373702"/>
      </dsp:txXfrm>
    </dsp:sp>
    <dsp:sp modelId="{19F5406D-CC62-46A8-A67B-ACF9FE54D1BB}">
      <dsp:nvSpPr>
        <dsp:cNvPr id="0" name=""/>
        <dsp:cNvSpPr/>
      </dsp:nvSpPr>
      <dsp:spPr>
        <a:xfrm rot="10800000">
          <a:off x="2526114" y="2930811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10800000">
        <a:off x="2526114" y="2930811"/>
        <a:ext cx="485374" cy="567797"/>
      </dsp:txXfrm>
    </dsp:sp>
    <dsp:sp modelId="{D6CB17FB-9742-479F-AB50-9128FC962894}">
      <dsp:nvSpPr>
        <dsp:cNvPr id="0" name=""/>
        <dsp:cNvSpPr/>
      </dsp:nvSpPr>
      <dsp:spPr>
        <a:xfrm>
          <a:off x="7660" y="2527858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11576830"/>
            <a:satOff val="23810"/>
            <a:lumOff val="-1821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Tensión muscular (en cara y cuello)</a:t>
          </a:r>
          <a:endParaRPr lang="es-ES_tradnl" sz="1900" b="1" kern="1200" dirty="0"/>
        </a:p>
      </dsp:txBody>
      <dsp:txXfrm>
        <a:off x="7660" y="2527858"/>
        <a:ext cx="2289504" cy="1373702"/>
      </dsp:txXfrm>
    </dsp:sp>
    <dsp:sp modelId="{B06251DD-E9E6-4B6A-87EB-3652F995093F}">
      <dsp:nvSpPr>
        <dsp:cNvPr id="0" name=""/>
        <dsp:cNvSpPr/>
      </dsp:nvSpPr>
      <dsp:spPr>
        <a:xfrm rot="5400000">
          <a:off x="909724" y="4061826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506300"/>
            <a:satOff val="27778"/>
            <a:lumOff val="-21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5400000">
        <a:off x="909724" y="4061826"/>
        <a:ext cx="485374" cy="567797"/>
      </dsp:txXfrm>
    </dsp:sp>
    <dsp:sp modelId="{2D648CB1-4411-4099-AC8B-8ADA5CBD8A8C}">
      <dsp:nvSpPr>
        <dsp:cNvPr id="0" name=""/>
        <dsp:cNvSpPr/>
      </dsp:nvSpPr>
      <dsp:spPr>
        <a:xfrm>
          <a:off x="7660" y="4817362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13892195"/>
            <a:satOff val="28572"/>
            <a:lumOff val="-218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Nauseas y vómitos si el dolor es intenso</a:t>
          </a:r>
          <a:endParaRPr lang="es-ES_tradnl" sz="1900" b="1" kern="1200" dirty="0"/>
        </a:p>
      </dsp:txBody>
      <dsp:txXfrm>
        <a:off x="7660" y="4817362"/>
        <a:ext cx="2289504" cy="1373702"/>
      </dsp:txXfrm>
    </dsp:sp>
    <dsp:sp modelId="{754EAF7C-EFA6-4C63-AD4E-DBEE103F736D}">
      <dsp:nvSpPr>
        <dsp:cNvPr id="0" name=""/>
        <dsp:cNvSpPr/>
      </dsp:nvSpPr>
      <dsp:spPr>
        <a:xfrm>
          <a:off x="2498640" y="5220315"/>
          <a:ext cx="485374" cy="56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2498640" y="5220315"/>
        <a:ext cx="485374" cy="567797"/>
      </dsp:txXfrm>
    </dsp:sp>
    <dsp:sp modelId="{3B2A58FF-6393-4AE1-8604-B7E0F1556B46}">
      <dsp:nvSpPr>
        <dsp:cNvPr id="0" name=""/>
        <dsp:cNvSpPr/>
      </dsp:nvSpPr>
      <dsp:spPr>
        <a:xfrm>
          <a:off x="3212965" y="4817362"/>
          <a:ext cx="2289504" cy="1373702"/>
        </a:xfrm>
        <a:prstGeom prst="roundRect">
          <a:avLst>
            <a:gd name="adj" fmla="val 1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smtClean="0"/>
            <a:t>Otros: postura rígida, inquietud, llanto y gemidos.</a:t>
          </a:r>
          <a:endParaRPr lang="es-ES_tradnl" sz="1900" b="1" kern="1200" dirty="0"/>
        </a:p>
      </dsp:txBody>
      <dsp:txXfrm>
        <a:off x="3212965" y="4817362"/>
        <a:ext cx="2289504" cy="13737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670530-F115-451B-B642-295266C84636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Presión arterial</a:t>
          </a:r>
          <a:endParaRPr lang="es-ES_tradnl" sz="2200" b="1" kern="1200" dirty="0"/>
        </a:p>
      </dsp:txBody>
      <dsp:txXfrm>
        <a:off x="7233" y="533479"/>
        <a:ext cx="2161877" cy="1297126"/>
      </dsp:txXfrm>
    </dsp:sp>
    <dsp:sp modelId="{1B8893C2-1C68-4E67-969F-BD94D5043507}">
      <dsp:nvSpPr>
        <dsp:cNvPr id="0" name=""/>
        <dsp:cNvSpPr/>
      </dsp:nvSpPr>
      <dsp:spPr>
        <a:xfrm>
          <a:off x="2359355" y="91396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/>
        </a:p>
      </dsp:txBody>
      <dsp:txXfrm>
        <a:off x="2359355" y="913969"/>
        <a:ext cx="458317" cy="536145"/>
      </dsp:txXfrm>
    </dsp:sp>
    <dsp:sp modelId="{7320DD70-E7AB-49DE-A998-B604C0BBB118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Frecuencia cardiaca</a:t>
          </a:r>
          <a:endParaRPr lang="es-ES_tradnl" sz="2200" b="1" kern="1200" dirty="0"/>
        </a:p>
      </dsp:txBody>
      <dsp:txXfrm>
        <a:off x="3033861" y="533479"/>
        <a:ext cx="2161877" cy="1297126"/>
      </dsp:txXfrm>
    </dsp:sp>
    <dsp:sp modelId="{58D021E4-0B32-4BD8-8FEB-455BE51BC323}">
      <dsp:nvSpPr>
        <dsp:cNvPr id="0" name=""/>
        <dsp:cNvSpPr/>
      </dsp:nvSpPr>
      <dsp:spPr>
        <a:xfrm>
          <a:off x="5385983" y="91396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/>
        </a:p>
      </dsp:txBody>
      <dsp:txXfrm>
        <a:off x="5385983" y="913969"/>
        <a:ext cx="458317" cy="536145"/>
      </dsp:txXfrm>
    </dsp:sp>
    <dsp:sp modelId="{356A84D1-0B57-4260-9E7B-F27EA6CAB9AA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Saturación de oxígeno</a:t>
          </a:r>
          <a:endParaRPr lang="es-ES_tradnl" sz="2200" b="1" kern="1200" dirty="0"/>
        </a:p>
      </dsp:txBody>
      <dsp:txXfrm>
        <a:off x="6060489" y="533479"/>
        <a:ext cx="2161877" cy="1297126"/>
      </dsp:txXfrm>
    </dsp:sp>
    <dsp:sp modelId="{E48CD7EE-9CF4-4224-9384-32D5D2E7326E}">
      <dsp:nvSpPr>
        <dsp:cNvPr id="0" name=""/>
        <dsp:cNvSpPr/>
      </dsp:nvSpPr>
      <dsp:spPr>
        <a:xfrm rot="5400000">
          <a:off x="6912269" y="198193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/>
        </a:p>
      </dsp:txBody>
      <dsp:txXfrm rot="5400000">
        <a:off x="6912269" y="1981936"/>
        <a:ext cx="458317" cy="536145"/>
      </dsp:txXfrm>
    </dsp:sp>
    <dsp:sp modelId="{2CDD48C9-99A8-42E3-B4D0-C1E5B3F8DEFC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Respiraciones </a:t>
          </a:r>
          <a:endParaRPr lang="es-ES_tradnl" sz="2200" b="1" kern="1200" dirty="0"/>
        </a:p>
      </dsp:txBody>
      <dsp:txXfrm>
        <a:off x="6060489" y="2695356"/>
        <a:ext cx="2161877" cy="1297126"/>
      </dsp:txXfrm>
    </dsp:sp>
    <dsp:sp modelId="{2BC87156-74D4-466F-B414-E864A7ADF477}">
      <dsp:nvSpPr>
        <dsp:cNvPr id="0" name=""/>
        <dsp:cNvSpPr/>
      </dsp:nvSpPr>
      <dsp:spPr>
        <a:xfrm rot="10800000">
          <a:off x="5411926" y="307584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/>
        </a:p>
      </dsp:txBody>
      <dsp:txXfrm rot="10800000">
        <a:off x="5411926" y="3075846"/>
        <a:ext cx="458317" cy="536145"/>
      </dsp:txXfrm>
    </dsp:sp>
    <dsp:sp modelId="{3203F680-C027-4481-AEF9-253B57729895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Temperatura </a:t>
          </a:r>
          <a:endParaRPr lang="es-ES_tradnl" sz="2200" b="1" kern="1200" dirty="0"/>
        </a:p>
      </dsp:txBody>
      <dsp:txXfrm>
        <a:off x="3033861" y="2695356"/>
        <a:ext cx="2161877" cy="1297126"/>
      </dsp:txXfrm>
    </dsp:sp>
    <dsp:sp modelId="{F9EE6B85-753E-488A-B5B1-EE23A427BA5D}">
      <dsp:nvSpPr>
        <dsp:cNvPr id="0" name=""/>
        <dsp:cNvSpPr/>
      </dsp:nvSpPr>
      <dsp:spPr>
        <a:xfrm rot="10800000">
          <a:off x="2385298" y="307584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700" kern="1200"/>
        </a:p>
      </dsp:txBody>
      <dsp:txXfrm rot="10800000">
        <a:off x="2385298" y="3075846"/>
        <a:ext cx="458317" cy="536145"/>
      </dsp:txXfrm>
    </dsp:sp>
    <dsp:sp modelId="{778335A6-FD05-425F-82F7-56E96AED1DC9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Diuresis </a:t>
          </a:r>
          <a:endParaRPr lang="es-ES_tradnl" sz="2200" b="1" kern="1200" dirty="0"/>
        </a:p>
      </dsp:txBody>
      <dsp:txXfrm>
        <a:off x="7233" y="2695356"/>
        <a:ext cx="2161877" cy="129712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34C80-0FEA-43BA-BCC2-320E978F8600}">
      <dsp:nvSpPr>
        <dsp:cNvPr id="0" name=""/>
        <dsp:cNvSpPr/>
      </dsp:nvSpPr>
      <dsp:spPr>
        <a:xfrm>
          <a:off x="1682775" y="0"/>
          <a:ext cx="3849686" cy="384968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3F924-AA8B-45D7-A677-351C76667281}">
      <dsp:nvSpPr>
        <dsp:cNvPr id="0" name=""/>
        <dsp:cNvSpPr/>
      </dsp:nvSpPr>
      <dsp:spPr>
        <a:xfrm>
          <a:off x="2048496" y="365720"/>
          <a:ext cx="1501377" cy="15013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tx1"/>
              </a:solidFill>
            </a:rPr>
            <a:t>Aumento del sangrado en herida</a:t>
          </a:r>
          <a:endParaRPr lang="es-ES_tradnl" sz="1500" b="1" kern="1200" dirty="0">
            <a:solidFill>
              <a:schemeClr val="tx1"/>
            </a:solidFill>
          </a:endParaRPr>
        </a:p>
      </dsp:txBody>
      <dsp:txXfrm>
        <a:off x="2048496" y="365720"/>
        <a:ext cx="1501377" cy="1501377"/>
      </dsp:txXfrm>
    </dsp:sp>
    <dsp:sp modelId="{5CF7FFD6-FF2C-460D-BAAB-A1BAB258C179}">
      <dsp:nvSpPr>
        <dsp:cNvPr id="0" name=""/>
        <dsp:cNvSpPr/>
      </dsp:nvSpPr>
      <dsp:spPr>
        <a:xfrm>
          <a:off x="3665364" y="365720"/>
          <a:ext cx="1501377" cy="1501377"/>
        </a:xfrm>
        <a:prstGeom prst="roundRect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tx1"/>
              </a:solidFill>
            </a:rPr>
            <a:t>hematemesis</a:t>
          </a:r>
          <a:endParaRPr lang="es-ES_tradnl" sz="1500" b="1" kern="1200" dirty="0">
            <a:solidFill>
              <a:schemeClr val="tx1"/>
            </a:solidFill>
          </a:endParaRPr>
        </a:p>
      </dsp:txBody>
      <dsp:txXfrm>
        <a:off x="3665364" y="365720"/>
        <a:ext cx="1501377" cy="1501377"/>
      </dsp:txXfrm>
    </dsp:sp>
    <dsp:sp modelId="{1CB44DF3-9D8B-4202-9304-5D8F034F9A72}">
      <dsp:nvSpPr>
        <dsp:cNvPr id="0" name=""/>
        <dsp:cNvSpPr/>
      </dsp:nvSpPr>
      <dsp:spPr>
        <a:xfrm>
          <a:off x="2048496" y="1982588"/>
          <a:ext cx="1501377" cy="1501377"/>
        </a:xfrm>
        <a:prstGeom prst="roundRect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err="1" smtClean="0">
              <a:solidFill>
                <a:schemeClr val="tx1"/>
              </a:solidFill>
            </a:rPr>
            <a:t>Enterorragia</a:t>
          </a:r>
          <a:r>
            <a:rPr lang="es-ES_tradnl" sz="1500" b="1" kern="1200" dirty="0" smtClean="0">
              <a:solidFill>
                <a:schemeClr val="tx1"/>
              </a:solidFill>
            </a:rPr>
            <a:t> </a:t>
          </a:r>
          <a:endParaRPr lang="es-ES_tradnl" sz="1500" b="1" kern="1200" dirty="0">
            <a:solidFill>
              <a:schemeClr val="tx1"/>
            </a:solidFill>
          </a:endParaRPr>
        </a:p>
      </dsp:txBody>
      <dsp:txXfrm>
        <a:off x="2048496" y="1982588"/>
        <a:ext cx="1501377" cy="1501377"/>
      </dsp:txXfrm>
    </dsp:sp>
    <dsp:sp modelId="{ABE94F69-4617-41C6-BF3E-2D955C1B23A7}">
      <dsp:nvSpPr>
        <dsp:cNvPr id="0" name=""/>
        <dsp:cNvSpPr/>
      </dsp:nvSpPr>
      <dsp:spPr>
        <a:xfrm>
          <a:off x="3665364" y="1982588"/>
          <a:ext cx="1501377" cy="1501377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tx1"/>
              </a:solidFill>
            </a:rPr>
            <a:t>hematuria</a:t>
          </a:r>
          <a:r>
            <a:rPr lang="es-ES_tradnl" sz="1500" kern="1200" dirty="0" smtClean="0"/>
            <a:t> </a:t>
          </a:r>
          <a:endParaRPr lang="es-ES_tradnl" sz="1500" kern="1200" dirty="0"/>
        </a:p>
      </dsp:txBody>
      <dsp:txXfrm>
        <a:off x="3665364" y="1982588"/>
        <a:ext cx="1501377" cy="1501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8D48C7-C875-440D-AEAA-89E950600DE6}" type="datetimeFigureOut">
              <a:rPr lang="es-ES_tradnl" smtClean="0"/>
              <a:t>23/04/2016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93C232-12C6-4EED-92C9-6604357CBBA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429684" cy="939180"/>
          </a:xfrm>
        </p:spPr>
        <p:txBody>
          <a:bodyPr/>
          <a:lstStyle/>
          <a:p>
            <a:r>
              <a:rPr lang="es-ES_tradnl" i="1" dirty="0" smtClean="0"/>
              <a:t>CUIDADOS DE ENFERMERIA</a:t>
            </a:r>
            <a:endParaRPr lang="es-ES_tradnl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71462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s-ES_tradnl" sz="4000" b="1" i="1" dirty="0" smtClean="0"/>
              <a:t>PRE, INTRA Y POST OPERATORIOS</a:t>
            </a:r>
            <a:endParaRPr lang="es-ES_tradnl" sz="40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Consentimiento informado</a:t>
            </a:r>
            <a:endParaRPr lang="es-ES_tradn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2019110"/>
          </a:xfrm>
          <a:ln w="762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smtClean="0"/>
              <a:t>La decisión del paciente debe ser voluntaria.</a:t>
            </a:r>
          </a:p>
          <a:p>
            <a:r>
              <a:rPr lang="es-ES_tradnl" dirty="0" smtClean="0"/>
              <a:t>El paciente ha de estar informado</a:t>
            </a:r>
          </a:p>
          <a:p>
            <a:r>
              <a:rPr lang="es-ES_tradnl" dirty="0" smtClean="0"/>
              <a:t>El paciente debe ser competente para comprender la información y las alternativas.</a:t>
            </a:r>
            <a:endParaRPr lang="es-ES_tradnl" dirty="0"/>
          </a:p>
        </p:txBody>
      </p:sp>
      <p:sp>
        <p:nvSpPr>
          <p:cNvPr id="7" name="6 Flecha abajo"/>
          <p:cNvSpPr/>
          <p:nvPr/>
        </p:nvSpPr>
        <p:spPr>
          <a:xfrm>
            <a:off x="1643042" y="3143248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Flecha abajo"/>
          <p:cNvSpPr/>
          <p:nvPr/>
        </p:nvSpPr>
        <p:spPr>
          <a:xfrm>
            <a:off x="4500562" y="3143248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Flecha abajo"/>
          <p:cNvSpPr/>
          <p:nvPr/>
        </p:nvSpPr>
        <p:spPr>
          <a:xfrm>
            <a:off x="7358082" y="3143248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Rectángulo redondeado"/>
          <p:cNvSpPr/>
          <p:nvPr/>
        </p:nvSpPr>
        <p:spPr>
          <a:xfrm>
            <a:off x="571472" y="4214818"/>
            <a:ext cx="2571768" cy="2357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</a:rPr>
              <a:t>No se debe administrar ningún medicamento al paciente hasta que no se verifique el consentimiento firmado.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428992" y="4214818"/>
            <a:ext cx="2571768" cy="24288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</a:rPr>
              <a:t>El paciente se puede arrepentir de su consentimiento en cualquier momento antes de la cirugía.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357950" y="4214818"/>
            <a:ext cx="2571768" cy="242889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</a:rPr>
              <a:t>La enfermera debe informar de inmediato a su superior o al médico responsable del cambio de opinión del paciente.</a:t>
            </a:r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CUIDADOS TRANSOPERATORIOS</a:t>
            </a:r>
            <a:endParaRPr lang="es-ES_tradnl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571472" y="1785926"/>
          <a:ext cx="80724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47540"/>
          </a:xfrm>
        </p:spPr>
        <p:txBody>
          <a:bodyPr/>
          <a:lstStyle/>
          <a:p>
            <a:pPr algn="ctr">
              <a:buNone/>
            </a:pPr>
            <a:r>
              <a:rPr lang="es-ES_tradnl" dirty="0" smtClean="0"/>
              <a:t>Se divide en cuanto al tiempo que ha transcurrido desde la cirugía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Cuidados post operatorios</a:t>
            </a:r>
            <a:endParaRPr lang="es-ES_tradnl" dirty="0"/>
          </a:p>
        </p:txBody>
      </p:sp>
      <p:sp>
        <p:nvSpPr>
          <p:cNvPr id="4" name="3 Elipse"/>
          <p:cNvSpPr/>
          <p:nvPr/>
        </p:nvSpPr>
        <p:spPr>
          <a:xfrm>
            <a:off x="571472" y="3143248"/>
            <a:ext cx="2643206" cy="11430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i="1" dirty="0" smtClean="0">
                <a:solidFill>
                  <a:schemeClr val="tx1"/>
                </a:solidFill>
              </a:rPr>
              <a:t>INMEDIATO </a:t>
            </a:r>
            <a:endParaRPr lang="es-ES_tradnl" b="1" i="1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286116" y="4572008"/>
            <a:ext cx="2643206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i="1" dirty="0" smtClean="0">
                <a:solidFill>
                  <a:schemeClr val="tx1"/>
                </a:solidFill>
              </a:rPr>
              <a:t>MEDIATO</a:t>
            </a:r>
            <a:endParaRPr lang="es-ES_tradnl" b="1" i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6143636" y="3071810"/>
            <a:ext cx="2643206" cy="114300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i="1" dirty="0" smtClean="0">
                <a:solidFill>
                  <a:schemeClr val="tx1"/>
                </a:solidFill>
              </a:rPr>
              <a:t>ALEJADO</a:t>
            </a:r>
            <a:endParaRPr lang="es-ES_tradnl" b="1" i="1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2428860" y="2428868"/>
            <a:ext cx="642942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3643306" y="3500438"/>
            <a:ext cx="185738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643570" y="2500306"/>
            <a:ext cx="785818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214290"/>
          <a:ext cx="850112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_tradnl" sz="2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Los signos vitales se controlan la primera hora cada 15 minutos, luego cada hora y cuando se estabilicen las constantes cada dos horas.</a:t>
            </a:r>
            <a:endParaRPr lang="es-ES_tradnl" sz="2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785786" y="2857496"/>
            <a:ext cx="3500462" cy="142876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i="1" dirty="0" smtClean="0">
                <a:solidFill>
                  <a:schemeClr val="tx1"/>
                </a:solidFill>
              </a:rPr>
              <a:t>POSICION DEL </a:t>
            </a:r>
          </a:p>
          <a:p>
            <a:pPr algn="ctr"/>
            <a:r>
              <a:rPr lang="es-ES_tradnl" sz="2800" b="1" i="1" dirty="0" smtClean="0">
                <a:solidFill>
                  <a:schemeClr val="tx1"/>
                </a:solidFill>
              </a:rPr>
              <a:t>PACIENTE</a:t>
            </a:r>
            <a:endParaRPr lang="es-ES_tradnl" sz="2800" b="1" i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43438" y="1214422"/>
            <a:ext cx="4214842" cy="48577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SIEMPRE ES COMPETENCIA DE ENFERMERIA COLOCAR AL PACIENTE EN UNA POSICIÓN ADECUADA PARA MANTENER LAS VÍAS AÉREA LIBRES Y CÓMODAS</a:t>
            </a:r>
          </a:p>
          <a:p>
            <a:pPr algn="just"/>
            <a:endParaRPr lang="es-ES_tradnl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Decúbito supino.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Semifowler.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Decúbito lateral.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Puede haber o no indicación de una posición determinada luego de la cirugía.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785786" y="1142984"/>
            <a:ext cx="3071834" cy="928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i="1" dirty="0" smtClean="0">
                <a:solidFill>
                  <a:schemeClr val="tx1"/>
                </a:solidFill>
              </a:rPr>
              <a:t>VALORACION </a:t>
            </a:r>
          </a:p>
          <a:p>
            <a:pPr algn="ctr"/>
            <a:r>
              <a:rPr lang="es-ES_tradnl" sz="2800" b="1" i="1" dirty="0" smtClean="0">
                <a:solidFill>
                  <a:schemeClr val="tx1"/>
                </a:solidFill>
              </a:rPr>
              <a:t>NEUROLÓGICA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500562" y="214290"/>
            <a:ext cx="4214842" cy="32147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SE DEBE VERIFICAR EL NIVEL DE CONCIENCIA</a:t>
            </a:r>
            <a:endParaRPr lang="es-ES_tradnl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Despierto: tiene los ojos abiertos, buena respuesta verbal y orientado (responde con claridad a las preguntas)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Cambria" pitchFamily="18" charset="0"/>
              </a:rPr>
              <a:t> Somnoliento:  responde a estímulos verbales y motores</a:t>
            </a:r>
          </a:p>
        </p:txBody>
      </p:sp>
      <p:sp>
        <p:nvSpPr>
          <p:cNvPr id="8" name="7 Llamada de nube"/>
          <p:cNvSpPr/>
          <p:nvPr/>
        </p:nvSpPr>
        <p:spPr>
          <a:xfrm>
            <a:off x="214282" y="3143248"/>
            <a:ext cx="8501122" cy="3357586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Según el nivel de complejidad, del establecimiento  y según la complejidad del paciente en algunas ocasiones puede llegar a pasar  a una unidad de terapia intensiva para un monitoreo más estricto o permanecer en la sala de recuperación hasta que pasen los efectos de la anestesia </a:t>
            </a:r>
            <a:r>
              <a:rPr lang="es-ES_tradnl" b="1" dirty="0" smtClean="0"/>
              <a:t>“EN NINGÚN CASO SE DEJARÁ SOLO AL PACIENTE”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5400" dirty="0" smtClean="0"/>
              <a:t>Hemorragias</a:t>
            </a:r>
            <a:endParaRPr lang="es-ES_tradnl" sz="5400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2428860" y="857232"/>
            <a:ext cx="714380" cy="642942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6200000" flipH="1">
            <a:off x="5429256" y="785794"/>
            <a:ext cx="642942" cy="642942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1285852" y="1571612"/>
            <a:ext cx="2214578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Internas 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357818" y="1500174"/>
            <a:ext cx="1785950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Externas 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17" name="16 Abrir llave"/>
          <p:cNvSpPr/>
          <p:nvPr/>
        </p:nvSpPr>
        <p:spPr>
          <a:xfrm rot="16200000">
            <a:off x="4214810" y="571480"/>
            <a:ext cx="500066" cy="3786214"/>
          </a:xfrm>
          <a:prstGeom prst="leftBrac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17 Rectángulo redondeado"/>
          <p:cNvSpPr/>
          <p:nvPr/>
        </p:nvSpPr>
        <p:spPr>
          <a:xfrm>
            <a:off x="2428860" y="2857496"/>
            <a:ext cx="4000528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Son alertas de hemorragia</a:t>
            </a:r>
            <a:endParaRPr lang="es-ES_tradnl" b="1" dirty="0">
              <a:solidFill>
                <a:schemeClr val="tx1"/>
              </a:solidFill>
            </a:endParaRPr>
          </a:p>
        </p:txBody>
      </p:sp>
      <p:graphicFrame>
        <p:nvGraphicFramePr>
          <p:cNvPr id="20" name="19 Diagrama"/>
          <p:cNvGraphicFramePr/>
          <p:nvPr/>
        </p:nvGraphicFramePr>
        <p:xfrm>
          <a:off x="785786" y="3214686"/>
          <a:ext cx="7215238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1767056"/>
            <a:ext cx="8229600" cy="5090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_tradnl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 prestará atención de posibles desequilibrios hidroelectrolíticos y/o signos de infección a través de:</a:t>
            </a:r>
          </a:p>
          <a:p>
            <a:r>
              <a:rPr lang="es-ES_tradnl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Aparición de febrícula o hipertermia.</a:t>
            </a:r>
          </a:p>
          <a:p>
            <a:r>
              <a:rPr lang="es-ES_tradnl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Balance hidroelectrolítico.</a:t>
            </a:r>
          </a:p>
          <a:p>
            <a:r>
              <a:rPr lang="es-ES_tradnl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Valoración de la función intestinal, a través de la auscultación de ruidos hidroaéreos.</a:t>
            </a:r>
          </a:p>
          <a:p>
            <a:r>
              <a:rPr lang="es-ES_tradnl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Eliminación urinaria.</a:t>
            </a:r>
            <a:endParaRPr lang="es-ES_tradnl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_tradnl" i="1" dirty="0" smtClean="0"/>
              <a:t>P</a:t>
            </a:r>
            <a:r>
              <a:rPr lang="es-ES_tradnl" i="1" dirty="0" smtClean="0"/>
              <a:t>os operatorio mediato</a:t>
            </a:r>
            <a:endParaRPr lang="es-ES_tradnl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i="1" dirty="0" smtClean="0"/>
              <a:t>Cuidados preoperatorios</a:t>
            </a:r>
            <a:endParaRPr lang="es-ES_tradnl" sz="4800" i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785786" y="1500174"/>
            <a:ext cx="3714776" cy="10715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La asistencia de enfermería en este periodo influye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2428860" y="271462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Elipse"/>
          <p:cNvSpPr/>
          <p:nvPr/>
        </p:nvSpPr>
        <p:spPr>
          <a:xfrm>
            <a:off x="1214414" y="3714752"/>
            <a:ext cx="3071834" cy="192882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En la evolución y recuperación más apropiada del paciente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500694" y="1857364"/>
            <a:ext cx="3000396" cy="40719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s-ES_tradnl" sz="2400" b="1" dirty="0" smtClean="0">
                <a:solidFill>
                  <a:schemeClr val="tx2">
                    <a:lumMod val="75000"/>
                  </a:schemeClr>
                </a:solidFill>
              </a:rPr>
              <a:t>Valoración completa</a:t>
            </a:r>
          </a:p>
          <a:p>
            <a:pPr>
              <a:buFont typeface="Wingdings" pitchFamily="2" charset="2"/>
              <a:buChar char="Ø"/>
            </a:pPr>
            <a:endParaRPr lang="es-ES_tradnl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_tradnl" sz="2400" b="1" dirty="0" smtClean="0">
                <a:solidFill>
                  <a:schemeClr val="tx2">
                    <a:lumMod val="75000"/>
                  </a:schemeClr>
                </a:solidFill>
              </a:rPr>
              <a:t>Tratamiento de riesgo</a:t>
            </a:r>
          </a:p>
          <a:p>
            <a:endParaRPr lang="es-ES_tradnl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_tradnl" sz="2400" b="1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s-ES_tradnl" sz="2400" b="1" dirty="0" smtClean="0">
                <a:solidFill>
                  <a:schemeClr val="tx2">
                    <a:lumMod val="75000"/>
                  </a:schemeClr>
                </a:solidFill>
              </a:rPr>
              <a:t>nstrucción al paciente</a:t>
            </a:r>
            <a:endParaRPr lang="es-ES_tradnl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4357686" y="4572008"/>
            <a:ext cx="9286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200026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2800" dirty="0" smtClean="0"/>
              <a:t>En este periodo se prioriza el control de la evolución de la cicatrización.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La evolución de la enfermedad tratada.</a:t>
            </a:r>
            <a:endParaRPr lang="es-ES_tradnl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_tradnl" i="1" dirty="0" smtClean="0"/>
              <a:t>Pos operatorio tardío</a:t>
            </a:r>
            <a:endParaRPr lang="es-ES_tradnl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42910" y="2071678"/>
            <a:ext cx="75535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 POR SU ATENCIÓN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Valoración física</a:t>
            </a:r>
            <a:endParaRPr lang="es-ES_tradnl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85852" y="1571612"/>
            <a:ext cx="6500858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</a:rPr>
              <a:t>El personal de enfermería debe estar atento a</a:t>
            </a:r>
            <a:endParaRPr lang="es-ES_tradn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10800000" flipV="1">
            <a:off x="1214414" y="221455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3215472" y="26423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6200000" flipH="1">
            <a:off x="7215206" y="228599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14282" y="3071810"/>
            <a:ext cx="2214578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Signos de deshidratación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2714612" y="3071810"/>
            <a:ext cx="2000264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Signos de infección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5000628" y="3071810"/>
            <a:ext cx="2000264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Alteración de la nutrición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714348" y="4786322"/>
            <a:ext cx="750099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Pueden ser hallazgos significativos en los pacientes</a:t>
            </a:r>
            <a:endParaRPr lang="es-ES_tradnl" b="1" dirty="0"/>
          </a:p>
        </p:txBody>
      </p:sp>
      <p:cxnSp>
        <p:nvCxnSpPr>
          <p:cNvPr id="18" name="17 Conector recto de flecha"/>
          <p:cNvCxnSpPr/>
          <p:nvPr/>
        </p:nvCxnSpPr>
        <p:spPr>
          <a:xfrm rot="5400000">
            <a:off x="5537207" y="2607463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7215206" y="3071810"/>
            <a:ext cx="1785950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Erupciones o lesiones cutáneas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Historia quirúrgica del paciente</a:t>
            </a:r>
            <a:endParaRPr lang="es-ES_tradnl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1714488"/>
            <a:ext cx="7929618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El conocimiento de las experiencias quirúrgicas del paciente, en cuanto a intervenciones, ayuda a identificar posibles problemas</a:t>
            </a:r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571472" y="3857628"/>
            <a:ext cx="3429024" cy="18573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Indagar  que tipo de intervención y la razón de las mismas</a:t>
            </a:r>
            <a:endParaRPr lang="es-ES_tradnl" b="1" dirty="0"/>
          </a:p>
        </p:txBody>
      </p:sp>
      <p:sp>
        <p:nvSpPr>
          <p:cNvPr id="6" name="5 Elipse"/>
          <p:cNvSpPr/>
          <p:nvPr/>
        </p:nvSpPr>
        <p:spPr>
          <a:xfrm>
            <a:off x="5143504" y="3929066"/>
            <a:ext cx="3500462" cy="17859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Complicaciones relacionadas  la anestesia </a:t>
            </a:r>
            <a:endParaRPr lang="es-ES_tradnl" b="1" dirty="0"/>
          </a:p>
        </p:txBody>
      </p:sp>
      <p:sp>
        <p:nvSpPr>
          <p:cNvPr id="7" name="6 Flecha abajo"/>
          <p:cNvSpPr/>
          <p:nvPr/>
        </p:nvSpPr>
        <p:spPr>
          <a:xfrm flipH="1">
            <a:off x="2285984" y="271462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Flecha abajo"/>
          <p:cNvSpPr/>
          <p:nvPr/>
        </p:nvSpPr>
        <p:spPr>
          <a:xfrm flipH="1">
            <a:off x="6858016" y="271462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Valoración mental </a:t>
            </a:r>
            <a:r>
              <a:rPr lang="es-ES_tradnl" dirty="0" smtClean="0"/>
              <a:t>y</a:t>
            </a:r>
            <a:r>
              <a:rPr lang="es-ES_tradnl" dirty="0" smtClean="0"/>
              <a:t> psicosocial</a:t>
            </a:r>
            <a:endParaRPr lang="es-ES_tradnl" dirty="0"/>
          </a:p>
        </p:txBody>
      </p:sp>
      <p:sp>
        <p:nvSpPr>
          <p:cNvPr id="4" name="3 Rectángulo redondeado"/>
          <p:cNvSpPr/>
          <p:nvPr/>
        </p:nvSpPr>
        <p:spPr>
          <a:xfrm>
            <a:off x="642910" y="1643050"/>
            <a:ext cx="3071834" cy="42862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personal de enfermería debe determinar las percepciones, emociones, conductas y sistemas de apoyo que puedan ayudar a interferir en la capacidad del paciente para progresar durante el periodo quirúrgico</a:t>
            </a:r>
            <a:endParaRPr lang="es-ES_trad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357686" y="1428736"/>
            <a:ext cx="4429156" cy="52149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INDAGAR SOBRE: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Percepciones generales sobre la cirugía.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Atención y concentración.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Actitud y motivación.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Nivel de ansiedad y los temores específicos.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Autoestima y el concepto de sí mismo.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apoyo de personas allegadas.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 psicológicos y los mecanismos de afrontamiento</a:t>
            </a:r>
            <a:endParaRPr lang="es-ES_trad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4400" i="1" dirty="0" smtClean="0"/>
              <a:t>Nutrición</a:t>
            </a: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i="1" dirty="0" smtClean="0"/>
              <a:t>Eliminación</a:t>
            </a:r>
            <a:r>
              <a:rPr lang="es-ES_tradnl" sz="4400" dirty="0" smtClean="0"/>
              <a:t> </a:t>
            </a:r>
            <a:endParaRPr lang="es-ES_tradnl" sz="44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29058" y="428604"/>
            <a:ext cx="4857784" cy="1785950"/>
          </a:xfrm>
          <a:prstGeom prst="roundRect">
            <a:avLst/>
          </a:prstGeom>
          <a:ln w="571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b="1" dirty="0" smtClean="0">
                <a:solidFill>
                  <a:schemeClr val="accent1"/>
                </a:solidFill>
              </a:rPr>
              <a:t>Los pacientes sometidos a anestesia local o general no pueden beber ni comer (nada por boca) 6 u 8 horas antes de la intervención.</a:t>
            </a:r>
            <a:endParaRPr lang="es-ES_tradnl" b="1" dirty="0">
              <a:solidFill>
                <a:schemeClr val="accent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143372" y="3357562"/>
            <a:ext cx="4643470" cy="2071702"/>
          </a:xfrm>
          <a:prstGeom prst="roundRect">
            <a:avLst/>
          </a:prstGeom>
          <a:ln w="571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b="1" dirty="0" smtClean="0">
                <a:solidFill>
                  <a:schemeClr val="accent1"/>
                </a:solidFill>
              </a:rPr>
              <a:t>Se debe instruir al paciente a que vacíe su vejiga antes de ser trasladados al quirófano o recibir la medicación.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Los enemas y laxantes dependerán de la indicación médica y el tipo de cirugía.</a:t>
            </a:r>
            <a:endParaRPr lang="es-ES_tradnl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443914" cy="1143000"/>
          </a:xfrm>
        </p:spPr>
        <p:txBody>
          <a:bodyPr>
            <a:normAutofit fontScale="90000"/>
          </a:bodyPr>
          <a:lstStyle/>
          <a:p>
            <a:r>
              <a:rPr lang="es-ES_tradnl" sz="5300" i="1" dirty="0" smtClean="0"/>
              <a:t>Higiene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4900" i="1" dirty="0" smtClean="0"/>
              <a:t>Objetos de valor</a:t>
            </a:r>
            <a:br>
              <a:rPr lang="es-ES_tradnl" sz="4900" i="1" dirty="0" smtClean="0"/>
            </a:br>
            <a:r>
              <a:rPr lang="es-ES_tradnl" sz="4900" i="1" dirty="0" smtClean="0"/>
              <a:t> y prótesis</a:t>
            </a:r>
            <a:endParaRPr lang="es-ES_tradnl" sz="4900" i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4286248" y="357166"/>
            <a:ext cx="4214842" cy="2214578"/>
          </a:xfrm>
          <a:prstGeom prst="roundRect">
            <a:avLst/>
          </a:prstGeom>
          <a:ln w="571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chemeClr val="accent1"/>
                </a:solidFill>
              </a:rPr>
              <a:t> Los objetivos de la preparación cutánea son liberar la piel de suciedad y microorganismos.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chemeClr val="accent1"/>
                </a:solidFill>
              </a:rPr>
              <a:t> El rasurado de la zona deberá hacerse de ser necesario y unos minutos antes de la cirugía.</a:t>
            </a:r>
            <a:endParaRPr lang="es-ES_tradnl" b="1" dirty="0">
              <a:solidFill>
                <a:schemeClr val="accent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357818" y="3357562"/>
            <a:ext cx="3571900" cy="3286148"/>
          </a:xfrm>
          <a:prstGeom prst="roundRect">
            <a:avLst/>
          </a:prstGeom>
          <a:ln w="571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chemeClr val="accent1"/>
                </a:solidFill>
              </a:rPr>
              <a:t> Los objetos de valor deben de entregarse a los familiares  o rotularlos claramente y guardarlos.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chemeClr val="accent1"/>
                </a:solidFill>
              </a:rPr>
              <a:t> Las prótesis deberán ser retiradas antes de la cirugía y entregar a familiar o guardarlas.</a:t>
            </a:r>
            <a:endParaRPr lang="es-ES_tradnl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0" y="357166"/>
          <a:ext cx="885828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860</Words>
  <Application>Microsoft Office PowerPoint</Application>
  <PresentationFormat>Presentación en pantalla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Concurrencia</vt:lpstr>
      <vt:lpstr>CUIDADOS DE ENFERMERIA</vt:lpstr>
      <vt:lpstr>Cuidados preoperatorios</vt:lpstr>
      <vt:lpstr>Valoración física</vt:lpstr>
      <vt:lpstr>Historia quirúrgica del paciente</vt:lpstr>
      <vt:lpstr>Diapositiva 5</vt:lpstr>
      <vt:lpstr>Valoración mental y psicosocial</vt:lpstr>
      <vt:lpstr>Nutrición     Eliminación </vt:lpstr>
      <vt:lpstr>Higiene      Objetos de valor  y prótesis</vt:lpstr>
      <vt:lpstr>Diapositiva 9</vt:lpstr>
      <vt:lpstr>Consentimiento informado</vt:lpstr>
      <vt:lpstr>CUIDADOS TRANSOPERATORIOS</vt:lpstr>
      <vt:lpstr>Cuidados post operatorios</vt:lpstr>
      <vt:lpstr>Diapositiva 13</vt:lpstr>
      <vt:lpstr>Diapositiva 14</vt:lpstr>
      <vt:lpstr>Los signos vitales se controlan la primera hora cada 15 minutos, luego cada hora y cuando se estabilicen las constantes cada dos horas.</vt:lpstr>
      <vt:lpstr>Diapositiva 16</vt:lpstr>
      <vt:lpstr>Diapositiva 17</vt:lpstr>
      <vt:lpstr>Hemorragias</vt:lpstr>
      <vt:lpstr>Pos operatorio mediato</vt:lpstr>
      <vt:lpstr>Pos operatorio tardío</vt:lpstr>
      <vt:lpstr>Diapositiva 21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DE ENFERMERIA</dc:title>
  <dc:creator>WinuE</dc:creator>
  <cp:lastModifiedBy>WinuE</cp:lastModifiedBy>
  <cp:revision>23</cp:revision>
  <dcterms:created xsi:type="dcterms:W3CDTF">2016-04-24T01:24:52Z</dcterms:created>
  <dcterms:modified xsi:type="dcterms:W3CDTF">2016-04-24T05:08:46Z</dcterms:modified>
</cp:coreProperties>
</file>