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2" r:id="rId4"/>
    <p:sldId id="261" r:id="rId5"/>
    <p:sldId id="277" r:id="rId6"/>
    <p:sldId id="274" r:id="rId7"/>
    <p:sldId id="278" r:id="rId8"/>
    <p:sldId id="273" r:id="rId9"/>
    <p:sldId id="280" r:id="rId10"/>
    <p:sldId id="282" r:id="rId11"/>
    <p:sldId id="286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369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ltwZ-w8_X_8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rushing Plant Design Fact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52" y="1143482"/>
            <a:ext cx="8826046" cy="507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702629" y="2429692"/>
            <a:ext cx="2618024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200" dirty="0" smtClean="0"/>
              <a:t>Capacidad: entre 50 a 100 t/día</a:t>
            </a:r>
            <a:endParaRPr lang="en-US" sz="12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168434" y="1554043"/>
            <a:ext cx="24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5860869" y="248127"/>
            <a:ext cx="41844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A. Alimentador vibratorio de barras</a:t>
            </a:r>
            <a:endParaRPr lang="en-US" sz="1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859491" y="1458689"/>
            <a:ext cx="2869696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100" dirty="0"/>
              <a:t>¿</a:t>
            </a:r>
            <a:r>
              <a:rPr lang="es-ES" sz="1100" dirty="0" smtClean="0"/>
              <a:t>Se puede usar el mismo circuito si  se</a:t>
            </a:r>
          </a:p>
          <a:p>
            <a:r>
              <a:rPr lang="es-ES" sz="1100" dirty="0" smtClean="0"/>
              <a:t>trata un aluvión o minerales arcillosos?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196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nual de chancado (página 2) - Monografia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07" y="701675"/>
            <a:ext cx="9360959" cy="596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70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ocesamiento Minerales de Cobre con Pir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71" y="522513"/>
            <a:ext cx="9576255" cy="644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519853" y="570415"/>
            <a:ext cx="3377848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100" dirty="0"/>
              <a:t>¿</a:t>
            </a:r>
            <a:r>
              <a:rPr lang="es-ES" sz="1100" dirty="0" smtClean="0"/>
              <a:t>Se puede usar el mismo circuito si  se trata de</a:t>
            </a:r>
          </a:p>
          <a:p>
            <a:r>
              <a:rPr lang="es-ES" sz="1100" dirty="0" smtClean="0"/>
              <a:t>minerales altamente oxidados o sulfurados?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6577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cuperación de M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14" y="674579"/>
            <a:ext cx="9130938" cy="496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997333" y="753297"/>
            <a:ext cx="3852337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100" dirty="0"/>
              <a:t>¿</a:t>
            </a:r>
            <a:r>
              <a:rPr lang="es-ES" sz="1100" dirty="0" smtClean="0"/>
              <a:t>Se puede usar el mismo circuito si  se trata de</a:t>
            </a:r>
          </a:p>
          <a:p>
            <a:r>
              <a:rPr lang="es-ES" sz="1100" dirty="0" smtClean="0"/>
              <a:t>minerales de mica </a:t>
            </a:r>
            <a:r>
              <a:rPr lang="es-ES" sz="1100" dirty="0" err="1" smtClean="0"/>
              <a:t>pegmatiticos</a:t>
            </a:r>
            <a:r>
              <a:rPr lang="es-ES" sz="1100" dirty="0" smtClean="0"/>
              <a:t> que </a:t>
            </a:r>
            <a:r>
              <a:rPr lang="es-ES" sz="1100" dirty="0" err="1" smtClean="0"/>
              <a:t>microparticulas</a:t>
            </a:r>
            <a:r>
              <a:rPr lang="es-ES" sz="1100" dirty="0" smtClean="0"/>
              <a:t>?</a:t>
            </a:r>
            <a:endParaRPr lang="en-US" sz="1100" dirty="0"/>
          </a:p>
        </p:txBody>
      </p:sp>
      <p:sp>
        <p:nvSpPr>
          <p:cNvPr id="4" name="Rectángulo 3"/>
          <p:cNvSpPr/>
          <p:nvPr/>
        </p:nvSpPr>
        <p:spPr>
          <a:xfrm>
            <a:off x="1685114" y="4563346"/>
            <a:ext cx="708006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dirty="0" smtClean="0"/>
              <a:t>Valle Fértil. Basamento con </a:t>
            </a:r>
            <a:r>
              <a:rPr lang="es-ES" sz="1200" dirty="0"/>
              <a:t>un metamorfismo de alto grado y la presencia de </a:t>
            </a:r>
            <a:r>
              <a:rPr lang="es-ES" sz="1200" dirty="0" err="1"/>
              <a:t>gneisses</a:t>
            </a:r>
            <a:r>
              <a:rPr lang="es-ES" sz="1200" dirty="0"/>
              <a:t>, esquistos micáceos, anfibolitas y calizas cristalinas, </a:t>
            </a:r>
            <a:r>
              <a:rPr lang="es-ES" sz="1200" dirty="0" err="1"/>
              <a:t>intruidas</a:t>
            </a:r>
            <a:r>
              <a:rPr lang="es-ES" sz="1200" dirty="0"/>
              <a:t> por pequeños cuerpos ígneos y por pegmatitas de edad Triásicas, estas ultimas están constituidas por cuarzo, feldespatos y </a:t>
            </a:r>
            <a:r>
              <a:rPr lang="es-ES" sz="1200" dirty="0" smtClean="0"/>
              <a:t>mica.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05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ocesamiento de Minerales de Hier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43" y="321733"/>
            <a:ext cx="8087088" cy="557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370668" y="6171971"/>
            <a:ext cx="562186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dirty="0"/>
              <a:t>¿</a:t>
            </a:r>
            <a:r>
              <a:rPr lang="es-ES" sz="1400" dirty="0" smtClean="0"/>
              <a:t>Se puede usar el mismo circuito si  se trata de</a:t>
            </a:r>
          </a:p>
          <a:p>
            <a:r>
              <a:rPr lang="es-ES" sz="1400" dirty="0" smtClean="0"/>
              <a:t>minerales de hierro sin y con alto contenido de cerusita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901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1905000" y="752475"/>
            <a:ext cx="7334250" cy="6581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4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485578" y="5564922"/>
            <a:ext cx="953337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C00000"/>
                </a:solidFill>
                <a:latin typeface="Century Gothic" panose="020B0502020202020204"/>
              </a:rPr>
              <a:t>Límite que diferencia la trituración de la molienda: 1</a:t>
            </a:r>
            <a:r>
              <a:rPr lang="es-ES" sz="2000" b="1" dirty="0" smtClean="0">
                <a:solidFill>
                  <a:srgbClr val="C00000"/>
                </a:solidFill>
                <a:latin typeface="Century Gothic" panose="020B0502020202020204"/>
              </a:rPr>
              <a:t>” o 1 cm según autores</a:t>
            </a:r>
            <a:endParaRPr lang="en-US" sz="20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26119" y="22284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secundaria: reducción de partículas entre </a:t>
            </a:r>
          </a:p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3” a 2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(5 a 8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03970" y="1006586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primaria: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Desde 1,5 m hasta 6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” a 8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(15 a 20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83469" y="39429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terciaria: 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reducción de partículas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hasta 1 o 1,5 cm.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2163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7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28625" y="829662"/>
            <a:ext cx="5605425" cy="751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TAMAÑO</a:t>
            </a:r>
            <a:r>
              <a:rPr lang="es-ES" sz="2400" b="1" spc="-100" dirty="0" smtClean="0"/>
              <a:t> </a:t>
            </a:r>
            <a:r>
              <a:rPr lang="es-ES" sz="2400" b="1" dirty="0" smtClean="0"/>
              <a:t>DE  PARTÍCULAS</a:t>
            </a:r>
            <a:endParaRPr lang="es-ES" sz="2400" b="1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96356"/>
              </p:ext>
            </p:extLst>
          </p:nvPr>
        </p:nvGraphicFramePr>
        <p:xfrm>
          <a:off x="6096000" y="0"/>
          <a:ext cx="5810250" cy="6610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180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TIPO DE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TRITURADORA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RELACIÓN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133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REDUCCIÓN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596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MANDÍBULAS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Blake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489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GIRATORIAS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070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completo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Cono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631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Estándar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4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85">
                <a:tc>
                  <a:txBody>
                    <a:bodyPr/>
                    <a:lstStyle/>
                    <a:p>
                      <a:pPr marL="297180">
                        <a:lnSpc>
                          <a:spcPts val="1225"/>
                        </a:lnSpc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Cabeza</a:t>
                      </a:r>
                      <a:r>
                        <a:rPr sz="1100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corta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504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73380" marR="1319530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r>
                        <a:rPr sz="1100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  Rodillo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7:1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IMPACTO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22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92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86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martillo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48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TRITURADORAS</a:t>
                      </a:r>
                      <a:r>
                        <a:rPr sz="1100" b="1" spc="3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ESPECIALES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34010" marR="1186815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barra 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bola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85750" y="2559557"/>
            <a:ext cx="4362449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Relación de reducción</a:t>
            </a:r>
            <a:r>
              <a:rPr sz="2400" b="1" spc="-1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de  acuerdo al tipo de  trituradora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87924" y="2559557"/>
            <a:ext cx="1025449" cy="904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0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285671" y="718348"/>
            <a:ext cx="5605425" cy="3821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TAMAÑO</a:t>
            </a:r>
            <a:endParaRPr lang="es-ES" sz="2400" b="1" dirty="0"/>
          </a:p>
        </p:txBody>
      </p:sp>
      <p:sp>
        <p:nvSpPr>
          <p:cNvPr id="6" name="Rectángulo 5"/>
          <p:cNvSpPr/>
          <p:nvPr/>
        </p:nvSpPr>
        <p:spPr>
          <a:xfrm>
            <a:off x="225666" y="5499427"/>
            <a:ext cx="38667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2"/>
              </a:rPr>
              <a:t>https://www.youtube.com/watch?v=ltwZ-w8_X_8</a:t>
            </a:r>
            <a:endParaRPr lang="en-US" sz="1200" dirty="0"/>
          </a:p>
        </p:txBody>
      </p:sp>
      <p:pic>
        <p:nvPicPr>
          <p:cNvPr id="9" name="Imagen 8" descr="Textura Fanerítica, Feldespatos, Plagioclasa, Cuarzo - Geología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0" y="1324707"/>
            <a:ext cx="4865077" cy="240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grani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21" y="1100504"/>
            <a:ext cx="4085590" cy="3056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208" y="3972946"/>
            <a:ext cx="2685782" cy="268578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7983415" y="5076092"/>
            <a:ext cx="169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Granos esqueléticos</a:t>
            </a:r>
          </a:p>
          <a:p>
            <a:r>
              <a:rPr lang="es-ES" sz="1200" dirty="0" err="1" smtClean="0"/>
              <a:t>bioclastos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9856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9609" y="834127"/>
            <a:ext cx="6806316" cy="51371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3" name="object 3"/>
          <p:cNvSpPr/>
          <p:nvPr/>
        </p:nvSpPr>
        <p:spPr>
          <a:xfrm>
            <a:off x="8838114" y="4465269"/>
            <a:ext cx="1832601" cy="18326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275602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ituradora de Mandíbu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17" y="391244"/>
            <a:ext cx="6861736" cy="289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UNTES DE INGENIERIA MECANICA: TRITURADORAS MANDIBULAS 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742" y="3573463"/>
            <a:ext cx="8383311" cy="274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327397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ODUCCIÓN DE AGREGADOS - SEMANA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05344"/>
            <a:ext cx="7536873" cy="565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86166" y="0"/>
            <a:ext cx="87318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En las trituradoras de SIMPLE EFECTO, la mandíbula móvil </a:t>
            </a:r>
          </a:p>
          <a:p>
            <a:r>
              <a:rPr lang="es-ES" sz="2000" b="1" dirty="0" smtClean="0"/>
              <a:t>está suspendida del eje excéntrico, el cual permite un diseño</a:t>
            </a:r>
          </a:p>
          <a:p>
            <a:r>
              <a:rPr lang="es-ES" sz="2000" b="1" dirty="0" smtClean="0"/>
              <a:t> mas compacto y liviano, en comparación con las de doble efecto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8613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PUNTES DE INGENIERIA MECANICA: TRITURADORAS MANDIBULAS 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048" y="950046"/>
            <a:ext cx="9888970" cy="637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6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770</TotalTime>
  <Words>339</Words>
  <Application>Microsoft Office PowerPoint</Application>
  <PresentationFormat>Panorámica</PresentationFormat>
  <Paragraphs>64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Bauhaus 93</vt:lpstr>
      <vt:lpstr>Calibri</vt:lpstr>
      <vt:lpstr>Century Gothic</vt:lpstr>
      <vt:lpstr>Times New Roman</vt:lpstr>
      <vt:lpstr>Wingdings 3</vt:lpstr>
      <vt:lpstr>Espiral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62</cp:revision>
  <dcterms:created xsi:type="dcterms:W3CDTF">2020-05-22T09:26:34Z</dcterms:created>
  <dcterms:modified xsi:type="dcterms:W3CDTF">2020-06-03T20:21:50Z</dcterms:modified>
</cp:coreProperties>
</file>