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3" d="100"/>
          <a:sy n="83" d="100"/>
        </p:scale>
        <p:origin x="-222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8AF9169-2DFF-495D-8233-5DB65828E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F4A4E51-DD51-41D0-A070-C144DE9B62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EE7A971-5312-4B1C-9B84-CFB89195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3D92D71-350C-487A-BE81-9AA5E98FC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813B327-D65E-4318-956B-8B0A50A5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37042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9B7E895-8734-452B-9BD0-D05C919E9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62DA2526-7BF3-428D-A9FF-B403EA5A2E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4C996D6-ACA2-4338-BE51-E225C1630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B0F5600-BAAC-4E06-9869-047FAF8B0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8C382B1-D24C-48DD-9EA3-A0072BC9B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102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5A1017F6-A53D-42AE-873E-F1F5287987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F55A68E3-7B80-45F0-8408-6A7369D81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9991448-CECD-4B04-A2BD-B20DCA4FD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1A62B09-2AE6-42D6-BD6C-398A8268F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051DD2C-B633-418F-85C8-9A2005452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549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3E9C6DD-3806-4965-8C01-22041CEF8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D6732A3-8D16-4E37-88A6-39E8499CD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FF1A5D8-7EBE-4FBB-85EC-86FB93F04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235EA78-03BA-41D3-8573-D8366E1B7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422241B-FD22-4AA2-BC16-8A4F00B4F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5628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47BB090-689B-4B85-87BD-7F1FCB0DB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40B5BB4F-928E-49BE-9FDA-BBF20D047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77A19E3-0EFA-4E4A-8BE8-B5DD68254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BDF77D4-A50B-483F-9ECD-D3B316E54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F5BDB47-D903-4334-A4D3-AC93E5FFB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883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D81138C-F2E4-44FA-AAD5-5F60EDFAA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FAF115F-B054-4310-AC20-6CC9D7004C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8AEB0FB2-AADD-4EC6-9895-7A15F86BB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A67937E-C952-45E3-BD7E-84E3DF2C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3188E37-CA40-4ED2-8AB5-681D575E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A6B59C8C-A94B-4442-802E-3D948BF8B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272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8C049E8-7C8C-4292-95DF-2E9AAF7A9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233394F-292C-4A12-900A-240354DFA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13C7D420-D3B3-4D1C-B067-4493329C5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4CC13D24-1F01-4036-B061-14CBD437D3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B2F02451-8958-4BB9-AA54-59213B030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0FE2E20D-6E29-46DB-A2E2-F2586F00C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0A27C3FA-DF58-4E64-B1AF-4A8FA8757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36AC0165-2F30-47AC-8AA4-0EFB3BD65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294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0CEA347-DD04-404A-B6FF-1F2D96898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B8ED5DED-AD77-43A2-9046-11E8D77BB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707802D0-938D-436D-8612-F573C34C3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4049C77E-07FC-4C33-BA39-36BED8A8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6023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0B63BF93-3207-43CA-ADE1-1C3CE28E0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8D76E3F4-3379-42F4-AAAF-FB23A82FD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1D4F305D-D755-485C-AA88-4CE4D01E2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4260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908C36-A41B-4E1E-A0E5-1E4F91FB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B1D4AAD-7905-427B-98E5-3E23AB099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FA50B03E-4AF6-468E-B1F4-3DEF57891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BC8EAB4A-0EC0-408E-B09F-A25E9B24A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6E4F73AE-CC21-4B4B-9435-B682C2CCA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8CA6FCE-9C3B-492A-952A-2833DB4B4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641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9A6C691-E7BA-4CBB-BA28-CC60D52DB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E2A63AEC-7F9C-431B-AA13-0D3E09FDE3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6DD31547-3497-44BB-A087-4BE23C1DF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15246211-20F8-4E97-B798-D634E70A5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D77AB91-D37C-4F77-A051-C01069D74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C0D6AEB2-72D0-4A52-AC9F-2D700A7E8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327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70BA7100-1454-44E7-B522-7B9E2036F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51B2334-A592-4D2A-B7AD-25744AFE6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D633ECA-9E5A-4C54-869A-C2FC0D42F0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1E8D1-FDAD-4093-8E8C-D16EDBB1A59D}" type="datetimeFigureOut">
              <a:rPr lang="es-AR" smtClean="0"/>
              <a:t>03/10/2024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AE7A937-BC11-435B-8F64-248BD8CDBE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9D01F64-6637-497D-A268-801F788049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A3D59-138A-44FD-AE60-B9E11DD153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081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027A84F5-C664-4617-A1B1-C0106744D2AB}"/>
              </a:ext>
            </a:extLst>
          </p:cNvPr>
          <p:cNvSpPr txBox="1"/>
          <p:nvPr/>
        </p:nvSpPr>
        <p:spPr>
          <a:xfrm>
            <a:off x="1661886" y="1155865"/>
            <a:ext cx="841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 frecuencia – Menor longitud de onda – Menor penetración – Mayor sensibilidad </a:t>
            </a:r>
          </a:p>
          <a:p>
            <a:endParaRPr lang="es-AR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CB5F1655-704F-43D2-BA86-7D9869A0C6BB}"/>
              </a:ext>
            </a:extLst>
          </p:cNvPr>
          <p:cNvSpPr txBox="1"/>
          <p:nvPr/>
        </p:nvSpPr>
        <p:spPr>
          <a:xfrm>
            <a:off x="1570892" y="4176156"/>
            <a:ext cx="87436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Menor frecuencia – Mayor longitud de onda – Mayor penetración – Menor sensibilidad </a:t>
            </a:r>
          </a:p>
          <a:p>
            <a:endParaRPr lang="es-AR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766D3FB0-9B29-41B1-B332-C20B7FB95305}"/>
              </a:ext>
            </a:extLst>
          </p:cNvPr>
          <p:cNvSpPr txBox="1"/>
          <p:nvPr/>
        </p:nvSpPr>
        <p:spPr>
          <a:xfrm>
            <a:off x="1826707" y="180219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=C/</a:t>
            </a:r>
            <a:r>
              <a:rPr lang="es-A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endParaRPr lang="es-AR" i="1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ED055992-D656-4C45-805B-BE07C31FB8C4}"/>
              </a:ext>
            </a:extLst>
          </p:cNvPr>
          <p:cNvSpPr txBox="1"/>
          <p:nvPr/>
        </p:nvSpPr>
        <p:spPr>
          <a:xfrm>
            <a:off x="2745319" y="180219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=C/</a:t>
            </a:r>
            <a:r>
              <a:rPr lang="es-A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endParaRPr lang="es-AR" i="1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xmlns="" id="{3CEC1E5D-5450-480D-A406-1FD1D1317A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886" t="29081" r="50000" b="37974"/>
          <a:stretch/>
        </p:blipFill>
        <p:spPr>
          <a:xfrm>
            <a:off x="3866888" y="1802196"/>
            <a:ext cx="3671456" cy="225829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6EC66860-FDEE-9752-E06F-D61CD0B6F299}"/>
              </a:ext>
            </a:extLst>
          </p:cNvPr>
          <p:cNvSpPr txBox="1"/>
          <p:nvPr/>
        </p:nvSpPr>
        <p:spPr>
          <a:xfrm>
            <a:off x="1661886" y="5343573"/>
            <a:ext cx="102659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Book Antiqua" panose="02040602050305030304" pitchFamily="18" charset="0"/>
              </a:rPr>
              <a:t>Sensibilidad es la </a:t>
            </a:r>
            <a:r>
              <a:rPr lang="es-MX" b="0" i="0" dirty="0">
                <a:solidFill>
                  <a:srgbClr val="040C28"/>
                </a:solidFill>
                <a:effectLst/>
                <a:latin typeface="Book Antiqua" panose="02040602050305030304" pitchFamily="18" charset="0"/>
              </a:rPr>
              <a:t>capacidad de un instrumento de medida para apreciar cambios en la magnitud </a:t>
            </a:r>
          </a:p>
          <a:p>
            <a:r>
              <a:rPr lang="es-MX" b="0" i="0" dirty="0">
                <a:solidFill>
                  <a:srgbClr val="040C28"/>
                </a:solidFill>
                <a:effectLst/>
                <a:latin typeface="Book Antiqua" panose="02040602050305030304" pitchFamily="18" charset="0"/>
              </a:rPr>
              <a:t>que se mide</a:t>
            </a:r>
            <a:r>
              <a:rPr lang="es-MX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Book Antiqua" panose="02040602050305030304" pitchFamily="18" charset="0"/>
              </a:rPr>
              <a:t>, de tal forma que lo mas sensibles son capaces de detectar cambios más pequeños.</a:t>
            </a:r>
            <a:endParaRPr lang="es-A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8305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35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edmundo tolabin</dc:creator>
  <cp:lastModifiedBy>Analia</cp:lastModifiedBy>
  <cp:revision>3</cp:revision>
  <dcterms:created xsi:type="dcterms:W3CDTF">2020-07-22T02:02:16Z</dcterms:created>
  <dcterms:modified xsi:type="dcterms:W3CDTF">2024-10-03T13:45:54Z</dcterms:modified>
</cp:coreProperties>
</file>