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7302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94160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3897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94570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4325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4410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6282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880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2176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587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704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30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1104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803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041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9542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9A808-AAC8-41D7-8FB8-C6551A2B3E5D}" type="datetimeFigureOut">
              <a:rPr lang="es-AR" smtClean="0"/>
              <a:t>24/10/2023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2027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0BE40E3-5550-4CDD-B4FD-387C33EBF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1A6B738-E50C-4653-B343-B9D6A5EA2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98768D6-B28C-40A3-B381-39306F581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B27C15B9-7795-4321-AB30-DF1DEF65C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578EC957-1F3F-4C00-B023-C8725C217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3D642632-BBD5-46D6-A91D-9B2BF6821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BF9D518D-AFF5-4DE2-AEE2-0EC15479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14EF979B-B00D-460C-BD56-7EEAFB7E0F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3E40F9A1-6B82-400F-9397-26D1D36F1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2EF7DDF1-FF86-4CA4-B08B-8939557EBD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6D7C1F89-72B2-4FDC-B9E2-04F52D5C5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536734" y="609600"/>
            <a:ext cx="37372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/>
              <a:t>Trabajo Final: Empresa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209563" y="2160589"/>
            <a:ext cx="4064439" cy="3880773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l">
              <a:lnSpc>
                <a:spcPct val="90000"/>
              </a:lnSpc>
              <a:buFont typeface="Wingdings 3" charset="2"/>
              <a:buChar char=""/>
            </a:pPr>
            <a:endParaRPr 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l">
              <a:lnSpc>
                <a:spcPct val="90000"/>
              </a:lnSpc>
              <a:buFont typeface="Wingdings 3" charset="2"/>
              <a:buChar char=""/>
            </a:pP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Brindar información básica sobre tu empresa (fecha de fundación, sucursales, ubicación y breve historia).</a:t>
            </a:r>
          </a:p>
          <a:p>
            <a:pPr marL="342900" indent="-342900" algn="l">
              <a:lnSpc>
                <a:spcPct val="90000"/>
              </a:lnSpc>
              <a:buFont typeface="Wingdings 3" charset="2"/>
              <a:buChar char=""/>
            </a:pPr>
            <a:endParaRPr 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l">
              <a:lnSpc>
                <a:spcPct val="90000"/>
              </a:lnSpc>
              <a:buFont typeface="Wingdings 3" charset="2"/>
              <a:buChar char=""/>
            </a:pP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Tipo de Empresa</a:t>
            </a:r>
          </a:p>
          <a:p>
            <a:pPr marL="342900" indent="-342900" algn="l">
              <a:lnSpc>
                <a:spcPct val="90000"/>
              </a:lnSpc>
              <a:buFont typeface="Wingdings 3" charset="2"/>
              <a:buChar char=""/>
            </a:pPr>
            <a:endParaRPr 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l">
              <a:lnSpc>
                <a:spcPct val="90000"/>
              </a:lnSpc>
              <a:buFont typeface="Wingdings 3" charset="2"/>
              <a:buChar char=""/>
            </a:pP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Los productos o servicios que vas ofrecer.</a:t>
            </a:r>
          </a:p>
          <a:p>
            <a:pPr marL="342900" indent="-342900" algn="l">
              <a:lnSpc>
                <a:spcPct val="90000"/>
              </a:lnSpc>
              <a:buFont typeface="Wingdings 3" charset="2"/>
              <a:buChar char=""/>
            </a:pPr>
            <a:endParaRPr 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l">
              <a:lnSpc>
                <a:spcPct val="90000"/>
              </a:lnSpc>
              <a:buFont typeface="Wingdings 3" charset="2"/>
              <a:buChar char=""/>
            </a:pP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Planes para el futuro del negocio.</a:t>
            </a:r>
          </a:p>
          <a:p>
            <a:pPr marL="342900" indent="-342900" algn="l">
              <a:lnSpc>
                <a:spcPct val="90000"/>
              </a:lnSpc>
              <a:buFont typeface="Wingdings 3" charset="2"/>
              <a:buChar char=""/>
            </a:pPr>
            <a:endParaRPr 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l">
              <a:lnSpc>
                <a:spcPct val="90000"/>
              </a:lnSpc>
              <a:buFont typeface="Wingdings 3" charset="2"/>
              <a:buChar char=""/>
            </a:pP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Objetivos.</a:t>
            </a:r>
          </a:p>
          <a:p>
            <a:pPr marL="342900" indent="-342900" algn="l">
              <a:lnSpc>
                <a:spcPct val="90000"/>
              </a:lnSpc>
              <a:buFont typeface="Wingdings 3" charset="2"/>
              <a:buChar char=""/>
            </a:pPr>
            <a:endParaRPr 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D93BA4-1649-6493-BCCF-15C063380A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099" r="26735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06613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6734" y="609600"/>
            <a:ext cx="3737268" cy="1320800"/>
          </a:xfrm>
        </p:spPr>
        <p:txBody>
          <a:bodyPr>
            <a:normAutofit/>
          </a:bodyPr>
          <a:lstStyle/>
          <a:p>
            <a:r>
              <a:rPr lang="es-AR" dirty="0"/>
              <a:t>Integración de la empresa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09563" y="2160589"/>
            <a:ext cx="4064439" cy="388077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AR" sz="1500"/>
              <a:t>Cuerpo directivo de la compañía y sus atributos.</a:t>
            </a:r>
          </a:p>
          <a:p>
            <a:pPr>
              <a:lnSpc>
                <a:spcPct val="90000"/>
              </a:lnSpc>
            </a:pPr>
            <a:r>
              <a:rPr lang="es-AR" sz="1500"/>
              <a:t>Presentar las diferentes áreas que la componen es decir su estructura u organigrama. Sucursales</a:t>
            </a:r>
          </a:p>
          <a:p>
            <a:pPr>
              <a:lnSpc>
                <a:spcPct val="90000"/>
              </a:lnSpc>
            </a:pPr>
            <a:r>
              <a:rPr lang="es-AR" sz="1500"/>
              <a:t>La misión, visión y valores de la empresa</a:t>
            </a:r>
          </a:p>
          <a:p>
            <a:pPr>
              <a:lnSpc>
                <a:spcPct val="90000"/>
              </a:lnSpc>
            </a:pPr>
            <a:r>
              <a:rPr lang="es-AR" sz="1500"/>
              <a:t>Sector de la industria a la que pertenece</a:t>
            </a:r>
          </a:p>
          <a:p>
            <a:pPr>
              <a:lnSpc>
                <a:spcPct val="90000"/>
              </a:lnSpc>
            </a:pPr>
            <a:r>
              <a:rPr lang="es-AR" sz="1500"/>
              <a:t>Crecimiento o baja, qué variables pueden impactar, qué acontecimientos políticos y económicos pueden ayudar o amenazar las actividades de la compañía.</a:t>
            </a:r>
          </a:p>
        </p:txBody>
      </p:sp>
      <p:pic>
        <p:nvPicPr>
          <p:cNvPr id="5" name="Picture 4" descr="Refinería petrolífera frente al cielo azul">
            <a:extLst>
              <a:ext uri="{FF2B5EF4-FFF2-40B4-BE49-F238E27FC236}">
                <a16:creationId xmlns:a16="http://schemas.microsoft.com/office/drawing/2014/main" id="{2240E8E3-513E-3F30-2D05-C4CCEA4737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014" r="23737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7481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s-AR">
                <a:solidFill>
                  <a:schemeClr val="bg1"/>
                </a:solidFill>
              </a:rPr>
              <a:t>Proveedores y Clientes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endParaRPr lang="es-AR">
              <a:solidFill>
                <a:schemeClr val="bg1"/>
              </a:solidFill>
            </a:endParaRPr>
          </a:p>
          <a:p>
            <a:r>
              <a:rPr lang="es-AR">
                <a:solidFill>
                  <a:schemeClr val="bg1"/>
                </a:solidFill>
              </a:rPr>
              <a:t>Tipos de proveedores</a:t>
            </a:r>
          </a:p>
          <a:p>
            <a:endParaRPr lang="es-AR">
              <a:solidFill>
                <a:schemeClr val="bg1"/>
              </a:solidFill>
            </a:endParaRPr>
          </a:p>
          <a:p>
            <a:r>
              <a:rPr lang="es-AR">
                <a:solidFill>
                  <a:schemeClr val="bg1"/>
                </a:solidFill>
              </a:rPr>
              <a:t>Tipos de clientes</a:t>
            </a:r>
          </a:p>
          <a:p>
            <a:endParaRPr lang="es-AR">
              <a:solidFill>
                <a:schemeClr val="bg1"/>
              </a:solidFill>
            </a:endParaRPr>
          </a:p>
          <a:p>
            <a:r>
              <a:rPr lang="es-AR">
                <a:solidFill>
                  <a:schemeClr val="bg1"/>
                </a:solidFill>
              </a:rPr>
              <a:t>Tipo de Competidores</a:t>
            </a:r>
          </a:p>
          <a:p>
            <a:endParaRPr lang="es-AR">
              <a:solidFill>
                <a:schemeClr val="bg1"/>
              </a:solidFill>
            </a:endParaRPr>
          </a:p>
          <a:p>
            <a:r>
              <a:rPr lang="es-AR">
                <a:solidFill>
                  <a:schemeClr val="bg1"/>
                </a:solidFill>
              </a:rPr>
              <a:t>El cliente interno</a:t>
            </a:r>
          </a:p>
        </p:txBody>
      </p:sp>
      <p:pic>
        <p:nvPicPr>
          <p:cNvPr id="7" name="Graphic 6" descr="Grupo de hombres">
            <a:extLst>
              <a:ext uri="{FF2B5EF4-FFF2-40B4-BE49-F238E27FC236}">
                <a16:creationId xmlns:a16="http://schemas.microsoft.com/office/drawing/2014/main" id="{0E4D8CA8-C224-92E6-C387-19DEEF68CC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17616" y="972608"/>
            <a:ext cx="4900269" cy="4900269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104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rcos de papel blanco dirigidos por un barco amarillo">
            <a:extLst>
              <a:ext uri="{FF2B5EF4-FFF2-40B4-BE49-F238E27FC236}">
                <a16:creationId xmlns:a16="http://schemas.microsoft.com/office/drawing/2014/main" id="{3198B2EE-E662-2EF5-8953-3A8F7660AB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893" r="-2" b="-2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3851123" cy="1320800"/>
          </a:xfrm>
        </p:spPr>
        <p:txBody>
          <a:bodyPr>
            <a:normAutofit/>
          </a:bodyPr>
          <a:lstStyle/>
          <a:p>
            <a:r>
              <a:rPr lang="es-AR" dirty="0"/>
              <a:t>Imagen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9"/>
            <a:ext cx="3851122" cy="3880773"/>
          </a:xfrm>
        </p:spPr>
        <p:txBody>
          <a:bodyPr>
            <a:normAutofit/>
          </a:bodyPr>
          <a:lstStyle/>
          <a:p>
            <a:endParaRPr lang="es-AR" dirty="0"/>
          </a:p>
          <a:p>
            <a:r>
              <a:rPr lang="es-AR" dirty="0"/>
              <a:t>Antigüedad de la Empresa e imagen en la Sociedad</a:t>
            </a:r>
          </a:p>
          <a:p>
            <a:endParaRPr lang="es-AR" dirty="0"/>
          </a:p>
          <a:p>
            <a:r>
              <a:rPr lang="es-AR" dirty="0"/>
              <a:t>Responsabilidad Social</a:t>
            </a:r>
          </a:p>
          <a:p>
            <a:endParaRPr lang="es-AR" dirty="0"/>
          </a:p>
          <a:p>
            <a:r>
              <a:rPr lang="es-AR" dirty="0"/>
              <a:t>Compromiso con el medio ambiente</a:t>
            </a:r>
          </a:p>
          <a:p>
            <a:endParaRPr lang="es-AR" dirty="0"/>
          </a:p>
          <a:p>
            <a:r>
              <a:rPr lang="es-AR" dirty="0"/>
              <a:t>Compromiso con la calidad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5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7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9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1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3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5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1279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áficos y datos del mercado de valores financieros difuminados">
            <a:extLst>
              <a:ext uri="{FF2B5EF4-FFF2-40B4-BE49-F238E27FC236}">
                <a16:creationId xmlns:a16="http://schemas.microsoft.com/office/drawing/2014/main" id="{A5A775B6-600B-BE1D-56C0-89968C9992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148" r="1589" b="-1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3851123" cy="1320800"/>
          </a:xfrm>
        </p:spPr>
        <p:txBody>
          <a:bodyPr>
            <a:normAutofit/>
          </a:bodyPr>
          <a:lstStyle/>
          <a:p>
            <a:r>
              <a:rPr lang="es-AR" dirty="0"/>
              <a:t>Capitales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9"/>
            <a:ext cx="3851122" cy="3880773"/>
          </a:xfrm>
        </p:spPr>
        <p:txBody>
          <a:bodyPr>
            <a:normAutofit/>
          </a:bodyPr>
          <a:lstStyle/>
          <a:p>
            <a:endParaRPr lang="es-AR" dirty="0"/>
          </a:p>
          <a:p>
            <a:r>
              <a:rPr lang="es-AR" dirty="0"/>
              <a:t>Capital humano: número, capacitación</a:t>
            </a:r>
          </a:p>
          <a:p>
            <a:endParaRPr lang="es-AR" dirty="0"/>
          </a:p>
          <a:p>
            <a:r>
              <a:rPr lang="es-AR" dirty="0"/>
              <a:t>Capital tecnológico: equipos y tecnología incorporada</a:t>
            </a:r>
          </a:p>
          <a:p>
            <a:endParaRPr lang="es-AR" dirty="0"/>
          </a:p>
          <a:p>
            <a:r>
              <a:rPr lang="es-AR" dirty="0"/>
              <a:t>Capital relacional: vinculaciones con </a:t>
            </a:r>
            <a:r>
              <a:rPr lang="es-AR"/>
              <a:t>otras empresas</a:t>
            </a:r>
            <a:endParaRPr lang="es-AR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5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7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9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1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3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5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22681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6734" y="609600"/>
            <a:ext cx="3737268" cy="1320800"/>
          </a:xfrm>
        </p:spPr>
        <p:txBody>
          <a:bodyPr>
            <a:normAutofit/>
          </a:bodyPr>
          <a:lstStyle/>
          <a:p>
            <a:r>
              <a:rPr lang="es-AR" dirty="0"/>
              <a:t>FODA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09563" y="2160589"/>
            <a:ext cx="4064439" cy="3880773"/>
          </a:xfrm>
        </p:spPr>
        <p:txBody>
          <a:bodyPr>
            <a:normAutofit/>
          </a:bodyPr>
          <a:lstStyle/>
          <a:p>
            <a:endParaRPr lang="es-AR" dirty="0"/>
          </a:p>
          <a:p>
            <a:r>
              <a:rPr lang="es-AR" dirty="0"/>
              <a:t>Fortalezas</a:t>
            </a:r>
          </a:p>
          <a:p>
            <a:endParaRPr lang="es-AR" dirty="0"/>
          </a:p>
          <a:p>
            <a:r>
              <a:rPr lang="es-AR" dirty="0"/>
              <a:t>Debilidades </a:t>
            </a:r>
          </a:p>
          <a:p>
            <a:endParaRPr lang="es-AR" dirty="0"/>
          </a:p>
          <a:p>
            <a:r>
              <a:rPr lang="es-AR" dirty="0"/>
              <a:t>Amenazas</a:t>
            </a:r>
          </a:p>
          <a:p>
            <a:endParaRPr lang="es-AR" dirty="0"/>
          </a:p>
          <a:p>
            <a:r>
              <a:rPr lang="es-AR" dirty="0"/>
              <a:t>Oportunidades</a:t>
            </a:r>
          </a:p>
        </p:txBody>
      </p:sp>
      <p:pic>
        <p:nvPicPr>
          <p:cNvPr id="5" name="Picture 4" descr="Jaque mate en una partida de ajedrez">
            <a:extLst>
              <a:ext uri="{FF2B5EF4-FFF2-40B4-BE49-F238E27FC236}">
                <a16:creationId xmlns:a16="http://schemas.microsoft.com/office/drawing/2014/main" id="{D11CD8E2-116E-AFF4-2F23-4B06B5920B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949" r="21462" b="1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14817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AR"/>
            </a:p>
          </p:txBody>
        </p:sp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endParaRPr lang="es-AR"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AR" dirty="0"/>
              <a:t>Conclusiones y Recomendaciones</a:t>
            </a: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77100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176</Words>
  <Application>Microsoft Office PowerPoint</Application>
  <PresentationFormat>Panorámica</PresentationFormat>
  <Paragraphs>52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Trabajo Final: Empresa</vt:lpstr>
      <vt:lpstr>Integración de la empresa</vt:lpstr>
      <vt:lpstr>Proveedores y Clientes</vt:lpstr>
      <vt:lpstr>Imagen</vt:lpstr>
      <vt:lpstr>Capitales</vt:lpstr>
      <vt:lpstr>FODA</vt:lpstr>
      <vt:lpstr>Conclusiones y Recomendaciones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</dc:creator>
  <cp:lastModifiedBy>Fabiana Valdiviezo</cp:lastModifiedBy>
  <cp:revision>7</cp:revision>
  <dcterms:created xsi:type="dcterms:W3CDTF">2021-11-16T02:00:41Z</dcterms:created>
  <dcterms:modified xsi:type="dcterms:W3CDTF">2023-10-24T19:41:40Z</dcterms:modified>
</cp:coreProperties>
</file>