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wav" ContentType="audio/wav"/>
  <Default Extension="wdp" ContentType="image/vnd.ms-photo"/>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795" r:id="rId1"/>
  </p:sldMasterIdLst>
  <p:sldIdLst>
    <p:sldId id="256" r:id="rId2"/>
    <p:sldId id="263" r:id="rId3"/>
    <p:sldId id="257" r:id="rId4"/>
    <p:sldId id="264" r:id="rId5"/>
    <p:sldId id="258" r:id="rId6"/>
    <p:sldId id="265" r:id="rId7"/>
    <p:sldId id="259" r:id="rId8"/>
    <p:sldId id="266" r:id="rId9"/>
    <p:sldId id="261" r:id="rId10"/>
    <p:sldId id="267" r:id="rId11"/>
    <p:sldId id="268" r:id="rId12"/>
    <p:sldId id="269" r:id="rId13"/>
    <p:sldId id="270" r:id="rId14"/>
    <p:sldId id="271" r:id="rId15"/>
    <p:sldId id="272" r:id="rId16"/>
    <p:sldId id="273" r:id="rId17"/>
    <p:sldId id="274" r:id="rId18"/>
    <p:sldId id="275" r:id="rId19"/>
    <p:sldId id="276" r:id="rId20"/>
    <p:sldId id="277" r:id="rId21"/>
    <p:sldId id="278" r:id="rId22"/>
    <p:sldId id="279" r:id="rId23"/>
    <p:sldId id="280" r:id="rId24"/>
    <p:sldId id="281" r:id="rId25"/>
    <p:sldId id="282" r:id="rId26"/>
    <p:sldId id="283" r:id="rId27"/>
    <p:sldId id="284" r:id="rId28"/>
    <p:sldId id="285" r:id="rId29"/>
    <p:sldId id="286" r:id="rId30"/>
    <p:sldId id="287" r:id="rId31"/>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8027" autoAdjust="0"/>
    <p:restoredTop sz="94660"/>
  </p:normalViewPr>
  <p:slideViewPr>
    <p:cSldViewPr snapToGrid="0">
      <p:cViewPr varScale="1">
        <p:scale>
          <a:sx n="74" d="100"/>
          <a:sy n="74" d="100"/>
        </p:scale>
        <p:origin x="456"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26833AF-A0A5-414B-AE2D-E216D056450D}" type="doc">
      <dgm:prSet loTypeId="urn:microsoft.com/office/officeart/2005/8/layout/vList2" loCatId="list" qsTypeId="urn:microsoft.com/office/officeart/2005/8/quickstyle/3D7" qsCatId="3D" csTypeId="urn:microsoft.com/office/officeart/2005/8/colors/colorful2" csCatId="colorful" phldr="1"/>
      <dgm:spPr/>
      <dgm:t>
        <a:bodyPr/>
        <a:lstStyle/>
        <a:p>
          <a:endParaRPr lang="es-ES_tradnl"/>
        </a:p>
      </dgm:t>
    </dgm:pt>
    <dgm:pt modelId="{7EB9CD9D-5451-2645-BB60-B1E0681811D2}">
      <dgm:prSet phldrT="[Texto]"/>
      <dgm:spPr/>
      <dgm:t>
        <a:bodyPr/>
        <a:lstStyle/>
        <a:p>
          <a:r>
            <a:rPr lang="es-ES_tradnl" dirty="0" smtClean="0"/>
            <a:t>Física</a:t>
          </a:r>
          <a:endParaRPr lang="es-ES_tradnl" dirty="0"/>
        </a:p>
      </dgm:t>
    </dgm:pt>
    <dgm:pt modelId="{828F0D67-E1C8-9049-8D5F-CC176D8A2D75}" type="parTrans" cxnId="{648D3B38-DCB2-AE45-8EED-DE63232E5A24}">
      <dgm:prSet/>
      <dgm:spPr/>
      <dgm:t>
        <a:bodyPr/>
        <a:lstStyle/>
        <a:p>
          <a:endParaRPr lang="es-ES_tradnl"/>
        </a:p>
      </dgm:t>
    </dgm:pt>
    <dgm:pt modelId="{E914AD64-1D08-654F-A4A9-30245BBDA6C2}" type="sibTrans" cxnId="{648D3B38-DCB2-AE45-8EED-DE63232E5A24}">
      <dgm:prSet/>
      <dgm:spPr/>
      <dgm:t>
        <a:bodyPr/>
        <a:lstStyle/>
        <a:p>
          <a:endParaRPr lang="es-ES_tradnl"/>
        </a:p>
      </dgm:t>
    </dgm:pt>
    <dgm:pt modelId="{68056C33-068B-A940-84D9-DBC8EC065A76}">
      <dgm:prSet phldrT="[Texto]"/>
      <dgm:spPr/>
      <dgm:t>
        <a:bodyPr/>
        <a:lstStyle/>
        <a:p>
          <a:r>
            <a:rPr lang="es-ES_tradnl" dirty="0" smtClean="0"/>
            <a:t>Enlace</a:t>
          </a:r>
          <a:endParaRPr lang="es-ES_tradnl" dirty="0"/>
        </a:p>
      </dgm:t>
    </dgm:pt>
    <dgm:pt modelId="{05AAFD0E-5EE9-7446-AB1B-E8F272B30FCF}" type="parTrans" cxnId="{374228A5-06DC-5045-8A0A-F66DA0B38D1C}">
      <dgm:prSet/>
      <dgm:spPr/>
      <dgm:t>
        <a:bodyPr/>
        <a:lstStyle/>
        <a:p>
          <a:endParaRPr lang="es-ES_tradnl"/>
        </a:p>
      </dgm:t>
    </dgm:pt>
    <dgm:pt modelId="{75F1A971-4E79-954C-844F-8942B015F3FB}" type="sibTrans" cxnId="{374228A5-06DC-5045-8A0A-F66DA0B38D1C}">
      <dgm:prSet/>
      <dgm:spPr/>
      <dgm:t>
        <a:bodyPr/>
        <a:lstStyle/>
        <a:p>
          <a:endParaRPr lang="es-ES_tradnl"/>
        </a:p>
      </dgm:t>
    </dgm:pt>
    <dgm:pt modelId="{F2168160-9C88-AF4A-9A83-7F81C6C1D02D}">
      <dgm:prSet phldrT="[Texto]"/>
      <dgm:spPr/>
      <dgm:t>
        <a:bodyPr/>
        <a:lstStyle/>
        <a:p>
          <a:r>
            <a:rPr lang="es-ES_tradnl" dirty="0" smtClean="0"/>
            <a:t>Red</a:t>
          </a:r>
          <a:endParaRPr lang="es-ES_tradnl" dirty="0"/>
        </a:p>
      </dgm:t>
    </dgm:pt>
    <dgm:pt modelId="{62BB124D-2795-7C4C-A646-F225EA799C46}" type="parTrans" cxnId="{68D51141-D197-AC46-9099-1D42503BD020}">
      <dgm:prSet/>
      <dgm:spPr/>
      <dgm:t>
        <a:bodyPr/>
        <a:lstStyle/>
        <a:p>
          <a:endParaRPr lang="es-ES_tradnl"/>
        </a:p>
      </dgm:t>
    </dgm:pt>
    <dgm:pt modelId="{91AC53EA-EF6C-8549-8D68-097B67F761BC}" type="sibTrans" cxnId="{68D51141-D197-AC46-9099-1D42503BD020}">
      <dgm:prSet/>
      <dgm:spPr/>
      <dgm:t>
        <a:bodyPr/>
        <a:lstStyle/>
        <a:p>
          <a:endParaRPr lang="es-ES_tradnl"/>
        </a:p>
      </dgm:t>
    </dgm:pt>
    <dgm:pt modelId="{E5D0386C-5D72-F543-8BEB-D0A427DF74DE}">
      <dgm:prSet phldrT="[Texto]"/>
      <dgm:spPr/>
      <dgm:t>
        <a:bodyPr/>
        <a:lstStyle/>
        <a:p>
          <a:r>
            <a:rPr lang="es-ES_tradnl" dirty="0" smtClean="0"/>
            <a:t>Transporte</a:t>
          </a:r>
          <a:endParaRPr lang="es-ES_tradnl" dirty="0"/>
        </a:p>
      </dgm:t>
    </dgm:pt>
    <dgm:pt modelId="{AF72FA04-FBA5-8E43-A737-7C34AE53E87D}" type="parTrans" cxnId="{CD315258-00E4-2B46-AF21-BBA135854E29}">
      <dgm:prSet/>
      <dgm:spPr/>
      <dgm:t>
        <a:bodyPr/>
        <a:lstStyle/>
        <a:p>
          <a:endParaRPr lang="es-ES_tradnl"/>
        </a:p>
      </dgm:t>
    </dgm:pt>
    <dgm:pt modelId="{CDAC3A75-A751-D04A-B5CB-485A331EFE1B}" type="sibTrans" cxnId="{CD315258-00E4-2B46-AF21-BBA135854E29}">
      <dgm:prSet/>
      <dgm:spPr/>
      <dgm:t>
        <a:bodyPr/>
        <a:lstStyle/>
        <a:p>
          <a:endParaRPr lang="es-ES_tradnl"/>
        </a:p>
      </dgm:t>
    </dgm:pt>
    <dgm:pt modelId="{FD60137E-DE89-4647-974C-23AF1CF2C6D1}">
      <dgm:prSet phldrT="[Texto]"/>
      <dgm:spPr/>
      <dgm:t>
        <a:bodyPr/>
        <a:lstStyle/>
        <a:p>
          <a:r>
            <a:rPr lang="es-ES_tradnl" dirty="0" smtClean="0"/>
            <a:t>Sesión</a:t>
          </a:r>
          <a:endParaRPr lang="es-ES_tradnl" dirty="0"/>
        </a:p>
      </dgm:t>
    </dgm:pt>
    <dgm:pt modelId="{C17BB131-C9C6-B64A-8C94-6B6EF6B983BA}" type="parTrans" cxnId="{E696FA0A-54B9-EA48-B418-A656B0243DC5}">
      <dgm:prSet/>
      <dgm:spPr/>
      <dgm:t>
        <a:bodyPr/>
        <a:lstStyle/>
        <a:p>
          <a:endParaRPr lang="es-ES_tradnl"/>
        </a:p>
      </dgm:t>
    </dgm:pt>
    <dgm:pt modelId="{DE9393D8-218D-5648-98D4-7F9E985787F7}" type="sibTrans" cxnId="{E696FA0A-54B9-EA48-B418-A656B0243DC5}">
      <dgm:prSet/>
      <dgm:spPr/>
      <dgm:t>
        <a:bodyPr/>
        <a:lstStyle/>
        <a:p>
          <a:endParaRPr lang="es-ES_tradnl"/>
        </a:p>
      </dgm:t>
    </dgm:pt>
    <dgm:pt modelId="{75FCF8B1-0481-FB4A-B20E-A3C73DB20BC1}">
      <dgm:prSet phldrT="[Texto]"/>
      <dgm:spPr/>
      <dgm:t>
        <a:bodyPr/>
        <a:lstStyle/>
        <a:p>
          <a:r>
            <a:rPr lang="es-ES_tradnl" dirty="0" smtClean="0"/>
            <a:t>Presentación</a:t>
          </a:r>
          <a:endParaRPr lang="es-ES_tradnl" dirty="0"/>
        </a:p>
      </dgm:t>
    </dgm:pt>
    <dgm:pt modelId="{C9525B9E-DDD1-B74C-9935-77F02FEC229A}" type="parTrans" cxnId="{2FE73BD9-BDF7-B945-8E25-DD40422FC8B1}">
      <dgm:prSet/>
      <dgm:spPr/>
      <dgm:t>
        <a:bodyPr/>
        <a:lstStyle/>
        <a:p>
          <a:endParaRPr lang="es-ES_tradnl"/>
        </a:p>
      </dgm:t>
    </dgm:pt>
    <dgm:pt modelId="{0F473DC2-8FAD-6347-9EC6-9402C0AC3F85}" type="sibTrans" cxnId="{2FE73BD9-BDF7-B945-8E25-DD40422FC8B1}">
      <dgm:prSet/>
      <dgm:spPr/>
      <dgm:t>
        <a:bodyPr/>
        <a:lstStyle/>
        <a:p>
          <a:endParaRPr lang="es-ES_tradnl"/>
        </a:p>
      </dgm:t>
    </dgm:pt>
    <dgm:pt modelId="{658EED99-CD96-EE46-8859-22A82F16D59A}">
      <dgm:prSet phldrT="[Texto]"/>
      <dgm:spPr/>
      <dgm:t>
        <a:bodyPr/>
        <a:lstStyle/>
        <a:p>
          <a:r>
            <a:rPr lang="es-ES_tradnl" dirty="0" smtClean="0"/>
            <a:t>Aplicación</a:t>
          </a:r>
          <a:endParaRPr lang="es-ES_tradnl" dirty="0"/>
        </a:p>
      </dgm:t>
    </dgm:pt>
    <dgm:pt modelId="{1F6285BA-BC71-4147-BA77-E0608B700B26}" type="parTrans" cxnId="{C060CF8C-C012-B34A-A8B8-6585BEC63331}">
      <dgm:prSet/>
      <dgm:spPr/>
      <dgm:t>
        <a:bodyPr/>
        <a:lstStyle/>
        <a:p>
          <a:endParaRPr lang="es-ES_tradnl"/>
        </a:p>
      </dgm:t>
    </dgm:pt>
    <dgm:pt modelId="{812DFA48-534C-F049-90C5-E113DFD96470}" type="sibTrans" cxnId="{C060CF8C-C012-B34A-A8B8-6585BEC63331}">
      <dgm:prSet/>
      <dgm:spPr/>
      <dgm:t>
        <a:bodyPr/>
        <a:lstStyle/>
        <a:p>
          <a:endParaRPr lang="es-ES_tradnl"/>
        </a:p>
      </dgm:t>
    </dgm:pt>
    <dgm:pt modelId="{5E107F1C-9497-B047-BD29-0AAB0165D586}" type="pres">
      <dgm:prSet presAssocID="{426833AF-A0A5-414B-AE2D-E216D056450D}" presName="linear" presStyleCnt="0">
        <dgm:presLayoutVars>
          <dgm:animLvl val="lvl"/>
          <dgm:resizeHandles val="exact"/>
        </dgm:presLayoutVars>
      </dgm:prSet>
      <dgm:spPr/>
      <dgm:t>
        <a:bodyPr/>
        <a:lstStyle/>
        <a:p>
          <a:endParaRPr lang="es-ES_tradnl"/>
        </a:p>
      </dgm:t>
    </dgm:pt>
    <dgm:pt modelId="{84A4F985-1A9E-5545-9E7C-D7ABB91FE171}" type="pres">
      <dgm:prSet presAssocID="{7EB9CD9D-5451-2645-BB60-B1E0681811D2}" presName="parentText" presStyleLbl="node1" presStyleIdx="0" presStyleCnt="7">
        <dgm:presLayoutVars>
          <dgm:chMax val="0"/>
          <dgm:bulletEnabled val="1"/>
        </dgm:presLayoutVars>
      </dgm:prSet>
      <dgm:spPr/>
      <dgm:t>
        <a:bodyPr/>
        <a:lstStyle/>
        <a:p>
          <a:endParaRPr lang="es-ES_tradnl"/>
        </a:p>
      </dgm:t>
    </dgm:pt>
    <dgm:pt modelId="{090AD0BC-66FD-C247-B4BA-5082D914F11F}" type="pres">
      <dgm:prSet presAssocID="{E914AD64-1D08-654F-A4A9-30245BBDA6C2}" presName="spacer" presStyleCnt="0"/>
      <dgm:spPr/>
    </dgm:pt>
    <dgm:pt modelId="{4115203A-6946-F647-BB8C-908475701883}" type="pres">
      <dgm:prSet presAssocID="{68056C33-068B-A940-84D9-DBC8EC065A76}" presName="parentText" presStyleLbl="node1" presStyleIdx="1" presStyleCnt="7">
        <dgm:presLayoutVars>
          <dgm:chMax val="0"/>
          <dgm:bulletEnabled val="1"/>
        </dgm:presLayoutVars>
      </dgm:prSet>
      <dgm:spPr/>
      <dgm:t>
        <a:bodyPr/>
        <a:lstStyle/>
        <a:p>
          <a:endParaRPr lang="es-ES_tradnl"/>
        </a:p>
      </dgm:t>
    </dgm:pt>
    <dgm:pt modelId="{CC1C9B2E-3866-3D4F-8DD9-1A2FC7315D82}" type="pres">
      <dgm:prSet presAssocID="{75F1A971-4E79-954C-844F-8942B015F3FB}" presName="spacer" presStyleCnt="0"/>
      <dgm:spPr/>
    </dgm:pt>
    <dgm:pt modelId="{0702387C-469B-7B49-B1D5-26F0FA882F8D}" type="pres">
      <dgm:prSet presAssocID="{F2168160-9C88-AF4A-9A83-7F81C6C1D02D}" presName="parentText" presStyleLbl="node1" presStyleIdx="2" presStyleCnt="7">
        <dgm:presLayoutVars>
          <dgm:chMax val="0"/>
          <dgm:bulletEnabled val="1"/>
        </dgm:presLayoutVars>
      </dgm:prSet>
      <dgm:spPr/>
      <dgm:t>
        <a:bodyPr/>
        <a:lstStyle/>
        <a:p>
          <a:endParaRPr lang="es-ES_tradnl"/>
        </a:p>
      </dgm:t>
    </dgm:pt>
    <dgm:pt modelId="{9F39F94B-D3FA-0546-A660-5DA37BBBB063}" type="pres">
      <dgm:prSet presAssocID="{91AC53EA-EF6C-8549-8D68-097B67F761BC}" presName="spacer" presStyleCnt="0"/>
      <dgm:spPr/>
    </dgm:pt>
    <dgm:pt modelId="{F0F039A9-BA93-3A43-8B98-A66891C66256}" type="pres">
      <dgm:prSet presAssocID="{E5D0386C-5D72-F543-8BEB-D0A427DF74DE}" presName="parentText" presStyleLbl="node1" presStyleIdx="3" presStyleCnt="7">
        <dgm:presLayoutVars>
          <dgm:chMax val="0"/>
          <dgm:bulletEnabled val="1"/>
        </dgm:presLayoutVars>
      </dgm:prSet>
      <dgm:spPr/>
      <dgm:t>
        <a:bodyPr/>
        <a:lstStyle/>
        <a:p>
          <a:endParaRPr lang="es-ES_tradnl"/>
        </a:p>
      </dgm:t>
    </dgm:pt>
    <dgm:pt modelId="{19792CA5-4EC1-C84E-B0B5-DB1478663F55}" type="pres">
      <dgm:prSet presAssocID="{CDAC3A75-A751-D04A-B5CB-485A331EFE1B}" presName="spacer" presStyleCnt="0"/>
      <dgm:spPr/>
    </dgm:pt>
    <dgm:pt modelId="{167AA0FE-EE8D-294C-BD0A-12ECE3426FF7}" type="pres">
      <dgm:prSet presAssocID="{FD60137E-DE89-4647-974C-23AF1CF2C6D1}" presName="parentText" presStyleLbl="node1" presStyleIdx="4" presStyleCnt="7">
        <dgm:presLayoutVars>
          <dgm:chMax val="0"/>
          <dgm:bulletEnabled val="1"/>
        </dgm:presLayoutVars>
      </dgm:prSet>
      <dgm:spPr/>
      <dgm:t>
        <a:bodyPr/>
        <a:lstStyle/>
        <a:p>
          <a:endParaRPr lang="es-ES_tradnl"/>
        </a:p>
      </dgm:t>
    </dgm:pt>
    <dgm:pt modelId="{F0156D78-7E31-1649-A117-A88D3F9A568D}" type="pres">
      <dgm:prSet presAssocID="{DE9393D8-218D-5648-98D4-7F9E985787F7}" presName="spacer" presStyleCnt="0"/>
      <dgm:spPr/>
    </dgm:pt>
    <dgm:pt modelId="{C08E1E0E-8012-3A4C-9122-13D9F83606AA}" type="pres">
      <dgm:prSet presAssocID="{75FCF8B1-0481-FB4A-B20E-A3C73DB20BC1}" presName="parentText" presStyleLbl="node1" presStyleIdx="5" presStyleCnt="7">
        <dgm:presLayoutVars>
          <dgm:chMax val="0"/>
          <dgm:bulletEnabled val="1"/>
        </dgm:presLayoutVars>
      </dgm:prSet>
      <dgm:spPr/>
      <dgm:t>
        <a:bodyPr/>
        <a:lstStyle/>
        <a:p>
          <a:endParaRPr lang="es-ES_tradnl"/>
        </a:p>
      </dgm:t>
    </dgm:pt>
    <dgm:pt modelId="{5A2A6E78-2F0E-A246-B455-F924D0AF61A9}" type="pres">
      <dgm:prSet presAssocID="{0F473DC2-8FAD-6347-9EC6-9402C0AC3F85}" presName="spacer" presStyleCnt="0"/>
      <dgm:spPr/>
    </dgm:pt>
    <dgm:pt modelId="{A9951F31-1572-0742-A79D-4B1A7120CAE0}" type="pres">
      <dgm:prSet presAssocID="{658EED99-CD96-EE46-8859-22A82F16D59A}" presName="parentText" presStyleLbl="node1" presStyleIdx="6" presStyleCnt="7">
        <dgm:presLayoutVars>
          <dgm:chMax val="0"/>
          <dgm:bulletEnabled val="1"/>
        </dgm:presLayoutVars>
      </dgm:prSet>
      <dgm:spPr/>
      <dgm:t>
        <a:bodyPr/>
        <a:lstStyle/>
        <a:p>
          <a:endParaRPr lang="es-ES_tradnl"/>
        </a:p>
      </dgm:t>
    </dgm:pt>
  </dgm:ptLst>
  <dgm:cxnLst>
    <dgm:cxn modelId="{89F97246-8B2E-4871-92B1-380729D2F1D6}" type="presOf" srcId="{426833AF-A0A5-414B-AE2D-E216D056450D}" destId="{5E107F1C-9497-B047-BD29-0AAB0165D586}" srcOrd="0" destOrd="0" presId="urn:microsoft.com/office/officeart/2005/8/layout/vList2"/>
    <dgm:cxn modelId="{2FE73BD9-BDF7-B945-8E25-DD40422FC8B1}" srcId="{426833AF-A0A5-414B-AE2D-E216D056450D}" destId="{75FCF8B1-0481-FB4A-B20E-A3C73DB20BC1}" srcOrd="5" destOrd="0" parTransId="{C9525B9E-DDD1-B74C-9935-77F02FEC229A}" sibTransId="{0F473DC2-8FAD-6347-9EC6-9402C0AC3F85}"/>
    <dgm:cxn modelId="{648D3B38-DCB2-AE45-8EED-DE63232E5A24}" srcId="{426833AF-A0A5-414B-AE2D-E216D056450D}" destId="{7EB9CD9D-5451-2645-BB60-B1E0681811D2}" srcOrd="0" destOrd="0" parTransId="{828F0D67-E1C8-9049-8D5F-CC176D8A2D75}" sibTransId="{E914AD64-1D08-654F-A4A9-30245BBDA6C2}"/>
    <dgm:cxn modelId="{DF6D8EAE-E95B-4ABB-A821-FD8E1ADA5F73}" type="presOf" srcId="{75FCF8B1-0481-FB4A-B20E-A3C73DB20BC1}" destId="{C08E1E0E-8012-3A4C-9122-13D9F83606AA}" srcOrd="0" destOrd="0" presId="urn:microsoft.com/office/officeart/2005/8/layout/vList2"/>
    <dgm:cxn modelId="{68D51141-D197-AC46-9099-1D42503BD020}" srcId="{426833AF-A0A5-414B-AE2D-E216D056450D}" destId="{F2168160-9C88-AF4A-9A83-7F81C6C1D02D}" srcOrd="2" destOrd="0" parTransId="{62BB124D-2795-7C4C-A646-F225EA799C46}" sibTransId="{91AC53EA-EF6C-8549-8D68-097B67F761BC}"/>
    <dgm:cxn modelId="{798D9E82-B826-4D75-A46E-63A78F72E279}" type="presOf" srcId="{7EB9CD9D-5451-2645-BB60-B1E0681811D2}" destId="{84A4F985-1A9E-5545-9E7C-D7ABB91FE171}" srcOrd="0" destOrd="0" presId="urn:microsoft.com/office/officeart/2005/8/layout/vList2"/>
    <dgm:cxn modelId="{C689B6DA-408B-41B4-AD67-38838CC75029}" type="presOf" srcId="{658EED99-CD96-EE46-8859-22A82F16D59A}" destId="{A9951F31-1572-0742-A79D-4B1A7120CAE0}" srcOrd="0" destOrd="0" presId="urn:microsoft.com/office/officeart/2005/8/layout/vList2"/>
    <dgm:cxn modelId="{4099E52A-AA8F-4079-9E35-12B4F9968E6A}" type="presOf" srcId="{F2168160-9C88-AF4A-9A83-7F81C6C1D02D}" destId="{0702387C-469B-7B49-B1D5-26F0FA882F8D}" srcOrd="0" destOrd="0" presId="urn:microsoft.com/office/officeart/2005/8/layout/vList2"/>
    <dgm:cxn modelId="{CD315258-00E4-2B46-AF21-BBA135854E29}" srcId="{426833AF-A0A5-414B-AE2D-E216D056450D}" destId="{E5D0386C-5D72-F543-8BEB-D0A427DF74DE}" srcOrd="3" destOrd="0" parTransId="{AF72FA04-FBA5-8E43-A737-7C34AE53E87D}" sibTransId="{CDAC3A75-A751-D04A-B5CB-485A331EFE1B}"/>
    <dgm:cxn modelId="{5CFB1A75-D02F-42C5-B76B-CC20C5A141A5}" type="presOf" srcId="{FD60137E-DE89-4647-974C-23AF1CF2C6D1}" destId="{167AA0FE-EE8D-294C-BD0A-12ECE3426FF7}" srcOrd="0" destOrd="0" presId="urn:microsoft.com/office/officeart/2005/8/layout/vList2"/>
    <dgm:cxn modelId="{C7BD5C15-1765-49F9-A19A-05BCD9459981}" type="presOf" srcId="{E5D0386C-5D72-F543-8BEB-D0A427DF74DE}" destId="{F0F039A9-BA93-3A43-8B98-A66891C66256}" srcOrd="0" destOrd="0" presId="urn:microsoft.com/office/officeart/2005/8/layout/vList2"/>
    <dgm:cxn modelId="{E696FA0A-54B9-EA48-B418-A656B0243DC5}" srcId="{426833AF-A0A5-414B-AE2D-E216D056450D}" destId="{FD60137E-DE89-4647-974C-23AF1CF2C6D1}" srcOrd="4" destOrd="0" parTransId="{C17BB131-C9C6-B64A-8C94-6B6EF6B983BA}" sibTransId="{DE9393D8-218D-5648-98D4-7F9E985787F7}"/>
    <dgm:cxn modelId="{C060CF8C-C012-B34A-A8B8-6585BEC63331}" srcId="{426833AF-A0A5-414B-AE2D-E216D056450D}" destId="{658EED99-CD96-EE46-8859-22A82F16D59A}" srcOrd="6" destOrd="0" parTransId="{1F6285BA-BC71-4147-BA77-E0608B700B26}" sibTransId="{812DFA48-534C-F049-90C5-E113DFD96470}"/>
    <dgm:cxn modelId="{374228A5-06DC-5045-8A0A-F66DA0B38D1C}" srcId="{426833AF-A0A5-414B-AE2D-E216D056450D}" destId="{68056C33-068B-A940-84D9-DBC8EC065A76}" srcOrd="1" destOrd="0" parTransId="{05AAFD0E-5EE9-7446-AB1B-E8F272B30FCF}" sibTransId="{75F1A971-4E79-954C-844F-8942B015F3FB}"/>
    <dgm:cxn modelId="{C2FD8AFD-285B-4FF7-AF50-F23890DE0D1B}" type="presOf" srcId="{68056C33-068B-A940-84D9-DBC8EC065A76}" destId="{4115203A-6946-F647-BB8C-908475701883}" srcOrd="0" destOrd="0" presId="urn:microsoft.com/office/officeart/2005/8/layout/vList2"/>
    <dgm:cxn modelId="{D969312C-7767-41BE-9C3F-425AED2BA7B5}" type="presParOf" srcId="{5E107F1C-9497-B047-BD29-0AAB0165D586}" destId="{84A4F985-1A9E-5545-9E7C-D7ABB91FE171}" srcOrd="0" destOrd="0" presId="urn:microsoft.com/office/officeart/2005/8/layout/vList2"/>
    <dgm:cxn modelId="{E8495625-97C5-4BCA-AB22-D47A474F6FFD}" type="presParOf" srcId="{5E107F1C-9497-B047-BD29-0AAB0165D586}" destId="{090AD0BC-66FD-C247-B4BA-5082D914F11F}" srcOrd="1" destOrd="0" presId="urn:microsoft.com/office/officeart/2005/8/layout/vList2"/>
    <dgm:cxn modelId="{2A8797F4-DC97-4DA3-9E62-2D277654B200}" type="presParOf" srcId="{5E107F1C-9497-B047-BD29-0AAB0165D586}" destId="{4115203A-6946-F647-BB8C-908475701883}" srcOrd="2" destOrd="0" presId="urn:microsoft.com/office/officeart/2005/8/layout/vList2"/>
    <dgm:cxn modelId="{89E30740-0273-497D-83ED-5AD562339B79}" type="presParOf" srcId="{5E107F1C-9497-B047-BD29-0AAB0165D586}" destId="{CC1C9B2E-3866-3D4F-8DD9-1A2FC7315D82}" srcOrd="3" destOrd="0" presId="urn:microsoft.com/office/officeart/2005/8/layout/vList2"/>
    <dgm:cxn modelId="{F0F95C5A-6E54-4900-BE20-EF889C5DA2A9}" type="presParOf" srcId="{5E107F1C-9497-B047-BD29-0AAB0165D586}" destId="{0702387C-469B-7B49-B1D5-26F0FA882F8D}" srcOrd="4" destOrd="0" presId="urn:microsoft.com/office/officeart/2005/8/layout/vList2"/>
    <dgm:cxn modelId="{FE2288A3-73F7-4B48-9709-563544D43D27}" type="presParOf" srcId="{5E107F1C-9497-B047-BD29-0AAB0165D586}" destId="{9F39F94B-D3FA-0546-A660-5DA37BBBB063}" srcOrd="5" destOrd="0" presId="urn:microsoft.com/office/officeart/2005/8/layout/vList2"/>
    <dgm:cxn modelId="{11488168-B926-4098-B2C8-28A65815FC8B}" type="presParOf" srcId="{5E107F1C-9497-B047-BD29-0AAB0165D586}" destId="{F0F039A9-BA93-3A43-8B98-A66891C66256}" srcOrd="6" destOrd="0" presId="urn:microsoft.com/office/officeart/2005/8/layout/vList2"/>
    <dgm:cxn modelId="{218C690F-F4A4-4EDE-A365-E4AA9ACB20BF}" type="presParOf" srcId="{5E107F1C-9497-B047-BD29-0AAB0165D586}" destId="{19792CA5-4EC1-C84E-B0B5-DB1478663F55}" srcOrd="7" destOrd="0" presId="urn:microsoft.com/office/officeart/2005/8/layout/vList2"/>
    <dgm:cxn modelId="{6D0118FD-BBCD-4681-B0B0-8CC33BA0B40B}" type="presParOf" srcId="{5E107F1C-9497-B047-BD29-0AAB0165D586}" destId="{167AA0FE-EE8D-294C-BD0A-12ECE3426FF7}" srcOrd="8" destOrd="0" presId="urn:microsoft.com/office/officeart/2005/8/layout/vList2"/>
    <dgm:cxn modelId="{83D48534-1D1F-4923-B31A-CF674429F127}" type="presParOf" srcId="{5E107F1C-9497-B047-BD29-0AAB0165D586}" destId="{F0156D78-7E31-1649-A117-A88D3F9A568D}" srcOrd="9" destOrd="0" presId="urn:microsoft.com/office/officeart/2005/8/layout/vList2"/>
    <dgm:cxn modelId="{9EDEF1B1-D6C0-4923-A53E-B48CF172CC59}" type="presParOf" srcId="{5E107F1C-9497-B047-BD29-0AAB0165D586}" destId="{C08E1E0E-8012-3A4C-9122-13D9F83606AA}" srcOrd="10" destOrd="0" presId="urn:microsoft.com/office/officeart/2005/8/layout/vList2"/>
    <dgm:cxn modelId="{D9079C00-37C2-489C-A95B-7DFF5BB7FFDB}" type="presParOf" srcId="{5E107F1C-9497-B047-BD29-0AAB0165D586}" destId="{5A2A6E78-2F0E-A246-B455-F924D0AF61A9}" srcOrd="11" destOrd="0" presId="urn:microsoft.com/office/officeart/2005/8/layout/vList2"/>
    <dgm:cxn modelId="{EB041D57-0632-4C6D-A2B0-B8707D12933E}" type="presParOf" srcId="{5E107F1C-9497-B047-BD29-0AAB0165D586}" destId="{A9951F31-1572-0742-A79D-4B1A7120CAE0}" srcOrd="12"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7">
  <dgm:title val=""/>
  <dgm:desc val=""/>
  <dgm:catLst>
    <dgm:cat type="3D" pri="11700"/>
  </dgm:catLst>
  <dgm:scene3d>
    <a:camera prst="perspectiveLeft" zoom="91000"/>
    <a:lightRig rig="threePt" dir="t">
      <a:rot lat="0" lon="0" rev="20640000"/>
    </a:lightRig>
  </dgm:scene3d>
  <dgm:styleLbl name="node0">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lnNode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vennNode1">
    <dgm:scene3d>
      <a:camera prst="orthographicFront"/>
      <a:lightRig rig="threePt" dir="t"/>
    </dgm:scene3d>
    <dgm:sp3d extrusionH="50600" prstMaterial="clear">
      <a:bevelT w="101600" h="80600" prst="relaxedInset"/>
      <a:bevelB w="80600" h="80600" prst="relaxedInset"/>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50600" prstMaterial="metal">
      <a:bevelT w="101600" h="80600" prst="relaxedInset"/>
      <a:bevelB w="80600" h="80600" prst="relaxedInset"/>
    </dgm:sp3d>
    <dgm:txPr/>
    <dgm:style>
      <a:lnRef idx="1">
        <a:scrgbClr r="0" g="0" b="0"/>
      </a:lnRef>
      <a:fillRef idx="1">
        <a:scrgbClr r="0" g="0" b="0"/>
      </a:fillRef>
      <a:effectRef idx="1">
        <a:scrgbClr r="0" g="0" b="0"/>
      </a:effectRef>
      <a:fontRef idx="minor">
        <a:schemeClr val="dk1"/>
      </a:fontRef>
    </dgm:style>
  </dgm:styleLbl>
  <dgm:styleLbl name="node1">
    <dgm:scene3d>
      <a:camera prst="orthographicFront"/>
      <a:lightRig rig="threePt" dir="t"/>
    </dgm:scene3d>
    <dgm:sp3d extrusionH="50600" prstMaterial="metal">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2">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3">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4">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fgImgPlace1">
    <dgm:scene3d>
      <a:camera prst="orthographicFront"/>
      <a:lightRig rig="threePt" dir="t"/>
    </dgm:scene3d>
    <dgm:sp3d z="57200" extrusionH="10600" prstMaterial="plastic">
      <a:bevelT w="101600" h="8600" prst="relaxedInset"/>
      <a:bevelB w="8600" h="8600" prst="relaxedInset"/>
    </dgm:sp3d>
    <dgm:txPr/>
    <dgm:style>
      <a:lnRef idx="0">
        <a:scrgbClr r="0" g="0" b="0"/>
      </a:lnRef>
      <a:fillRef idx="1">
        <a:scrgbClr r="0" g="0" b="0"/>
      </a:fillRef>
      <a:effectRef idx="1">
        <a:scrgbClr r="0" g="0" b="0"/>
      </a:effectRef>
      <a:fontRef idx="minor"/>
    </dgm:style>
  </dgm:styleLbl>
  <dgm:styleLbl name="alignImgPlace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dgm:style>
  </dgm:styleLbl>
  <dgm:styleLbl name="bgImgPlace1">
    <dgm:scene3d>
      <a:camera prst="orthographicFront"/>
      <a:lightRig rig="threePt" dir="t"/>
    </dgm:scene3d>
    <dgm:sp3d z="-211800" extrusionH="10600" prstMaterial="plastic">
      <a:bevelT w="101600" h="8600" prst="relaxedInset"/>
      <a:bevelB w="8600" h="8600" prst="relaxedInset"/>
    </dgm:sp3d>
    <dgm:txPr/>
    <dgm:style>
      <a:lnRef idx="0">
        <a:scrgbClr r="0" g="0" b="0"/>
      </a:lnRef>
      <a:fillRef idx="1">
        <a:scrgbClr r="0" g="0" b="0"/>
      </a:fillRef>
      <a:effectRef idx="1">
        <a:scrgbClr r="0" g="0" b="0"/>
      </a:effectRef>
      <a:fontRef idx="minor"/>
    </dgm:style>
  </dgm:styleLbl>
  <dgm:styleLbl name="sibTrans2D1">
    <dgm:scene3d>
      <a:camera prst="orthographicFront"/>
      <a:lightRig rig="threePt" dir="t"/>
    </dgm:scene3d>
    <dgm:sp3d z="-110000">
      <a:bevelT w="40600" h="20600" prst="relaxedInset"/>
    </dgm:sp3d>
    <dgm:txPr/>
    <dgm:style>
      <a:lnRef idx="0">
        <a:scrgbClr r="0" g="0" b="0"/>
      </a:lnRef>
      <a:fillRef idx="1">
        <a:scrgbClr r="0" g="0" b="0"/>
      </a:fillRef>
      <a:effectRef idx="2">
        <a:scrgbClr r="0" g="0" b="0"/>
      </a:effectRef>
      <a:fontRef idx="minor"/>
    </dgm:style>
  </dgm:styleLbl>
  <dgm:styleLbl name="fgSibTrans2D1">
    <dgm:scene3d>
      <a:camera prst="orthographicFront"/>
      <a:lightRig rig="threePt" dir="t"/>
    </dgm:scene3d>
    <dgm:sp3d z="10600">
      <a:bevelT w="40600" h="20600" prst="relaxedInset"/>
    </dgm:sp3d>
    <dgm:txPr/>
    <dgm:style>
      <a:lnRef idx="0">
        <a:scrgbClr r="0" g="0" b="0"/>
      </a:lnRef>
      <a:fillRef idx="1">
        <a:scrgbClr r="0" g="0" b="0"/>
      </a:fillRef>
      <a:effectRef idx="2">
        <a:scrgbClr r="0" g="0" b="0"/>
      </a:effectRef>
      <a:fontRef idx="minor"/>
    </dgm:style>
  </dgm:styleLbl>
  <dgm:styleLbl name="bgSibTrans2D1">
    <dgm:scene3d>
      <a:camera prst="orthographicFront"/>
      <a:lightRig rig="threePt" dir="t"/>
    </dgm:scene3d>
    <dgm:sp3d z="-211800">
      <a:bevelT w="40600" h="20600" prst="relaxedInset"/>
    </dgm:sp3d>
    <dgm:txPr/>
    <dgm:style>
      <a:lnRef idx="0">
        <a:scrgbClr r="0" g="0" b="0"/>
      </a:lnRef>
      <a:fillRef idx="1">
        <a:scrgbClr r="0" g="0" b="0"/>
      </a:fillRef>
      <a:effectRef idx="2">
        <a:scrgbClr r="0" g="0" b="0"/>
      </a:effectRef>
      <a:fontRef idx="minor"/>
    </dgm:style>
  </dgm:styleLbl>
  <dgm:styleLbl name="sibTrans1D1">
    <dgm:scene3d>
      <a:camera prst="orthographicFront"/>
      <a:lightRig rig="threePt" dir="t"/>
    </dgm:scene3d>
    <dgm:sp3d z="-110000"/>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0000"/>
    <dgm:txPr/>
    <dgm:style>
      <a:lnRef idx="1">
        <a:scrgbClr r="0" g="0" b="0"/>
      </a:lnRef>
      <a:fillRef idx="1">
        <a:scrgbClr r="0" g="0" b="0"/>
      </a:fillRef>
      <a:effectRef idx="0">
        <a:scrgbClr r="0" g="0" b="0"/>
      </a:effectRef>
      <a:fontRef idx="minor"/>
    </dgm:style>
  </dgm:styleLbl>
  <dgm:styleLbl name="asst0">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2">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3">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4">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parChTrans2D1">
    <dgm:scene3d>
      <a:camera prst="orthographicFront"/>
      <a:lightRig rig="threePt" dir="t"/>
    </dgm:scene3d>
    <dgm:sp3d z="-110000">
      <a:bevelT w="40600" h="20600" prst="relaxedInset"/>
    </dgm:sp3d>
    <dgm:txPr/>
    <dgm:style>
      <a:lnRef idx="0">
        <a:scrgbClr r="0" g="0" b="0"/>
      </a:lnRef>
      <a:fillRef idx="1">
        <a:scrgbClr r="0" g="0" b="0"/>
      </a:fillRef>
      <a:effectRef idx="0">
        <a:scrgbClr r="0" g="0" b="0"/>
      </a:effectRef>
      <a:fontRef idx="minor"/>
    </dgm:style>
  </dgm:styleLbl>
  <dgm:styleLbl name="parChTrans2D2">
    <dgm:scene3d>
      <a:camera prst="orthographicFront"/>
      <a:lightRig rig="threePt" dir="t"/>
    </dgm:scene3d>
    <dgm:sp3d z="-110000">
      <a:bevelT w="40600" h="20600" prst="relaxedInset"/>
    </dgm:sp3d>
    <dgm:txPr/>
    <dgm:style>
      <a:lnRef idx="0">
        <a:scrgbClr r="0" g="0" b="0"/>
      </a:lnRef>
      <a:fillRef idx="1">
        <a:scrgbClr r="0" g="0" b="0"/>
      </a:fillRef>
      <a:effectRef idx="0">
        <a:scrgbClr r="0" g="0" b="0"/>
      </a:effectRef>
      <a:fontRef idx="minor"/>
    </dgm:style>
  </dgm:styleLbl>
  <dgm:styleLbl name="parChTrans2D3">
    <dgm:scene3d>
      <a:camera prst="orthographicFront"/>
      <a:lightRig rig="threePt" dir="t"/>
    </dgm:scene3d>
    <dgm:sp3d z="-110000"/>
    <dgm:txPr/>
    <dgm:style>
      <a:lnRef idx="0">
        <a:scrgbClr r="0" g="0" b="0"/>
      </a:lnRef>
      <a:fillRef idx="1">
        <a:scrgbClr r="0" g="0" b="0"/>
      </a:fillRef>
      <a:effectRef idx="0">
        <a:scrgbClr r="0" g="0" b="0"/>
      </a:effectRef>
      <a:fontRef idx="minor"/>
    </dgm:style>
  </dgm:styleLbl>
  <dgm:styleLbl name="parChTrans2D4">
    <dgm:scene3d>
      <a:camera prst="orthographicFront"/>
      <a:lightRig rig="threePt" dir="t"/>
    </dgm:scene3d>
    <dgm:sp3d z="-110000"/>
    <dgm:txPr/>
    <dgm:style>
      <a:lnRef idx="0">
        <a:scrgbClr r="0" g="0" b="0"/>
      </a:lnRef>
      <a:fillRef idx="1">
        <a:scrgbClr r="0" g="0" b="0"/>
      </a:fillRef>
      <a:effectRef idx="0">
        <a:scrgbClr r="0" g="0" b="0"/>
      </a:effectRef>
      <a:fontRef idx="minor"/>
    </dgm:style>
  </dgm:styleLbl>
  <dgm:styleLbl name="parChTrans1D1">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161800" extrusionH="10600" prstMaterial="matte">
      <a:bevelT w="90600" h="18600" prst="softRound"/>
      <a:bevelB w="48600" h="8600" prst="relaxedInset"/>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extrusionH="50600">
      <a:bevelT w="101600" h="80600"/>
      <a:bevelB w="80600" h="80600"/>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50600">
      <a:bevelT w="101600" h="80600"/>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161800" extrusionH="10600" prstMaterial="matte">
      <a:bevelT w="90600" h="18600" prst="softRound"/>
      <a:bevelB w="48600" h="8600" prst="relaxedInset"/>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2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solidAlignAcc1">
    <dgm:scene3d>
      <a:camera prst="orthographicFront"/>
      <a:lightRig rig="threePt" dir="t"/>
    </dgm:scene3d>
    <dgm:sp3d extrusionH="50600" contourW="3000">
      <a:bevelT w="101600" h="80600" prst="relaxedInset"/>
      <a:bevelB w="80600" h="80600" prst="relaxedInset"/>
    </dgm:sp3d>
    <dgm:txPr/>
    <dgm:style>
      <a:lnRef idx="0">
        <a:scrgbClr r="0" g="0" b="0"/>
      </a:lnRef>
      <a:fillRef idx="1">
        <a:scrgbClr r="0" g="0" b="0"/>
      </a:fillRef>
      <a:effectRef idx="0">
        <a:scrgbClr r="0" g="0" b="0"/>
      </a:effectRef>
      <a:fontRef idx="minor"/>
    </dgm:style>
  </dgm:styleLbl>
  <dgm:styleLbl name="solidBgAcc1">
    <dgm:scene3d>
      <a:camera prst="orthographicFront"/>
      <a:lightRig rig="threePt" dir="t"/>
    </dgm:scene3d>
    <dgm:sp3d z="-161800" extrusionH="10600" contourW="3000">
      <a:bevelT w="48600" h="8600" prst="softRound"/>
      <a:bevelB w="48600" h="8600" prst="relaxedInset"/>
    </dgm:sp3d>
    <dgm:txPr/>
    <dgm:style>
      <a:lnRef idx="0">
        <a:scrgbClr r="0" g="0" b="0"/>
      </a:lnRef>
      <a:fillRef idx="1">
        <a:scrgbClr r="0" g="0" b="0"/>
      </a:fillRef>
      <a:effectRef idx="0">
        <a:scrgbClr r="0" g="0" b="0"/>
      </a:effectRef>
      <a:fontRef idx="minor"/>
    </dgm:style>
  </dgm:styleLbl>
  <dgm:styleLbl name="fgAccFollowNode1">
    <dgm:scene3d>
      <a:camera prst="orthographicFront"/>
      <a:lightRig rig="threePt" dir="t"/>
    </dgm:scene3d>
    <dgm:sp3d z="572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50600" contourW="3000">
      <a:bevelT w="101600" h="80600" prst="relaxedInset"/>
      <a:bevelB w="80600" h="80600" prst="relaxedInset"/>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161800" extrusionH="10600" contourW="3000">
      <a:bevelT w="48600" h="8600" prst="relaxedInset"/>
      <a:bevelB w="48600" h="8600" prst="relaxedInset"/>
    </dgm:sp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1618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50600">
      <a:bevelT w="80600" h="80600" prst="relaxedInset"/>
      <a:bevelB w="80600" h="80600" prst="relaxedInset"/>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200" extrusionH="600" contourW="3000" prstMaterial="plastic">
      <a:bevelT w="80600" h="18600" prst="relaxedInset"/>
      <a:bevelB w="80600" h="8600" prst="relaxedInset"/>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23.png"/></Relationships>
</file>

<file path=ppt/slideLayouts/_rels/slideLayout1.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3.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2.png"/></Relationships>
</file>

<file path=ppt/slideLayouts/_rels/slideLayout9.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2.png"/></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sp>
        <p:nvSpPr>
          <p:cNvPr id="7" name="Rectangle 6"/>
          <p:cNvSpPr/>
          <p:nvPr/>
        </p:nvSpPr>
        <p:spPr>
          <a:xfrm>
            <a:off x="920834" y="1346946"/>
            <a:ext cx="10222992" cy="80683"/>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6200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920834" y="4299696"/>
            <a:ext cx="10222992" cy="80683"/>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175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920834" y="1484779"/>
            <a:ext cx="10222992" cy="2743200"/>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grpSp>
        <p:nvGrpSpPr>
          <p:cNvPr id="10" name="Group 9"/>
          <p:cNvGrpSpPr/>
          <p:nvPr/>
        </p:nvGrpSpPr>
        <p:grpSpPr>
          <a:xfrm>
            <a:off x="9649215" y="4068923"/>
            <a:ext cx="1080904" cy="1080902"/>
            <a:chOff x="9685338" y="4460675"/>
            <a:chExt cx="1080904" cy="1080902"/>
          </a:xfrm>
        </p:grpSpPr>
        <p:sp>
          <p:nvSpPr>
            <p:cNvPr id="11" name="Oval 10"/>
            <p:cNvSpPr/>
            <p:nvPr/>
          </p:nvSpPr>
          <p:spPr>
            <a:xfrm>
              <a:off x="9685338" y="4460675"/>
              <a:ext cx="1080904" cy="1080902"/>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Layer>
                    </a14:imgProps>
                  </a:ext>
                </a:extLst>
              </a:blip>
              <a:srcRect/>
              <a:tile tx="0" ty="0" sx="85000" sy="85000" flip="none" algn="tl"/>
            </a:blipFill>
            <a:ln w="25400" cap="flat" cmpd="sng" algn="ctr">
              <a:noFill/>
              <a:prstDash val="solid"/>
            </a:ln>
            <a:effectLst/>
          </p:spPr>
        </p:sp>
        <p:sp>
          <p:nvSpPr>
            <p:cNvPr id="12" name="Oval 11"/>
            <p:cNvSpPr/>
            <p:nvPr/>
          </p:nvSpPr>
          <p:spPr>
            <a:xfrm>
              <a:off x="9793429" y="4568765"/>
              <a:ext cx="864723" cy="864722"/>
            </a:xfrm>
            <a:prstGeom prst="ellipse">
              <a:avLst/>
            </a:prstGeom>
            <a:noFill/>
            <a:ln w="25400" cap="flat" cmpd="sng" algn="ctr">
              <a:solidFill>
                <a:sysClr val="window" lastClr="FFFFFF"/>
              </a:solidFill>
              <a:prstDash val="solid"/>
            </a:ln>
            <a:effectLst/>
          </p:spPr>
        </p:sp>
      </p:grpSp>
      <p:sp>
        <p:nvSpPr>
          <p:cNvPr id="2" name="Title 1"/>
          <p:cNvSpPr>
            <a:spLocks noGrp="1"/>
          </p:cNvSpPr>
          <p:nvPr>
            <p:ph type="ctrTitle"/>
          </p:nvPr>
        </p:nvSpPr>
        <p:spPr>
          <a:xfrm>
            <a:off x="1051560" y="1432223"/>
            <a:ext cx="9966960" cy="3035808"/>
          </a:xfrm>
        </p:spPr>
        <p:txBody>
          <a:bodyPr anchor="ctr">
            <a:noAutofit/>
          </a:bodyPr>
          <a:lstStyle>
            <a:lvl1pPr algn="l">
              <a:lnSpc>
                <a:spcPct val="80000"/>
              </a:lnSpc>
              <a:defRPr sz="9600" cap="all" baseline="0">
                <a:blipFill dpi="0" rotWithShape="1">
                  <a:blip r:embed="rId4"/>
                  <a:srcRect/>
                  <a:tile tx="6350" ty="-127000" sx="65000" sy="64000" flip="none" algn="tl"/>
                </a:blipFill>
              </a:defRPr>
            </a:lvl1pPr>
          </a:lstStyle>
          <a:p>
            <a:r>
              <a:rPr lang="es-ES" smtClean="0"/>
              <a:t>Haga clic para modificar el estilo de título del patrón</a:t>
            </a:r>
            <a:endParaRPr lang="en-US" dirty="0"/>
          </a:p>
        </p:txBody>
      </p:sp>
      <p:sp>
        <p:nvSpPr>
          <p:cNvPr id="3" name="Subtitle 2"/>
          <p:cNvSpPr>
            <a:spLocks noGrp="1"/>
          </p:cNvSpPr>
          <p:nvPr>
            <p:ph type="subTitle" idx="1"/>
          </p:nvPr>
        </p:nvSpPr>
        <p:spPr>
          <a:xfrm>
            <a:off x="1069848" y="4389120"/>
            <a:ext cx="7891272" cy="1069848"/>
          </a:xfrm>
        </p:spPr>
        <p:txBody>
          <a:bodyPr>
            <a:normAutofit/>
          </a:bodyPr>
          <a:lstStyle>
            <a:lvl1pPr marL="0" indent="0" algn="l">
              <a:buNone/>
              <a:defRPr sz="2200">
                <a:solidFill>
                  <a:schemeClr val="tx1"/>
                </a:solidFill>
              </a:defRPr>
            </a:lvl1pPr>
            <a:lvl2pPr marL="457200" indent="0" algn="ctr">
              <a:buNone/>
              <a:defRPr sz="2200"/>
            </a:lvl2pPr>
            <a:lvl3pPr marL="914400" indent="0" algn="ctr">
              <a:buNone/>
              <a:defRPr sz="22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s-ES" smtClean="0"/>
              <a:t>Haga clic para modificar el estilo de subtítulo del patrón</a:t>
            </a:r>
            <a:endParaRPr lang="en-US" dirty="0"/>
          </a:p>
        </p:txBody>
      </p:sp>
      <p:sp>
        <p:nvSpPr>
          <p:cNvPr id="4" name="Date Placeholder 3"/>
          <p:cNvSpPr>
            <a:spLocks noGrp="1"/>
          </p:cNvSpPr>
          <p:nvPr>
            <p:ph type="dt" sz="half" idx="10"/>
          </p:nvPr>
        </p:nvSpPr>
        <p:spPr/>
        <p:txBody>
          <a:bodyPr/>
          <a:lstStyle/>
          <a:p>
            <a:fld id="{4AAD347D-5ACD-4C99-B74B-A9C85AD731AF}" type="datetimeFigureOut">
              <a:rPr lang="en-US" smtClean="0"/>
              <a:t>8/19/2024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9592733" y="4289334"/>
            <a:ext cx="1193868" cy="640080"/>
          </a:xfrm>
        </p:spPr>
        <p:txBody>
          <a:bodyPr/>
          <a:lstStyle>
            <a:lvl1pPr>
              <a:defRPr sz="2800"/>
            </a:lvl1pPr>
          </a:lstStyle>
          <a:p>
            <a:fld id="{D57F1E4F-1CFF-5643-939E-02111984F565}" type="slidenum">
              <a:rPr lang="en-US" smtClean="0"/>
              <a:t>‹Nº›</a:t>
            </a:fld>
            <a:endParaRPr lang="en-US" dirty="0"/>
          </a:p>
        </p:txBody>
      </p:sp>
    </p:spTree>
    <p:extLst>
      <p:ext uri="{BB962C8B-B14F-4D97-AF65-F5344CB8AC3E}">
        <p14:creationId xmlns:p14="http://schemas.microsoft.com/office/powerpoint/2010/main" val="296608455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4509A250-FF31-4206-8172-F9D3106AACB1}" type="datetimeFigureOut">
              <a:rPr lang="en-US" smtClean="0"/>
              <a:t>8/19/2024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smtClean="0"/>
              <a:t>‹Nº›</a:t>
            </a:fld>
            <a:endParaRPr lang="en-US" dirty="0"/>
          </a:p>
        </p:txBody>
      </p:sp>
    </p:spTree>
    <p:extLst>
      <p:ext uri="{BB962C8B-B14F-4D97-AF65-F5344CB8AC3E}">
        <p14:creationId xmlns:p14="http://schemas.microsoft.com/office/powerpoint/2010/main" val="375201290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533400"/>
            <a:ext cx="2552700" cy="5638800"/>
          </a:xfrm>
        </p:spPr>
        <p:txBody>
          <a:bodyPr vert="eaVert"/>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a:xfrm>
            <a:off x="1066800" y="533400"/>
            <a:ext cx="7505700" cy="5638800"/>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4509A250-FF31-4206-8172-F9D3106AACB1}" type="datetimeFigureOut">
              <a:rPr lang="en-US" smtClean="0"/>
              <a:t>8/19/2024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smtClean="0"/>
              <a:t>‹Nº›</a:t>
            </a:fld>
            <a:endParaRPr lang="en-US" dirty="0"/>
          </a:p>
        </p:txBody>
      </p:sp>
    </p:spTree>
    <p:extLst>
      <p:ext uri="{BB962C8B-B14F-4D97-AF65-F5344CB8AC3E}">
        <p14:creationId xmlns:p14="http://schemas.microsoft.com/office/powerpoint/2010/main" val="165543859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Content Placeholder 2"/>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4509A250-FF31-4206-8172-F9D3106AACB1}" type="datetimeFigureOut">
              <a:rPr lang="en-US" smtClean="0"/>
              <a:t>8/19/2024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smtClean="0"/>
              <a:t>‹Nº›</a:t>
            </a:fld>
            <a:endParaRPr lang="en-US" dirty="0"/>
          </a:p>
        </p:txBody>
      </p:sp>
    </p:spTree>
    <p:extLst>
      <p:ext uri="{BB962C8B-B14F-4D97-AF65-F5344CB8AC3E}">
        <p14:creationId xmlns:p14="http://schemas.microsoft.com/office/powerpoint/2010/main" val="399864051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Encabezado de sección">
    <p:spTree>
      <p:nvGrpSpPr>
        <p:cNvPr id="1" name=""/>
        <p:cNvGrpSpPr/>
        <p:nvPr/>
      </p:nvGrpSpPr>
      <p:grpSpPr>
        <a:xfrm>
          <a:off x="0" y="0"/>
          <a:ext cx="0" cy="0"/>
          <a:chOff x="0" y="0"/>
          <a:chExt cx="0" cy="0"/>
        </a:xfrm>
      </p:grpSpPr>
      <p:sp>
        <p:nvSpPr>
          <p:cNvPr id="7" name="Rectangle 6"/>
          <p:cNvSpPr/>
          <p:nvPr/>
        </p:nvSpPr>
        <p:spPr>
          <a:xfrm>
            <a:off x="0" y="4917989"/>
            <a:ext cx="12192000" cy="1940010"/>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2167128" y="1225296"/>
            <a:ext cx="9281160" cy="3520440"/>
          </a:xfrm>
        </p:spPr>
        <p:txBody>
          <a:bodyPr anchor="ctr">
            <a:normAutofit/>
          </a:bodyPr>
          <a:lstStyle>
            <a:lvl1pPr>
              <a:lnSpc>
                <a:spcPct val="80000"/>
              </a:lnSpc>
              <a:defRPr sz="8000" b="0"/>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2165774" y="5020056"/>
            <a:ext cx="9052560" cy="1066800"/>
          </a:xfrm>
        </p:spPr>
        <p:txBody>
          <a:bodyPr anchor="t">
            <a:normAutofit/>
          </a:bodyPr>
          <a:lstStyle>
            <a:lvl1pPr marL="0" indent="0">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a:xfrm>
            <a:off x="8593667" y="6272784"/>
            <a:ext cx="2644309" cy="365125"/>
          </a:xfrm>
        </p:spPr>
        <p:txBody>
          <a:bodyPr/>
          <a:lstStyle/>
          <a:p>
            <a:fld id="{9796027F-7875-4030-9381-8BD8C4F21935}" type="datetimeFigureOut">
              <a:rPr lang="en-US" smtClean="0"/>
              <a:t>8/19/2024</a:t>
            </a:fld>
            <a:endParaRPr lang="en-US" dirty="0"/>
          </a:p>
        </p:txBody>
      </p:sp>
      <p:sp>
        <p:nvSpPr>
          <p:cNvPr id="5" name="Footer Placeholder 4"/>
          <p:cNvSpPr>
            <a:spLocks noGrp="1"/>
          </p:cNvSpPr>
          <p:nvPr>
            <p:ph type="ftr" sz="quarter" idx="11"/>
          </p:nvPr>
        </p:nvSpPr>
        <p:spPr>
          <a:xfrm>
            <a:off x="2182708" y="6272784"/>
            <a:ext cx="6327648" cy="365125"/>
          </a:xfrm>
        </p:spPr>
        <p:txBody>
          <a:bodyPr/>
          <a:lstStyle/>
          <a:p>
            <a:endParaRPr lang="en-US" dirty="0"/>
          </a:p>
        </p:txBody>
      </p:sp>
      <p:grpSp>
        <p:nvGrpSpPr>
          <p:cNvPr id="8" name="Group 7"/>
          <p:cNvGrpSpPr/>
          <p:nvPr/>
        </p:nvGrpSpPr>
        <p:grpSpPr>
          <a:xfrm>
            <a:off x="897399" y="2325848"/>
            <a:ext cx="1080904" cy="1080902"/>
            <a:chOff x="9685338" y="4460675"/>
            <a:chExt cx="1080904" cy="1080902"/>
          </a:xfrm>
        </p:grpSpPr>
        <p:sp>
          <p:nvSpPr>
            <p:cNvPr id="9" name="Oval 8"/>
            <p:cNvSpPr/>
            <p:nvPr/>
          </p:nvSpPr>
          <p:spPr>
            <a:xfrm>
              <a:off x="9685338" y="4460675"/>
              <a:ext cx="1080904" cy="1080902"/>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Layer>
                    </a14:imgProps>
                  </a:ext>
                </a:extLst>
              </a:blip>
              <a:srcRect/>
              <a:tile tx="0" ty="0" sx="85000" sy="85000" flip="none" algn="tl"/>
            </a:blipFill>
            <a:ln w="25400" cap="flat" cmpd="sng" algn="ctr">
              <a:noFill/>
              <a:prstDash val="solid"/>
            </a:ln>
            <a:effectLst/>
          </p:spPr>
        </p:sp>
        <p:sp>
          <p:nvSpPr>
            <p:cNvPr id="10" name="Oval 9"/>
            <p:cNvSpPr/>
            <p:nvPr/>
          </p:nvSpPr>
          <p:spPr>
            <a:xfrm>
              <a:off x="9793429" y="4568765"/>
              <a:ext cx="864723" cy="864722"/>
            </a:xfrm>
            <a:prstGeom prst="ellipse">
              <a:avLst/>
            </a:prstGeom>
            <a:noFill/>
            <a:ln w="25400" cap="flat" cmpd="sng" algn="ctr">
              <a:solidFill>
                <a:sysClr val="window" lastClr="FFFFFF"/>
              </a:solidFill>
              <a:prstDash val="solid"/>
            </a:ln>
            <a:effectLst/>
          </p:spPr>
        </p:sp>
      </p:grpSp>
      <p:sp>
        <p:nvSpPr>
          <p:cNvPr id="6" name="Slide Number Placeholder 5"/>
          <p:cNvSpPr>
            <a:spLocks noGrp="1"/>
          </p:cNvSpPr>
          <p:nvPr>
            <p:ph type="sldNum" sz="quarter" idx="12"/>
          </p:nvPr>
        </p:nvSpPr>
        <p:spPr>
          <a:xfrm>
            <a:off x="843702" y="2506133"/>
            <a:ext cx="1188298" cy="720332"/>
          </a:xfrm>
        </p:spPr>
        <p:txBody>
          <a:bodyPr/>
          <a:lstStyle>
            <a:lvl1pPr>
              <a:defRPr sz="2800"/>
            </a:lvl1pPr>
          </a:lstStyle>
          <a:p>
            <a:fld id="{D57F1E4F-1CFF-5643-939E-02111984F565}" type="slidenum">
              <a:rPr lang="en-US" smtClean="0"/>
              <a:t>‹Nº›</a:t>
            </a:fld>
            <a:endParaRPr lang="en-US" dirty="0"/>
          </a:p>
        </p:txBody>
      </p:sp>
    </p:spTree>
    <p:extLst>
      <p:ext uri="{BB962C8B-B14F-4D97-AF65-F5344CB8AC3E}">
        <p14:creationId xmlns:p14="http://schemas.microsoft.com/office/powerpoint/2010/main" val="62928040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Content Placeholder 2"/>
          <p:cNvSpPr>
            <a:spLocks noGrp="1"/>
          </p:cNvSpPr>
          <p:nvPr>
            <p:ph sz="half" idx="1"/>
          </p:nvPr>
        </p:nvSpPr>
        <p:spPr>
          <a:xfrm>
            <a:off x="1069848" y="2194560"/>
            <a:ext cx="4754880" cy="39776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Content Placeholder 3"/>
          <p:cNvSpPr>
            <a:spLocks noGrp="1"/>
          </p:cNvSpPr>
          <p:nvPr>
            <p:ph sz="half" idx="2"/>
          </p:nvPr>
        </p:nvSpPr>
        <p:spPr>
          <a:xfrm>
            <a:off x="6364224" y="2194560"/>
            <a:ext cx="4754880" cy="39776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Date Placeholder 4"/>
          <p:cNvSpPr>
            <a:spLocks noGrp="1"/>
          </p:cNvSpPr>
          <p:nvPr>
            <p:ph type="dt" sz="half" idx="10"/>
          </p:nvPr>
        </p:nvSpPr>
        <p:spPr/>
        <p:txBody>
          <a:bodyPr/>
          <a:lstStyle/>
          <a:p>
            <a:fld id="{9796027F-7875-4030-9381-8BD8C4F21935}" type="datetimeFigureOut">
              <a:rPr lang="en-US" smtClean="0"/>
              <a:t>8/19/2024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smtClean="0"/>
              <a:t>‹Nº›</a:t>
            </a:fld>
            <a:endParaRPr lang="en-US" dirty="0"/>
          </a:p>
        </p:txBody>
      </p:sp>
    </p:spTree>
    <p:extLst>
      <p:ext uri="{BB962C8B-B14F-4D97-AF65-F5344CB8AC3E}">
        <p14:creationId xmlns:p14="http://schemas.microsoft.com/office/powerpoint/2010/main" val="392178941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1066800" y="2048256"/>
            <a:ext cx="4754880" cy="640080"/>
          </a:xfrm>
        </p:spPr>
        <p:txBody>
          <a:bodyPr anchor="ctr">
            <a:normAutofit/>
          </a:bodyPr>
          <a:lstStyle>
            <a:lvl1pPr marL="0" indent="0">
              <a:buNone/>
              <a:defRPr sz="2000" b="1">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Content Placeholder 3"/>
          <p:cNvSpPr>
            <a:spLocks noGrp="1"/>
          </p:cNvSpPr>
          <p:nvPr>
            <p:ph sz="half" idx="2"/>
          </p:nvPr>
        </p:nvSpPr>
        <p:spPr>
          <a:xfrm>
            <a:off x="1069848" y="2743200"/>
            <a:ext cx="4754880" cy="32918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Text Placeholder 4"/>
          <p:cNvSpPr>
            <a:spLocks noGrp="1"/>
          </p:cNvSpPr>
          <p:nvPr>
            <p:ph type="body" sz="quarter" idx="3"/>
          </p:nvPr>
        </p:nvSpPr>
        <p:spPr>
          <a:xfrm>
            <a:off x="6364224" y="2048256"/>
            <a:ext cx="4754880" cy="640080"/>
          </a:xfrm>
        </p:spPr>
        <p:txBody>
          <a:bodyPr anchor="ctr">
            <a:normAutofit/>
          </a:bodyPr>
          <a:lstStyle>
            <a:lvl1pPr marL="0" indent="0">
              <a:buNone/>
              <a:defRPr sz="2000" b="1">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Content Placeholder 5"/>
          <p:cNvSpPr>
            <a:spLocks noGrp="1"/>
          </p:cNvSpPr>
          <p:nvPr>
            <p:ph sz="quarter" idx="4"/>
          </p:nvPr>
        </p:nvSpPr>
        <p:spPr>
          <a:xfrm>
            <a:off x="6364224" y="2743200"/>
            <a:ext cx="4754880" cy="32918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7" name="Date Placeholder 6"/>
          <p:cNvSpPr>
            <a:spLocks noGrp="1"/>
          </p:cNvSpPr>
          <p:nvPr>
            <p:ph type="dt" sz="half" idx="10"/>
          </p:nvPr>
        </p:nvSpPr>
        <p:spPr/>
        <p:txBody>
          <a:bodyPr/>
          <a:lstStyle/>
          <a:p>
            <a:fld id="{9796027F-7875-4030-9381-8BD8C4F21935}" type="datetimeFigureOut">
              <a:rPr lang="en-US" smtClean="0"/>
              <a:t>8/19/2024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02111984F565}" type="slidenum">
              <a:rPr lang="en-US" smtClean="0"/>
              <a:t>‹Nº›</a:t>
            </a:fld>
            <a:endParaRPr lang="en-US" dirty="0"/>
          </a:p>
        </p:txBody>
      </p:sp>
    </p:spTree>
    <p:extLst>
      <p:ext uri="{BB962C8B-B14F-4D97-AF65-F5344CB8AC3E}">
        <p14:creationId xmlns:p14="http://schemas.microsoft.com/office/powerpoint/2010/main" val="319727756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s-ES" smtClean="0"/>
              <a:t>Haga clic para modificar el estilo de título del patrón</a:t>
            </a:r>
            <a:endParaRPr lang="en-US" dirty="0"/>
          </a:p>
        </p:txBody>
      </p:sp>
      <p:sp>
        <p:nvSpPr>
          <p:cNvPr id="3" name="Date Placeholder 2"/>
          <p:cNvSpPr>
            <a:spLocks noGrp="1"/>
          </p:cNvSpPr>
          <p:nvPr>
            <p:ph type="dt" sz="half" idx="10"/>
          </p:nvPr>
        </p:nvSpPr>
        <p:spPr/>
        <p:txBody>
          <a:bodyPr/>
          <a:lstStyle/>
          <a:p>
            <a:fld id="{4509A250-FF31-4206-8172-F9D3106AACB1}" type="datetimeFigureOut">
              <a:rPr lang="en-US" smtClean="0"/>
              <a:t>8/19/2024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02111984F565}" type="slidenum">
              <a:rPr lang="en-US" smtClean="0"/>
              <a:t>‹Nº›</a:t>
            </a:fld>
            <a:endParaRPr lang="en-US" dirty="0"/>
          </a:p>
        </p:txBody>
      </p:sp>
    </p:spTree>
    <p:extLst>
      <p:ext uri="{BB962C8B-B14F-4D97-AF65-F5344CB8AC3E}">
        <p14:creationId xmlns:p14="http://schemas.microsoft.com/office/powerpoint/2010/main" val="287911861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509A250-FF31-4206-8172-F9D3106AACB1}" type="datetimeFigureOut">
              <a:rPr lang="en-US" smtClean="0"/>
              <a:t>8/19/2024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02111984F565}" type="slidenum">
              <a:rPr lang="en-US" smtClean="0"/>
              <a:t>‹Nº›</a:t>
            </a:fld>
            <a:endParaRPr lang="en-US" dirty="0"/>
          </a:p>
        </p:txBody>
      </p:sp>
    </p:spTree>
    <p:extLst>
      <p:ext uri="{BB962C8B-B14F-4D97-AF65-F5344CB8AC3E}">
        <p14:creationId xmlns:p14="http://schemas.microsoft.com/office/powerpoint/2010/main" val="227899061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ido con título">
    <p:spTree>
      <p:nvGrpSpPr>
        <p:cNvPr id="1" name=""/>
        <p:cNvGrpSpPr/>
        <p:nvPr/>
      </p:nvGrpSpPr>
      <p:grpSpPr>
        <a:xfrm>
          <a:off x="0" y="0"/>
          <a:ext cx="0" cy="0"/>
          <a:chOff x="0" y="0"/>
          <a:chExt cx="0" cy="0"/>
        </a:xfrm>
      </p:grpSpPr>
      <p:sp>
        <p:nvSpPr>
          <p:cNvPr id="8" name="Rectangle 7"/>
          <p:cNvSpPr/>
          <p:nvPr/>
        </p:nvSpPr>
        <p:spPr>
          <a:xfrm>
            <a:off x="8303740" y="0"/>
            <a:ext cx="3888259" cy="6857999"/>
          </a:xfrm>
          <a:prstGeom prst="rect">
            <a:avLst/>
          </a:prstGeom>
          <a:blipFill dpi="0" rotWithShape="1">
            <a:blip r:embed="rId2">
              <a:alphaModFix amt="6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549640" y="685800"/>
            <a:ext cx="3200400" cy="1737360"/>
          </a:xfrm>
        </p:spPr>
        <p:txBody>
          <a:bodyPr anchor="b">
            <a:normAutofit/>
          </a:bodyPr>
          <a:lstStyle>
            <a:lvl1pPr>
              <a:defRPr sz="3200" b="1"/>
            </a:lvl1pPr>
          </a:lstStyle>
          <a:p>
            <a:r>
              <a:rPr lang="es-ES" smtClean="0"/>
              <a:t>Haga clic para modificar el estilo de título del patrón</a:t>
            </a:r>
            <a:endParaRPr lang="en-US" dirty="0"/>
          </a:p>
        </p:txBody>
      </p:sp>
      <p:sp>
        <p:nvSpPr>
          <p:cNvPr id="3" name="Content Placeholder 2"/>
          <p:cNvSpPr>
            <a:spLocks noGrp="1"/>
          </p:cNvSpPr>
          <p:nvPr>
            <p:ph idx="1"/>
          </p:nvPr>
        </p:nvSpPr>
        <p:spPr>
          <a:xfrm>
            <a:off x="838200" y="685800"/>
            <a:ext cx="6711696" cy="5020056"/>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Text Placeholder 3"/>
          <p:cNvSpPr>
            <a:spLocks noGrp="1"/>
          </p:cNvSpPr>
          <p:nvPr>
            <p:ph type="body" sz="half" idx="2"/>
          </p:nvPr>
        </p:nvSpPr>
        <p:spPr>
          <a:xfrm>
            <a:off x="8549640" y="2423160"/>
            <a:ext cx="3200400" cy="3291840"/>
          </a:xfrm>
        </p:spPr>
        <p:txBody>
          <a:bodyPr>
            <a:normAutofit/>
          </a:bodyPr>
          <a:lstStyle>
            <a:lvl1pPr marL="0" indent="0">
              <a:lnSpc>
                <a:spcPct val="100000"/>
              </a:lnSpc>
              <a:spcBef>
                <a:spcPts val="1000"/>
              </a:spcBef>
              <a:buNone/>
              <a:defRPr sz="1400">
                <a:solidFill>
                  <a:schemeClr val="accent1">
                    <a:lumMod val="7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4509A250-FF31-4206-8172-F9D3106AACB1}" type="datetimeFigureOut">
              <a:rPr lang="en-US" smtClean="0"/>
              <a:t>8/19/2024</a:t>
            </a:fld>
            <a:endParaRPr lang="en-US" dirty="0"/>
          </a:p>
        </p:txBody>
      </p:sp>
      <p:sp>
        <p:nvSpPr>
          <p:cNvPr id="6" name="Footer Placeholder 5"/>
          <p:cNvSpPr>
            <a:spLocks noGrp="1"/>
          </p:cNvSpPr>
          <p:nvPr>
            <p:ph type="ftr" sz="quarter" idx="11"/>
          </p:nvPr>
        </p:nvSpPr>
        <p:spPr/>
        <p:txBody>
          <a:bodyPr/>
          <a:lstStyle/>
          <a:p>
            <a:endParaRPr lang="en-US" dirty="0"/>
          </a:p>
        </p:txBody>
      </p:sp>
      <p:grpSp>
        <p:nvGrpSpPr>
          <p:cNvPr id="9" name="Group 8"/>
          <p:cNvGrpSpPr>
            <a:grpSpLocks noChangeAspect="1"/>
          </p:cNvGrpSpPr>
          <p:nvPr/>
        </p:nvGrpSpPr>
        <p:grpSpPr>
          <a:xfrm>
            <a:off x="11401725" y="6229681"/>
            <a:ext cx="457200" cy="457200"/>
            <a:chOff x="11361456" y="6195813"/>
            <a:chExt cx="548640" cy="548640"/>
          </a:xfrm>
        </p:grpSpPr>
        <p:sp>
          <p:nvSpPr>
            <p:cNvPr id="10" name="Oval 9"/>
            <p:cNvSpPr/>
            <p:nvPr/>
          </p:nvSpPr>
          <p:spPr>
            <a:xfrm>
              <a:off x="11361456" y="6195813"/>
              <a:ext cx="548640" cy="548640"/>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sp>
        <p:sp>
          <p:nvSpPr>
            <p:cNvPr id="11" name="Oval 10"/>
            <p:cNvSpPr/>
            <p:nvPr/>
          </p:nvSpPr>
          <p:spPr>
            <a:xfrm>
              <a:off x="11396488" y="6230844"/>
              <a:ext cx="478576" cy="478578"/>
            </a:xfrm>
            <a:prstGeom prst="ellipse">
              <a:avLst/>
            </a:prstGeom>
            <a:noFill/>
            <a:ln w="12700" cap="flat" cmpd="sng" algn="ctr">
              <a:solidFill>
                <a:sysClr val="window" lastClr="FFFFFF"/>
              </a:solidFill>
              <a:prstDash val="solid"/>
            </a:ln>
            <a:effectLst/>
          </p:spPr>
        </p:sp>
      </p:grpSp>
      <p:sp>
        <p:nvSpPr>
          <p:cNvPr id="7" name="Slide Number Placeholder 6"/>
          <p:cNvSpPr>
            <a:spLocks noGrp="1"/>
          </p:cNvSpPr>
          <p:nvPr>
            <p:ph type="sldNum" sz="quarter" idx="12"/>
          </p:nvPr>
        </p:nvSpPr>
        <p:spPr/>
        <p:txBody>
          <a:bodyPr/>
          <a:lstStyle/>
          <a:p>
            <a:fld id="{D57F1E4F-1CFF-5643-939E-02111984F565}" type="slidenum">
              <a:rPr lang="en-US" smtClean="0"/>
              <a:t>‹Nº›</a:t>
            </a:fld>
            <a:endParaRPr lang="en-US" dirty="0"/>
          </a:p>
        </p:txBody>
      </p:sp>
    </p:spTree>
    <p:extLst>
      <p:ext uri="{BB962C8B-B14F-4D97-AF65-F5344CB8AC3E}">
        <p14:creationId xmlns:p14="http://schemas.microsoft.com/office/powerpoint/2010/main" val="73639638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n con título">
    <p:spTree>
      <p:nvGrpSpPr>
        <p:cNvPr id="1" name=""/>
        <p:cNvGrpSpPr/>
        <p:nvPr/>
      </p:nvGrpSpPr>
      <p:grpSpPr>
        <a:xfrm>
          <a:off x="0" y="0"/>
          <a:ext cx="0" cy="0"/>
          <a:chOff x="0" y="0"/>
          <a:chExt cx="0" cy="0"/>
        </a:xfrm>
      </p:grpSpPr>
      <p:sp>
        <p:nvSpPr>
          <p:cNvPr id="11" name="Rectangle 10"/>
          <p:cNvSpPr/>
          <p:nvPr/>
        </p:nvSpPr>
        <p:spPr>
          <a:xfrm>
            <a:off x="8303740" y="0"/>
            <a:ext cx="3888259" cy="6857999"/>
          </a:xfrm>
          <a:prstGeom prst="rect">
            <a:avLst/>
          </a:prstGeom>
          <a:blipFill dpi="0" rotWithShape="1">
            <a:blip r:embed="rId2">
              <a:alphaModFix amt="6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549640" y="685800"/>
            <a:ext cx="3200400" cy="1737360"/>
          </a:xfrm>
        </p:spPr>
        <p:txBody>
          <a:bodyPr anchor="b">
            <a:normAutofit/>
          </a:bodyPr>
          <a:lstStyle>
            <a:lvl1pPr>
              <a:defRPr sz="3200" b="1"/>
            </a:lvl1pPr>
          </a:lstStyle>
          <a:p>
            <a:r>
              <a:rPr lang="es-ES" smtClean="0"/>
              <a:t>Haga clic para modificar el estilo de título del patrón</a:t>
            </a:r>
            <a:endParaRPr lang="en-US" dirty="0"/>
          </a:p>
        </p:txBody>
      </p:sp>
      <p:sp>
        <p:nvSpPr>
          <p:cNvPr id="3" name="Picture Placeholder 2"/>
          <p:cNvSpPr>
            <a:spLocks noGrp="1" noChangeAspect="1"/>
          </p:cNvSpPr>
          <p:nvPr>
            <p:ph type="pic" idx="1"/>
          </p:nvPr>
        </p:nvSpPr>
        <p:spPr>
          <a:xfrm>
            <a:off x="0" y="0"/>
            <a:ext cx="8303740" cy="6858000"/>
          </a:xfrm>
          <a:solidFill>
            <a:schemeClr val="tx2">
              <a:lumMod val="20000"/>
              <a:lumOff val="80000"/>
            </a:schemeClr>
          </a:solidFill>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smtClean="0"/>
              <a:t>Haga clic en el icono para agregar una imagen</a:t>
            </a:r>
            <a:endParaRPr lang="en-US" dirty="0"/>
          </a:p>
        </p:txBody>
      </p:sp>
      <p:sp>
        <p:nvSpPr>
          <p:cNvPr id="4" name="Text Placeholder 3"/>
          <p:cNvSpPr>
            <a:spLocks noGrp="1"/>
          </p:cNvSpPr>
          <p:nvPr>
            <p:ph type="body" sz="half" idx="2"/>
          </p:nvPr>
        </p:nvSpPr>
        <p:spPr>
          <a:xfrm>
            <a:off x="8549640" y="2423160"/>
            <a:ext cx="3200400" cy="3291840"/>
          </a:xfrm>
        </p:spPr>
        <p:txBody>
          <a:bodyPr>
            <a:normAutofit/>
          </a:bodyPr>
          <a:lstStyle>
            <a:lvl1pPr marL="0" indent="0">
              <a:lnSpc>
                <a:spcPct val="100000"/>
              </a:lnSpc>
              <a:spcBef>
                <a:spcPts val="1000"/>
              </a:spcBef>
              <a:buNone/>
              <a:defRPr sz="1400">
                <a:solidFill>
                  <a:schemeClr val="accent1">
                    <a:lumMod val="7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4509A250-FF31-4206-8172-F9D3106AACB1}" type="datetimeFigureOut">
              <a:rPr lang="en-US" smtClean="0"/>
              <a:t>8/19/2024</a:t>
            </a:fld>
            <a:endParaRPr lang="en-US" dirty="0"/>
          </a:p>
        </p:txBody>
      </p:sp>
      <p:grpSp>
        <p:nvGrpSpPr>
          <p:cNvPr id="8" name="Group 7"/>
          <p:cNvGrpSpPr>
            <a:grpSpLocks noChangeAspect="1"/>
          </p:cNvGrpSpPr>
          <p:nvPr/>
        </p:nvGrpSpPr>
        <p:grpSpPr>
          <a:xfrm>
            <a:off x="11401725" y="6229681"/>
            <a:ext cx="457200" cy="457200"/>
            <a:chOff x="11361456" y="6195813"/>
            <a:chExt cx="548640" cy="548640"/>
          </a:xfrm>
        </p:grpSpPr>
        <p:sp>
          <p:nvSpPr>
            <p:cNvPr id="9" name="Oval 8"/>
            <p:cNvSpPr/>
            <p:nvPr/>
          </p:nvSpPr>
          <p:spPr>
            <a:xfrm>
              <a:off x="11361456" y="6195813"/>
              <a:ext cx="548640" cy="548640"/>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sp>
        <p:sp>
          <p:nvSpPr>
            <p:cNvPr id="10" name="Oval 9"/>
            <p:cNvSpPr/>
            <p:nvPr/>
          </p:nvSpPr>
          <p:spPr>
            <a:xfrm>
              <a:off x="11396488" y="6230844"/>
              <a:ext cx="478576" cy="478578"/>
            </a:xfrm>
            <a:prstGeom prst="ellipse">
              <a:avLst/>
            </a:prstGeom>
            <a:noFill/>
            <a:ln w="12700" cap="flat" cmpd="sng" algn="ctr">
              <a:solidFill>
                <a:sysClr val="window" lastClr="FFFFFF"/>
              </a:solidFill>
              <a:prstDash val="solid"/>
            </a:ln>
            <a:effectLst/>
          </p:spPr>
        </p:sp>
      </p:grpSp>
      <p:sp>
        <p:nvSpPr>
          <p:cNvPr id="7" name="Slide Number Placeholder 6"/>
          <p:cNvSpPr>
            <a:spLocks noGrp="1"/>
          </p:cNvSpPr>
          <p:nvPr>
            <p:ph type="sldNum" sz="quarter" idx="12"/>
          </p:nvPr>
        </p:nvSpPr>
        <p:spPr/>
        <p:txBody>
          <a:bodyPr/>
          <a:lstStyle/>
          <a:p>
            <a:fld id="{D57F1E4F-1CFF-5643-939E-02111984F565}" type="slidenum">
              <a:rPr lang="en-US" smtClean="0"/>
              <a:t>‹Nº›</a:t>
            </a:fld>
            <a:endParaRPr lang="en-US" dirty="0"/>
          </a:p>
        </p:txBody>
      </p:sp>
    </p:spTree>
    <p:extLst>
      <p:ext uri="{BB962C8B-B14F-4D97-AF65-F5344CB8AC3E}">
        <p14:creationId xmlns:p14="http://schemas.microsoft.com/office/powerpoint/2010/main" val="71808722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microsoft.com/office/2007/relationships/hdphoto" Target="../media/hdphoto1.wdp"/></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69848" y="484632"/>
            <a:ext cx="10058400" cy="1609344"/>
          </a:xfrm>
          <a:prstGeom prst="rect">
            <a:avLst/>
          </a:prstGeom>
        </p:spPr>
        <p:txBody>
          <a:bodyPr vert="horz" lIns="91440" tIns="45720" rIns="91440" bIns="45720" rtlCol="0" anchor="ctr">
            <a:normAutofit/>
          </a:body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1069848" y="2121408"/>
            <a:ext cx="10058400" cy="4050792"/>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2"/>
          </p:nvPr>
        </p:nvSpPr>
        <p:spPr>
          <a:xfrm>
            <a:off x="7964424" y="6272784"/>
            <a:ext cx="3273552" cy="365125"/>
          </a:xfrm>
          <a:prstGeom prst="rect">
            <a:avLst/>
          </a:prstGeom>
        </p:spPr>
        <p:txBody>
          <a:bodyPr vert="horz" lIns="91440" tIns="45720" rIns="91440" bIns="45720" rtlCol="0" anchor="ctr"/>
          <a:lstStyle>
            <a:lvl1pPr algn="r">
              <a:defRPr sz="1100">
                <a:solidFill>
                  <a:schemeClr val="tx2"/>
                </a:solidFill>
              </a:defRPr>
            </a:lvl1pPr>
          </a:lstStyle>
          <a:p>
            <a:fld id="{4AAD347D-5ACD-4C99-B74B-A9C85AD731AF}" type="datetimeFigureOut">
              <a:rPr lang="en-US" smtClean="0"/>
              <a:t>8/19/2024</a:t>
            </a:fld>
            <a:endParaRPr lang="en-US" dirty="0"/>
          </a:p>
        </p:txBody>
      </p:sp>
      <p:sp>
        <p:nvSpPr>
          <p:cNvPr id="5" name="Footer Placeholder 4"/>
          <p:cNvSpPr>
            <a:spLocks noGrp="1"/>
          </p:cNvSpPr>
          <p:nvPr>
            <p:ph type="ftr" sz="quarter" idx="3"/>
          </p:nvPr>
        </p:nvSpPr>
        <p:spPr>
          <a:xfrm>
            <a:off x="1088136" y="6272784"/>
            <a:ext cx="6327648" cy="365125"/>
          </a:xfrm>
          <a:prstGeom prst="rect">
            <a:avLst/>
          </a:prstGeom>
        </p:spPr>
        <p:txBody>
          <a:bodyPr vert="horz" lIns="91440" tIns="45720" rIns="91440" bIns="45720" rtlCol="0" anchor="ctr"/>
          <a:lstStyle>
            <a:lvl1pPr algn="l">
              <a:defRPr sz="1100">
                <a:solidFill>
                  <a:schemeClr val="tx2"/>
                </a:solidFill>
              </a:defRPr>
            </a:lvl1pPr>
          </a:lstStyle>
          <a:p>
            <a:endParaRPr lang="en-US" dirty="0"/>
          </a:p>
        </p:txBody>
      </p:sp>
      <p:grpSp>
        <p:nvGrpSpPr>
          <p:cNvPr id="7" name="Group 6"/>
          <p:cNvGrpSpPr>
            <a:grpSpLocks noChangeAspect="1"/>
          </p:cNvGrpSpPr>
          <p:nvPr/>
        </p:nvGrpSpPr>
        <p:grpSpPr>
          <a:xfrm>
            <a:off x="11401725" y="6229681"/>
            <a:ext cx="457200" cy="457200"/>
            <a:chOff x="11361456" y="6195813"/>
            <a:chExt cx="548640" cy="548640"/>
          </a:xfrm>
        </p:grpSpPr>
        <p:sp>
          <p:nvSpPr>
            <p:cNvPr id="8" name="Oval 7"/>
            <p:cNvSpPr/>
            <p:nvPr/>
          </p:nvSpPr>
          <p:spPr>
            <a:xfrm>
              <a:off x="11361456" y="6195813"/>
              <a:ext cx="548640" cy="548640"/>
            </a:xfrm>
            <a:prstGeom prst="ellipse">
              <a:avLst/>
            </a:prstGeom>
            <a:blipFill dpi="0" rotWithShape="1">
              <a:blip r:embed="rId13">
                <a:duotone>
                  <a:schemeClr val="accent1">
                    <a:shade val="45000"/>
                    <a:satMod val="135000"/>
                  </a:schemeClr>
                  <a:prstClr val="white"/>
                </a:duotone>
                <a:extLst>
                  <a:ext uri="{BEBA8EAE-BF5A-486C-A8C5-ECC9F3942E4B}">
                    <a14:imgProps xmlns:a14="http://schemas.microsoft.com/office/drawing/2010/main">
                      <a14:imgLayer r:embed="rId14">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sp>
        <p:sp>
          <p:nvSpPr>
            <p:cNvPr id="9" name="Oval 8"/>
            <p:cNvSpPr/>
            <p:nvPr/>
          </p:nvSpPr>
          <p:spPr>
            <a:xfrm>
              <a:off x="11396488" y="6230844"/>
              <a:ext cx="478576" cy="478578"/>
            </a:xfrm>
            <a:prstGeom prst="ellipse">
              <a:avLst/>
            </a:prstGeom>
            <a:noFill/>
            <a:ln w="12700" cap="flat" cmpd="sng" algn="ctr">
              <a:solidFill>
                <a:srgbClr val="FFFFFF"/>
              </a:solidFill>
              <a:prstDash val="solid"/>
            </a:ln>
            <a:effectLst/>
          </p:spPr>
        </p:sp>
      </p:grpSp>
      <p:sp>
        <p:nvSpPr>
          <p:cNvPr id="6" name="Slide Number Placeholder 5"/>
          <p:cNvSpPr>
            <a:spLocks noGrp="1"/>
          </p:cNvSpPr>
          <p:nvPr>
            <p:ph type="sldNum" sz="quarter" idx="4"/>
          </p:nvPr>
        </p:nvSpPr>
        <p:spPr>
          <a:xfrm>
            <a:off x="11311128" y="6272784"/>
            <a:ext cx="640080" cy="365125"/>
          </a:xfrm>
          <a:prstGeom prst="rect">
            <a:avLst/>
          </a:prstGeom>
        </p:spPr>
        <p:txBody>
          <a:bodyPr vert="horz" lIns="91440" tIns="45720" rIns="91440" bIns="45720" rtlCol="0" anchor="ctr"/>
          <a:lstStyle>
            <a:lvl1pPr algn="ctr">
              <a:defRPr sz="1400" b="1">
                <a:solidFill>
                  <a:srgbClr val="FFFFFF"/>
                </a:solidFill>
                <a:latin typeface="+mj-lt"/>
              </a:defRPr>
            </a:lvl1pPr>
          </a:lstStyle>
          <a:p>
            <a:fld id="{D57F1E4F-1CFF-5643-939E-02111984F565}" type="slidenum">
              <a:rPr lang="en-US" smtClean="0"/>
              <a:t>‹Nº›</a:t>
            </a:fld>
            <a:endParaRPr lang="en-US" dirty="0"/>
          </a:p>
        </p:txBody>
      </p:sp>
    </p:spTree>
    <p:extLst>
      <p:ext uri="{BB962C8B-B14F-4D97-AF65-F5344CB8AC3E}">
        <p14:creationId xmlns:p14="http://schemas.microsoft.com/office/powerpoint/2010/main" val="4291518482"/>
      </p:ext>
    </p:extLst>
  </p:cSld>
  <p:clrMap bg1="lt1" tx1="dk1" bg2="lt2" tx2="dk2" accent1="accent1" accent2="accent2" accent3="accent3" accent4="accent4" accent5="accent5" accent6="accent6" hlink="hlink" folHlink="folHlink"/>
  <p:sldLayoutIdLst>
    <p:sldLayoutId id="2147483796" r:id="rId1"/>
    <p:sldLayoutId id="2147483797" r:id="rId2"/>
    <p:sldLayoutId id="2147483798" r:id="rId3"/>
    <p:sldLayoutId id="2147483799" r:id="rId4"/>
    <p:sldLayoutId id="2147483800" r:id="rId5"/>
    <p:sldLayoutId id="2147483801" r:id="rId6"/>
    <p:sldLayoutId id="2147483802" r:id="rId7"/>
    <p:sldLayoutId id="2147483803" r:id="rId8"/>
    <p:sldLayoutId id="2147483804" r:id="rId9"/>
    <p:sldLayoutId id="2147483805" r:id="rId10"/>
    <p:sldLayoutId id="2147483806" r:id="rId11"/>
  </p:sldLayoutIdLst>
  <p:hf sldNum="0" hdr="0" ftr="0" dt="0"/>
  <p:txStyles>
    <p:titleStyle>
      <a:lvl1pPr algn="l" defTabSz="914400" rtl="0" eaLnBrk="1" latinLnBrk="0" hangingPunct="1">
        <a:lnSpc>
          <a:spcPct val="90000"/>
        </a:lnSpc>
        <a:spcBef>
          <a:spcPct val="0"/>
        </a:spcBef>
        <a:buNone/>
        <a:defRPr sz="5400" kern="1200" cap="all" baseline="0">
          <a:blipFill>
            <a:blip r:embed="rId15">
              <a:extLst>
                <a:ext uri="{28A0092B-C50C-407E-A947-70E740481C1C}">
                  <a14:useLocalDpi xmlns:a14="http://schemas.microsoft.com/office/drawing/2010/main" val="0"/>
                </a:ext>
              </a:extLst>
            </a:blip>
            <a:tile tx="6350" ty="-127000" sx="65000" sy="64000" flip="none" algn="tl"/>
          </a:blipFill>
          <a:latin typeface="+mj-lt"/>
          <a:ea typeface="+mj-ea"/>
          <a:cs typeface="+mj-cs"/>
        </a:defRPr>
      </a:lvl1pPr>
    </p:titleStyle>
    <p:bodyStyle>
      <a:lvl1pPr marL="182880" indent="-182880" algn="l" defTabSz="914400" rtl="0" eaLnBrk="1" latinLnBrk="0" hangingPunct="1">
        <a:lnSpc>
          <a:spcPct val="90000"/>
        </a:lnSpc>
        <a:spcBef>
          <a:spcPts val="1200"/>
        </a:spcBef>
        <a:buClr>
          <a:schemeClr val="accent1">
            <a:lumMod val="75000"/>
          </a:schemeClr>
        </a:buClr>
        <a:buSzPct val="85000"/>
        <a:buFont typeface="Wingdings" pitchFamily="2" charset="2"/>
        <a:buChar char="§"/>
        <a:defRPr sz="2000" kern="1200">
          <a:solidFill>
            <a:schemeClr val="tx1"/>
          </a:solidFill>
          <a:latin typeface="+mn-lt"/>
          <a:ea typeface="+mn-ea"/>
          <a:cs typeface="+mn-cs"/>
        </a:defRPr>
      </a:lvl1pPr>
      <a:lvl2pPr marL="45720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800" kern="1200">
          <a:solidFill>
            <a:schemeClr val="tx1"/>
          </a:solidFill>
          <a:latin typeface="+mn-lt"/>
          <a:ea typeface="+mn-ea"/>
          <a:cs typeface="+mn-cs"/>
        </a:defRPr>
      </a:lvl2pPr>
      <a:lvl3pPr marL="73152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3pPr>
      <a:lvl4pPr marL="100584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4pPr>
      <a:lvl5pPr marL="128016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5pPr>
      <a:lvl6pPr marL="16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6pPr>
      <a:lvl7pPr marL="19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7pPr>
      <a:lvl8pPr marL="22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8pPr>
      <a:lvl9pPr marL="25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5.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 Id="rId4" Type="http://schemas.openxmlformats.org/officeDocument/2006/relationships/image" Target="../media/image23.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4.emf"/><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7" Type="http://schemas.openxmlformats.org/officeDocument/2006/relationships/image" Target="../media/image10.png"/><Relationship Id="rId2" Type="http://schemas.openxmlformats.org/officeDocument/2006/relationships/image" Target="../media/image5.jpeg"/><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8.jpeg"/><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p:txBody>
          <a:bodyPr/>
          <a:lstStyle/>
          <a:p>
            <a:r>
              <a:rPr lang="es-MX" dirty="0" smtClean="0"/>
              <a:t>UNIDAD </a:t>
            </a:r>
            <a:r>
              <a:rPr lang="es-MX" dirty="0" smtClean="0"/>
              <a:t>1</a:t>
            </a:r>
            <a:endParaRPr lang="es-MX" dirty="0"/>
          </a:p>
        </p:txBody>
      </p:sp>
      <p:sp>
        <p:nvSpPr>
          <p:cNvPr id="3" name="Subtítulo 2"/>
          <p:cNvSpPr>
            <a:spLocks noGrp="1"/>
          </p:cNvSpPr>
          <p:nvPr>
            <p:ph type="subTitle" idx="1"/>
          </p:nvPr>
        </p:nvSpPr>
        <p:spPr/>
        <p:txBody>
          <a:bodyPr/>
          <a:lstStyle/>
          <a:p>
            <a:r>
              <a:rPr lang="es-MX" dirty="0" smtClean="0"/>
              <a:t>JTP Ing. Consuelo Gómez</a:t>
            </a:r>
            <a:endParaRPr lang="es-MX" dirty="0"/>
          </a:p>
        </p:txBody>
      </p:sp>
    </p:spTree>
    <p:extLst>
      <p:ext uri="{BB962C8B-B14F-4D97-AF65-F5344CB8AC3E}">
        <p14:creationId xmlns:p14="http://schemas.microsoft.com/office/powerpoint/2010/main" val="201653347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AR" dirty="0" smtClean="0"/>
              <a:t>Ubicación geográfica</a:t>
            </a:r>
            <a:endParaRPr lang="es-AR" dirty="0"/>
          </a:p>
        </p:txBody>
      </p:sp>
      <p:pic>
        <p:nvPicPr>
          <p:cNvPr id="4" name="Marcador de contenido 3"/>
          <p:cNvPicPr>
            <a:picLocks noGrp="1" noChangeAspect="1"/>
          </p:cNvPicPr>
          <p:nvPr>
            <p:ph idx="1"/>
          </p:nvPr>
        </p:nvPicPr>
        <p:blipFill>
          <a:blip r:embed="rId2"/>
          <a:stretch>
            <a:fillRect/>
          </a:stretch>
        </p:blipFill>
        <p:spPr>
          <a:xfrm>
            <a:off x="2511380" y="1853248"/>
            <a:ext cx="5986127" cy="4483817"/>
          </a:xfrm>
          <a:prstGeom prst="rect">
            <a:avLst/>
          </a:prstGeom>
        </p:spPr>
      </p:pic>
    </p:spTree>
    <p:extLst>
      <p:ext uri="{BB962C8B-B14F-4D97-AF65-F5344CB8AC3E}">
        <p14:creationId xmlns:p14="http://schemas.microsoft.com/office/powerpoint/2010/main" val="6442628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AR" dirty="0" smtClean="0"/>
              <a:t>Forma de compartir recursos</a:t>
            </a:r>
            <a:endParaRPr lang="es-AR" dirty="0"/>
          </a:p>
        </p:txBody>
      </p:sp>
      <p:pic>
        <p:nvPicPr>
          <p:cNvPr id="8" name="Marcador de contenido 7"/>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343954" y="2475866"/>
            <a:ext cx="5950040" cy="3537309"/>
          </a:xfrm>
        </p:spPr>
      </p:pic>
    </p:spTree>
    <p:extLst>
      <p:ext uri="{BB962C8B-B14F-4D97-AF65-F5344CB8AC3E}">
        <p14:creationId xmlns:p14="http://schemas.microsoft.com/office/powerpoint/2010/main" val="329761971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AR" dirty="0" smtClean="0"/>
              <a:t>TOPOLOGIAS</a:t>
            </a:r>
            <a:endParaRPr lang="es-AR" dirty="0"/>
          </a:p>
        </p:txBody>
      </p:sp>
      <p:pic>
        <p:nvPicPr>
          <p:cNvPr id="4" name="Marcador de contenido 3"/>
          <p:cNvPicPr>
            <a:picLocks noGrp="1" noChangeAspect="1"/>
          </p:cNvPicPr>
          <p:nvPr>
            <p:ph idx="1"/>
          </p:nvPr>
        </p:nvPicPr>
        <p:blipFill>
          <a:blip r:embed="rId2"/>
          <a:stretch>
            <a:fillRect/>
          </a:stretch>
        </p:blipFill>
        <p:spPr>
          <a:xfrm>
            <a:off x="3090929" y="2093976"/>
            <a:ext cx="5479655" cy="4473504"/>
          </a:xfrm>
          <a:prstGeom prst="rect">
            <a:avLst/>
          </a:prstGeom>
        </p:spPr>
      </p:pic>
    </p:spTree>
    <p:extLst>
      <p:ext uri="{BB962C8B-B14F-4D97-AF65-F5344CB8AC3E}">
        <p14:creationId xmlns:p14="http://schemas.microsoft.com/office/powerpoint/2010/main" val="375527529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es-AR"/>
          </a:p>
        </p:txBody>
      </p:sp>
      <p:sp>
        <p:nvSpPr>
          <p:cNvPr id="3" name="Marcador de contenido 2"/>
          <p:cNvSpPr>
            <a:spLocks noGrp="1"/>
          </p:cNvSpPr>
          <p:nvPr>
            <p:ph idx="1"/>
          </p:nvPr>
        </p:nvSpPr>
        <p:spPr/>
        <p:txBody>
          <a:bodyPr/>
          <a:lstStyle/>
          <a:p>
            <a:pPr marL="457200" lvl="0" indent="-457200">
              <a:buFont typeface="+mj-lt"/>
              <a:buAutoNum type="arabicPeriod" startAt="6"/>
            </a:pPr>
            <a:r>
              <a:rPr lang="es-AR" dirty="0"/>
              <a:t>En </a:t>
            </a:r>
            <a:r>
              <a:rPr lang="es-AR" dirty="0" smtClean="0"/>
              <a:t>una institución educativa tienen </a:t>
            </a:r>
            <a:r>
              <a:rPr lang="es-AR" dirty="0"/>
              <a:t>una sala de computadoras, donde los alumnos realizan sus clases prácticas de computación. En total son 40 máquinas, un servidor, en el que se encuentran instaladas las aplicaciones que los alumnos deben correr para realizar las prácticas y además la red tiene un </a:t>
            </a:r>
            <a:r>
              <a:rPr lang="es-AR" dirty="0" err="1"/>
              <a:t>switch</a:t>
            </a:r>
            <a:r>
              <a:rPr lang="es-AR" dirty="0"/>
              <a:t> para interconectar todos los dispositivos antes mencionados. </a:t>
            </a:r>
          </a:p>
          <a:p>
            <a:pPr marL="400050" lvl="1" indent="0">
              <a:buNone/>
            </a:pPr>
            <a:r>
              <a:rPr lang="es-AR" dirty="0"/>
              <a:t>a. Grafique un plano de la instalación</a:t>
            </a:r>
          </a:p>
          <a:p>
            <a:pPr marL="400050" lvl="1" indent="0">
              <a:buNone/>
            </a:pPr>
            <a:r>
              <a:rPr lang="es-AR" dirty="0"/>
              <a:t>b. Clasifique la red según:</a:t>
            </a:r>
          </a:p>
          <a:p>
            <a:pPr marL="800100" lvl="2" indent="0">
              <a:buNone/>
            </a:pPr>
            <a:r>
              <a:rPr lang="es-AR" dirty="0"/>
              <a:t>i. Ubicación geográfica</a:t>
            </a:r>
          </a:p>
          <a:p>
            <a:pPr marL="800100" lvl="2" indent="0">
              <a:buNone/>
            </a:pPr>
            <a:r>
              <a:rPr lang="es-AR" dirty="0"/>
              <a:t>ii. Forma de compartir los recursos</a:t>
            </a:r>
          </a:p>
          <a:p>
            <a:pPr marL="800100" lvl="2" indent="0">
              <a:buNone/>
            </a:pPr>
            <a:r>
              <a:rPr lang="es-AR" dirty="0"/>
              <a:t>iii. Topología</a:t>
            </a:r>
          </a:p>
          <a:p>
            <a:endParaRPr lang="es-AR" dirty="0"/>
          </a:p>
        </p:txBody>
      </p:sp>
    </p:spTree>
    <p:extLst>
      <p:ext uri="{BB962C8B-B14F-4D97-AF65-F5344CB8AC3E}">
        <p14:creationId xmlns:p14="http://schemas.microsoft.com/office/powerpoint/2010/main" val="358692362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es-AR"/>
          </a:p>
        </p:txBody>
      </p:sp>
      <p:sp>
        <p:nvSpPr>
          <p:cNvPr id="3" name="Marcador de contenido 2"/>
          <p:cNvSpPr>
            <a:spLocks noGrp="1"/>
          </p:cNvSpPr>
          <p:nvPr>
            <p:ph idx="1"/>
          </p:nvPr>
        </p:nvSpPr>
        <p:spPr/>
        <p:txBody>
          <a:bodyPr>
            <a:normAutofit/>
          </a:bodyPr>
          <a:lstStyle/>
          <a:p>
            <a:pPr marL="457200" lvl="0" indent="-457200" algn="just">
              <a:buFont typeface="+mj-lt"/>
              <a:buAutoNum type="arabicPeriod" startAt="7"/>
            </a:pPr>
            <a:r>
              <a:rPr lang="es-AR" dirty="0"/>
              <a:t>Una </a:t>
            </a:r>
            <a:r>
              <a:rPr lang="es-AR" dirty="0" smtClean="0"/>
              <a:t>obra social “Mejor salud” ubicada </a:t>
            </a:r>
            <a:r>
              <a:rPr lang="es-AR" dirty="0"/>
              <a:t>en San Salvador de Jujuy tiene su casa central en calle </a:t>
            </a:r>
            <a:r>
              <a:rPr lang="es-AR" dirty="0" smtClean="0"/>
              <a:t>Alvear 969, </a:t>
            </a:r>
            <a:r>
              <a:rPr lang="es-AR" dirty="0"/>
              <a:t>donde tiene 10 empleados cada uno de ellos tiene una pc, cuenta también con un servidor de aplicaciones, un </a:t>
            </a:r>
            <a:r>
              <a:rPr lang="es-AR" dirty="0" err="1"/>
              <a:t>switch</a:t>
            </a:r>
            <a:r>
              <a:rPr lang="es-AR" dirty="0"/>
              <a:t> para interconectar a todos los usuarios.  Debido a la </a:t>
            </a:r>
            <a:r>
              <a:rPr lang="es-AR" dirty="0" smtClean="0"/>
              <a:t>gran cantidad de nuevos afiliados decidió </a:t>
            </a:r>
            <a:r>
              <a:rPr lang="es-AR" dirty="0"/>
              <a:t>abrir dos </a:t>
            </a:r>
            <a:r>
              <a:rPr lang="es-AR" dirty="0" smtClean="0"/>
              <a:t>nuevos puntos de atención, </a:t>
            </a:r>
            <a:r>
              <a:rPr lang="es-AR" dirty="0"/>
              <a:t>una situada en la calle </a:t>
            </a:r>
            <a:r>
              <a:rPr lang="es-AR" dirty="0" smtClean="0"/>
              <a:t>Av. Almirante Brown 1589 los </a:t>
            </a:r>
            <a:r>
              <a:rPr lang="es-AR" dirty="0"/>
              <a:t>requerimientos son los siguientes: 5 empleados , cada uno tiene una máquina conectada a la red deberán correr las aplicaciones de casa central.  La otra sucursal queda en </a:t>
            </a:r>
            <a:r>
              <a:rPr lang="es-AR" dirty="0" smtClean="0"/>
              <a:t>Av. Marina </a:t>
            </a:r>
            <a:r>
              <a:rPr lang="es-AR" dirty="0" err="1" smtClean="0"/>
              <a:t>Vilte</a:t>
            </a:r>
            <a:r>
              <a:rPr lang="es-AR" dirty="0"/>
              <a:t> </a:t>
            </a:r>
            <a:r>
              <a:rPr lang="es-AR" dirty="0" smtClean="0"/>
              <a:t>1230 que </a:t>
            </a:r>
            <a:r>
              <a:rPr lang="es-AR" dirty="0"/>
              <a:t>tiene los mismos requerimientos la sucursal de </a:t>
            </a:r>
            <a:r>
              <a:rPr lang="es-AR" dirty="0" smtClean="0"/>
              <a:t>Av. Almirante Brown.</a:t>
            </a:r>
            <a:endParaRPr lang="es-AR" dirty="0"/>
          </a:p>
          <a:p>
            <a:pPr lvl="1" indent="-342900">
              <a:buFont typeface="+mj-lt"/>
              <a:buAutoNum type="alphaLcParenR"/>
            </a:pPr>
            <a:r>
              <a:rPr lang="es-AR" dirty="0" smtClean="0"/>
              <a:t>Grafique </a:t>
            </a:r>
            <a:r>
              <a:rPr lang="es-AR" dirty="0"/>
              <a:t>la ubicación que las redes y la vinculación entre </a:t>
            </a:r>
            <a:r>
              <a:rPr lang="es-AR" dirty="0" smtClean="0"/>
              <a:t>ellas</a:t>
            </a:r>
          </a:p>
          <a:p>
            <a:pPr lvl="1" indent="-342900">
              <a:buFont typeface="+mj-lt"/>
              <a:buAutoNum type="alphaLcParenR"/>
            </a:pPr>
            <a:r>
              <a:rPr lang="es-AR" dirty="0" smtClean="0"/>
              <a:t>Identifique </a:t>
            </a:r>
            <a:r>
              <a:rPr lang="es-AR" dirty="0"/>
              <a:t>la ubicación geográfica, forma de compartir recursos, las topologías </a:t>
            </a:r>
            <a:r>
              <a:rPr lang="es-AR" dirty="0" smtClean="0"/>
              <a:t>implementadas</a:t>
            </a:r>
            <a:endParaRPr lang="es-AR" dirty="0"/>
          </a:p>
          <a:p>
            <a:endParaRPr lang="es-AR" dirty="0"/>
          </a:p>
        </p:txBody>
      </p:sp>
    </p:spTree>
    <p:extLst>
      <p:ext uri="{BB962C8B-B14F-4D97-AF65-F5344CB8AC3E}">
        <p14:creationId xmlns:p14="http://schemas.microsoft.com/office/powerpoint/2010/main" val="63112909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es-AR"/>
          </a:p>
        </p:txBody>
      </p:sp>
      <p:sp>
        <p:nvSpPr>
          <p:cNvPr id="3" name="Marcador de contenido 2"/>
          <p:cNvSpPr>
            <a:spLocks noGrp="1"/>
          </p:cNvSpPr>
          <p:nvPr>
            <p:ph idx="1"/>
          </p:nvPr>
        </p:nvSpPr>
        <p:spPr/>
        <p:txBody>
          <a:bodyPr>
            <a:normAutofit/>
          </a:bodyPr>
          <a:lstStyle/>
          <a:p>
            <a:pPr marL="457200" lvl="0" indent="-457200">
              <a:buFont typeface="+mj-lt"/>
              <a:buAutoNum type="arabicPeriod" startAt="8"/>
            </a:pPr>
            <a:r>
              <a:rPr lang="es-AR" dirty="0"/>
              <a:t>Una compañía minera internacional tiene proyectos de explotación ubicados en Canadá, República Dominicana, Brasil, Argentina y Australia. En cada uno de esos países tiene desarrollado instalaciones de redes en cada una de ella con 1000 usuarios, y todos los proyectos están vinculados entre sí, tienen instalado un sistema de video conferencias que utilizan los jefes de proyectos con el directorio de la compañía en reuniones mensuales,  los jefes de proyecto también la usan entre los diferentes proyectos </a:t>
            </a:r>
            <a:r>
              <a:rPr lang="es-AR" dirty="0" smtClean="0"/>
              <a:t>para </a:t>
            </a:r>
            <a:r>
              <a:rPr lang="es-AR" dirty="0"/>
              <a:t>compartir algunas experiencias, solucionar problemas, también para realizar capacitaciones del personal.</a:t>
            </a:r>
          </a:p>
          <a:p>
            <a:pPr marL="800100" lvl="1" indent="-342900">
              <a:buFont typeface="+mj-lt"/>
              <a:buAutoNum type="alphaLcParenR"/>
            </a:pPr>
            <a:r>
              <a:rPr lang="es-AR" dirty="0"/>
              <a:t>Realice un esquema de las vinculaciones de la compañía</a:t>
            </a:r>
          </a:p>
          <a:p>
            <a:pPr marL="800100" lvl="1" indent="-342900">
              <a:buFont typeface="+mj-lt"/>
              <a:buAutoNum type="alphaLcParenR"/>
            </a:pPr>
            <a:r>
              <a:rPr lang="es-AR" dirty="0"/>
              <a:t>Justifique la respuesta de cada opción que elija la red de acuerdo a la ubicación geográfica, forma de compartir recursos y topología</a:t>
            </a:r>
            <a:r>
              <a:rPr lang="es-AR" dirty="0" smtClean="0"/>
              <a:t>.</a:t>
            </a:r>
            <a:endParaRPr lang="es-AR" dirty="0"/>
          </a:p>
        </p:txBody>
      </p:sp>
    </p:spTree>
    <p:extLst>
      <p:ext uri="{BB962C8B-B14F-4D97-AF65-F5344CB8AC3E}">
        <p14:creationId xmlns:p14="http://schemas.microsoft.com/office/powerpoint/2010/main" val="315742188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Título"/>
          <p:cNvSpPr>
            <a:spLocks noGrp="1"/>
          </p:cNvSpPr>
          <p:nvPr>
            <p:ph type="title"/>
          </p:nvPr>
        </p:nvSpPr>
        <p:spPr/>
        <p:txBody>
          <a:bodyPr>
            <a:normAutofit/>
          </a:bodyPr>
          <a:lstStyle/>
          <a:p>
            <a:r>
              <a:rPr lang="es-AR" sz="4400" dirty="0"/>
              <a:t>Funciones básicas de los protocolos. </a:t>
            </a:r>
            <a:endParaRPr lang="es-AR" dirty="0"/>
          </a:p>
        </p:txBody>
      </p:sp>
      <p:sp>
        <p:nvSpPr>
          <p:cNvPr id="2" name="1 Marcador de contenido"/>
          <p:cNvSpPr>
            <a:spLocks noGrp="1"/>
          </p:cNvSpPr>
          <p:nvPr>
            <p:ph idx="1"/>
          </p:nvPr>
        </p:nvSpPr>
        <p:spPr/>
        <p:txBody>
          <a:bodyPr>
            <a:normAutofit/>
          </a:bodyPr>
          <a:lstStyle/>
          <a:p>
            <a:r>
              <a:rPr lang="es-ES" sz="2800" dirty="0"/>
              <a:t>es el conjunto de reglas (semánticas y sintácticas) que gobiernan la comunicación entre entidades de un misma capa.</a:t>
            </a:r>
          </a:p>
          <a:p>
            <a:r>
              <a:rPr lang="es-ES" sz="2800" dirty="0"/>
              <a:t>El protocolo de la capa N intercambia información con su homóloga en la máquina destino, de cara a proporcionar los servicios asignados a esa capa.</a:t>
            </a:r>
          </a:p>
          <a:p>
            <a:r>
              <a:rPr lang="es-ES" sz="2800" dirty="0"/>
              <a:t>Hará uso de los servicios que proporciona la capa anterior.</a:t>
            </a:r>
          </a:p>
          <a:p>
            <a:endParaRPr lang="es-AR" sz="2800" b="1" dirty="0"/>
          </a:p>
          <a:p>
            <a:endParaRPr lang="es-AR" sz="2800" b="1" dirty="0"/>
          </a:p>
        </p:txBody>
      </p:sp>
    </p:spTree>
    <p:extLst>
      <p:ext uri="{BB962C8B-B14F-4D97-AF65-F5344CB8AC3E}">
        <p14:creationId xmlns:p14="http://schemas.microsoft.com/office/powerpoint/2010/main" val="345645188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Título"/>
          <p:cNvSpPr>
            <a:spLocks noGrp="1"/>
          </p:cNvSpPr>
          <p:nvPr>
            <p:ph type="title"/>
          </p:nvPr>
        </p:nvSpPr>
        <p:spPr/>
        <p:txBody>
          <a:bodyPr>
            <a:normAutofit/>
          </a:bodyPr>
          <a:lstStyle/>
          <a:p>
            <a:r>
              <a:rPr lang="es-ES" dirty="0" smtClean="0"/>
              <a:t>Protocolos de red</a:t>
            </a:r>
            <a:br>
              <a:rPr lang="es-ES" dirty="0" smtClean="0"/>
            </a:br>
            <a:endParaRPr lang="es-AR" dirty="0"/>
          </a:p>
        </p:txBody>
      </p:sp>
      <p:sp>
        <p:nvSpPr>
          <p:cNvPr id="2" name="1 Marcador de contenido"/>
          <p:cNvSpPr>
            <a:spLocks noGrp="1"/>
          </p:cNvSpPr>
          <p:nvPr>
            <p:ph idx="1"/>
          </p:nvPr>
        </p:nvSpPr>
        <p:spPr>
          <a:xfrm>
            <a:off x="2328392" y="1484785"/>
            <a:ext cx="6711654" cy="4195481"/>
          </a:xfrm>
        </p:spPr>
        <p:txBody>
          <a:bodyPr/>
          <a:lstStyle/>
          <a:p>
            <a:pPr indent="0"/>
            <a:r>
              <a:rPr lang="es-ES" dirty="0" smtClean="0"/>
              <a:t>Los protocolos de red se usan para permitir que los dispositivos se comuniquen con éxito</a:t>
            </a:r>
          </a:p>
          <a:p>
            <a:endParaRPr lang="es-AR" dirty="0"/>
          </a:p>
        </p:txBody>
      </p:sp>
      <p:pic>
        <p:nvPicPr>
          <p:cNvPr id="5" name="Picture 6" descr="02-14"/>
          <p:cNvPicPr>
            <a:picLocks noChangeAspect="1" noChangeArrowheads="1"/>
          </p:cNvPicPr>
          <p:nvPr/>
        </p:nvPicPr>
        <p:blipFill>
          <a:blip r:embed="rId2" cstate="print"/>
          <a:srcRect/>
          <a:stretch>
            <a:fillRect/>
          </a:stretch>
        </p:blipFill>
        <p:spPr bwMode="auto">
          <a:xfrm>
            <a:off x="4310051" y="2406296"/>
            <a:ext cx="5810811" cy="4451704"/>
          </a:xfrm>
          <a:prstGeom prst="rect">
            <a:avLst/>
          </a:prstGeom>
          <a:noFill/>
          <a:ln w="9525">
            <a:noFill/>
            <a:miter lim="800000"/>
            <a:headEnd/>
            <a:tailEnd/>
          </a:ln>
        </p:spPr>
      </p:pic>
    </p:spTree>
    <p:extLst>
      <p:ext uri="{BB962C8B-B14F-4D97-AF65-F5344CB8AC3E}">
        <p14:creationId xmlns:p14="http://schemas.microsoft.com/office/powerpoint/2010/main" val="336394073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Título"/>
          <p:cNvSpPr>
            <a:spLocks noGrp="1"/>
          </p:cNvSpPr>
          <p:nvPr>
            <p:ph type="title"/>
          </p:nvPr>
        </p:nvSpPr>
        <p:spPr/>
        <p:txBody>
          <a:bodyPr/>
          <a:lstStyle/>
          <a:p>
            <a:r>
              <a:rPr lang="es-ES_tradnl" dirty="0" smtClean="0"/>
              <a:t>Capas, protocolos e interfaces</a:t>
            </a:r>
          </a:p>
        </p:txBody>
      </p:sp>
      <p:sp>
        <p:nvSpPr>
          <p:cNvPr id="2" name="1 Marcador de contenido"/>
          <p:cNvSpPr>
            <a:spLocks noGrp="1"/>
          </p:cNvSpPr>
          <p:nvPr>
            <p:ph idx="1"/>
          </p:nvPr>
        </p:nvSpPr>
        <p:spPr/>
        <p:txBody>
          <a:bodyPr>
            <a:normAutofit/>
          </a:bodyPr>
          <a:lstStyle/>
          <a:p>
            <a:r>
              <a:rPr lang="es-ES_tradnl" sz="2800" b="1" dirty="0"/>
              <a:t>Los datos no se transfieren desde una capa N de una máquina a la otra </a:t>
            </a:r>
          </a:p>
          <a:p>
            <a:r>
              <a:rPr lang="es-ES_tradnl" sz="2800" b="1" dirty="0"/>
              <a:t>Cada capa pasa los datos y la información a la capa inmediatamente inferior, </a:t>
            </a:r>
          </a:p>
          <a:p>
            <a:r>
              <a:rPr lang="es-ES_tradnl" sz="2800" b="1" dirty="0"/>
              <a:t>Llega a la capa mas baja. Debajo de esa capa se encuentra el medio físico a través del cuál se efectúa la comunicación real.</a:t>
            </a:r>
            <a:endParaRPr lang="es-ES" sz="2800" b="1" dirty="0"/>
          </a:p>
          <a:p>
            <a:endParaRPr lang="es-ES" sz="2800" dirty="0"/>
          </a:p>
          <a:p>
            <a:endParaRPr lang="es-AR" dirty="0"/>
          </a:p>
        </p:txBody>
      </p:sp>
    </p:spTree>
    <p:extLst>
      <p:ext uri="{BB962C8B-B14F-4D97-AF65-F5344CB8AC3E}">
        <p14:creationId xmlns:p14="http://schemas.microsoft.com/office/powerpoint/2010/main" val="11162053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Título"/>
          <p:cNvSpPr>
            <a:spLocks noGrp="1"/>
          </p:cNvSpPr>
          <p:nvPr>
            <p:ph type="title"/>
          </p:nvPr>
        </p:nvSpPr>
        <p:spPr/>
        <p:txBody>
          <a:bodyPr/>
          <a:lstStyle/>
          <a:p>
            <a:endParaRPr lang="es-AR" dirty="0"/>
          </a:p>
        </p:txBody>
      </p:sp>
      <p:pic>
        <p:nvPicPr>
          <p:cNvPr id="4" name="Picture 6" descr="02-15"/>
          <p:cNvPicPr>
            <a:picLocks noGrp="1" noChangeAspect="1" noChangeArrowheads="1"/>
          </p:cNvPicPr>
          <p:nvPr>
            <p:ph idx="1"/>
          </p:nvPr>
        </p:nvPicPr>
        <p:blipFill>
          <a:blip r:embed="rId2" cstate="print">
            <a:clrChange>
              <a:clrFrom>
                <a:srgbClr val="FEFEFE"/>
              </a:clrFrom>
              <a:clrTo>
                <a:srgbClr val="FEFEFE">
                  <a:alpha val="0"/>
                </a:srgbClr>
              </a:clrTo>
            </a:clrChange>
          </a:blip>
          <a:srcRect/>
          <a:stretch>
            <a:fillRect/>
          </a:stretch>
        </p:blipFill>
        <p:spPr bwMode="auto">
          <a:xfrm>
            <a:off x="2595538" y="785794"/>
            <a:ext cx="7463042" cy="5143536"/>
          </a:xfrm>
          <a:prstGeom prst="rect">
            <a:avLst/>
          </a:prstGeom>
          <a:noFill/>
          <a:ln w="9525">
            <a:noFill/>
            <a:miter lim="800000"/>
            <a:headEnd/>
            <a:tailEnd/>
          </a:ln>
        </p:spPr>
      </p:pic>
    </p:spTree>
    <p:extLst>
      <p:ext uri="{BB962C8B-B14F-4D97-AF65-F5344CB8AC3E}">
        <p14:creationId xmlns:p14="http://schemas.microsoft.com/office/powerpoint/2010/main" val="347586269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1039812" y="808318"/>
            <a:ext cx="8946541" cy="4195481"/>
          </a:xfrm>
        </p:spPr>
        <p:txBody>
          <a:bodyPr>
            <a:normAutofit/>
          </a:bodyPr>
          <a:lstStyle/>
          <a:p>
            <a:pPr lvl="0"/>
            <a:r>
              <a:rPr lang="es-MX" sz="3600" dirty="0"/>
              <a:t>Para poder establecer una comunicación identifique las partes que intervienen en la misma. Explique de manera sencilla como se realiza la transmisión de datos.</a:t>
            </a:r>
            <a:endParaRPr lang="es-AR" sz="3600" dirty="0"/>
          </a:p>
        </p:txBody>
      </p:sp>
    </p:spTree>
    <p:extLst>
      <p:ext uri="{BB962C8B-B14F-4D97-AF65-F5344CB8AC3E}">
        <p14:creationId xmlns:p14="http://schemas.microsoft.com/office/powerpoint/2010/main" val="340969371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Título"/>
          <p:cNvSpPr>
            <a:spLocks noGrp="1"/>
          </p:cNvSpPr>
          <p:nvPr>
            <p:ph type="title"/>
          </p:nvPr>
        </p:nvSpPr>
        <p:spPr/>
        <p:txBody>
          <a:bodyPr/>
          <a:lstStyle/>
          <a:p>
            <a:endParaRPr lang="es-AR"/>
          </a:p>
        </p:txBody>
      </p:sp>
      <p:pic>
        <p:nvPicPr>
          <p:cNvPr id="4" name="Picture 5" descr="02-16"/>
          <p:cNvPicPr>
            <a:picLocks noGrp="1" noChangeAspect="1" noChangeArrowheads="1"/>
          </p:cNvPicPr>
          <p:nvPr>
            <p:ph idx="1"/>
          </p:nvPr>
        </p:nvPicPr>
        <p:blipFill>
          <a:blip r:embed="rId2" cstate="print"/>
          <a:stretch>
            <a:fillRect/>
          </a:stretch>
        </p:blipFill>
        <p:spPr bwMode="auto">
          <a:xfrm>
            <a:off x="1541462" y="2120900"/>
            <a:ext cx="9115425" cy="4051300"/>
          </a:xfrm>
          <a:prstGeom prst="rect">
            <a:avLst/>
          </a:prstGeom>
          <a:noFill/>
          <a:ln w="9525">
            <a:noFill/>
            <a:miter lim="800000"/>
            <a:headEnd/>
            <a:tailEnd/>
          </a:ln>
        </p:spPr>
      </p:pic>
    </p:spTree>
    <p:extLst>
      <p:ext uri="{BB962C8B-B14F-4D97-AF65-F5344CB8AC3E}">
        <p14:creationId xmlns:p14="http://schemas.microsoft.com/office/powerpoint/2010/main" val="42115895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Título"/>
          <p:cNvSpPr>
            <a:spLocks noGrp="1"/>
          </p:cNvSpPr>
          <p:nvPr>
            <p:ph type="title"/>
          </p:nvPr>
        </p:nvSpPr>
        <p:spPr/>
        <p:txBody>
          <a:bodyPr>
            <a:normAutofit fontScale="90000"/>
          </a:bodyPr>
          <a:lstStyle/>
          <a:p>
            <a:r>
              <a:rPr lang="es-ES" dirty="0" smtClean="0"/>
              <a:t>Protocolos de tecnología independiente</a:t>
            </a:r>
            <a:br>
              <a:rPr lang="es-ES" dirty="0" smtClean="0"/>
            </a:br>
            <a:endParaRPr lang="es-AR" dirty="0"/>
          </a:p>
        </p:txBody>
      </p:sp>
      <p:sp>
        <p:nvSpPr>
          <p:cNvPr id="2" name="1 Marcador de contenido"/>
          <p:cNvSpPr>
            <a:spLocks noGrp="1"/>
          </p:cNvSpPr>
          <p:nvPr>
            <p:ph idx="1"/>
          </p:nvPr>
        </p:nvSpPr>
        <p:spPr/>
        <p:txBody>
          <a:bodyPr/>
          <a:lstStyle/>
          <a:p>
            <a:pPr marL="365760" lvl="1" indent="-256032">
              <a:spcBef>
                <a:spcPts val="400"/>
              </a:spcBef>
              <a:buSzPct val="68000"/>
              <a:buFont typeface="Wingdings 3"/>
              <a:buChar char=""/>
            </a:pPr>
            <a:r>
              <a:rPr lang="es-ES" dirty="0" smtClean="0"/>
              <a:t>Muchos tipos diversos de dispositivos pueden comunicarse usando el mismo conjunto de protocolos. Esto es porque los protocolos especifican funcionalidad de la red, no la tecnología subyacente para soportar esta funcionalidad.</a:t>
            </a:r>
          </a:p>
          <a:p>
            <a:endParaRPr lang="es-AR" dirty="0"/>
          </a:p>
        </p:txBody>
      </p:sp>
      <p:pic>
        <p:nvPicPr>
          <p:cNvPr id="4" name="Picture 7" descr="02-17"/>
          <p:cNvPicPr>
            <a:picLocks noChangeAspect="1" noChangeArrowheads="1"/>
          </p:cNvPicPr>
          <p:nvPr/>
        </p:nvPicPr>
        <p:blipFill>
          <a:blip r:embed="rId2" cstate="print"/>
          <a:srcRect/>
          <a:stretch>
            <a:fillRect/>
          </a:stretch>
        </p:blipFill>
        <p:spPr bwMode="auto">
          <a:xfrm>
            <a:off x="3182938" y="3216275"/>
            <a:ext cx="6007100" cy="3308350"/>
          </a:xfrm>
          <a:prstGeom prst="rect">
            <a:avLst/>
          </a:prstGeom>
          <a:noFill/>
          <a:ln w="9525">
            <a:noFill/>
            <a:miter lim="800000"/>
            <a:headEnd/>
            <a:tailEnd/>
          </a:ln>
        </p:spPr>
      </p:pic>
    </p:spTree>
    <p:extLst>
      <p:ext uri="{BB962C8B-B14F-4D97-AF65-F5344CB8AC3E}">
        <p14:creationId xmlns:p14="http://schemas.microsoft.com/office/powerpoint/2010/main" val="395403223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Título"/>
          <p:cNvSpPr>
            <a:spLocks noGrp="1"/>
          </p:cNvSpPr>
          <p:nvPr>
            <p:ph type="title"/>
          </p:nvPr>
        </p:nvSpPr>
        <p:spPr/>
        <p:txBody>
          <a:bodyPr>
            <a:normAutofit/>
          </a:bodyPr>
          <a:lstStyle/>
          <a:p>
            <a:r>
              <a:rPr lang="es-ES" dirty="0" smtClean="0"/>
              <a:t>Beneficios de usar un modelo en capas</a:t>
            </a:r>
            <a:endParaRPr lang="es-AR" dirty="0"/>
          </a:p>
        </p:txBody>
      </p:sp>
      <p:sp>
        <p:nvSpPr>
          <p:cNvPr id="2" name="1 Marcador de contenido"/>
          <p:cNvSpPr>
            <a:spLocks noGrp="1"/>
          </p:cNvSpPr>
          <p:nvPr>
            <p:ph idx="1"/>
          </p:nvPr>
        </p:nvSpPr>
        <p:spPr/>
        <p:txBody>
          <a:bodyPr>
            <a:normAutofit/>
          </a:bodyPr>
          <a:lstStyle/>
          <a:p>
            <a:pPr indent="0">
              <a:buNone/>
            </a:pPr>
            <a:r>
              <a:rPr lang="es-ES" sz="2200" dirty="0"/>
              <a:t>Los beneficios incluyen:</a:t>
            </a:r>
          </a:p>
          <a:p>
            <a:pPr lvl="2">
              <a:buFontTx/>
              <a:buChar char="•"/>
            </a:pPr>
            <a:r>
              <a:rPr lang="es-ES" sz="1800" dirty="0"/>
              <a:t>  ayuda en el diseño del protocolo</a:t>
            </a:r>
          </a:p>
          <a:p>
            <a:pPr lvl="2">
              <a:buFontTx/>
              <a:buChar char="•"/>
            </a:pPr>
            <a:r>
              <a:rPr lang="es-ES" sz="1800" dirty="0"/>
              <a:t>  fomenta la competencia entre proveedores</a:t>
            </a:r>
          </a:p>
          <a:p>
            <a:pPr lvl="2">
              <a:buFontTx/>
              <a:buChar char="•"/>
            </a:pPr>
            <a:r>
              <a:rPr lang="es-ES" sz="1800" dirty="0"/>
              <a:t>  los cambios en una capa no afectan a las otras capas</a:t>
            </a:r>
          </a:p>
          <a:p>
            <a:pPr lvl="2">
              <a:buFontTx/>
              <a:buChar char="•"/>
            </a:pPr>
            <a:r>
              <a:rPr lang="es-ES" sz="1800" dirty="0"/>
              <a:t>  proporciona un lenguaje común</a:t>
            </a:r>
          </a:p>
          <a:p>
            <a:endParaRPr lang="es-AR" dirty="0"/>
          </a:p>
        </p:txBody>
      </p:sp>
      <p:pic>
        <p:nvPicPr>
          <p:cNvPr id="4" name="Picture 5" descr="02-18"/>
          <p:cNvPicPr>
            <a:picLocks noChangeAspect="1" noChangeArrowheads="1"/>
          </p:cNvPicPr>
          <p:nvPr/>
        </p:nvPicPr>
        <p:blipFill>
          <a:blip r:embed="rId2" cstate="print"/>
          <a:srcRect/>
          <a:stretch>
            <a:fillRect/>
          </a:stretch>
        </p:blipFill>
        <p:spPr bwMode="auto">
          <a:xfrm>
            <a:off x="3952860" y="3308784"/>
            <a:ext cx="6238898" cy="3549216"/>
          </a:xfrm>
          <a:prstGeom prst="rect">
            <a:avLst/>
          </a:prstGeom>
          <a:noFill/>
          <a:ln w="9525">
            <a:noFill/>
            <a:miter lim="800000"/>
            <a:headEnd/>
            <a:tailEnd/>
          </a:ln>
        </p:spPr>
      </p:pic>
    </p:spTree>
    <p:extLst>
      <p:ext uri="{BB962C8B-B14F-4D97-AF65-F5344CB8AC3E}">
        <p14:creationId xmlns:p14="http://schemas.microsoft.com/office/powerpoint/2010/main" val="316547139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Título"/>
          <p:cNvSpPr>
            <a:spLocks noGrp="1"/>
          </p:cNvSpPr>
          <p:nvPr>
            <p:ph type="title"/>
          </p:nvPr>
        </p:nvSpPr>
        <p:spPr/>
        <p:txBody>
          <a:bodyPr>
            <a:normAutofit/>
          </a:bodyPr>
          <a:lstStyle/>
          <a:p>
            <a:r>
              <a:rPr lang="es-ES" dirty="0" smtClean="0"/>
              <a:t>Capas con el modelo TCP/IP y OSI</a:t>
            </a:r>
            <a:endParaRPr lang="es-AR" dirty="0"/>
          </a:p>
        </p:txBody>
      </p:sp>
      <p:sp>
        <p:nvSpPr>
          <p:cNvPr id="2" name="1 Marcador de contenido"/>
          <p:cNvSpPr>
            <a:spLocks noGrp="1"/>
          </p:cNvSpPr>
          <p:nvPr>
            <p:ph idx="1"/>
          </p:nvPr>
        </p:nvSpPr>
        <p:spPr/>
        <p:txBody>
          <a:bodyPr>
            <a:normAutofit/>
          </a:bodyPr>
          <a:lstStyle/>
          <a:p>
            <a:r>
              <a:rPr lang="es-ES" dirty="0"/>
              <a:t>Modelos de protocolo y de referencia</a:t>
            </a:r>
          </a:p>
          <a:p>
            <a:pPr lvl="1" indent="0"/>
            <a:r>
              <a:rPr lang="es-ES" dirty="0"/>
              <a:t>Un modelo de protocolo</a:t>
            </a:r>
          </a:p>
          <a:p>
            <a:pPr lvl="1" indent="0"/>
            <a:r>
              <a:rPr lang="es-ES" dirty="0"/>
              <a:t>	proporciona un modelo</a:t>
            </a:r>
            <a:br>
              <a:rPr lang="es-ES" dirty="0"/>
            </a:br>
            <a:r>
              <a:rPr lang="es-ES" dirty="0"/>
              <a:t>	que concuerda con la </a:t>
            </a:r>
            <a:br>
              <a:rPr lang="es-ES" dirty="0"/>
            </a:br>
            <a:r>
              <a:rPr lang="es-ES" dirty="0"/>
              <a:t>	estructura de una suite de</a:t>
            </a:r>
            <a:br>
              <a:rPr lang="es-ES" dirty="0"/>
            </a:br>
            <a:r>
              <a:rPr lang="es-ES" dirty="0"/>
              <a:t>	protocolos en particular.</a:t>
            </a:r>
          </a:p>
          <a:p>
            <a:pPr lvl="1" indent="0"/>
            <a:endParaRPr lang="es-ES" dirty="0"/>
          </a:p>
          <a:p>
            <a:pPr lvl="1" indent="0"/>
            <a:r>
              <a:rPr lang="es-ES" dirty="0"/>
              <a:t>Un modelo de referencia</a:t>
            </a:r>
          </a:p>
          <a:p>
            <a:pPr lvl="1" indent="0"/>
            <a:r>
              <a:rPr lang="es-ES" dirty="0"/>
              <a:t>	proporciona una referencia</a:t>
            </a:r>
            <a:br>
              <a:rPr lang="es-ES" dirty="0"/>
            </a:br>
            <a:r>
              <a:rPr lang="es-ES" dirty="0"/>
              <a:t>	común para mantener la</a:t>
            </a:r>
            <a:br>
              <a:rPr lang="es-ES" dirty="0"/>
            </a:br>
            <a:r>
              <a:rPr lang="es-ES" dirty="0"/>
              <a:t>	consistencia dentro de</a:t>
            </a:r>
            <a:br>
              <a:rPr lang="es-ES" dirty="0"/>
            </a:br>
            <a:r>
              <a:rPr lang="es-ES" dirty="0"/>
              <a:t>	todos los tipos de</a:t>
            </a:r>
            <a:br>
              <a:rPr lang="es-ES" dirty="0"/>
            </a:br>
            <a:r>
              <a:rPr lang="es-ES" dirty="0"/>
              <a:t>	protocolos y servicios</a:t>
            </a:r>
            <a:br>
              <a:rPr lang="es-ES" dirty="0"/>
            </a:br>
            <a:r>
              <a:rPr lang="es-ES" dirty="0"/>
              <a:t>	de red.</a:t>
            </a:r>
          </a:p>
          <a:p>
            <a:endParaRPr lang="es-AR" dirty="0"/>
          </a:p>
        </p:txBody>
      </p:sp>
      <p:pic>
        <p:nvPicPr>
          <p:cNvPr id="4" name="Picture 5" descr="02-23"/>
          <p:cNvPicPr>
            <a:picLocks noChangeAspect="1" noChangeArrowheads="1"/>
          </p:cNvPicPr>
          <p:nvPr/>
        </p:nvPicPr>
        <p:blipFill>
          <a:blip r:embed="rId2" cstate="print"/>
          <a:srcRect/>
          <a:stretch>
            <a:fillRect/>
          </a:stretch>
        </p:blipFill>
        <p:spPr bwMode="auto">
          <a:xfrm>
            <a:off x="6167438" y="1990726"/>
            <a:ext cx="4500562" cy="4581547"/>
          </a:xfrm>
          <a:prstGeom prst="rect">
            <a:avLst/>
          </a:prstGeom>
          <a:noFill/>
          <a:ln w="9525">
            <a:noFill/>
            <a:miter lim="800000"/>
            <a:headEnd/>
            <a:tailEnd/>
          </a:ln>
        </p:spPr>
      </p:pic>
    </p:spTree>
    <p:extLst>
      <p:ext uri="{BB962C8B-B14F-4D97-AF65-F5344CB8AC3E}">
        <p14:creationId xmlns:p14="http://schemas.microsoft.com/office/powerpoint/2010/main" val="3835042024"/>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Título"/>
          <p:cNvSpPr>
            <a:spLocks noGrp="1"/>
          </p:cNvSpPr>
          <p:nvPr>
            <p:ph type="title"/>
          </p:nvPr>
        </p:nvSpPr>
        <p:spPr/>
        <p:txBody>
          <a:bodyPr/>
          <a:lstStyle/>
          <a:p>
            <a:endParaRPr lang="es-AR" dirty="0"/>
          </a:p>
        </p:txBody>
      </p:sp>
      <p:graphicFrame>
        <p:nvGraphicFramePr>
          <p:cNvPr id="5" name="Diagrama 16"/>
          <p:cNvGraphicFramePr>
            <a:graphicFrameLocks noGrp="1"/>
          </p:cNvGraphicFramePr>
          <p:nvPr>
            <p:ph idx="1"/>
          </p:nvPr>
        </p:nvGraphicFramePr>
        <p:xfrm>
          <a:off x="6816080" y="1772816"/>
          <a:ext cx="3394720" cy="468052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7 Marcador de contenido"/>
          <p:cNvSpPr txBox="1">
            <a:spLocks/>
          </p:cNvSpPr>
          <p:nvPr/>
        </p:nvSpPr>
        <p:spPr>
          <a:xfrm>
            <a:off x="2063552" y="1484784"/>
            <a:ext cx="4419600" cy="4953000"/>
          </a:xfrm>
          <a:prstGeom prst="rect">
            <a:avLst/>
          </a:prstGeom>
        </p:spPr>
        <p:txBody>
          <a:bodyPr vert="horz">
            <a:normAutofit/>
          </a:bodyPr>
          <a:lstStyle/>
          <a:p>
            <a:pPr marL="365760" indent="-256032" defTabSz="914400">
              <a:spcBef>
                <a:spcPts val="400"/>
              </a:spcBef>
              <a:spcAft>
                <a:spcPts val="1200"/>
              </a:spcAft>
              <a:buClr>
                <a:schemeClr val="accent1"/>
              </a:buClr>
              <a:buSzPct val="68000"/>
              <a:defRPr/>
            </a:pPr>
            <a:r>
              <a:rPr lang="es-AR" sz="3200" dirty="0"/>
              <a:t>Protocolos</a:t>
            </a:r>
          </a:p>
          <a:p>
            <a:pPr marL="365760" indent="-256032" defTabSz="914400">
              <a:spcBef>
                <a:spcPts val="400"/>
              </a:spcBef>
              <a:buClr>
                <a:schemeClr val="accent1"/>
              </a:buClr>
              <a:buSzPct val="68000"/>
              <a:defRPr/>
            </a:pPr>
            <a:r>
              <a:rPr lang="es-AR" sz="2000" dirty="0" err="1"/>
              <a:t>Frame</a:t>
            </a:r>
            <a:r>
              <a:rPr lang="es-AR" sz="2000" dirty="0"/>
              <a:t> </a:t>
            </a:r>
            <a:r>
              <a:rPr lang="es-AR" sz="2000" dirty="0" err="1"/>
              <a:t>Relay</a:t>
            </a:r>
            <a:endParaRPr lang="es-AR" sz="2000" dirty="0"/>
          </a:p>
          <a:p>
            <a:pPr marL="365760" indent="-256032" defTabSz="914400">
              <a:spcBef>
                <a:spcPts val="400"/>
              </a:spcBef>
              <a:buClr>
                <a:schemeClr val="accent1"/>
              </a:buClr>
              <a:buSzPct val="68000"/>
              <a:defRPr/>
            </a:pPr>
            <a:r>
              <a:rPr lang="es-AR" sz="2000" dirty="0"/>
              <a:t>ATM</a:t>
            </a:r>
          </a:p>
          <a:p>
            <a:pPr marL="365760" indent="-256032" defTabSz="914400">
              <a:spcBef>
                <a:spcPts val="400"/>
              </a:spcBef>
              <a:buClr>
                <a:schemeClr val="accent1"/>
              </a:buClr>
              <a:buSzPct val="68000"/>
              <a:defRPr/>
            </a:pPr>
            <a:r>
              <a:rPr lang="es-AR" sz="2000" dirty="0"/>
              <a:t>LAP-B L2TP</a:t>
            </a:r>
          </a:p>
          <a:p>
            <a:pPr marL="365760" indent="-256032" defTabSz="914400">
              <a:spcBef>
                <a:spcPts val="400"/>
              </a:spcBef>
              <a:buClr>
                <a:schemeClr val="accent1"/>
              </a:buClr>
              <a:buSzPct val="68000"/>
              <a:defRPr/>
            </a:pPr>
            <a:r>
              <a:rPr lang="es-AR" sz="2000" dirty="0"/>
              <a:t>OSPF</a:t>
            </a:r>
          </a:p>
          <a:p>
            <a:pPr marL="365760" indent="-256032" defTabSz="914400">
              <a:spcBef>
                <a:spcPts val="400"/>
              </a:spcBef>
              <a:buClr>
                <a:schemeClr val="accent1"/>
              </a:buClr>
              <a:buSzPct val="68000"/>
              <a:defRPr/>
            </a:pPr>
            <a:endParaRPr lang="es-AR" sz="2000" dirty="0"/>
          </a:p>
          <a:p>
            <a:pPr marL="365760" indent="-256032" defTabSz="914400">
              <a:spcBef>
                <a:spcPts val="400"/>
              </a:spcBef>
              <a:buClr>
                <a:schemeClr val="accent1"/>
              </a:buClr>
              <a:buSzPct val="68000"/>
              <a:defRPr/>
            </a:pPr>
            <a:endParaRPr lang="es-AR" sz="2000" dirty="0"/>
          </a:p>
          <a:p>
            <a:pPr marL="365760" indent="-256032" defTabSz="914400">
              <a:spcBef>
                <a:spcPts val="400"/>
              </a:spcBef>
              <a:buClr>
                <a:schemeClr val="accent1"/>
              </a:buClr>
              <a:buSzPct val="68000"/>
              <a:defRPr/>
            </a:pPr>
            <a:endParaRPr lang="es-AR" sz="2000" dirty="0"/>
          </a:p>
          <a:p>
            <a:pPr marL="365760" indent="-256032" defTabSz="914400">
              <a:spcBef>
                <a:spcPts val="400"/>
              </a:spcBef>
              <a:buClr>
                <a:schemeClr val="accent1"/>
              </a:buClr>
              <a:buSzPct val="68000"/>
              <a:defRPr/>
            </a:pPr>
            <a:r>
              <a:rPr lang="es-AR" sz="2000" dirty="0"/>
              <a:t>Net </a:t>
            </a:r>
            <a:r>
              <a:rPr lang="es-AR" sz="2000" dirty="0" err="1"/>
              <a:t>Bios</a:t>
            </a:r>
            <a:r>
              <a:rPr lang="es-AR" sz="2000" dirty="0"/>
              <a:t> H 323 H324 SPDY</a:t>
            </a:r>
          </a:p>
          <a:p>
            <a:pPr marL="365760" indent="-256032" defTabSz="914400">
              <a:spcBef>
                <a:spcPts val="400"/>
              </a:spcBef>
              <a:buClr>
                <a:schemeClr val="accent1"/>
              </a:buClr>
              <a:buSzPct val="68000"/>
              <a:defRPr/>
            </a:pPr>
            <a:endParaRPr lang="es-AR" sz="2000" dirty="0"/>
          </a:p>
          <a:p>
            <a:pPr marL="365760" indent="-256032" defTabSz="914400">
              <a:spcBef>
                <a:spcPts val="400"/>
              </a:spcBef>
              <a:buClr>
                <a:schemeClr val="accent1"/>
              </a:buClr>
              <a:buSzPct val="68000"/>
              <a:defRPr/>
            </a:pPr>
            <a:endParaRPr lang="es-AR" sz="2000" dirty="0"/>
          </a:p>
          <a:p>
            <a:pPr marL="365760" indent="-256032" defTabSz="914400">
              <a:spcBef>
                <a:spcPts val="400"/>
              </a:spcBef>
              <a:buClr>
                <a:schemeClr val="accent1"/>
              </a:buClr>
              <a:buSzPct val="68000"/>
              <a:defRPr/>
            </a:pPr>
            <a:r>
              <a:rPr lang="es-AR" sz="2000" dirty="0" smtClean="0"/>
              <a:t>BOOTP</a:t>
            </a:r>
            <a:endParaRPr lang="es-AR" sz="2000" dirty="0"/>
          </a:p>
        </p:txBody>
      </p:sp>
    </p:spTree>
    <p:extLst>
      <p:ext uri="{BB962C8B-B14F-4D97-AF65-F5344CB8AC3E}">
        <p14:creationId xmlns:p14="http://schemas.microsoft.com/office/powerpoint/2010/main" val="5063149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iterate type="wd">
                                    <p:tmAbs val="500"/>
                                  </p:iterate>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iterate type="wd">
                                    <p:tmAbs val="500"/>
                                  </p:iterate>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iterate type="wd">
                                    <p:tmAbs val="500"/>
                                  </p:iterate>
                                  <p:childTnLst>
                                    <p:set>
                                      <p:cBhvr>
                                        <p:cTn id="14"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iterate type="wd">
                                    <p:tmAbs val="500"/>
                                  </p:iterate>
                                  <p:childTnLst>
                                    <p:set>
                                      <p:cBhvr>
                                        <p:cTn id="18"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iterate type="wd">
                                    <p:tmAbs val="500"/>
                                  </p:iterate>
                                  <p:childTnLst>
                                    <p:set>
                                      <p:cBhvr>
                                        <p:cTn id="22"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iterate type="wd">
                                    <p:tmAbs val="500"/>
                                  </p:iterate>
                                  <p:childTnLst>
                                    <p:set>
                                      <p:cBhvr>
                                        <p:cTn id="26" dur="1" fill="hold">
                                          <p:stCondLst>
                                            <p:cond delay="0"/>
                                          </p:stCondLst>
                                        </p:cTn>
                                        <p:tgtEl>
                                          <p:spTgt spid="4">
                                            <p:txEl>
                                              <p:pRg st="8" end="8"/>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iterate type="wd">
                                    <p:tmAbs val="500"/>
                                  </p:iterate>
                                  <p:childTnLst>
                                    <p:set>
                                      <p:cBhvr>
                                        <p:cTn id="30" dur="1" fill="hold">
                                          <p:stCondLst>
                                            <p:cond delay="0"/>
                                          </p:stCondLst>
                                        </p:cTn>
                                        <p:tgtEl>
                                          <p:spTgt spid="4">
                                            <p:txEl>
                                              <p:pRg st="11" end="11"/>
                                            </p:txEl>
                                          </p:spTgt>
                                        </p:tgtEl>
                                        <p:attrNameLst>
                                          <p:attrName>style.visibility</p:attrName>
                                        </p:attrNameLst>
                                      </p:cBhvr>
                                      <p:to>
                                        <p:strVal val="visible"/>
                                      </p:to>
                                    </p:set>
                                  </p:childTnLst>
                                </p:cTn>
                              </p:par>
                            </p:childTnLst>
                          </p:cTn>
                        </p:par>
                        <p:par>
                          <p:cTn id="31" fill="hold">
                            <p:stCondLst>
                              <p:cond delay="0"/>
                            </p:stCondLst>
                            <p:childTnLst>
                              <p:par>
                                <p:cTn id="32" presetID="2" presetClass="entr" presetSubtype="4" accel="50000" decel="50000" fill="hold" grpId="0" nodeType="afterEffect">
                                  <p:stCondLst>
                                    <p:cond delay="0"/>
                                  </p:stCondLst>
                                  <p:childTnLst>
                                    <p:set>
                                      <p:cBhvr>
                                        <p:cTn id="33" dur="1" fill="hold">
                                          <p:stCondLst>
                                            <p:cond delay="0"/>
                                          </p:stCondLst>
                                        </p:cTn>
                                        <p:tgtEl>
                                          <p:spTgt spid="5"/>
                                        </p:tgtEl>
                                        <p:attrNameLst>
                                          <p:attrName>style.visibility</p:attrName>
                                        </p:attrNameLst>
                                      </p:cBhvr>
                                      <p:to>
                                        <p:strVal val="visible"/>
                                      </p:to>
                                    </p:set>
                                    <p:anim calcmode="lin" valueType="num">
                                      <p:cBhvr additive="base">
                                        <p:cTn id="34" dur="500" fill="hold"/>
                                        <p:tgtEl>
                                          <p:spTgt spid="5"/>
                                        </p:tgtEl>
                                        <p:attrNameLst>
                                          <p:attrName>ppt_x</p:attrName>
                                        </p:attrNameLst>
                                      </p:cBhvr>
                                      <p:tavLst>
                                        <p:tav tm="0">
                                          <p:val>
                                            <p:strVal val="#ppt_x"/>
                                          </p:val>
                                        </p:tav>
                                        <p:tav tm="100000">
                                          <p:val>
                                            <p:strVal val="#ppt_x"/>
                                          </p:val>
                                        </p:tav>
                                      </p:tavLst>
                                    </p:anim>
                                    <p:anim calcmode="lin" valueType="num">
                                      <p:cBhvr additive="base">
                                        <p:cTn id="35"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AsOne/>
      </p:bldGraphic>
      <p:bldP spid="4" grpId="0" build="p"/>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Título"/>
          <p:cNvSpPr>
            <a:spLocks noGrp="1"/>
          </p:cNvSpPr>
          <p:nvPr>
            <p:ph type="title"/>
          </p:nvPr>
        </p:nvSpPr>
        <p:spPr/>
        <p:txBody>
          <a:bodyPr/>
          <a:lstStyle/>
          <a:p>
            <a:endParaRPr lang="es-AR"/>
          </a:p>
        </p:txBody>
      </p:sp>
      <p:sp>
        <p:nvSpPr>
          <p:cNvPr id="2" name="1 Marcador de contenido"/>
          <p:cNvSpPr>
            <a:spLocks noGrp="1"/>
          </p:cNvSpPr>
          <p:nvPr>
            <p:ph idx="1"/>
          </p:nvPr>
        </p:nvSpPr>
        <p:spPr/>
        <p:txBody>
          <a:bodyPr/>
          <a:lstStyle/>
          <a:p>
            <a:r>
              <a:rPr lang="es-ES" sz="2800" dirty="0"/>
              <a:t>Las unidades de datos de protocolo (PDU) y el encapsulamiento</a:t>
            </a:r>
          </a:p>
          <a:p>
            <a:endParaRPr lang="es-AR" dirty="0"/>
          </a:p>
        </p:txBody>
      </p:sp>
      <p:graphicFrame>
        <p:nvGraphicFramePr>
          <p:cNvPr id="2050" name="Object 8"/>
          <p:cNvGraphicFramePr>
            <a:graphicFrameLocks noChangeAspect="1"/>
          </p:cNvGraphicFramePr>
          <p:nvPr/>
        </p:nvGraphicFramePr>
        <p:xfrm>
          <a:off x="4095737" y="2500306"/>
          <a:ext cx="5038725" cy="4057650"/>
        </p:xfrm>
        <a:graphic>
          <a:graphicData uri="http://schemas.openxmlformats.org/presentationml/2006/ole">
            <mc:AlternateContent xmlns:mc="http://schemas.openxmlformats.org/markup-compatibility/2006">
              <mc:Choice xmlns:v="urn:schemas-microsoft-com:vml" Requires="v">
                <p:oleObj spid="_x0000_s1038" name="Imagen de mapa de bits" r:id="rId3" imgW="5038070" imgH="4057020" progId="PBrush">
                  <p:embed/>
                </p:oleObj>
              </mc:Choice>
              <mc:Fallback>
                <p:oleObj name="Imagen de mapa de bits" r:id="rId3" imgW="5038070" imgH="4057020" progId="PBrush">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095737" y="2500306"/>
                        <a:ext cx="5038725" cy="4057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extLst>
      <p:ext uri="{BB962C8B-B14F-4D97-AF65-F5344CB8AC3E}">
        <p14:creationId xmlns:p14="http://schemas.microsoft.com/office/powerpoint/2010/main" val="839392942"/>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Título"/>
          <p:cNvSpPr>
            <a:spLocks noGrp="1"/>
          </p:cNvSpPr>
          <p:nvPr>
            <p:ph type="title"/>
          </p:nvPr>
        </p:nvSpPr>
        <p:spPr/>
        <p:txBody>
          <a:bodyPr>
            <a:normAutofit/>
          </a:bodyPr>
          <a:lstStyle/>
          <a:p>
            <a:r>
              <a:rPr lang="es-ES" sz="4400" dirty="0">
                <a:solidFill>
                  <a:srgbClr val="708CA1"/>
                </a:solidFill>
              </a:rPr>
              <a:t>Comunicaciones de Igual a Igual</a:t>
            </a:r>
            <a:endParaRPr lang="es-AR" dirty="0"/>
          </a:p>
        </p:txBody>
      </p:sp>
      <p:sp>
        <p:nvSpPr>
          <p:cNvPr id="2" name="1 Marcador de contenido"/>
          <p:cNvSpPr>
            <a:spLocks noGrp="1"/>
          </p:cNvSpPr>
          <p:nvPr>
            <p:ph idx="1"/>
          </p:nvPr>
        </p:nvSpPr>
        <p:spPr/>
        <p:txBody>
          <a:bodyPr/>
          <a:lstStyle/>
          <a:p>
            <a:r>
              <a:rPr lang="es-AR" sz="2800" b="1" noProof="1"/>
              <a:t>La capas se comunican usando su propia PDU. Por </a:t>
            </a:r>
            <a:r>
              <a:rPr lang="es-ES" sz="2800" b="1" dirty="0"/>
              <a:t>e</a:t>
            </a:r>
            <a:r>
              <a:rPr lang="es-ES" sz="2800" b="1" noProof="1"/>
              <a:t>j., la capa de red del origen y destino son iguales y usan los “paquetes” para comunicarse respectivamente. (Peer-to-Peer)</a:t>
            </a:r>
          </a:p>
          <a:p>
            <a:endParaRPr lang="es-AR" dirty="0"/>
          </a:p>
        </p:txBody>
      </p:sp>
    </p:spTree>
    <p:extLst>
      <p:ext uri="{BB962C8B-B14F-4D97-AF65-F5344CB8AC3E}">
        <p14:creationId xmlns:p14="http://schemas.microsoft.com/office/powerpoint/2010/main" val="2483979925"/>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ítulo 2"/>
          <p:cNvSpPr>
            <a:spLocks noGrp="1"/>
          </p:cNvSpPr>
          <p:nvPr>
            <p:ph type="title"/>
          </p:nvPr>
        </p:nvSpPr>
        <p:spPr/>
        <p:txBody>
          <a:bodyPr/>
          <a:lstStyle/>
          <a:p>
            <a:endParaRPr lang="es-MX"/>
          </a:p>
        </p:txBody>
      </p:sp>
      <p:sp>
        <p:nvSpPr>
          <p:cNvPr id="2" name="Marcador de contenido 1"/>
          <p:cNvSpPr>
            <a:spLocks noGrp="1"/>
          </p:cNvSpPr>
          <p:nvPr>
            <p:ph idx="1"/>
          </p:nvPr>
        </p:nvSpPr>
        <p:spPr/>
        <p:txBody>
          <a:bodyPr>
            <a:normAutofit/>
          </a:bodyPr>
          <a:lstStyle/>
          <a:p>
            <a:pPr>
              <a:lnSpc>
                <a:spcPct val="115000"/>
              </a:lnSpc>
              <a:spcAft>
                <a:spcPts val="600"/>
              </a:spcAft>
            </a:pPr>
            <a:r>
              <a:rPr lang="es-MX" sz="2800" dirty="0">
                <a:latin typeface="Calibri" panose="020F0502020204030204" pitchFamily="34" charset="0"/>
                <a:ea typeface="Times New Roman" panose="02020603050405020304" pitchFamily="18" charset="0"/>
                <a:cs typeface="Times New Roman" panose="02020603050405020304" pitchFamily="18" charset="0"/>
              </a:rPr>
              <a:t>SDU (Unidad de Datos del Servicio): son los datos que necesitan la entidades N para realizar funciones del servicio pedido por la entidad N+1</a:t>
            </a:r>
          </a:p>
          <a:p>
            <a:pPr>
              <a:lnSpc>
                <a:spcPct val="115000"/>
              </a:lnSpc>
              <a:spcAft>
                <a:spcPts val="600"/>
              </a:spcAft>
            </a:pPr>
            <a:r>
              <a:rPr lang="es-MX" altLang="es-MX" sz="2800" b="1" dirty="0">
                <a:latin typeface="Arial" panose="020B0604020202020204" pitchFamily="34" charset="0"/>
                <a:ea typeface="Times New Roman" panose="02020603050405020304" pitchFamily="18" charset="0"/>
                <a:cs typeface="Arial" panose="020B0604020202020204" pitchFamily="34" charset="0"/>
              </a:rPr>
              <a:t>N-ICI</a:t>
            </a:r>
            <a:r>
              <a:rPr lang="es-MX" altLang="es-MX" sz="2800" dirty="0">
                <a:latin typeface="Arial" panose="020B0604020202020204" pitchFamily="34" charset="0"/>
                <a:ea typeface="Times New Roman" panose="02020603050405020304" pitchFamily="18" charset="0"/>
                <a:cs typeface="Arial" panose="020B0604020202020204" pitchFamily="34" charset="0"/>
              </a:rPr>
              <a:t> (Información de Control de Interfaz): información intercambiada entre una entidad </a:t>
            </a:r>
            <a:r>
              <a:rPr lang="es-MX" altLang="es-MX" sz="2800" dirty="0">
                <a:latin typeface="Courier New" panose="02070309020205020404" pitchFamily="49" charset="0"/>
                <a:ea typeface="Times New Roman" panose="02020603050405020304" pitchFamily="18" charset="0"/>
                <a:cs typeface="Courier New" panose="02070309020205020404" pitchFamily="49" charset="0"/>
              </a:rPr>
              <a:t>N+1</a:t>
            </a:r>
            <a:r>
              <a:rPr lang="es-MX" altLang="es-MX" sz="2800" dirty="0">
                <a:latin typeface="Arial" panose="020B0604020202020204" pitchFamily="34" charset="0"/>
                <a:ea typeface="Times New Roman" panose="02020603050405020304" pitchFamily="18" charset="0"/>
                <a:cs typeface="Arial" panose="020B0604020202020204" pitchFamily="34" charset="0"/>
              </a:rPr>
              <a:t> y una entidad </a:t>
            </a:r>
            <a:r>
              <a:rPr lang="es-MX" altLang="es-MX" sz="2800" dirty="0">
                <a:latin typeface="Courier New" panose="02070309020205020404" pitchFamily="49" charset="0"/>
                <a:ea typeface="Times New Roman" panose="02020603050405020304" pitchFamily="18" charset="0"/>
                <a:cs typeface="Courier New" panose="02070309020205020404" pitchFamily="49" charset="0"/>
              </a:rPr>
              <a:t>N</a:t>
            </a:r>
            <a:r>
              <a:rPr lang="es-MX" altLang="es-MX" sz="2800" dirty="0">
                <a:latin typeface="Arial" panose="020B0604020202020204" pitchFamily="34" charset="0"/>
                <a:ea typeface="Times New Roman" panose="02020603050405020304" pitchFamily="18" charset="0"/>
                <a:cs typeface="Arial" panose="020B0604020202020204" pitchFamily="34" charset="0"/>
              </a:rPr>
              <a:t> para coordinar su operación conjunta</a:t>
            </a:r>
            <a:r>
              <a:rPr lang="es-MX" altLang="es-MX" sz="2800" dirty="0">
                <a:solidFill>
                  <a:srgbClr val="222222"/>
                </a:solidFill>
                <a:latin typeface="Arial" panose="020B0604020202020204" pitchFamily="34" charset="0"/>
                <a:ea typeface="Times New Roman" panose="02020603050405020304" pitchFamily="18" charset="0"/>
                <a:cs typeface="Arial" panose="020B0604020202020204" pitchFamily="34" charset="0"/>
              </a:rPr>
              <a:t>.</a:t>
            </a:r>
            <a:r>
              <a:rPr lang="es-MX" altLang="es-MX" dirty="0"/>
              <a:t> </a:t>
            </a:r>
            <a:r>
              <a:rPr lang="es-MX" sz="2800" dirty="0">
                <a:latin typeface="Calibri" panose="020F0502020204030204" pitchFamily="34" charset="0"/>
                <a:ea typeface="Times New Roman" panose="02020603050405020304" pitchFamily="18" charset="0"/>
                <a:cs typeface="Times New Roman" panose="02020603050405020304" pitchFamily="18" charset="0"/>
              </a:rPr>
              <a:t>´</a:t>
            </a:r>
          </a:p>
        </p:txBody>
      </p:sp>
      <p:sp>
        <p:nvSpPr>
          <p:cNvPr id="8" name="Rectangle 4"/>
          <p:cNvSpPr>
            <a:spLocks noChangeArrowheads="1"/>
          </p:cNvSpPr>
          <p:nvPr/>
        </p:nvSpPr>
        <p:spPr bwMode="auto">
          <a:xfrm>
            <a:off x="1524001" y="43934"/>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defTabSz="914400" eaLnBrk="0" fontAlgn="base" hangingPunct="0">
              <a:spcBef>
                <a:spcPct val="0"/>
              </a:spcBef>
              <a:spcAft>
                <a:spcPct val="0"/>
              </a:spcAft>
            </a:pPr>
            <a:endParaRPr lang="es-MX" altLang="es-MX" dirty="0">
              <a:latin typeface="Arial" panose="020B0604020202020204" pitchFamily="34" charset="0"/>
            </a:endParaRPr>
          </a:p>
        </p:txBody>
      </p:sp>
    </p:spTree>
    <p:extLst>
      <p:ext uri="{BB962C8B-B14F-4D97-AF65-F5344CB8AC3E}">
        <p14:creationId xmlns:p14="http://schemas.microsoft.com/office/powerpoint/2010/main" val="476159612"/>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Título"/>
          <p:cNvSpPr>
            <a:spLocks noGrp="1"/>
          </p:cNvSpPr>
          <p:nvPr>
            <p:ph type="title"/>
          </p:nvPr>
        </p:nvSpPr>
        <p:spPr/>
        <p:txBody>
          <a:bodyPr/>
          <a:lstStyle/>
          <a:p>
            <a:endParaRPr lang="es-AR"/>
          </a:p>
        </p:txBody>
      </p:sp>
      <p:sp>
        <p:nvSpPr>
          <p:cNvPr id="2" name="1 Marcador de contenido"/>
          <p:cNvSpPr>
            <a:spLocks noGrp="1"/>
          </p:cNvSpPr>
          <p:nvPr>
            <p:ph idx="1"/>
          </p:nvPr>
        </p:nvSpPr>
        <p:spPr>
          <a:xfrm>
            <a:off x="2166910" y="1714489"/>
            <a:ext cx="8072462" cy="4097335"/>
          </a:xfrm>
        </p:spPr>
        <p:txBody>
          <a:bodyPr/>
          <a:lstStyle/>
          <a:p>
            <a:endParaRPr lang="es-AR" dirty="0"/>
          </a:p>
        </p:txBody>
      </p:sp>
      <p:sp>
        <p:nvSpPr>
          <p:cNvPr id="4" name="AutoShape 4"/>
          <p:cNvSpPr>
            <a:spLocks noChangeArrowheads="1"/>
          </p:cNvSpPr>
          <p:nvPr/>
        </p:nvSpPr>
        <p:spPr bwMode="auto">
          <a:xfrm rot="5420219">
            <a:off x="6438107" y="4150520"/>
            <a:ext cx="3810000" cy="687387"/>
          </a:xfrm>
          <a:custGeom>
            <a:avLst/>
            <a:gdLst>
              <a:gd name="G0" fmla="+- 17434 0 0"/>
              <a:gd name="G1" fmla="+- 6445 0 0"/>
              <a:gd name="G2" fmla="+- 21600 0 6445"/>
              <a:gd name="G3" fmla="+- 10800 0 6445"/>
              <a:gd name="G4" fmla="+- 21600 0 17434"/>
              <a:gd name="G5" fmla="*/ G4 G3 10800"/>
              <a:gd name="G6" fmla="+- 21600 0 G5"/>
              <a:gd name="T0" fmla="*/ 17434 w 21600"/>
              <a:gd name="T1" fmla="*/ 0 h 21600"/>
              <a:gd name="T2" fmla="*/ 0 w 21600"/>
              <a:gd name="T3" fmla="*/ 10800 h 21600"/>
              <a:gd name="T4" fmla="*/ 17434 w 21600"/>
              <a:gd name="T5" fmla="*/ 21600 h 21600"/>
              <a:gd name="T6" fmla="*/ 21600 w 21600"/>
              <a:gd name="T7" fmla="*/ 10800 h 21600"/>
              <a:gd name="T8" fmla="*/ 17694720 60000 65536"/>
              <a:gd name="T9" fmla="*/ 11796480 60000 65536"/>
              <a:gd name="T10" fmla="*/ 5898240 60000 65536"/>
              <a:gd name="T11" fmla="*/ 0 60000 65536"/>
              <a:gd name="T12" fmla="*/ 3375 w 21600"/>
              <a:gd name="T13" fmla="*/ G1 h 21600"/>
              <a:gd name="T14" fmla="*/ G6 w 21600"/>
              <a:gd name="T15" fmla="*/ G2 h 21600"/>
            </a:gdLst>
            <a:ahLst/>
            <a:cxnLst>
              <a:cxn ang="T8">
                <a:pos x="T0" y="T1"/>
              </a:cxn>
              <a:cxn ang="T9">
                <a:pos x="T2" y="T3"/>
              </a:cxn>
              <a:cxn ang="T10">
                <a:pos x="T4" y="T5"/>
              </a:cxn>
              <a:cxn ang="T11">
                <a:pos x="T6" y="T7"/>
              </a:cxn>
            </a:cxnLst>
            <a:rect l="T12" t="T13" r="T14" b="T15"/>
            <a:pathLst>
              <a:path w="21600" h="21600">
                <a:moveTo>
                  <a:pt x="17434" y="0"/>
                </a:moveTo>
                <a:lnTo>
                  <a:pt x="17434" y="6445"/>
                </a:lnTo>
                <a:lnTo>
                  <a:pt x="3375" y="6445"/>
                </a:lnTo>
                <a:lnTo>
                  <a:pt x="3375" y="15155"/>
                </a:lnTo>
                <a:lnTo>
                  <a:pt x="17434" y="15155"/>
                </a:lnTo>
                <a:lnTo>
                  <a:pt x="17434" y="21600"/>
                </a:lnTo>
                <a:lnTo>
                  <a:pt x="21600" y="10800"/>
                </a:lnTo>
                <a:close/>
              </a:path>
              <a:path w="21600" h="21600">
                <a:moveTo>
                  <a:pt x="1350" y="6445"/>
                </a:moveTo>
                <a:lnTo>
                  <a:pt x="1350" y="15155"/>
                </a:lnTo>
                <a:lnTo>
                  <a:pt x="2700" y="15155"/>
                </a:lnTo>
                <a:lnTo>
                  <a:pt x="2700" y="6445"/>
                </a:lnTo>
                <a:close/>
              </a:path>
              <a:path w="21600" h="21600">
                <a:moveTo>
                  <a:pt x="0" y="6445"/>
                </a:moveTo>
                <a:lnTo>
                  <a:pt x="0" y="15155"/>
                </a:lnTo>
                <a:lnTo>
                  <a:pt x="675" y="15155"/>
                </a:lnTo>
                <a:lnTo>
                  <a:pt x="675" y="6445"/>
                </a:lnTo>
                <a:close/>
              </a:path>
            </a:pathLst>
          </a:custGeom>
          <a:solidFill>
            <a:srgbClr val="0000CC">
              <a:alpha val="50000"/>
            </a:srgbClr>
          </a:solidFill>
          <a:ln w="12700" cap="sq">
            <a:solidFill>
              <a:srgbClr val="000000"/>
            </a:solidFill>
            <a:miter lim="800000"/>
            <a:headEnd type="none" w="sm" len="sm"/>
            <a:tailEnd type="none" w="sm" len="sm"/>
          </a:ln>
          <a:effectLst>
            <a:outerShdw dist="71842" dir="2700000" algn="ctr" rotWithShape="0">
              <a:srgbClr val="000000">
                <a:alpha val="50000"/>
              </a:srgbClr>
            </a:outerShdw>
          </a:effectLst>
        </p:spPr>
        <p:txBody>
          <a:bodyPr wrap="none" anchor="ctr"/>
          <a:lstStyle/>
          <a:p>
            <a:pPr>
              <a:defRPr/>
            </a:pPr>
            <a:endParaRPr lang="es-AR"/>
          </a:p>
        </p:txBody>
      </p:sp>
      <p:sp>
        <p:nvSpPr>
          <p:cNvPr id="5" name="Rectangle 13"/>
          <p:cNvSpPr>
            <a:spLocks noChangeArrowheads="1"/>
          </p:cNvSpPr>
          <p:nvPr/>
        </p:nvSpPr>
        <p:spPr bwMode="auto">
          <a:xfrm>
            <a:off x="6705600" y="2362200"/>
            <a:ext cx="3429000" cy="457200"/>
          </a:xfrm>
          <a:prstGeom prst="rect">
            <a:avLst/>
          </a:prstGeom>
          <a:solidFill>
            <a:srgbClr val="FF5353"/>
          </a:solidFill>
          <a:ln w="3175">
            <a:solidFill>
              <a:srgbClr val="000000"/>
            </a:solidFill>
            <a:miter lim="800000"/>
            <a:headEnd/>
            <a:tailEnd/>
          </a:ln>
          <a:effectLst>
            <a:outerShdw dist="215526" dir="18900000" algn="ctr" rotWithShape="0">
              <a:srgbClr val="000000">
                <a:alpha val="50000"/>
              </a:srgbClr>
            </a:outerShdw>
          </a:effectLst>
        </p:spPr>
        <p:txBody>
          <a:bodyPr wrap="none" anchor="ctr"/>
          <a:lstStyle/>
          <a:p>
            <a:pPr eaLnBrk="1" hangingPunct="1">
              <a:lnSpc>
                <a:spcPct val="100000"/>
              </a:lnSpc>
              <a:defRPr/>
            </a:pPr>
            <a:r>
              <a:rPr lang="es-AR" b="1">
                <a:solidFill>
                  <a:srgbClr val="000000"/>
                </a:solidFill>
              </a:rPr>
              <a:t>DATOS</a:t>
            </a:r>
            <a:endParaRPr lang="en-US" b="1">
              <a:solidFill>
                <a:srgbClr val="000000"/>
              </a:solidFill>
            </a:endParaRPr>
          </a:p>
        </p:txBody>
      </p:sp>
      <p:sp>
        <p:nvSpPr>
          <p:cNvPr id="6" name="Rectangle 14"/>
          <p:cNvSpPr>
            <a:spLocks noChangeArrowheads="1"/>
          </p:cNvSpPr>
          <p:nvPr/>
        </p:nvSpPr>
        <p:spPr bwMode="auto">
          <a:xfrm>
            <a:off x="5715000" y="4800600"/>
            <a:ext cx="990600" cy="457200"/>
          </a:xfrm>
          <a:prstGeom prst="rect">
            <a:avLst/>
          </a:prstGeom>
          <a:solidFill>
            <a:srgbClr val="FFFF6F"/>
          </a:solidFill>
          <a:ln w="3175">
            <a:solidFill>
              <a:srgbClr val="000000"/>
            </a:solidFill>
            <a:miter lim="800000"/>
            <a:headEnd/>
            <a:tailEnd/>
          </a:ln>
          <a:effectLst>
            <a:outerShdw dist="215526" dir="18900000" algn="ctr" rotWithShape="0">
              <a:srgbClr val="000000">
                <a:alpha val="50000"/>
              </a:srgbClr>
            </a:outerShdw>
          </a:effectLst>
        </p:spPr>
        <p:txBody>
          <a:bodyPr wrap="none" anchor="ctr"/>
          <a:lstStyle/>
          <a:p>
            <a:pPr eaLnBrk="1" hangingPunct="1">
              <a:lnSpc>
                <a:spcPct val="100000"/>
              </a:lnSpc>
              <a:defRPr/>
            </a:pPr>
            <a:r>
              <a:rPr lang="es-AR" b="1">
                <a:solidFill>
                  <a:srgbClr val="000000"/>
                </a:solidFill>
              </a:rPr>
              <a:t>ENC. 3</a:t>
            </a:r>
            <a:endParaRPr lang="en-US" b="1">
              <a:solidFill>
                <a:srgbClr val="000000"/>
              </a:solidFill>
            </a:endParaRPr>
          </a:p>
        </p:txBody>
      </p:sp>
      <p:sp>
        <p:nvSpPr>
          <p:cNvPr id="7" name="Rectangle 15"/>
          <p:cNvSpPr>
            <a:spLocks noChangeArrowheads="1"/>
          </p:cNvSpPr>
          <p:nvPr/>
        </p:nvSpPr>
        <p:spPr bwMode="auto">
          <a:xfrm>
            <a:off x="4724400" y="5410200"/>
            <a:ext cx="990600" cy="457200"/>
          </a:xfrm>
          <a:prstGeom prst="rect">
            <a:avLst/>
          </a:prstGeom>
          <a:solidFill>
            <a:srgbClr val="FFFF91"/>
          </a:solidFill>
          <a:ln w="3175">
            <a:solidFill>
              <a:srgbClr val="000000"/>
            </a:solidFill>
            <a:miter lim="800000"/>
            <a:headEnd/>
            <a:tailEnd/>
          </a:ln>
          <a:effectLst>
            <a:outerShdw dist="215526" dir="18900000" algn="ctr" rotWithShape="0">
              <a:srgbClr val="000000">
                <a:alpha val="50000"/>
              </a:srgbClr>
            </a:outerShdw>
          </a:effectLst>
        </p:spPr>
        <p:txBody>
          <a:bodyPr wrap="none" anchor="ctr"/>
          <a:lstStyle/>
          <a:p>
            <a:pPr eaLnBrk="1" hangingPunct="1">
              <a:lnSpc>
                <a:spcPct val="100000"/>
              </a:lnSpc>
              <a:defRPr/>
            </a:pPr>
            <a:r>
              <a:rPr lang="es-AR" b="1">
                <a:solidFill>
                  <a:srgbClr val="000000"/>
                </a:solidFill>
              </a:rPr>
              <a:t>ENC. 2</a:t>
            </a:r>
            <a:endParaRPr lang="en-US" b="1">
              <a:solidFill>
                <a:srgbClr val="000000"/>
              </a:solidFill>
            </a:endParaRPr>
          </a:p>
        </p:txBody>
      </p:sp>
      <p:sp>
        <p:nvSpPr>
          <p:cNvPr id="8" name="Rectangle 16"/>
          <p:cNvSpPr>
            <a:spLocks noChangeArrowheads="1"/>
          </p:cNvSpPr>
          <p:nvPr/>
        </p:nvSpPr>
        <p:spPr bwMode="auto">
          <a:xfrm>
            <a:off x="4724400" y="6019800"/>
            <a:ext cx="5791200" cy="457200"/>
          </a:xfrm>
          <a:prstGeom prst="rect">
            <a:avLst/>
          </a:prstGeom>
          <a:solidFill>
            <a:srgbClr val="FFFF9F"/>
          </a:solidFill>
          <a:ln w="3175">
            <a:solidFill>
              <a:srgbClr val="000000"/>
            </a:solidFill>
            <a:miter lim="800000"/>
            <a:headEnd/>
            <a:tailEnd/>
          </a:ln>
          <a:effectLst>
            <a:outerShdw dist="215526" dir="18900000" algn="ctr" rotWithShape="0">
              <a:srgbClr val="000000">
                <a:alpha val="50000"/>
              </a:srgbClr>
            </a:outerShdw>
          </a:effectLst>
        </p:spPr>
        <p:txBody>
          <a:bodyPr wrap="none" anchor="ctr"/>
          <a:lstStyle/>
          <a:p>
            <a:pPr eaLnBrk="1" hangingPunct="1">
              <a:lnSpc>
                <a:spcPct val="100000"/>
              </a:lnSpc>
              <a:defRPr/>
            </a:pPr>
            <a:r>
              <a:rPr lang="es-AR" b="1" dirty="0">
                <a:solidFill>
                  <a:srgbClr val="000000"/>
                </a:solidFill>
              </a:rPr>
              <a:t>100010100111101010101001010100010101001010101</a:t>
            </a:r>
            <a:endParaRPr lang="en-US" b="1" dirty="0">
              <a:solidFill>
                <a:srgbClr val="000000"/>
              </a:solidFill>
            </a:endParaRPr>
          </a:p>
        </p:txBody>
      </p:sp>
      <p:sp>
        <p:nvSpPr>
          <p:cNvPr id="9" name="Rectangle 17"/>
          <p:cNvSpPr>
            <a:spLocks noChangeArrowheads="1"/>
          </p:cNvSpPr>
          <p:nvPr/>
        </p:nvSpPr>
        <p:spPr bwMode="auto">
          <a:xfrm>
            <a:off x="6705600" y="4191000"/>
            <a:ext cx="1066800" cy="457200"/>
          </a:xfrm>
          <a:prstGeom prst="rect">
            <a:avLst/>
          </a:prstGeom>
          <a:solidFill>
            <a:srgbClr val="FFCA95"/>
          </a:solidFill>
          <a:ln w="3175">
            <a:solidFill>
              <a:srgbClr val="000000"/>
            </a:solidFill>
            <a:miter lim="800000"/>
            <a:headEnd/>
            <a:tailEnd/>
          </a:ln>
          <a:effectLst>
            <a:outerShdw dist="215526" dir="18900000" algn="ctr" rotWithShape="0">
              <a:srgbClr val="000000">
                <a:alpha val="50000"/>
              </a:srgbClr>
            </a:outerShdw>
          </a:effectLst>
        </p:spPr>
        <p:txBody>
          <a:bodyPr wrap="none" anchor="ctr"/>
          <a:lstStyle/>
          <a:p>
            <a:pPr eaLnBrk="1" hangingPunct="1">
              <a:lnSpc>
                <a:spcPct val="100000"/>
              </a:lnSpc>
              <a:defRPr/>
            </a:pPr>
            <a:r>
              <a:rPr lang="es-AR" b="1">
                <a:solidFill>
                  <a:srgbClr val="000000"/>
                </a:solidFill>
              </a:rPr>
              <a:t>ENC. 4</a:t>
            </a:r>
            <a:endParaRPr lang="en-US" b="1">
              <a:solidFill>
                <a:srgbClr val="000000"/>
              </a:solidFill>
            </a:endParaRPr>
          </a:p>
        </p:txBody>
      </p:sp>
      <p:sp>
        <p:nvSpPr>
          <p:cNvPr id="10" name="Rectangle 18"/>
          <p:cNvSpPr>
            <a:spLocks noChangeArrowheads="1"/>
          </p:cNvSpPr>
          <p:nvPr/>
        </p:nvSpPr>
        <p:spPr bwMode="auto">
          <a:xfrm>
            <a:off x="7772400" y="4191000"/>
            <a:ext cx="2362200" cy="457200"/>
          </a:xfrm>
          <a:prstGeom prst="rect">
            <a:avLst/>
          </a:prstGeom>
          <a:solidFill>
            <a:srgbClr val="FF5353"/>
          </a:solidFill>
          <a:ln w="3175">
            <a:solidFill>
              <a:srgbClr val="000000"/>
            </a:solidFill>
            <a:miter lim="800000"/>
            <a:headEnd/>
            <a:tailEnd/>
          </a:ln>
          <a:effectLst>
            <a:outerShdw dist="215526" dir="18900000" algn="ctr" rotWithShape="0">
              <a:srgbClr val="000000">
                <a:alpha val="50000"/>
              </a:srgbClr>
            </a:outerShdw>
          </a:effectLst>
        </p:spPr>
        <p:txBody>
          <a:bodyPr wrap="none" anchor="ctr"/>
          <a:lstStyle/>
          <a:p>
            <a:pPr eaLnBrk="1" hangingPunct="1">
              <a:lnSpc>
                <a:spcPct val="100000"/>
              </a:lnSpc>
              <a:defRPr/>
            </a:pPr>
            <a:r>
              <a:rPr lang="es-AR" b="1">
                <a:solidFill>
                  <a:srgbClr val="000000"/>
                </a:solidFill>
              </a:rPr>
              <a:t>DATOS</a:t>
            </a:r>
            <a:endParaRPr lang="en-US" b="1">
              <a:solidFill>
                <a:srgbClr val="000000"/>
              </a:solidFill>
            </a:endParaRPr>
          </a:p>
        </p:txBody>
      </p:sp>
      <p:grpSp>
        <p:nvGrpSpPr>
          <p:cNvPr id="11" name="Group 19"/>
          <p:cNvGrpSpPr>
            <a:grpSpLocks/>
          </p:cNvGrpSpPr>
          <p:nvPr/>
        </p:nvGrpSpPr>
        <p:grpSpPr bwMode="auto">
          <a:xfrm>
            <a:off x="6705600" y="4800600"/>
            <a:ext cx="3429000" cy="457200"/>
            <a:chOff x="3264" y="2976"/>
            <a:chExt cx="2160" cy="288"/>
          </a:xfrm>
        </p:grpSpPr>
        <p:sp>
          <p:nvSpPr>
            <p:cNvPr id="12" name="Rectangle 20"/>
            <p:cNvSpPr>
              <a:spLocks noChangeArrowheads="1"/>
            </p:cNvSpPr>
            <p:nvPr/>
          </p:nvSpPr>
          <p:spPr bwMode="auto">
            <a:xfrm>
              <a:off x="3264" y="2976"/>
              <a:ext cx="672" cy="288"/>
            </a:xfrm>
            <a:prstGeom prst="rect">
              <a:avLst/>
            </a:prstGeom>
            <a:solidFill>
              <a:srgbClr val="FFCA95"/>
            </a:solidFill>
            <a:ln w="3175">
              <a:solidFill>
                <a:srgbClr val="000000"/>
              </a:solidFill>
              <a:miter lim="800000"/>
              <a:headEnd/>
              <a:tailEnd/>
            </a:ln>
            <a:effectLst>
              <a:outerShdw dist="215526" dir="18900000" algn="ctr" rotWithShape="0">
                <a:srgbClr val="000000">
                  <a:alpha val="50000"/>
                </a:srgbClr>
              </a:outerShdw>
            </a:effectLst>
          </p:spPr>
          <p:txBody>
            <a:bodyPr wrap="none" anchor="ctr"/>
            <a:lstStyle/>
            <a:p>
              <a:pPr eaLnBrk="1" hangingPunct="1">
                <a:lnSpc>
                  <a:spcPct val="100000"/>
                </a:lnSpc>
                <a:defRPr/>
              </a:pPr>
              <a:r>
                <a:rPr lang="es-AR" b="1">
                  <a:solidFill>
                    <a:srgbClr val="000000"/>
                  </a:solidFill>
                </a:rPr>
                <a:t>ENC. 4</a:t>
              </a:r>
              <a:endParaRPr lang="en-US" b="1">
                <a:solidFill>
                  <a:srgbClr val="000000"/>
                </a:solidFill>
              </a:endParaRPr>
            </a:p>
          </p:txBody>
        </p:sp>
        <p:sp>
          <p:nvSpPr>
            <p:cNvPr id="13" name="Rectangle 21"/>
            <p:cNvSpPr>
              <a:spLocks noChangeArrowheads="1"/>
            </p:cNvSpPr>
            <p:nvPr/>
          </p:nvSpPr>
          <p:spPr bwMode="auto">
            <a:xfrm>
              <a:off x="3936" y="2976"/>
              <a:ext cx="1488" cy="288"/>
            </a:xfrm>
            <a:prstGeom prst="rect">
              <a:avLst/>
            </a:prstGeom>
            <a:solidFill>
              <a:srgbClr val="FF5353"/>
            </a:solidFill>
            <a:ln w="3175">
              <a:solidFill>
                <a:srgbClr val="000000"/>
              </a:solidFill>
              <a:miter lim="800000"/>
              <a:headEnd/>
              <a:tailEnd/>
            </a:ln>
            <a:effectLst>
              <a:outerShdw dist="215526" dir="18900000" algn="ctr" rotWithShape="0">
                <a:srgbClr val="000000">
                  <a:alpha val="50000"/>
                </a:srgbClr>
              </a:outerShdw>
            </a:effectLst>
          </p:spPr>
          <p:txBody>
            <a:bodyPr wrap="none" anchor="ctr"/>
            <a:lstStyle/>
            <a:p>
              <a:pPr eaLnBrk="1" hangingPunct="1">
                <a:lnSpc>
                  <a:spcPct val="100000"/>
                </a:lnSpc>
                <a:defRPr/>
              </a:pPr>
              <a:r>
                <a:rPr lang="es-AR" b="1">
                  <a:solidFill>
                    <a:srgbClr val="000000"/>
                  </a:solidFill>
                </a:rPr>
                <a:t>DATOS</a:t>
              </a:r>
              <a:endParaRPr lang="en-US" b="1">
                <a:solidFill>
                  <a:srgbClr val="000000"/>
                </a:solidFill>
              </a:endParaRPr>
            </a:p>
          </p:txBody>
        </p:sp>
      </p:grpSp>
      <p:grpSp>
        <p:nvGrpSpPr>
          <p:cNvPr id="14" name="Group 22"/>
          <p:cNvGrpSpPr>
            <a:grpSpLocks/>
          </p:cNvGrpSpPr>
          <p:nvPr/>
        </p:nvGrpSpPr>
        <p:grpSpPr bwMode="auto">
          <a:xfrm>
            <a:off x="5715000" y="5410200"/>
            <a:ext cx="4419600" cy="457200"/>
            <a:chOff x="2640" y="3360"/>
            <a:chExt cx="2784" cy="288"/>
          </a:xfrm>
        </p:grpSpPr>
        <p:sp>
          <p:nvSpPr>
            <p:cNvPr id="15" name="Rectangle 23"/>
            <p:cNvSpPr>
              <a:spLocks noChangeArrowheads="1"/>
            </p:cNvSpPr>
            <p:nvPr/>
          </p:nvSpPr>
          <p:spPr bwMode="auto">
            <a:xfrm>
              <a:off x="2640" y="3360"/>
              <a:ext cx="624" cy="288"/>
            </a:xfrm>
            <a:prstGeom prst="rect">
              <a:avLst/>
            </a:prstGeom>
            <a:solidFill>
              <a:srgbClr val="FFFF6F"/>
            </a:solidFill>
            <a:ln w="3175">
              <a:solidFill>
                <a:srgbClr val="000000"/>
              </a:solidFill>
              <a:miter lim="800000"/>
              <a:headEnd/>
              <a:tailEnd/>
            </a:ln>
            <a:effectLst>
              <a:outerShdw dist="215526" dir="18900000" algn="ctr" rotWithShape="0">
                <a:srgbClr val="000000">
                  <a:alpha val="50000"/>
                </a:srgbClr>
              </a:outerShdw>
            </a:effectLst>
          </p:spPr>
          <p:txBody>
            <a:bodyPr wrap="none" anchor="ctr"/>
            <a:lstStyle/>
            <a:p>
              <a:pPr eaLnBrk="1" hangingPunct="1">
                <a:lnSpc>
                  <a:spcPct val="100000"/>
                </a:lnSpc>
                <a:defRPr/>
              </a:pPr>
              <a:r>
                <a:rPr lang="es-AR" b="1">
                  <a:solidFill>
                    <a:srgbClr val="000000"/>
                  </a:solidFill>
                </a:rPr>
                <a:t>ENC. 3</a:t>
              </a:r>
              <a:endParaRPr lang="en-US" b="1">
                <a:solidFill>
                  <a:srgbClr val="000000"/>
                </a:solidFill>
              </a:endParaRPr>
            </a:p>
          </p:txBody>
        </p:sp>
        <p:sp>
          <p:nvSpPr>
            <p:cNvPr id="16" name="Rectangle 24"/>
            <p:cNvSpPr>
              <a:spLocks noChangeArrowheads="1"/>
            </p:cNvSpPr>
            <p:nvPr/>
          </p:nvSpPr>
          <p:spPr bwMode="auto">
            <a:xfrm>
              <a:off x="3264" y="3360"/>
              <a:ext cx="672" cy="288"/>
            </a:xfrm>
            <a:prstGeom prst="rect">
              <a:avLst/>
            </a:prstGeom>
            <a:solidFill>
              <a:srgbClr val="FFCA95"/>
            </a:solidFill>
            <a:ln w="3175">
              <a:solidFill>
                <a:srgbClr val="000000"/>
              </a:solidFill>
              <a:miter lim="800000"/>
              <a:headEnd/>
              <a:tailEnd/>
            </a:ln>
            <a:effectLst>
              <a:outerShdw dist="215526" dir="18900000" algn="ctr" rotWithShape="0">
                <a:srgbClr val="000000">
                  <a:alpha val="50000"/>
                </a:srgbClr>
              </a:outerShdw>
            </a:effectLst>
          </p:spPr>
          <p:txBody>
            <a:bodyPr wrap="none" anchor="ctr"/>
            <a:lstStyle/>
            <a:p>
              <a:pPr eaLnBrk="1" hangingPunct="1">
                <a:lnSpc>
                  <a:spcPct val="100000"/>
                </a:lnSpc>
                <a:defRPr/>
              </a:pPr>
              <a:r>
                <a:rPr lang="es-AR" b="1">
                  <a:solidFill>
                    <a:srgbClr val="000000"/>
                  </a:solidFill>
                </a:rPr>
                <a:t>ENC. 4</a:t>
              </a:r>
              <a:endParaRPr lang="en-US" b="1">
                <a:solidFill>
                  <a:srgbClr val="000000"/>
                </a:solidFill>
              </a:endParaRPr>
            </a:p>
          </p:txBody>
        </p:sp>
        <p:sp>
          <p:nvSpPr>
            <p:cNvPr id="17" name="Rectangle 25"/>
            <p:cNvSpPr>
              <a:spLocks noChangeArrowheads="1"/>
            </p:cNvSpPr>
            <p:nvPr/>
          </p:nvSpPr>
          <p:spPr bwMode="auto">
            <a:xfrm>
              <a:off x="3936" y="3360"/>
              <a:ext cx="1488" cy="288"/>
            </a:xfrm>
            <a:prstGeom prst="rect">
              <a:avLst/>
            </a:prstGeom>
            <a:solidFill>
              <a:srgbClr val="FF5353"/>
            </a:solidFill>
            <a:ln w="3175">
              <a:solidFill>
                <a:srgbClr val="000000"/>
              </a:solidFill>
              <a:miter lim="800000"/>
              <a:headEnd/>
              <a:tailEnd/>
            </a:ln>
            <a:effectLst>
              <a:outerShdw dist="215526" dir="18900000" algn="ctr" rotWithShape="0">
                <a:srgbClr val="000000">
                  <a:alpha val="50000"/>
                </a:srgbClr>
              </a:outerShdw>
            </a:effectLst>
          </p:spPr>
          <p:txBody>
            <a:bodyPr wrap="none" anchor="ctr"/>
            <a:lstStyle/>
            <a:p>
              <a:pPr eaLnBrk="1" hangingPunct="1">
                <a:lnSpc>
                  <a:spcPct val="100000"/>
                </a:lnSpc>
                <a:defRPr/>
              </a:pPr>
              <a:r>
                <a:rPr lang="es-AR" b="1">
                  <a:solidFill>
                    <a:srgbClr val="000000"/>
                  </a:solidFill>
                </a:rPr>
                <a:t>DATOS</a:t>
              </a:r>
              <a:endParaRPr lang="en-US" b="1">
                <a:solidFill>
                  <a:srgbClr val="000000"/>
                </a:solidFill>
              </a:endParaRPr>
            </a:p>
          </p:txBody>
        </p:sp>
      </p:grpSp>
      <p:sp>
        <p:nvSpPr>
          <p:cNvPr id="18" name="Rectangle 26"/>
          <p:cNvSpPr>
            <a:spLocks noChangeArrowheads="1"/>
          </p:cNvSpPr>
          <p:nvPr/>
        </p:nvSpPr>
        <p:spPr bwMode="auto">
          <a:xfrm>
            <a:off x="10134600" y="5410200"/>
            <a:ext cx="381000" cy="457200"/>
          </a:xfrm>
          <a:prstGeom prst="rect">
            <a:avLst/>
          </a:prstGeom>
          <a:solidFill>
            <a:srgbClr val="FFFF91"/>
          </a:solidFill>
          <a:ln w="3175">
            <a:solidFill>
              <a:srgbClr val="000000"/>
            </a:solidFill>
            <a:miter lim="800000"/>
            <a:headEnd/>
            <a:tailEnd/>
          </a:ln>
          <a:effectLst>
            <a:outerShdw dist="215526" dir="18900000" algn="ctr" rotWithShape="0">
              <a:srgbClr val="000000">
                <a:alpha val="50000"/>
              </a:srgbClr>
            </a:outerShdw>
          </a:effectLst>
        </p:spPr>
        <p:txBody>
          <a:bodyPr wrap="none" anchor="ctr"/>
          <a:lstStyle/>
          <a:p>
            <a:pPr eaLnBrk="1" hangingPunct="1">
              <a:lnSpc>
                <a:spcPct val="100000"/>
              </a:lnSpc>
              <a:defRPr/>
            </a:pPr>
            <a:r>
              <a:rPr lang="es-AR" b="1">
                <a:solidFill>
                  <a:srgbClr val="000000"/>
                </a:solidFill>
              </a:rPr>
              <a:t>T</a:t>
            </a:r>
            <a:endParaRPr lang="en-US" b="1">
              <a:solidFill>
                <a:srgbClr val="000000"/>
              </a:solidFill>
            </a:endParaRPr>
          </a:p>
        </p:txBody>
      </p:sp>
      <p:sp>
        <p:nvSpPr>
          <p:cNvPr id="19" name="AutoShape 6"/>
          <p:cNvSpPr>
            <a:spLocks noChangeArrowheads="1"/>
          </p:cNvSpPr>
          <p:nvPr/>
        </p:nvSpPr>
        <p:spPr bwMode="auto">
          <a:xfrm>
            <a:off x="1752600" y="5851525"/>
            <a:ext cx="2819400" cy="609600"/>
          </a:xfrm>
          <a:prstGeom prst="cube">
            <a:avLst>
              <a:gd name="adj" fmla="val 25000"/>
            </a:avLst>
          </a:prstGeom>
          <a:solidFill>
            <a:srgbClr val="FFFF66"/>
          </a:solidFill>
          <a:ln w="9525">
            <a:solidFill>
              <a:srgbClr val="000000"/>
            </a:solidFill>
            <a:miter lim="800000"/>
            <a:headEnd/>
            <a:tailEnd/>
          </a:ln>
          <a:effectLst>
            <a:outerShdw dist="35921" dir="2700000" algn="ctr" rotWithShape="0">
              <a:schemeClr val="folHlink"/>
            </a:outerShdw>
          </a:effectLst>
        </p:spPr>
        <p:txBody>
          <a:bodyPr wrap="none" anchor="ctr"/>
          <a:lstStyle/>
          <a:p>
            <a:pPr eaLnBrk="1" hangingPunct="1">
              <a:lnSpc>
                <a:spcPct val="100000"/>
              </a:lnSpc>
              <a:defRPr/>
            </a:pPr>
            <a:r>
              <a:rPr lang="es-AR" b="1">
                <a:solidFill>
                  <a:srgbClr val="003300"/>
                </a:solidFill>
              </a:rPr>
              <a:t>FÍSICA</a:t>
            </a:r>
            <a:endParaRPr lang="en-US" b="1">
              <a:solidFill>
                <a:srgbClr val="003300"/>
              </a:solidFill>
            </a:endParaRPr>
          </a:p>
        </p:txBody>
      </p:sp>
      <p:sp>
        <p:nvSpPr>
          <p:cNvPr id="20" name="AutoShape 7"/>
          <p:cNvSpPr>
            <a:spLocks noChangeArrowheads="1"/>
          </p:cNvSpPr>
          <p:nvPr/>
        </p:nvSpPr>
        <p:spPr bwMode="auto">
          <a:xfrm>
            <a:off x="1752600" y="5241925"/>
            <a:ext cx="2819400" cy="609600"/>
          </a:xfrm>
          <a:prstGeom prst="cube">
            <a:avLst>
              <a:gd name="adj" fmla="val 25000"/>
            </a:avLst>
          </a:prstGeom>
          <a:solidFill>
            <a:srgbClr val="FFFF00"/>
          </a:solidFill>
          <a:ln w="9525">
            <a:solidFill>
              <a:srgbClr val="000000"/>
            </a:solidFill>
            <a:miter lim="800000"/>
            <a:headEnd/>
            <a:tailEnd/>
          </a:ln>
          <a:effectLst>
            <a:outerShdw dist="35921" dir="2700000" algn="ctr" rotWithShape="0">
              <a:schemeClr val="folHlink"/>
            </a:outerShdw>
          </a:effectLst>
        </p:spPr>
        <p:txBody>
          <a:bodyPr wrap="none" anchor="ctr"/>
          <a:lstStyle/>
          <a:p>
            <a:pPr eaLnBrk="1" hangingPunct="1">
              <a:lnSpc>
                <a:spcPct val="100000"/>
              </a:lnSpc>
              <a:defRPr/>
            </a:pPr>
            <a:r>
              <a:rPr lang="es-AR" b="1">
                <a:solidFill>
                  <a:srgbClr val="003300"/>
                </a:solidFill>
              </a:rPr>
              <a:t>ENLACE DE DATOS</a:t>
            </a:r>
            <a:endParaRPr lang="en-US" b="1">
              <a:solidFill>
                <a:srgbClr val="003300"/>
              </a:solidFill>
            </a:endParaRPr>
          </a:p>
        </p:txBody>
      </p:sp>
      <p:sp>
        <p:nvSpPr>
          <p:cNvPr id="21" name="AutoShape 8"/>
          <p:cNvSpPr>
            <a:spLocks noChangeArrowheads="1"/>
          </p:cNvSpPr>
          <p:nvPr/>
        </p:nvSpPr>
        <p:spPr bwMode="auto">
          <a:xfrm>
            <a:off x="1752600" y="4632325"/>
            <a:ext cx="2819400" cy="609600"/>
          </a:xfrm>
          <a:prstGeom prst="cube">
            <a:avLst>
              <a:gd name="adj" fmla="val 25000"/>
            </a:avLst>
          </a:prstGeom>
          <a:solidFill>
            <a:srgbClr val="FFCC00"/>
          </a:solidFill>
          <a:ln w="9525">
            <a:solidFill>
              <a:srgbClr val="000000"/>
            </a:solidFill>
            <a:miter lim="800000"/>
            <a:headEnd/>
            <a:tailEnd/>
          </a:ln>
          <a:effectLst>
            <a:outerShdw dist="35921" dir="2700000" algn="ctr" rotWithShape="0">
              <a:schemeClr val="folHlink"/>
            </a:outerShdw>
          </a:effectLst>
        </p:spPr>
        <p:txBody>
          <a:bodyPr wrap="none" anchor="ctr"/>
          <a:lstStyle/>
          <a:p>
            <a:pPr eaLnBrk="1" hangingPunct="1">
              <a:lnSpc>
                <a:spcPct val="100000"/>
              </a:lnSpc>
              <a:defRPr/>
            </a:pPr>
            <a:r>
              <a:rPr lang="es-AR" b="1">
                <a:solidFill>
                  <a:srgbClr val="003300"/>
                </a:solidFill>
              </a:rPr>
              <a:t>RED</a:t>
            </a:r>
            <a:endParaRPr lang="en-US" b="1">
              <a:solidFill>
                <a:srgbClr val="003300"/>
              </a:solidFill>
            </a:endParaRPr>
          </a:p>
        </p:txBody>
      </p:sp>
      <p:sp>
        <p:nvSpPr>
          <p:cNvPr id="22" name="AutoShape 9"/>
          <p:cNvSpPr>
            <a:spLocks noChangeArrowheads="1"/>
          </p:cNvSpPr>
          <p:nvPr/>
        </p:nvSpPr>
        <p:spPr bwMode="auto">
          <a:xfrm>
            <a:off x="1752600" y="4022725"/>
            <a:ext cx="2819400" cy="609600"/>
          </a:xfrm>
          <a:prstGeom prst="cube">
            <a:avLst>
              <a:gd name="adj" fmla="val 25000"/>
            </a:avLst>
          </a:prstGeom>
          <a:solidFill>
            <a:srgbClr val="FF9933"/>
          </a:solidFill>
          <a:ln w="9525">
            <a:solidFill>
              <a:srgbClr val="000000"/>
            </a:solidFill>
            <a:miter lim="800000"/>
            <a:headEnd/>
            <a:tailEnd/>
          </a:ln>
          <a:effectLst>
            <a:outerShdw dist="35921" dir="2700000" algn="ctr" rotWithShape="0">
              <a:schemeClr val="folHlink"/>
            </a:outerShdw>
          </a:effectLst>
        </p:spPr>
        <p:txBody>
          <a:bodyPr wrap="none" anchor="ctr"/>
          <a:lstStyle/>
          <a:p>
            <a:pPr eaLnBrk="1" hangingPunct="1">
              <a:lnSpc>
                <a:spcPct val="100000"/>
              </a:lnSpc>
              <a:defRPr/>
            </a:pPr>
            <a:r>
              <a:rPr lang="es-AR" b="1">
                <a:solidFill>
                  <a:srgbClr val="000000"/>
                </a:solidFill>
              </a:rPr>
              <a:t>TRANSPORTE</a:t>
            </a:r>
            <a:endParaRPr lang="en-US" b="1">
              <a:solidFill>
                <a:srgbClr val="000000"/>
              </a:solidFill>
            </a:endParaRPr>
          </a:p>
        </p:txBody>
      </p:sp>
      <p:sp>
        <p:nvSpPr>
          <p:cNvPr id="23" name="AutoShape 10"/>
          <p:cNvSpPr>
            <a:spLocks noChangeArrowheads="1"/>
          </p:cNvSpPr>
          <p:nvPr/>
        </p:nvSpPr>
        <p:spPr bwMode="auto">
          <a:xfrm>
            <a:off x="1752600" y="3413125"/>
            <a:ext cx="2819400" cy="609600"/>
          </a:xfrm>
          <a:prstGeom prst="cube">
            <a:avLst>
              <a:gd name="adj" fmla="val 25000"/>
            </a:avLst>
          </a:prstGeom>
          <a:solidFill>
            <a:srgbClr val="FF3300"/>
          </a:solidFill>
          <a:ln w="9525">
            <a:solidFill>
              <a:srgbClr val="000000"/>
            </a:solidFill>
            <a:miter lim="800000"/>
            <a:headEnd/>
            <a:tailEnd/>
          </a:ln>
          <a:effectLst>
            <a:outerShdw dist="35921" dir="2700000" algn="ctr" rotWithShape="0">
              <a:schemeClr val="folHlink"/>
            </a:outerShdw>
          </a:effectLst>
        </p:spPr>
        <p:txBody>
          <a:bodyPr wrap="none" anchor="ctr"/>
          <a:lstStyle/>
          <a:p>
            <a:pPr eaLnBrk="1" hangingPunct="1">
              <a:lnSpc>
                <a:spcPct val="100000"/>
              </a:lnSpc>
              <a:defRPr/>
            </a:pPr>
            <a:r>
              <a:rPr lang="es-AR" b="1">
                <a:solidFill>
                  <a:srgbClr val="000000"/>
                </a:solidFill>
              </a:rPr>
              <a:t>SESIÓN</a:t>
            </a:r>
            <a:endParaRPr lang="en-US" b="1">
              <a:solidFill>
                <a:srgbClr val="000000"/>
              </a:solidFill>
            </a:endParaRPr>
          </a:p>
        </p:txBody>
      </p:sp>
      <p:sp>
        <p:nvSpPr>
          <p:cNvPr id="24" name="AutoShape 11"/>
          <p:cNvSpPr>
            <a:spLocks noChangeArrowheads="1"/>
          </p:cNvSpPr>
          <p:nvPr/>
        </p:nvSpPr>
        <p:spPr bwMode="auto">
          <a:xfrm>
            <a:off x="1752600" y="2803525"/>
            <a:ext cx="2819400" cy="609600"/>
          </a:xfrm>
          <a:prstGeom prst="cube">
            <a:avLst>
              <a:gd name="adj" fmla="val 25000"/>
            </a:avLst>
          </a:prstGeom>
          <a:solidFill>
            <a:srgbClr val="990000"/>
          </a:solidFill>
          <a:ln w="9525">
            <a:solidFill>
              <a:srgbClr val="000000"/>
            </a:solidFill>
            <a:miter lim="800000"/>
            <a:headEnd/>
            <a:tailEnd/>
          </a:ln>
          <a:effectLst>
            <a:outerShdw dist="35921" dir="2700000" algn="ctr" rotWithShape="0">
              <a:schemeClr val="folHlink"/>
            </a:outerShdw>
          </a:effectLst>
        </p:spPr>
        <p:txBody>
          <a:bodyPr wrap="none" anchor="ctr"/>
          <a:lstStyle/>
          <a:p>
            <a:pPr eaLnBrk="1" hangingPunct="1">
              <a:lnSpc>
                <a:spcPct val="100000"/>
              </a:lnSpc>
              <a:defRPr/>
            </a:pPr>
            <a:r>
              <a:rPr lang="es-AR" b="1">
                <a:solidFill>
                  <a:srgbClr val="FFFF00"/>
                </a:solidFill>
              </a:rPr>
              <a:t>PRESENTACIÓN</a:t>
            </a:r>
            <a:endParaRPr lang="en-US" b="1">
              <a:solidFill>
                <a:srgbClr val="FFFF00"/>
              </a:solidFill>
            </a:endParaRPr>
          </a:p>
        </p:txBody>
      </p:sp>
      <p:sp>
        <p:nvSpPr>
          <p:cNvPr id="25" name="AutoShape 12"/>
          <p:cNvSpPr>
            <a:spLocks noChangeArrowheads="1"/>
          </p:cNvSpPr>
          <p:nvPr/>
        </p:nvSpPr>
        <p:spPr bwMode="auto">
          <a:xfrm>
            <a:off x="1752600" y="2193925"/>
            <a:ext cx="2819400" cy="609600"/>
          </a:xfrm>
          <a:prstGeom prst="cube">
            <a:avLst>
              <a:gd name="adj" fmla="val 25000"/>
            </a:avLst>
          </a:prstGeom>
          <a:solidFill>
            <a:srgbClr val="800000"/>
          </a:solidFill>
          <a:ln w="9525">
            <a:solidFill>
              <a:srgbClr val="000000"/>
            </a:solidFill>
            <a:miter lim="800000"/>
            <a:headEnd/>
            <a:tailEnd/>
          </a:ln>
          <a:effectLst>
            <a:outerShdw dist="35921" dir="2700000" algn="ctr" rotWithShape="0">
              <a:schemeClr val="folHlink"/>
            </a:outerShdw>
          </a:effectLst>
        </p:spPr>
        <p:txBody>
          <a:bodyPr wrap="none" anchor="ctr"/>
          <a:lstStyle/>
          <a:p>
            <a:pPr eaLnBrk="1" hangingPunct="1">
              <a:lnSpc>
                <a:spcPct val="100000"/>
              </a:lnSpc>
              <a:defRPr/>
            </a:pPr>
            <a:r>
              <a:rPr lang="es-AR" b="1" dirty="0">
                <a:solidFill>
                  <a:srgbClr val="FFFF66"/>
                </a:solidFill>
              </a:rPr>
              <a:t>APLICACIÓN</a:t>
            </a:r>
            <a:endParaRPr lang="en-US" b="1" dirty="0">
              <a:solidFill>
                <a:srgbClr val="FFFF66"/>
              </a:solidFill>
            </a:endParaRPr>
          </a:p>
        </p:txBody>
      </p:sp>
    </p:spTree>
    <p:extLst>
      <p:ext uri="{BB962C8B-B14F-4D97-AF65-F5344CB8AC3E}">
        <p14:creationId xmlns:p14="http://schemas.microsoft.com/office/powerpoint/2010/main" val="12561129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499"/>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2" presetClass="entr" presetSubtype="8"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wipe(left)">
                                      <p:cBhvr>
                                        <p:cTn id="11" dur="500"/>
                                        <p:tgtEl>
                                          <p:spTgt spid="4"/>
                                        </p:tgtEl>
                                      </p:cBhvr>
                                    </p:animEffect>
                                  </p:childTnLst>
                                  <p:subTnLst>
                                    <p:audio>
                                      <p:cMediaNode>
                                        <p:cTn display="0" masterRel="sameClick">
                                          <p:stCondLst>
                                            <p:cond evt="begin" delay="0">
                                              <p:tn val="9"/>
                                            </p:cond>
                                          </p:stCondLst>
                                          <p:endCondLst>
                                            <p:cond evt="onStopAudio" delay="0">
                                              <p:tgtEl>
                                                <p:sldTgt/>
                                              </p:tgtEl>
                                            </p:cond>
                                          </p:endCondLst>
                                        </p:cTn>
                                        <p:tgtEl>
                                          <p:sndTgt r:embed="rId2" name="laser.wav"/>
                                        </p:tgtEl>
                                      </p:cMediaNode>
                                    </p:audio>
                                  </p:subTnLst>
                                </p:cTn>
                              </p:par>
                            </p:childTnLst>
                          </p:cTn>
                        </p:par>
                      </p:childTnLst>
                    </p:cTn>
                  </p:par>
                  <p:par>
                    <p:cTn id="12" fill="hold">
                      <p:stCondLst>
                        <p:cond delay="indefinite"/>
                      </p:stCondLst>
                      <p:childTnLst>
                        <p:par>
                          <p:cTn id="13" fill="hold">
                            <p:stCondLst>
                              <p:cond delay="0"/>
                            </p:stCondLst>
                            <p:childTnLst>
                              <p:par>
                                <p:cTn id="14" presetID="1" presetClass="entr" presetSubtype="0" fill="hold" grpId="0" nodeType="clickEffect">
                                  <p:stCondLst>
                                    <p:cond delay="0"/>
                                  </p:stCondLst>
                                  <p:childTnLst>
                                    <p:set>
                                      <p:cBhvr>
                                        <p:cTn id="15" dur="1" fill="hold">
                                          <p:stCondLst>
                                            <p:cond delay="499"/>
                                          </p:stCondLst>
                                        </p:cTn>
                                        <p:tgtEl>
                                          <p:spTgt spid="10"/>
                                        </p:tgtEl>
                                        <p:attrNameLst>
                                          <p:attrName>style.visibility</p:attrName>
                                        </p:attrNameLst>
                                      </p:cBhvr>
                                      <p:to>
                                        <p:strVal val="visible"/>
                                      </p:to>
                                    </p:set>
                                  </p:childTnLst>
                                </p:cTn>
                              </p:par>
                            </p:childTnLst>
                          </p:cTn>
                        </p:par>
                        <p:par>
                          <p:cTn id="16" fill="hold">
                            <p:stCondLst>
                              <p:cond delay="500"/>
                            </p:stCondLst>
                            <p:childTnLst>
                              <p:par>
                                <p:cTn id="17" presetID="7" presetClass="entr" presetSubtype="8" fill="hold" grpId="0" nodeType="afterEffect">
                                  <p:stCondLst>
                                    <p:cond delay="1000"/>
                                  </p:stCondLst>
                                  <p:childTnLst>
                                    <p:set>
                                      <p:cBhvr>
                                        <p:cTn id="18" dur="1" fill="hold">
                                          <p:stCondLst>
                                            <p:cond delay="0"/>
                                          </p:stCondLst>
                                        </p:cTn>
                                        <p:tgtEl>
                                          <p:spTgt spid="9"/>
                                        </p:tgtEl>
                                        <p:attrNameLst>
                                          <p:attrName>style.visibility</p:attrName>
                                        </p:attrNameLst>
                                      </p:cBhvr>
                                      <p:to>
                                        <p:strVal val="visible"/>
                                      </p:to>
                                    </p:set>
                                    <p:anim calcmode="lin" valueType="num">
                                      <p:cBhvr additive="base">
                                        <p:cTn id="19" dur="5000" fill="hold"/>
                                        <p:tgtEl>
                                          <p:spTgt spid="9"/>
                                        </p:tgtEl>
                                        <p:attrNameLst>
                                          <p:attrName>ppt_x</p:attrName>
                                        </p:attrNameLst>
                                      </p:cBhvr>
                                      <p:tavLst>
                                        <p:tav tm="0">
                                          <p:val>
                                            <p:strVal val="0-#ppt_w/2"/>
                                          </p:val>
                                        </p:tav>
                                        <p:tav tm="100000">
                                          <p:val>
                                            <p:strVal val="#ppt_x"/>
                                          </p:val>
                                        </p:tav>
                                      </p:tavLst>
                                    </p:anim>
                                    <p:anim calcmode="lin" valueType="num">
                                      <p:cBhvr additive="base">
                                        <p:cTn id="20" dur="5000" fill="hold"/>
                                        <p:tgtEl>
                                          <p:spTgt spid="9"/>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499"/>
                                          </p:stCondLst>
                                        </p:cTn>
                                        <p:tgtEl>
                                          <p:spTgt spid="11"/>
                                        </p:tgtEl>
                                        <p:attrNameLst>
                                          <p:attrName>style.visibility</p:attrName>
                                        </p:attrNameLst>
                                      </p:cBhvr>
                                      <p:to>
                                        <p:strVal val="visible"/>
                                      </p:to>
                                    </p:set>
                                  </p:childTnLst>
                                </p:cTn>
                              </p:par>
                            </p:childTnLst>
                          </p:cTn>
                        </p:par>
                        <p:par>
                          <p:cTn id="25" fill="hold">
                            <p:stCondLst>
                              <p:cond delay="500"/>
                            </p:stCondLst>
                            <p:childTnLst>
                              <p:par>
                                <p:cTn id="26" presetID="7" presetClass="entr" presetSubtype="8" fill="hold" grpId="0" nodeType="afterEffect">
                                  <p:stCondLst>
                                    <p:cond delay="1000"/>
                                  </p:stCondLst>
                                  <p:childTnLst>
                                    <p:set>
                                      <p:cBhvr>
                                        <p:cTn id="27" dur="1" fill="hold">
                                          <p:stCondLst>
                                            <p:cond delay="0"/>
                                          </p:stCondLst>
                                        </p:cTn>
                                        <p:tgtEl>
                                          <p:spTgt spid="6"/>
                                        </p:tgtEl>
                                        <p:attrNameLst>
                                          <p:attrName>style.visibility</p:attrName>
                                        </p:attrNameLst>
                                      </p:cBhvr>
                                      <p:to>
                                        <p:strVal val="visible"/>
                                      </p:to>
                                    </p:set>
                                    <p:anim calcmode="lin" valueType="num">
                                      <p:cBhvr additive="base">
                                        <p:cTn id="28" dur="5000" fill="hold"/>
                                        <p:tgtEl>
                                          <p:spTgt spid="6"/>
                                        </p:tgtEl>
                                        <p:attrNameLst>
                                          <p:attrName>ppt_x</p:attrName>
                                        </p:attrNameLst>
                                      </p:cBhvr>
                                      <p:tavLst>
                                        <p:tav tm="0">
                                          <p:val>
                                            <p:strVal val="0-#ppt_w/2"/>
                                          </p:val>
                                        </p:tav>
                                        <p:tav tm="100000">
                                          <p:val>
                                            <p:strVal val="#ppt_x"/>
                                          </p:val>
                                        </p:tav>
                                      </p:tavLst>
                                    </p:anim>
                                    <p:anim calcmode="lin" valueType="num">
                                      <p:cBhvr additive="base">
                                        <p:cTn id="29" dur="5000" fill="hold"/>
                                        <p:tgtEl>
                                          <p:spTgt spid="6"/>
                                        </p:tgtEl>
                                        <p:attrNameLst>
                                          <p:attrName>ppt_y</p:attrName>
                                        </p:attrNameLst>
                                      </p:cBhvr>
                                      <p:tavLst>
                                        <p:tav tm="0">
                                          <p:val>
                                            <p:strVal val="#ppt_y"/>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1" presetClass="entr" presetSubtype="0" fill="hold" nodeType="clickEffect">
                                  <p:stCondLst>
                                    <p:cond delay="0"/>
                                  </p:stCondLst>
                                  <p:childTnLst>
                                    <p:set>
                                      <p:cBhvr>
                                        <p:cTn id="33" dur="1" fill="hold">
                                          <p:stCondLst>
                                            <p:cond delay="499"/>
                                          </p:stCondLst>
                                        </p:cTn>
                                        <p:tgtEl>
                                          <p:spTgt spid="14"/>
                                        </p:tgtEl>
                                        <p:attrNameLst>
                                          <p:attrName>style.visibility</p:attrName>
                                        </p:attrNameLst>
                                      </p:cBhvr>
                                      <p:to>
                                        <p:strVal val="visible"/>
                                      </p:to>
                                    </p:set>
                                  </p:childTnLst>
                                </p:cTn>
                              </p:par>
                            </p:childTnLst>
                          </p:cTn>
                        </p:par>
                        <p:par>
                          <p:cTn id="34" fill="hold">
                            <p:stCondLst>
                              <p:cond delay="500"/>
                            </p:stCondLst>
                            <p:childTnLst>
                              <p:par>
                                <p:cTn id="35" presetID="7" presetClass="entr" presetSubtype="8" fill="hold" grpId="0" nodeType="afterEffect">
                                  <p:stCondLst>
                                    <p:cond delay="1000"/>
                                  </p:stCondLst>
                                  <p:childTnLst>
                                    <p:set>
                                      <p:cBhvr>
                                        <p:cTn id="36" dur="1" fill="hold">
                                          <p:stCondLst>
                                            <p:cond delay="0"/>
                                          </p:stCondLst>
                                        </p:cTn>
                                        <p:tgtEl>
                                          <p:spTgt spid="7"/>
                                        </p:tgtEl>
                                        <p:attrNameLst>
                                          <p:attrName>style.visibility</p:attrName>
                                        </p:attrNameLst>
                                      </p:cBhvr>
                                      <p:to>
                                        <p:strVal val="visible"/>
                                      </p:to>
                                    </p:set>
                                    <p:anim calcmode="lin" valueType="num">
                                      <p:cBhvr additive="base">
                                        <p:cTn id="37" dur="5000" fill="hold"/>
                                        <p:tgtEl>
                                          <p:spTgt spid="7"/>
                                        </p:tgtEl>
                                        <p:attrNameLst>
                                          <p:attrName>ppt_x</p:attrName>
                                        </p:attrNameLst>
                                      </p:cBhvr>
                                      <p:tavLst>
                                        <p:tav tm="0">
                                          <p:val>
                                            <p:strVal val="0-#ppt_w/2"/>
                                          </p:val>
                                        </p:tav>
                                        <p:tav tm="100000">
                                          <p:val>
                                            <p:strVal val="#ppt_x"/>
                                          </p:val>
                                        </p:tav>
                                      </p:tavLst>
                                    </p:anim>
                                    <p:anim calcmode="lin" valueType="num">
                                      <p:cBhvr additive="base">
                                        <p:cTn id="38" dur="5000" fill="hold"/>
                                        <p:tgtEl>
                                          <p:spTgt spid="7"/>
                                        </p:tgtEl>
                                        <p:attrNameLst>
                                          <p:attrName>ppt_y</p:attrName>
                                        </p:attrNameLst>
                                      </p:cBhvr>
                                      <p:tavLst>
                                        <p:tav tm="0">
                                          <p:val>
                                            <p:strVal val="#ppt_y"/>
                                          </p:val>
                                        </p:tav>
                                        <p:tav tm="100000">
                                          <p:val>
                                            <p:strVal val="#ppt_y"/>
                                          </p:val>
                                        </p:tav>
                                      </p:tavLst>
                                    </p:anim>
                                  </p:childTnLst>
                                </p:cTn>
                              </p:par>
                            </p:childTnLst>
                          </p:cTn>
                        </p:par>
                        <p:par>
                          <p:cTn id="39" fill="hold">
                            <p:stCondLst>
                              <p:cond delay="6500"/>
                            </p:stCondLst>
                            <p:childTnLst>
                              <p:par>
                                <p:cTn id="40" presetID="7" presetClass="entr" presetSubtype="4" fill="hold" grpId="0" nodeType="afterEffect">
                                  <p:stCondLst>
                                    <p:cond delay="0"/>
                                  </p:stCondLst>
                                  <p:childTnLst>
                                    <p:set>
                                      <p:cBhvr>
                                        <p:cTn id="41" dur="1" fill="hold">
                                          <p:stCondLst>
                                            <p:cond delay="0"/>
                                          </p:stCondLst>
                                        </p:cTn>
                                        <p:tgtEl>
                                          <p:spTgt spid="18"/>
                                        </p:tgtEl>
                                        <p:attrNameLst>
                                          <p:attrName>style.visibility</p:attrName>
                                        </p:attrNameLst>
                                      </p:cBhvr>
                                      <p:to>
                                        <p:strVal val="visible"/>
                                      </p:to>
                                    </p:set>
                                    <p:anim calcmode="lin" valueType="num">
                                      <p:cBhvr additive="base">
                                        <p:cTn id="42" dur="5000" fill="hold"/>
                                        <p:tgtEl>
                                          <p:spTgt spid="18"/>
                                        </p:tgtEl>
                                        <p:attrNameLst>
                                          <p:attrName>ppt_x</p:attrName>
                                        </p:attrNameLst>
                                      </p:cBhvr>
                                      <p:tavLst>
                                        <p:tav tm="0">
                                          <p:val>
                                            <p:strVal val="#ppt_x"/>
                                          </p:val>
                                        </p:tav>
                                        <p:tav tm="100000">
                                          <p:val>
                                            <p:strVal val="#ppt_x"/>
                                          </p:val>
                                        </p:tav>
                                      </p:tavLst>
                                    </p:anim>
                                    <p:anim calcmode="lin" valueType="num">
                                      <p:cBhvr additive="base">
                                        <p:cTn id="43" dur="5000" fill="hold"/>
                                        <p:tgtEl>
                                          <p:spTgt spid="18"/>
                                        </p:tgtEl>
                                        <p:attrNameLst>
                                          <p:attrName>ppt_y</p:attrName>
                                        </p:attrNameLst>
                                      </p:cBhvr>
                                      <p:tavLst>
                                        <p:tav tm="0">
                                          <p:val>
                                            <p:strVal val="1+#ppt_h/2"/>
                                          </p:val>
                                        </p:tav>
                                        <p:tav tm="100000">
                                          <p:val>
                                            <p:strVal val="#ppt_y"/>
                                          </p:val>
                                        </p:tav>
                                      </p:tavLst>
                                    </p:anim>
                                  </p:childTnLst>
                                </p:cTn>
                              </p:par>
                            </p:childTnLst>
                          </p:cTn>
                        </p:par>
                      </p:childTnLst>
                    </p:cTn>
                  </p:par>
                  <p:par>
                    <p:cTn id="44" fill="hold">
                      <p:stCondLst>
                        <p:cond delay="indefinite"/>
                      </p:stCondLst>
                      <p:childTnLst>
                        <p:par>
                          <p:cTn id="45" fill="hold">
                            <p:stCondLst>
                              <p:cond delay="0"/>
                            </p:stCondLst>
                            <p:childTnLst>
                              <p:par>
                                <p:cTn id="46" presetID="9" presetClass="entr" presetSubtype="0" fill="hold" grpId="0" nodeType="clickEffect">
                                  <p:stCondLst>
                                    <p:cond delay="0"/>
                                  </p:stCondLst>
                                  <p:childTnLst>
                                    <p:set>
                                      <p:cBhvr>
                                        <p:cTn id="47" dur="1" fill="hold">
                                          <p:stCondLst>
                                            <p:cond delay="0"/>
                                          </p:stCondLst>
                                        </p:cTn>
                                        <p:tgtEl>
                                          <p:spTgt spid="8"/>
                                        </p:tgtEl>
                                        <p:attrNameLst>
                                          <p:attrName>style.visibility</p:attrName>
                                        </p:attrNameLst>
                                      </p:cBhvr>
                                      <p:to>
                                        <p:strVal val="visible"/>
                                      </p:to>
                                    </p:set>
                                    <p:animEffect transition="in" filter="dissolve">
                                      <p:cBhvr>
                                        <p:cTn id="48"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autoUpdateAnimBg="0"/>
      <p:bldP spid="6" grpId="0" animBg="1" autoUpdateAnimBg="0"/>
      <p:bldP spid="7" grpId="0" animBg="1" autoUpdateAnimBg="0"/>
      <p:bldP spid="8" grpId="0" animBg="1" autoUpdateAnimBg="0"/>
      <p:bldP spid="9" grpId="0" animBg="1" autoUpdateAnimBg="0"/>
      <p:bldP spid="10" grpId="0" animBg="1" autoUpdateAnimBg="0"/>
      <p:bldP spid="18" grpId="0" animBg="1" autoUpdateAnimBg="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ítulo 2"/>
          <p:cNvSpPr>
            <a:spLocks noGrp="1"/>
          </p:cNvSpPr>
          <p:nvPr>
            <p:ph type="title"/>
          </p:nvPr>
        </p:nvSpPr>
        <p:spPr/>
        <p:txBody>
          <a:bodyPr/>
          <a:lstStyle/>
          <a:p>
            <a:r>
              <a:rPr lang="es-MX" smtClean="0"/>
              <a:t>FRAGMENTACIÓN</a:t>
            </a:r>
            <a:endParaRPr lang="es-MX" dirty="0"/>
          </a:p>
        </p:txBody>
      </p:sp>
      <p:sp>
        <p:nvSpPr>
          <p:cNvPr id="2" name="Marcador de contenido 1"/>
          <p:cNvSpPr>
            <a:spLocks noGrp="1"/>
          </p:cNvSpPr>
          <p:nvPr>
            <p:ph idx="1"/>
          </p:nvPr>
        </p:nvSpPr>
        <p:spPr/>
        <p:txBody>
          <a:bodyPr/>
          <a:lstStyle/>
          <a:p>
            <a:endParaRPr lang="es-MX"/>
          </a:p>
        </p:txBody>
      </p:sp>
      <p:pic>
        <p:nvPicPr>
          <p:cNvPr id="4" name="Imagen 3"/>
          <p:cNvPicPr>
            <a:picLocks noChangeAspect="1"/>
          </p:cNvPicPr>
          <p:nvPr/>
        </p:nvPicPr>
        <p:blipFill>
          <a:blip r:embed="rId2"/>
          <a:stretch>
            <a:fillRect/>
          </a:stretch>
        </p:blipFill>
        <p:spPr>
          <a:xfrm>
            <a:off x="1981200" y="1469154"/>
            <a:ext cx="8220344" cy="4181172"/>
          </a:xfrm>
          <a:prstGeom prst="rect">
            <a:avLst/>
          </a:prstGeom>
        </p:spPr>
      </p:pic>
      <p:sp>
        <p:nvSpPr>
          <p:cNvPr id="5" name="CuadroTexto 4"/>
          <p:cNvSpPr txBox="1"/>
          <p:nvPr/>
        </p:nvSpPr>
        <p:spPr>
          <a:xfrm>
            <a:off x="1981200" y="2564904"/>
            <a:ext cx="1090464" cy="369332"/>
          </a:xfrm>
          <a:prstGeom prst="rect">
            <a:avLst/>
          </a:prstGeom>
          <a:solidFill>
            <a:srgbClr val="FFFFFF"/>
          </a:solidFill>
        </p:spPr>
        <p:txBody>
          <a:bodyPr wrap="square" rtlCol="0">
            <a:spAutoFit/>
          </a:bodyPr>
          <a:lstStyle/>
          <a:p>
            <a:r>
              <a:rPr lang="es-MX" dirty="0">
                <a:solidFill>
                  <a:srgbClr val="0070C0"/>
                </a:solidFill>
              </a:rPr>
              <a:t>Host 1</a:t>
            </a:r>
          </a:p>
        </p:txBody>
      </p:sp>
      <p:sp>
        <p:nvSpPr>
          <p:cNvPr id="6" name="CuadroTexto 5"/>
          <p:cNvSpPr txBox="1"/>
          <p:nvPr/>
        </p:nvSpPr>
        <p:spPr>
          <a:xfrm>
            <a:off x="5519936" y="2564904"/>
            <a:ext cx="1512168" cy="369332"/>
          </a:xfrm>
          <a:prstGeom prst="rect">
            <a:avLst/>
          </a:prstGeom>
          <a:solidFill>
            <a:srgbClr val="FFFFFF"/>
          </a:solidFill>
        </p:spPr>
        <p:txBody>
          <a:bodyPr wrap="square" rtlCol="0">
            <a:spAutoFit/>
          </a:bodyPr>
          <a:lstStyle/>
          <a:p>
            <a:r>
              <a:rPr lang="es-MX" dirty="0" err="1">
                <a:solidFill>
                  <a:srgbClr val="0070C0"/>
                </a:solidFill>
              </a:rPr>
              <a:t>Router</a:t>
            </a:r>
            <a:r>
              <a:rPr lang="es-MX" dirty="0">
                <a:solidFill>
                  <a:srgbClr val="0070C0"/>
                </a:solidFill>
              </a:rPr>
              <a:t> 1</a:t>
            </a:r>
          </a:p>
        </p:txBody>
      </p:sp>
      <p:sp>
        <p:nvSpPr>
          <p:cNvPr id="7" name="CuadroTexto 6"/>
          <p:cNvSpPr txBox="1"/>
          <p:nvPr/>
        </p:nvSpPr>
        <p:spPr>
          <a:xfrm>
            <a:off x="9120336" y="2564904"/>
            <a:ext cx="1090464" cy="369332"/>
          </a:xfrm>
          <a:prstGeom prst="rect">
            <a:avLst/>
          </a:prstGeom>
          <a:solidFill>
            <a:srgbClr val="FFFFFF"/>
          </a:solidFill>
        </p:spPr>
        <p:txBody>
          <a:bodyPr wrap="square" rtlCol="0">
            <a:spAutoFit/>
          </a:bodyPr>
          <a:lstStyle/>
          <a:p>
            <a:r>
              <a:rPr lang="es-MX" dirty="0">
                <a:solidFill>
                  <a:srgbClr val="0070C0"/>
                </a:solidFill>
              </a:rPr>
              <a:t>Host 2</a:t>
            </a:r>
          </a:p>
        </p:txBody>
      </p:sp>
    </p:spTree>
    <p:extLst>
      <p:ext uri="{BB962C8B-B14F-4D97-AF65-F5344CB8AC3E}">
        <p14:creationId xmlns:p14="http://schemas.microsoft.com/office/powerpoint/2010/main" val="313653270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MX" dirty="0" smtClean="0"/>
              <a:t>Sistema de comunicación</a:t>
            </a:r>
            <a:endParaRPr lang="es-MX" dirty="0"/>
          </a:p>
        </p:txBody>
      </p:sp>
      <p:sp>
        <p:nvSpPr>
          <p:cNvPr id="4" name="Rectángulo redondeado 3"/>
          <p:cNvSpPr/>
          <p:nvPr/>
        </p:nvSpPr>
        <p:spPr>
          <a:xfrm>
            <a:off x="2318197" y="3309870"/>
            <a:ext cx="2021983" cy="78561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dirty="0" smtClean="0">
                <a:ln w="0"/>
                <a:solidFill>
                  <a:schemeClr val="tx1"/>
                </a:solidFill>
                <a:effectLst>
                  <a:outerShdw blurRad="38100" dist="19050" dir="2700000" algn="tl" rotWithShape="0">
                    <a:schemeClr val="dk1">
                      <a:alpha val="40000"/>
                    </a:schemeClr>
                  </a:outerShdw>
                </a:effectLst>
              </a:rPr>
              <a:t>EMISOR</a:t>
            </a:r>
            <a:endParaRPr lang="es-MX" dirty="0">
              <a:ln w="0"/>
              <a:solidFill>
                <a:schemeClr val="tx1"/>
              </a:solidFill>
              <a:effectLst>
                <a:outerShdw blurRad="38100" dist="19050" dir="2700000" algn="tl" rotWithShape="0">
                  <a:schemeClr val="dk1">
                    <a:alpha val="40000"/>
                  </a:schemeClr>
                </a:outerShdw>
              </a:effectLst>
            </a:endParaRPr>
          </a:p>
        </p:txBody>
      </p:sp>
      <p:sp>
        <p:nvSpPr>
          <p:cNvPr id="7" name="Rectángulo redondeado 6"/>
          <p:cNvSpPr/>
          <p:nvPr/>
        </p:nvSpPr>
        <p:spPr>
          <a:xfrm>
            <a:off x="6926687" y="3309870"/>
            <a:ext cx="2021983" cy="78561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dirty="0" smtClean="0">
                <a:ln w="0"/>
                <a:solidFill>
                  <a:schemeClr val="tx1"/>
                </a:solidFill>
                <a:effectLst>
                  <a:outerShdw blurRad="38100" dist="19050" dir="2700000" algn="tl" rotWithShape="0">
                    <a:schemeClr val="dk1">
                      <a:alpha val="40000"/>
                    </a:schemeClr>
                  </a:outerShdw>
                </a:effectLst>
              </a:rPr>
              <a:t>RECEPTOR</a:t>
            </a:r>
            <a:endParaRPr lang="es-MX" dirty="0">
              <a:ln w="0"/>
              <a:solidFill>
                <a:schemeClr val="tx1"/>
              </a:solidFill>
              <a:effectLst>
                <a:outerShdw blurRad="38100" dist="19050" dir="2700000" algn="tl" rotWithShape="0">
                  <a:schemeClr val="dk1">
                    <a:alpha val="40000"/>
                  </a:schemeClr>
                </a:outerShdw>
              </a:effectLst>
            </a:endParaRPr>
          </a:p>
        </p:txBody>
      </p:sp>
      <p:cxnSp>
        <p:nvCxnSpPr>
          <p:cNvPr id="9" name="Conector angular 8"/>
          <p:cNvCxnSpPr>
            <a:stCxn id="4" idx="2"/>
          </p:cNvCxnSpPr>
          <p:nvPr/>
        </p:nvCxnSpPr>
        <p:spPr>
          <a:xfrm rot="16200000" flipH="1">
            <a:off x="5695682" y="1728989"/>
            <a:ext cx="12700" cy="4732986"/>
          </a:xfrm>
          <a:prstGeom prst="bentConnector4">
            <a:avLst>
              <a:gd name="adj1" fmla="val 8036622"/>
              <a:gd name="adj2" fmla="val 100953"/>
            </a:avLst>
          </a:prstGeom>
          <a:ln w="76200"/>
        </p:spPr>
        <p:style>
          <a:lnRef idx="1">
            <a:schemeClr val="accent1"/>
          </a:lnRef>
          <a:fillRef idx="0">
            <a:schemeClr val="accent1"/>
          </a:fillRef>
          <a:effectRef idx="0">
            <a:schemeClr val="accent1"/>
          </a:effectRef>
          <a:fontRef idx="minor">
            <a:schemeClr val="tx1"/>
          </a:fontRef>
        </p:style>
      </p:cxnSp>
      <p:sp>
        <p:nvSpPr>
          <p:cNvPr id="17" name="CuadroTexto 16"/>
          <p:cNvSpPr txBox="1"/>
          <p:nvPr/>
        </p:nvSpPr>
        <p:spPr>
          <a:xfrm>
            <a:off x="5177307" y="4507606"/>
            <a:ext cx="2009104" cy="369332"/>
          </a:xfrm>
          <a:prstGeom prst="rect">
            <a:avLst/>
          </a:prstGeom>
          <a:noFill/>
        </p:spPr>
        <p:txBody>
          <a:bodyPr wrap="square" rtlCol="0">
            <a:spAutoFit/>
          </a:bodyPr>
          <a:lstStyle/>
          <a:p>
            <a:r>
              <a:rPr lang="es-MX" dirty="0" smtClean="0"/>
              <a:t>CANAL/MEDIO</a:t>
            </a:r>
            <a:endParaRPr lang="es-MX" dirty="0"/>
          </a:p>
        </p:txBody>
      </p:sp>
    </p:spTree>
    <p:extLst>
      <p:ext uri="{BB962C8B-B14F-4D97-AF65-F5344CB8AC3E}">
        <p14:creationId xmlns:p14="http://schemas.microsoft.com/office/powerpoint/2010/main" val="1349688934"/>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Título"/>
          <p:cNvSpPr>
            <a:spLocks noGrp="1"/>
          </p:cNvSpPr>
          <p:nvPr>
            <p:ph type="title"/>
          </p:nvPr>
        </p:nvSpPr>
        <p:spPr/>
        <p:txBody>
          <a:bodyPr/>
          <a:lstStyle/>
          <a:p>
            <a:endParaRPr lang="es-AR" dirty="0"/>
          </a:p>
        </p:txBody>
      </p:sp>
      <p:sp>
        <p:nvSpPr>
          <p:cNvPr id="2" name="1 Marcador de contenido"/>
          <p:cNvSpPr>
            <a:spLocks noGrp="1"/>
          </p:cNvSpPr>
          <p:nvPr>
            <p:ph idx="1"/>
          </p:nvPr>
        </p:nvSpPr>
        <p:spPr/>
        <p:txBody>
          <a:bodyPr/>
          <a:lstStyle/>
          <a:p>
            <a:pPr lvl="0"/>
            <a:r>
              <a:rPr lang="es-MX" dirty="0"/>
              <a:t>¿</a:t>
            </a:r>
            <a:r>
              <a:rPr lang="es-MX" sz="2800" dirty="0"/>
              <a:t>Existen otras arquitecturas de protocolos alternativas a OSI y TCP/IP?</a:t>
            </a:r>
            <a:endParaRPr lang="es-AR" sz="2800" dirty="0"/>
          </a:p>
          <a:p>
            <a:pPr lvl="0"/>
            <a:r>
              <a:rPr lang="es-MX" sz="2800" dirty="0"/>
              <a:t>En un protocolo de comunicaciones, qué función cumplen las cabeceras. ¿Cómo se podría implementar un protocolo sin éstas? </a:t>
            </a:r>
            <a:endParaRPr lang="es-AR" sz="2800" dirty="0"/>
          </a:p>
        </p:txBody>
      </p:sp>
    </p:spTree>
    <p:extLst>
      <p:ext uri="{BB962C8B-B14F-4D97-AF65-F5344CB8AC3E}">
        <p14:creationId xmlns:p14="http://schemas.microsoft.com/office/powerpoint/2010/main" val="180203771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1039812" y="808318"/>
            <a:ext cx="8946541" cy="4195481"/>
          </a:xfrm>
        </p:spPr>
        <p:txBody>
          <a:bodyPr>
            <a:normAutofit/>
          </a:bodyPr>
          <a:lstStyle/>
          <a:p>
            <a:pPr marL="742950" indent="-742950">
              <a:buFont typeface="+mj-lt"/>
              <a:buAutoNum type="arabicPeriod" startAt="3"/>
            </a:pPr>
            <a:r>
              <a:rPr lang="es-AR" sz="3600" dirty="0"/>
              <a:t>De acuerdo al sentido de la transmisión dé algunos ejemplos de cada uno de ellos, simplex, </a:t>
            </a:r>
            <a:r>
              <a:rPr lang="es-AR" sz="3600" dirty="0" err="1"/>
              <a:t>half</a:t>
            </a:r>
            <a:r>
              <a:rPr lang="es-AR" sz="3600" dirty="0"/>
              <a:t> </a:t>
            </a:r>
            <a:r>
              <a:rPr lang="es-AR" sz="3600" dirty="0" err="1"/>
              <a:t>duplex</a:t>
            </a:r>
            <a:r>
              <a:rPr lang="es-AR" sz="3600" dirty="0"/>
              <a:t> y dúplex</a:t>
            </a:r>
          </a:p>
        </p:txBody>
      </p:sp>
    </p:spTree>
    <p:extLst>
      <p:ext uri="{BB962C8B-B14F-4D97-AF65-F5344CB8AC3E}">
        <p14:creationId xmlns:p14="http://schemas.microsoft.com/office/powerpoint/2010/main" val="236510416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MX" dirty="0" smtClean="0"/>
              <a:t>SENTIDO DE LA TRANSMISIÓN</a:t>
            </a:r>
            <a:endParaRPr lang="es-MX" dirty="0"/>
          </a:p>
        </p:txBody>
      </p:sp>
      <p:pic>
        <p:nvPicPr>
          <p:cNvPr id="1026" name="Picture 2" descr="Sistemas de comunicaciones 6º año - Modos de transmisión - YouTube"/>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8372845" y="1152983"/>
            <a:ext cx="1909809" cy="1074268"/>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Redes: MODOS DE TRANSMISION DE DATOS: SIMPLEX, HALF-DUPLEX, FULL ..."/>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72845" y="2355524"/>
            <a:ext cx="2188899" cy="838422"/>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Métodos de explotación simplex y semiduplex | Redes Informaticas"/>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20557" y="1677292"/>
            <a:ext cx="6407605" cy="4990744"/>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Diferencia entre los modos de transmisión Simplex, Half duplex y ..."/>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231177" y="3583679"/>
            <a:ext cx="1677990" cy="1177971"/>
          </a:xfrm>
          <a:prstGeom prst="rect">
            <a:avLst/>
          </a:prstGeom>
          <a:noFill/>
          <a:extLst>
            <a:ext uri="{909E8E84-426E-40DD-AFC4-6F175D3DCCD1}">
              <a14:hiddenFill xmlns:a14="http://schemas.microsoft.com/office/drawing/2010/main">
                <a:solidFill>
                  <a:srgbClr val="FFFFFF"/>
                </a:solidFill>
              </a14:hiddenFill>
            </a:ext>
          </a:extLst>
        </p:spPr>
      </p:pic>
      <p:sp>
        <p:nvSpPr>
          <p:cNvPr id="4" name="AutoShape 12" descr="Llamada a tres. Servicio de llamadas a tres lineas- Movistar"/>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MX"/>
          </a:p>
        </p:txBody>
      </p:sp>
      <p:pic>
        <p:nvPicPr>
          <p:cNvPr id="5" name="Imagen 4"/>
          <p:cNvPicPr>
            <a:picLocks noChangeAspect="1"/>
          </p:cNvPicPr>
          <p:nvPr/>
        </p:nvPicPr>
        <p:blipFill>
          <a:blip r:embed="rId6"/>
          <a:stretch>
            <a:fillRect/>
          </a:stretch>
        </p:blipFill>
        <p:spPr>
          <a:xfrm>
            <a:off x="7831353" y="5135653"/>
            <a:ext cx="3895725" cy="1171575"/>
          </a:xfrm>
          <a:prstGeom prst="rect">
            <a:avLst/>
          </a:prstGeom>
        </p:spPr>
      </p:pic>
      <p:sp>
        <p:nvSpPr>
          <p:cNvPr id="3" name="Rectángulo 2"/>
          <p:cNvSpPr/>
          <p:nvPr/>
        </p:nvSpPr>
        <p:spPr>
          <a:xfrm>
            <a:off x="5971607" y="3244334"/>
            <a:ext cx="248786" cy="369332"/>
          </a:xfrm>
          <a:prstGeom prst="rect">
            <a:avLst/>
          </a:prstGeom>
        </p:spPr>
        <p:txBody>
          <a:bodyPr wrap="none">
            <a:spAutoFit/>
          </a:bodyPr>
          <a:lstStyle/>
          <a:p>
            <a:r>
              <a:rPr lang="es-AR" dirty="0"/>
              <a:t> </a:t>
            </a:r>
          </a:p>
        </p:txBody>
      </p:sp>
      <p:pic>
        <p:nvPicPr>
          <p:cNvPr id="6" name="Imagen 5"/>
          <p:cNvPicPr>
            <a:picLocks noChangeAspect="1"/>
          </p:cNvPicPr>
          <p:nvPr/>
        </p:nvPicPr>
        <p:blipFill>
          <a:blip r:embed="rId7"/>
          <a:stretch>
            <a:fillRect/>
          </a:stretch>
        </p:blipFill>
        <p:spPr>
          <a:xfrm>
            <a:off x="10157775" y="3583679"/>
            <a:ext cx="1569303" cy="1177971"/>
          </a:xfrm>
          <a:prstGeom prst="rect">
            <a:avLst/>
          </a:prstGeom>
        </p:spPr>
      </p:pic>
    </p:spTree>
    <p:extLst>
      <p:ext uri="{BB962C8B-B14F-4D97-AF65-F5344CB8AC3E}">
        <p14:creationId xmlns:p14="http://schemas.microsoft.com/office/powerpoint/2010/main" val="335439818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1039812" y="808318"/>
            <a:ext cx="8946541" cy="4195481"/>
          </a:xfrm>
        </p:spPr>
        <p:txBody>
          <a:bodyPr>
            <a:normAutofit/>
          </a:bodyPr>
          <a:lstStyle/>
          <a:p>
            <a:pPr marL="742950" lvl="0" indent="-742950">
              <a:buFont typeface="+mj-lt"/>
              <a:buAutoNum type="arabicPeriod" startAt="4"/>
            </a:pPr>
            <a:r>
              <a:rPr lang="es-MX" sz="3600" dirty="0"/>
              <a:t>Mencione las diferencias entre una transmisión sincrónica y una asincrónica.</a:t>
            </a:r>
            <a:endParaRPr lang="es-AR" sz="3600" dirty="0"/>
          </a:p>
        </p:txBody>
      </p:sp>
    </p:spTree>
    <p:extLst>
      <p:ext uri="{BB962C8B-B14F-4D97-AF65-F5344CB8AC3E}">
        <p14:creationId xmlns:p14="http://schemas.microsoft.com/office/powerpoint/2010/main" val="2457716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MX" dirty="0" smtClean="0"/>
              <a:t>FORMA DE SINCRONIZACIÓN</a:t>
            </a:r>
            <a:endParaRPr lang="es-MX" dirty="0"/>
          </a:p>
        </p:txBody>
      </p:sp>
      <p:pic>
        <p:nvPicPr>
          <p:cNvPr id="2050" name="Picture 2" descr="Aprendizaje Sincronico y Asincronico - nuevas tecnologias silvi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71959" y="2381282"/>
            <a:ext cx="5153025" cy="34194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9187050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1039812" y="808318"/>
            <a:ext cx="8946541" cy="4195481"/>
          </a:xfrm>
        </p:spPr>
        <p:txBody>
          <a:bodyPr>
            <a:normAutofit/>
          </a:bodyPr>
          <a:lstStyle/>
          <a:p>
            <a:pPr marL="742950" lvl="0" indent="-742950">
              <a:buFont typeface="+mj-lt"/>
              <a:buAutoNum type="arabicPeriod" startAt="5"/>
            </a:pPr>
            <a:r>
              <a:rPr lang="es-MX" sz="3600" dirty="0"/>
              <a:t>¿Cuáles son las características principales de las redes de difusión y de las redes punto a punto?</a:t>
            </a:r>
            <a:endParaRPr lang="es-AR" sz="3600" dirty="0"/>
          </a:p>
        </p:txBody>
      </p:sp>
    </p:spTree>
    <p:extLst>
      <p:ext uri="{BB962C8B-B14F-4D97-AF65-F5344CB8AC3E}">
        <p14:creationId xmlns:p14="http://schemas.microsoft.com/office/powerpoint/2010/main" val="18364438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MX" dirty="0" smtClean="0"/>
              <a:t>REDES DE DIFUSIÓN – REDES PUNTO A PUNTO</a:t>
            </a:r>
            <a:endParaRPr lang="es-MX" dirty="0"/>
          </a:p>
        </p:txBody>
      </p:sp>
      <p:sp>
        <p:nvSpPr>
          <p:cNvPr id="3" name="Marcador de contenido 2"/>
          <p:cNvSpPr>
            <a:spLocks noGrp="1"/>
          </p:cNvSpPr>
          <p:nvPr>
            <p:ph idx="1"/>
          </p:nvPr>
        </p:nvSpPr>
        <p:spPr/>
        <p:txBody>
          <a:bodyPr/>
          <a:lstStyle/>
          <a:p>
            <a:pPr marL="0" indent="0">
              <a:buNone/>
            </a:pPr>
            <a:endParaRPr lang="es-MX" dirty="0"/>
          </a:p>
        </p:txBody>
      </p:sp>
      <p:pic>
        <p:nvPicPr>
          <p:cNvPr id="6" name="Imagen 5"/>
          <p:cNvPicPr>
            <a:picLocks noChangeAspect="1"/>
          </p:cNvPicPr>
          <p:nvPr/>
        </p:nvPicPr>
        <p:blipFill>
          <a:blip r:embed="rId2"/>
          <a:stretch>
            <a:fillRect/>
          </a:stretch>
        </p:blipFill>
        <p:spPr>
          <a:xfrm>
            <a:off x="1628893" y="2488101"/>
            <a:ext cx="4196944" cy="3325114"/>
          </a:xfrm>
          <a:prstGeom prst="rect">
            <a:avLst/>
          </a:prstGeom>
        </p:spPr>
      </p:pic>
      <p:pic>
        <p:nvPicPr>
          <p:cNvPr id="8" name="Imagen 7"/>
          <p:cNvPicPr>
            <a:picLocks noChangeAspect="1"/>
          </p:cNvPicPr>
          <p:nvPr/>
        </p:nvPicPr>
        <p:blipFill>
          <a:blip r:embed="rId3"/>
          <a:stretch>
            <a:fillRect/>
          </a:stretch>
        </p:blipFill>
        <p:spPr>
          <a:xfrm>
            <a:off x="5825837" y="2488101"/>
            <a:ext cx="3638349" cy="3325114"/>
          </a:xfrm>
          <a:prstGeom prst="rect">
            <a:avLst/>
          </a:prstGeom>
        </p:spPr>
      </p:pic>
    </p:spTree>
    <p:extLst>
      <p:ext uri="{BB962C8B-B14F-4D97-AF65-F5344CB8AC3E}">
        <p14:creationId xmlns:p14="http://schemas.microsoft.com/office/powerpoint/2010/main" val="2786476019"/>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Tipo de madera">
  <a:themeElements>
    <a:clrScheme name="Tipo de madera">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Tipo de madera">
      <a:majorFont>
        <a:latin typeface="Rockwell Condensed" panose="02060603050405020104"/>
        <a:ea typeface=""/>
        <a:cs typeface=""/>
        <a:font script="Grek" typeface="Cambria"/>
        <a:font script="Cyrl" typeface="Cambria"/>
        <a:font script="Jpan" typeface="HG明朝B"/>
        <a:font script="Hang" typeface="바탕"/>
        <a:font script="Hans" typeface="方正姚体"/>
        <a:font script="Hant" typeface="微軟正黑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Rockwell" panose="02060603020205020403"/>
        <a:ea typeface=""/>
        <a:cs typeface=""/>
        <a:font script="Grek" typeface="Cambria"/>
        <a:font script="Cyrl" typeface="Cambria"/>
        <a:font script="Jpan" typeface="HG明朝B"/>
        <a:font script="Hang" typeface="바탕"/>
        <a:font script="Hans" typeface="方正姚体"/>
        <a:font script="Hant" typeface="標楷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Tipo de madera">
      <a:fillStyleLst>
        <a:solidFill>
          <a:schemeClr val="phClr"/>
        </a:solidFill>
        <a:blipFill rotWithShape="1">
          <a:blip xmlns:r="http://schemas.openxmlformats.org/officeDocument/2006/relationships" r:embed="rId1">
            <a:duotone>
              <a:schemeClr val="phClr">
                <a:tint val="70000"/>
                <a:shade val="63000"/>
              </a:schemeClr>
              <a:schemeClr val="phClr">
                <a:tint val="10000"/>
                <a:satMod val="150000"/>
              </a:schemeClr>
            </a:duotone>
          </a:blip>
          <a:tile tx="0" ty="0" sx="60000" sy="59000" flip="none" algn="tl"/>
        </a:blipFill>
        <a:blipFill rotWithShape="1">
          <a:blip xmlns:r="http://schemas.openxmlformats.org/officeDocument/2006/relationships" r:embed="rId1">
            <a:duotone>
              <a:schemeClr val="phClr">
                <a:shade val="36000"/>
                <a:satMod val="120000"/>
              </a:schemeClr>
              <a:schemeClr val="phClr">
                <a:tint val="40000"/>
              </a:schemeClr>
            </a:duotone>
          </a:blip>
          <a:tile tx="0" ty="0" sx="60000" sy="59000" flip="none" algn="tl"/>
        </a:blip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softEdge rad="12700"/>
          </a:effectLst>
        </a:effectStyle>
        <a:effectStyle>
          <a:effectLst>
            <a:outerShdw blurRad="50800" dist="19050" dir="5400000" algn="tl" rotWithShape="0">
              <a:srgbClr val="000000">
                <a:alpha val="60000"/>
              </a:srgbClr>
            </a:outerShdw>
            <a:softEdge rad="12700"/>
          </a:effectLst>
        </a:effectStyle>
      </a:effectStyleLst>
      <a:bgFillStyleLst>
        <a:solidFill>
          <a:schemeClr val="phClr"/>
        </a:solidFill>
        <a:solidFill>
          <a:schemeClr val="phClr">
            <a:shade val="97000"/>
            <a:satMod val="150000"/>
          </a:schemeClr>
        </a:solidFill>
        <a:blipFill rotWithShape="1">
          <a:blip xmlns:r="http://schemas.openxmlformats.org/officeDocument/2006/relationships" r:embed="rId1">
            <a:duotone>
              <a:schemeClr val="phClr">
                <a:tint val="75000"/>
                <a:shade val="58000"/>
                <a:satMod val="120000"/>
              </a:schemeClr>
              <a:schemeClr val="phClr">
                <a:tint val="50000"/>
                <a:shade val="96000"/>
              </a:schemeClr>
            </a:duotone>
          </a:blip>
          <a:tile tx="0" ty="0" sx="100000" sy="100000" flip="none" algn="tl"/>
        </a:blipFill>
      </a:bgFillStyleLst>
    </a:fmtScheme>
  </a:themeElements>
  <a:objectDefaults/>
  <a:extraClrSchemeLst/>
  <a:extLst>
    <a:ext uri="{05A4C25C-085E-4340-85A3-A5531E510DB2}">
      <thm15:themeFamily xmlns:thm15="http://schemas.microsoft.com/office/thememl/2012/main" name="Wood Type" id="{7ACABC62-BF99-48CF-A9DC-4DB89C7B13DC}" vid="{142A1326-48AB-42A9-8428-CB14AA30176D}"/>
    </a:ext>
  </a:extLst>
</a:theme>
</file>

<file path=docProps/app.xml><?xml version="1.0" encoding="utf-8"?>
<Properties xmlns="http://schemas.openxmlformats.org/officeDocument/2006/extended-properties" xmlns:vt="http://schemas.openxmlformats.org/officeDocument/2006/docPropsVTypes">
  <Template>TM03090434[[fn=Letras en madera]]</Template>
  <TotalTime>1283</TotalTime>
  <Words>898</Words>
  <Application>Microsoft Office PowerPoint</Application>
  <PresentationFormat>Panorámica</PresentationFormat>
  <Paragraphs>103</Paragraphs>
  <Slides>30</Slides>
  <Notes>0</Notes>
  <HiddenSlides>0</HiddenSlides>
  <MMClips>0</MMClips>
  <ScaleCrop>false</ScaleCrop>
  <HeadingPairs>
    <vt:vector size="8" baseType="variant">
      <vt:variant>
        <vt:lpstr>Fuentes usadas</vt:lpstr>
      </vt:variant>
      <vt:variant>
        <vt:i4>8</vt:i4>
      </vt:variant>
      <vt:variant>
        <vt:lpstr>Tema</vt:lpstr>
      </vt:variant>
      <vt:variant>
        <vt:i4>1</vt:i4>
      </vt:variant>
      <vt:variant>
        <vt:lpstr>Servidores OLE incrustados</vt:lpstr>
      </vt:variant>
      <vt:variant>
        <vt:i4>1</vt:i4>
      </vt:variant>
      <vt:variant>
        <vt:lpstr>Títulos de diapositiva</vt:lpstr>
      </vt:variant>
      <vt:variant>
        <vt:i4>30</vt:i4>
      </vt:variant>
    </vt:vector>
  </HeadingPairs>
  <TitlesOfParts>
    <vt:vector size="40" baseType="lpstr">
      <vt:lpstr>Arial</vt:lpstr>
      <vt:lpstr>Calibri</vt:lpstr>
      <vt:lpstr>Courier New</vt:lpstr>
      <vt:lpstr>Rockwell</vt:lpstr>
      <vt:lpstr>Rockwell Condensed</vt:lpstr>
      <vt:lpstr>Times New Roman</vt:lpstr>
      <vt:lpstr>Wingdings</vt:lpstr>
      <vt:lpstr>Wingdings 3</vt:lpstr>
      <vt:lpstr>Tipo de madera</vt:lpstr>
      <vt:lpstr>Imagen de mapa de bits</vt:lpstr>
      <vt:lpstr>UNIDAD 1</vt:lpstr>
      <vt:lpstr>Presentación de PowerPoint</vt:lpstr>
      <vt:lpstr>Sistema de comunicación</vt:lpstr>
      <vt:lpstr>Presentación de PowerPoint</vt:lpstr>
      <vt:lpstr>SENTIDO DE LA TRANSMISIÓN</vt:lpstr>
      <vt:lpstr>Presentación de PowerPoint</vt:lpstr>
      <vt:lpstr>FORMA DE SINCRONIZACIÓN</vt:lpstr>
      <vt:lpstr>Presentación de PowerPoint</vt:lpstr>
      <vt:lpstr>REDES DE DIFUSIÓN – REDES PUNTO A PUNTO</vt:lpstr>
      <vt:lpstr>Ubicación geográfica</vt:lpstr>
      <vt:lpstr>Forma de compartir recursos</vt:lpstr>
      <vt:lpstr>TOPOLOGIAS</vt:lpstr>
      <vt:lpstr>Presentación de PowerPoint</vt:lpstr>
      <vt:lpstr>Presentación de PowerPoint</vt:lpstr>
      <vt:lpstr>Presentación de PowerPoint</vt:lpstr>
      <vt:lpstr>Funciones básicas de los protocolos. </vt:lpstr>
      <vt:lpstr>Protocolos de red </vt:lpstr>
      <vt:lpstr>Capas, protocolos e interfaces</vt:lpstr>
      <vt:lpstr>Presentación de PowerPoint</vt:lpstr>
      <vt:lpstr>Presentación de PowerPoint</vt:lpstr>
      <vt:lpstr>Protocolos de tecnología independiente </vt:lpstr>
      <vt:lpstr>Beneficios de usar un modelo en capas</vt:lpstr>
      <vt:lpstr>Capas con el modelo TCP/IP y OSI</vt:lpstr>
      <vt:lpstr>Presentación de PowerPoint</vt:lpstr>
      <vt:lpstr>Presentación de PowerPoint</vt:lpstr>
      <vt:lpstr>Comunicaciones de Igual a Igual</vt:lpstr>
      <vt:lpstr>Presentación de PowerPoint</vt:lpstr>
      <vt:lpstr>Presentación de PowerPoint</vt:lpstr>
      <vt:lpstr>FRAGMENTACIÓN</vt:lpstr>
      <vt:lpstr>Presentación de PowerPoint</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Comunicación de datos</dc:title>
  <dc:creator>Usuario de Windows</dc:creator>
  <cp:lastModifiedBy>Usuario de Windows</cp:lastModifiedBy>
  <cp:revision>27</cp:revision>
  <dcterms:created xsi:type="dcterms:W3CDTF">2020-08-24T01:10:16Z</dcterms:created>
  <dcterms:modified xsi:type="dcterms:W3CDTF">2024-08-19T03:57:05Z</dcterms:modified>
</cp:coreProperties>
</file>