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3FAAE-EB45-48CF-ACD1-925DFC6626DB}" type="datetimeFigureOut">
              <a:rPr lang="es-ES_tradnl" smtClean="0"/>
              <a:pPr/>
              <a:t>23/08/2016</a:t>
            </a:fld>
            <a:endParaRPr lang="es-ES_tradnl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DA070-9F20-445B-A083-CDA9ED4E8B2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3FAAE-EB45-48CF-ACD1-925DFC6626DB}" type="datetimeFigureOut">
              <a:rPr lang="es-ES_tradnl" smtClean="0"/>
              <a:pPr/>
              <a:t>23/08/2016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DA070-9F20-445B-A083-CDA9ED4E8B2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3FAAE-EB45-48CF-ACD1-925DFC6626DB}" type="datetimeFigureOut">
              <a:rPr lang="es-ES_tradnl" smtClean="0"/>
              <a:pPr/>
              <a:t>23/08/2016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DA070-9F20-445B-A083-CDA9ED4E8B2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3FAAE-EB45-48CF-ACD1-925DFC6626DB}" type="datetimeFigureOut">
              <a:rPr lang="es-ES_tradnl" smtClean="0"/>
              <a:pPr/>
              <a:t>23/08/2016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DA070-9F20-445B-A083-CDA9ED4E8B2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3FAAE-EB45-48CF-ACD1-925DFC6626DB}" type="datetimeFigureOut">
              <a:rPr lang="es-ES_tradnl" smtClean="0"/>
              <a:pPr/>
              <a:t>23/08/2016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DA070-9F20-445B-A083-CDA9ED4E8B2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3FAAE-EB45-48CF-ACD1-925DFC6626DB}" type="datetimeFigureOut">
              <a:rPr lang="es-ES_tradnl" smtClean="0"/>
              <a:pPr/>
              <a:t>23/08/2016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DA070-9F20-445B-A083-CDA9ED4E8B2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3FAAE-EB45-48CF-ACD1-925DFC6626DB}" type="datetimeFigureOut">
              <a:rPr lang="es-ES_tradnl" smtClean="0"/>
              <a:pPr/>
              <a:t>23/08/2016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DA070-9F20-445B-A083-CDA9ED4E8B2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3FAAE-EB45-48CF-ACD1-925DFC6626DB}" type="datetimeFigureOut">
              <a:rPr lang="es-ES_tradnl" smtClean="0"/>
              <a:pPr/>
              <a:t>23/08/2016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DA070-9F20-445B-A083-CDA9ED4E8B2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3FAAE-EB45-48CF-ACD1-925DFC6626DB}" type="datetimeFigureOut">
              <a:rPr lang="es-ES_tradnl" smtClean="0"/>
              <a:pPr/>
              <a:t>23/08/2016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DA070-9F20-445B-A083-CDA9ED4E8B2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3FAAE-EB45-48CF-ACD1-925DFC6626DB}" type="datetimeFigureOut">
              <a:rPr lang="es-ES_tradnl" smtClean="0"/>
              <a:pPr/>
              <a:t>23/08/2016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DA070-9F20-445B-A083-CDA9ED4E8B2B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03FAAE-EB45-48CF-ACD1-925DFC6626DB}" type="datetimeFigureOut">
              <a:rPr lang="es-ES_tradnl" smtClean="0"/>
              <a:pPr/>
              <a:t>23/08/2016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EDA070-9F20-445B-A083-CDA9ED4E8B2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D03FAAE-EB45-48CF-ACD1-925DFC6626DB}" type="datetimeFigureOut">
              <a:rPr lang="es-ES_tradnl" smtClean="0"/>
              <a:pPr/>
              <a:t>23/08/2016</a:t>
            </a:fld>
            <a:endParaRPr lang="es-ES_tradnl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_tradnl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3EDA070-9F20-445B-A083-CDA9ED4E8B2B}" type="slidenum">
              <a:rPr lang="es-ES_tradnl" smtClean="0"/>
              <a:pPr/>
              <a:t>‹Nº›</a:t>
            </a:fld>
            <a:endParaRPr lang="es-ES_tradnl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POSOPERATORIO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age.slidesharecdn.com/postoperatoriocuidadomanejo-121210215018-phpapp01/95/postoperatorio-cuidado-manejo-13-638.jpg?cb=13551979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428604"/>
            <a:ext cx="7645771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age.slidesharecdn.com/postoperatoriocuidadomanejo-121210215018-phpapp01/95/postoperatorio-cuidado-manejo-14-638.jpg?cb=13551979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77783"/>
            <a:ext cx="7929618" cy="6537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age.slidesharecdn.com/postoperatoriocuidadomanejo-121210215018-phpapp01/95/postoperatorio-cuidado-manejo-15-638.jpg?cb=13551979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85728"/>
            <a:ext cx="750099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.slidesharecdn.com/postoperatoriocuidadomanejo-121210215018-phpapp01/95/postoperatorio-cuidado-manejo-16-638.jpg?cb=13551979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778674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age.slidesharecdn.com/postoperatoriocuidadomanejo-121210215018-phpapp01/95/postoperatorio-cuidado-manejo-20-638.jpg?cb=13551979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7786742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.slidesharecdn.com/postoperatoriocuidadomanejo-121210215018-phpapp01/95/postoperatorio-cuidado-manejo-21-638.jpg?cb=13551979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7786742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age.slidesharecdn.com/postoperatoriocuidadomanejo-121210215018-phpapp01/95/postoperatorio-cuidado-manejo-22-638.jpg?cb=13551979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778671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mage.slidesharecdn.com/postoperatoriocuidadomanejo-121210215018-phpapp01/95/postoperatorio-cuidado-manejo-23-638.jpg?cb=13551979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1"/>
            <a:ext cx="7786742" cy="6470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age.slidesharecdn.com/postoperatoriocuidadomanejo-121210215018-phpapp01/95/postoperatorio-cuidado-manejo-2-638.jpg?cb=1355197963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1785918" y="1071546"/>
            <a:ext cx="6715172" cy="50625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image.slidesharecdn.com/preypos2-121019191404-phpapp02/95/preoperatorio-y-postoperatorio-2-21-638.jpg?cb=13506921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71546"/>
            <a:ext cx="671517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age.slidesharecdn.com/postoperatoriocuidadomanejo-121210215018-phpapp01/95/postoperatorio-cuidado-manejo-3-638.jpg?cb=13551979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928670"/>
            <a:ext cx="6791330" cy="51339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age.slidesharecdn.com/postoperatoriocuidadomanejo-121210215018-phpapp01/95/postoperatorio-cuidado-manejo-8-638.jpg?cb=13551979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714356"/>
            <a:ext cx="7643834" cy="5812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image.slidesharecdn.com/postoperatoriocuidadomanejo-121210215018-phpapp01/95/postoperatorio-cuidado-manejo-9-638.jpg?cb=13551979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85794"/>
            <a:ext cx="7643834" cy="5812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mage.slidesharecdn.com/postoperatoriocuidadomanejo-121210215018-phpapp01/95/postoperatorio-cuidado-manejo-10-638.jpg?cb=13551979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714356"/>
            <a:ext cx="7358114" cy="5792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mage.slidesharecdn.com/postoperatoriocuidadomanejo-121210215018-phpapp01/95/postoperatorio-cuidado-manejo-11-638.jpg?cb=13551979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00042"/>
            <a:ext cx="7572428" cy="6046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age.slidesharecdn.com/postoperatoriocuidadomanejo-121210215018-phpapp01/95/postoperatorio-cuidado-manejo-12-638.jpg?cb=13551979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71480"/>
            <a:ext cx="7786742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</TotalTime>
  <Words>1</Words>
  <Application>Microsoft Office PowerPoint</Application>
  <PresentationFormat>Presentación en pantalla (4:3)</PresentationFormat>
  <Paragraphs>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Solsticio</vt:lpstr>
      <vt:lpstr>POSOPERATORIO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>Windows XP Titan Ultimate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POSOPERATORIO</dc:title>
  <dc:creator>WinuE</dc:creator>
  <cp:lastModifiedBy>WinuE</cp:lastModifiedBy>
  <cp:revision>5</cp:revision>
  <dcterms:created xsi:type="dcterms:W3CDTF">2014-10-10T03:13:20Z</dcterms:created>
  <dcterms:modified xsi:type="dcterms:W3CDTF">2016-08-24T02:15:33Z</dcterms:modified>
</cp:coreProperties>
</file>