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8" r:id="rId2"/>
    <p:sldId id="272" r:id="rId3"/>
    <p:sldId id="273" r:id="rId4"/>
    <p:sldId id="266" r:id="rId5"/>
    <p:sldId id="265" r:id="rId6"/>
    <p:sldId id="274" r:id="rId7"/>
    <p:sldId id="275" r:id="rId8"/>
    <p:sldId id="276" r:id="rId9"/>
    <p:sldId id="277" r:id="rId10"/>
    <p:sldId id="257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6BDA7DC-7A39-4ADA-860E-9710CCC1978F}">
          <p14:sldIdLst>
            <p14:sldId id="308"/>
            <p14:sldId id="272"/>
            <p14:sldId id="273"/>
            <p14:sldId id="266"/>
            <p14:sldId id="265"/>
            <p14:sldId id="274"/>
            <p14:sldId id="275"/>
            <p14:sldId id="276"/>
            <p14:sldId id="277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CC00"/>
    <a:srgbClr val="FF9900"/>
    <a:srgbClr val="FFFF99"/>
    <a:srgbClr val="99FF99"/>
    <a:srgbClr val="FFFF66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7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47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64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06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72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60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8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47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86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46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17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1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74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/>
          <a:lstStyle/>
          <a:p>
            <a:r>
              <a:rPr lang="es-AR" b="1" dirty="0">
                <a:solidFill>
                  <a:srgbClr val="FFFF99"/>
                </a:solidFill>
              </a:rPr>
              <a:t>FORMACIONES VEGETALES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697"/>
            <a:ext cx="9121838" cy="51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D2BD177-B756-7D33-A730-0EFF77A20A7C}"/>
              </a:ext>
            </a:extLst>
          </p:cNvPr>
          <p:cNvSpPr txBox="1">
            <a:spLocks/>
          </p:cNvSpPr>
          <p:nvPr/>
        </p:nvSpPr>
        <p:spPr>
          <a:xfrm>
            <a:off x="-36512" y="5576478"/>
            <a:ext cx="2920410" cy="8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600" b="1" dirty="0">
                <a:solidFill>
                  <a:srgbClr val="002060"/>
                </a:solidFill>
                <a:latin typeface="+mn-lt"/>
              </a:rPr>
              <a:t>DRA. GABRIELA  S. ENTROCASSI</a:t>
            </a:r>
          </a:p>
          <a:p>
            <a:pPr algn="l"/>
            <a:r>
              <a:rPr lang="es-MX" sz="1600" b="1" dirty="0">
                <a:solidFill>
                  <a:srgbClr val="002060"/>
                </a:solidFill>
                <a:latin typeface="+mn-lt"/>
              </a:rPr>
              <a:t>DRA. CLAUDIA M. MARTÍN</a:t>
            </a:r>
          </a:p>
          <a:p>
            <a:pPr algn="l"/>
            <a:r>
              <a:rPr lang="es-MX" sz="1600" b="1" dirty="0">
                <a:solidFill>
                  <a:srgbClr val="002060"/>
                </a:solidFill>
                <a:latin typeface="+mn-lt"/>
              </a:rPr>
              <a:t>LIC. MARÍA S. VILLALBA</a:t>
            </a:r>
            <a:endParaRPr lang="es-AR" sz="1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s-A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FORMACIONES VEGETALES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6092" r="6018" b="5348"/>
          <a:stretch/>
        </p:blipFill>
        <p:spPr bwMode="auto">
          <a:xfrm>
            <a:off x="246924" y="623364"/>
            <a:ext cx="8676456" cy="616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recto de flecha 3"/>
          <p:cNvCxnSpPr/>
          <p:nvPr/>
        </p:nvCxnSpPr>
        <p:spPr>
          <a:xfrm flipV="1">
            <a:off x="8935453" y="1268762"/>
            <a:ext cx="29035" cy="37684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467544" y="6741368"/>
            <a:ext cx="83529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9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5974"/>
            <a:ext cx="9144000" cy="780678"/>
          </a:xfrm>
          <a:solidFill>
            <a:srgbClr val="CCFF33"/>
          </a:solidFill>
        </p:spPr>
        <p:txBody>
          <a:bodyPr>
            <a:normAutofit/>
          </a:bodyPr>
          <a:lstStyle/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Praderas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27585" y="1916832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</a:rPr>
              <a:t>Formación vegetal herbácea continua, con una elevada  cobertura del suelo, es decir, sin superficie de suelo desnudo 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</a:rPr>
              <a:t>De zonas templadas.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7"/>
          <a:stretch/>
        </p:blipFill>
        <p:spPr bwMode="auto">
          <a:xfrm>
            <a:off x="17857" y="672108"/>
            <a:ext cx="9144000" cy="618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2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FFFF66"/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Sabanas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55576" y="1468812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</a:rPr>
              <a:t>Formación vegetal herbácea con una elevada  cobertura del suelo.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</a:rPr>
              <a:t>Dominada por gramíneas altas y  presencia de árboles y arbustos aislados.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AR" sz="2400" b="1" dirty="0">
              <a:solidFill>
                <a:srgbClr val="FFFF99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</a:rPr>
              <a:t>De zonas cálidas  tropicales y subtropicales.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0" y="1446577"/>
            <a:ext cx="7186416" cy="489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Sabana, Definición y Características - BioEnciclo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8003"/>
          <a:stretch/>
        </p:blipFill>
        <p:spPr bwMode="auto">
          <a:xfrm>
            <a:off x="2161395" y="925832"/>
            <a:ext cx="6576340" cy="39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nimales de la sabana » Información, características y listado d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1" y="2269600"/>
            <a:ext cx="6155021" cy="40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6052"/>
            <a:ext cx="9144000" cy="77075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Cardonales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" b="18368"/>
          <a:stretch/>
        </p:blipFill>
        <p:spPr bwMode="auto">
          <a:xfrm>
            <a:off x="413792" y="1412776"/>
            <a:ext cx="83164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0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0166"/>
            <a:ext cx="9144000" cy="8620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Palmares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6" y="1244352"/>
            <a:ext cx="534860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C2ED20-76CD-2481-EC2C-348627B0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081932"/>
            <a:ext cx="6244658" cy="35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9900"/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accent2">
                    <a:lumMod val="50000"/>
                  </a:schemeClr>
                </a:solidFill>
              </a:rPr>
              <a:t>Desiertos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9"/>
          <a:stretch/>
        </p:blipFill>
        <p:spPr bwMode="auto">
          <a:xfrm>
            <a:off x="313383" y="908720"/>
            <a:ext cx="8517234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0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9" y="0"/>
            <a:ext cx="9144000" cy="78067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Juncales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EF9193-8BDB-4E47-9A9C-544FE9AE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829506"/>
            <a:ext cx="6274097" cy="36076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61B5C1-12B9-7D23-DF91-F307907C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468471"/>
            <a:ext cx="6272371" cy="41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9372" y="0"/>
            <a:ext cx="9163372" cy="764704"/>
          </a:xfrm>
          <a:solidFill>
            <a:srgbClr val="99FF99"/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Camalotales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6"/>
          <a:stretch/>
        </p:blipFill>
        <p:spPr bwMode="auto">
          <a:xfrm>
            <a:off x="486669" y="980728"/>
            <a:ext cx="8170662" cy="552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3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002060"/>
                </a:solidFill>
              </a:rPr>
              <a:t>Embalsados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5"/>
          <a:stretch/>
        </p:blipFill>
        <p:spPr bwMode="auto">
          <a:xfrm>
            <a:off x="301005" y="908720"/>
            <a:ext cx="8541990" cy="567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</TotalTime>
  <Words>84</Words>
  <Application>Microsoft Office PowerPoint</Application>
  <PresentationFormat>Presentación en pantalla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Tema de Office</vt:lpstr>
      <vt:lpstr>FORMACIONES VEGETALES</vt:lpstr>
      <vt:lpstr>Praderas</vt:lpstr>
      <vt:lpstr>Sabanas</vt:lpstr>
      <vt:lpstr>Cardonales</vt:lpstr>
      <vt:lpstr>Palmares</vt:lpstr>
      <vt:lpstr>Desiertos</vt:lpstr>
      <vt:lpstr>Juncales</vt:lpstr>
      <vt:lpstr>Camalotales</vt:lpstr>
      <vt:lpstr>Embalsados</vt:lpstr>
      <vt:lpstr>FORMACIONES VEGETALES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Clasificación de Raunquiaer:  Tipos Biológicos o Biotipos</dc:title>
  <dc:creator>Administrador</dc:creator>
  <cp:lastModifiedBy>Gabi Entrocassi</cp:lastModifiedBy>
  <cp:revision>225</cp:revision>
  <dcterms:created xsi:type="dcterms:W3CDTF">2016-04-11T12:07:48Z</dcterms:created>
  <dcterms:modified xsi:type="dcterms:W3CDTF">2024-04-29T13:24:43Z</dcterms:modified>
</cp:coreProperties>
</file>