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F74C-6115-4EA8-AB22-068D323E95E3}" type="datetimeFigureOut">
              <a:rPr lang="es-AR" smtClean="0"/>
              <a:t>31/5/2020</a:t>
            </a:fld>
            <a:endParaRPr lang="es-A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992-6D2D-4882-B2F2-E3E665EB2554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F74C-6115-4EA8-AB22-068D323E95E3}" type="datetimeFigureOut">
              <a:rPr lang="es-AR" smtClean="0"/>
              <a:t>31/5/2020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992-6D2D-4882-B2F2-E3E665EB255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F74C-6115-4EA8-AB22-068D323E95E3}" type="datetimeFigureOut">
              <a:rPr lang="es-AR" smtClean="0"/>
              <a:t>31/5/2020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992-6D2D-4882-B2F2-E3E665EB255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F74C-6115-4EA8-AB22-068D323E95E3}" type="datetimeFigureOut">
              <a:rPr lang="es-AR" smtClean="0"/>
              <a:t>31/5/2020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992-6D2D-4882-B2F2-E3E665EB255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F74C-6115-4EA8-AB22-068D323E95E3}" type="datetimeFigureOut">
              <a:rPr lang="es-AR" smtClean="0"/>
              <a:t>31/5/2020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992-6D2D-4882-B2F2-E3E665EB2554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F74C-6115-4EA8-AB22-068D323E95E3}" type="datetimeFigureOut">
              <a:rPr lang="es-AR" smtClean="0"/>
              <a:t>31/5/2020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992-6D2D-4882-B2F2-E3E665EB255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F74C-6115-4EA8-AB22-068D323E95E3}" type="datetimeFigureOut">
              <a:rPr lang="es-AR" smtClean="0"/>
              <a:t>31/5/2020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992-6D2D-4882-B2F2-E3E665EB255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F74C-6115-4EA8-AB22-068D323E95E3}" type="datetimeFigureOut">
              <a:rPr lang="es-AR" smtClean="0"/>
              <a:t>31/5/2020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992-6D2D-4882-B2F2-E3E665EB255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F74C-6115-4EA8-AB22-068D323E95E3}" type="datetimeFigureOut">
              <a:rPr lang="es-AR" smtClean="0"/>
              <a:t>31/5/2020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992-6D2D-4882-B2F2-E3E665EB255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F74C-6115-4EA8-AB22-068D323E95E3}" type="datetimeFigureOut">
              <a:rPr lang="es-AR" smtClean="0"/>
              <a:t>31/5/2020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992-6D2D-4882-B2F2-E3E665EB255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F74C-6115-4EA8-AB22-068D323E95E3}" type="datetimeFigureOut">
              <a:rPr lang="es-AR" smtClean="0"/>
              <a:t>31/5/2020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4BE992-6D2D-4882-B2F2-E3E665EB2554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52F74C-6115-4EA8-AB22-068D323E95E3}" type="datetimeFigureOut">
              <a:rPr lang="es-AR" smtClean="0"/>
              <a:t>31/5/2020</a:t>
            </a:fld>
            <a:endParaRPr lang="es-A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4BE992-6D2D-4882-B2F2-E3E665EB2554}" type="slidenum">
              <a:rPr lang="es-AR" smtClean="0"/>
              <a:t>‹Nº›</a:t>
            </a:fld>
            <a:endParaRPr lang="es-A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Resolución de trabajos prácticos 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Glosario de términos empleados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632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92500"/>
          </a:bodyPr>
          <a:lstStyle/>
          <a:p>
            <a:r>
              <a:rPr lang="es-MX" sz="2800" b="1" dirty="0"/>
              <a:t>Definir</a:t>
            </a:r>
            <a:r>
              <a:rPr lang="es-MX" sz="2800" dirty="0"/>
              <a:t>: Fijar con claridad, exactitud y precisión el significado de una palabra o la naturaleza de una persona o cosa</a:t>
            </a:r>
            <a:r>
              <a:rPr lang="es-MX" sz="2800" dirty="0" smtClean="0"/>
              <a:t>. Determinar, precisar, puntualizar. </a:t>
            </a:r>
          </a:p>
          <a:p>
            <a:pPr marL="0" indent="0">
              <a:buNone/>
            </a:pPr>
            <a:endParaRPr lang="es-MX" sz="2800" dirty="0" smtClean="0"/>
          </a:p>
          <a:p>
            <a:r>
              <a:rPr lang="es-MX" sz="2800" b="1" dirty="0" smtClean="0"/>
              <a:t>Mencionar</a:t>
            </a:r>
            <a:r>
              <a:rPr lang="es-MX" sz="2800" dirty="0"/>
              <a:t>: Hacer mención de alguien o algo</a:t>
            </a:r>
            <a:r>
              <a:rPr lang="es-MX" sz="2800" dirty="0" smtClean="0"/>
              <a:t>. Referir, indicar, nombrar. </a:t>
            </a:r>
          </a:p>
          <a:p>
            <a:endParaRPr lang="es-MX" sz="2800" dirty="0" smtClean="0"/>
          </a:p>
          <a:p>
            <a:r>
              <a:rPr lang="es-MX" sz="2800" b="1" dirty="0" smtClean="0"/>
              <a:t>Clasificar</a:t>
            </a:r>
            <a:r>
              <a:rPr lang="es-MX" sz="2800" dirty="0" smtClean="0"/>
              <a:t>: </a:t>
            </a:r>
            <a:r>
              <a:rPr lang="es-AR" sz="2800" dirty="0"/>
              <a:t>Ordenar </a:t>
            </a:r>
            <a:r>
              <a:rPr lang="es-AR" sz="2800" dirty="0" smtClean="0"/>
              <a:t> o </a:t>
            </a:r>
            <a:r>
              <a:rPr lang="es-AR" sz="2800" dirty="0"/>
              <a:t>disponer por clases </a:t>
            </a:r>
            <a:r>
              <a:rPr lang="es-AR" sz="2800" dirty="0" smtClean="0"/>
              <a:t>algo. Organizar, separar, catalogar, encasillar. </a:t>
            </a:r>
          </a:p>
          <a:p>
            <a:endParaRPr lang="es-AR" sz="2800" dirty="0" smtClean="0"/>
          </a:p>
          <a:p>
            <a:r>
              <a:rPr lang="es-MX" sz="2800" b="1" dirty="0" smtClean="0"/>
              <a:t>Esquematizar</a:t>
            </a:r>
            <a:r>
              <a:rPr lang="es-MX" sz="2800" dirty="0" smtClean="0"/>
              <a:t>: </a:t>
            </a:r>
            <a:r>
              <a:rPr lang="es-AR" sz="2800" dirty="0"/>
              <a:t>Representar algo en forma esquemática</a:t>
            </a:r>
            <a:r>
              <a:rPr lang="es-AR" sz="2800" dirty="0" smtClean="0"/>
              <a:t>. Compendiar, sintetizar, resumir, esbozar. </a:t>
            </a:r>
          </a:p>
        </p:txBody>
      </p:sp>
    </p:spTree>
    <p:extLst>
      <p:ext uri="{BB962C8B-B14F-4D97-AF65-F5344CB8AC3E}">
        <p14:creationId xmlns:p14="http://schemas.microsoft.com/office/powerpoint/2010/main" val="364386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lnSpcReduction="10000"/>
          </a:bodyPr>
          <a:lstStyle/>
          <a:p>
            <a:r>
              <a:rPr lang="es-MX" b="1" dirty="0"/>
              <a:t>Ejemplificar</a:t>
            </a:r>
            <a:r>
              <a:rPr lang="es-MX" dirty="0"/>
              <a:t>: Demostrar o ilustrar con ejemplos lo que se dice</a:t>
            </a:r>
            <a:r>
              <a:rPr lang="es-MX" dirty="0" smtClean="0"/>
              <a:t>.</a:t>
            </a:r>
          </a:p>
          <a:p>
            <a:endParaRPr lang="es-AR" dirty="0"/>
          </a:p>
          <a:p>
            <a:r>
              <a:rPr lang="es-MX" b="1" dirty="0"/>
              <a:t>Caracterizar: </a:t>
            </a:r>
            <a:r>
              <a:rPr lang="es-MX" dirty="0"/>
              <a:t>Determinar los atributos peculiares de alguien o de algo, de modo que claramente se distinga de los </a:t>
            </a:r>
            <a:r>
              <a:rPr lang="es-MX" dirty="0" smtClean="0"/>
              <a:t>demás. Calificar, singularizar. </a:t>
            </a:r>
          </a:p>
          <a:p>
            <a:endParaRPr lang="es-MX" dirty="0" smtClean="0"/>
          </a:p>
          <a:p>
            <a:r>
              <a:rPr lang="es-MX" b="1" dirty="0" smtClean="0"/>
              <a:t>Enunciar</a:t>
            </a:r>
            <a:r>
              <a:rPr lang="es-MX" dirty="0"/>
              <a:t>: Expresar con palabras una idea</a:t>
            </a:r>
            <a:r>
              <a:rPr lang="es-MX" dirty="0" smtClean="0"/>
              <a:t>. Expresar, manifestar, exponer. </a:t>
            </a:r>
          </a:p>
          <a:p>
            <a:endParaRPr lang="es-MX" dirty="0" smtClean="0"/>
          </a:p>
          <a:p>
            <a:r>
              <a:rPr lang="es-MX" b="1" dirty="0" smtClean="0"/>
              <a:t>Explicar</a:t>
            </a:r>
            <a:r>
              <a:rPr lang="es-MX" dirty="0" smtClean="0"/>
              <a:t>: </a:t>
            </a:r>
            <a:r>
              <a:rPr lang="es-MX" dirty="0"/>
              <a:t>Declarar o exponer cualquier materia, doctrina o texto difícil, con palabras muy claras para hacerlos más perceptibles</a:t>
            </a:r>
            <a:r>
              <a:rPr lang="es-MX" dirty="0" smtClean="0"/>
              <a:t>. Aclarar, demostrar. </a:t>
            </a:r>
          </a:p>
        </p:txBody>
      </p:sp>
    </p:spTree>
    <p:extLst>
      <p:ext uri="{BB962C8B-B14F-4D97-AF65-F5344CB8AC3E}">
        <p14:creationId xmlns:p14="http://schemas.microsoft.com/office/powerpoint/2010/main" val="400434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r>
              <a:rPr lang="es-MX" b="1" dirty="0"/>
              <a:t>Interpretar</a:t>
            </a:r>
            <a:r>
              <a:rPr lang="es-MX" dirty="0"/>
              <a:t>: </a:t>
            </a:r>
            <a:r>
              <a:rPr lang="es-MX" dirty="0" smtClean="0"/>
              <a:t>concebir</a:t>
            </a:r>
            <a:r>
              <a:rPr lang="es-MX" dirty="0"/>
              <a:t>, ordenar o expresar de un modo personal la realidad</a:t>
            </a:r>
            <a:r>
              <a:rPr lang="es-MX" dirty="0" smtClean="0"/>
              <a:t>. Explicar, analizar, aclarar. </a:t>
            </a:r>
          </a:p>
          <a:p>
            <a:endParaRPr lang="es-MX" dirty="0" smtClean="0"/>
          </a:p>
          <a:p>
            <a:r>
              <a:rPr lang="es-MX" b="1" dirty="0" smtClean="0"/>
              <a:t>Diferenciar</a:t>
            </a:r>
            <a:r>
              <a:rPr lang="es-MX" dirty="0"/>
              <a:t>: </a:t>
            </a:r>
            <a:r>
              <a:rPr lang="es-MX" dirty="0" smtClean="0"/>
              <a:t>hacer </a:t>
            </a:r>
            <a:r>
              <a:rPr lang="es-MX" dirty="0"/>
              <a:t>distinción, conocer la diversidad de las cosas</a:t>
            </a:r>
            <a:r>
              <a:rPr lang="es-MX" dirty="0" smtClean="0"/>
              <a:t>. Distinguir, discriminar. </a:t>
            </a:r>
          </a:p>
          <a:p>
            <a:endParaRPr lang="es-MX" b="1" dirty="0" smtClean="0"/>
          </a:p>
          <a:p>
            <a:r>
              <a:rPr lang="es-MX" b="1" dirty="0" smtClean="0"/>
              <a:t>Dibujar</a:t>
            </a:r>
            <a:r>
              <a:rPr lang="es-MX" dirty="0"/>
              <a:t>: </a:t>
            </a:r>
            <a:r>
              <a:rPr lang="es-MX" dirty="0" smtClean="0"/>
              <a:t>trazar </a:t>
            </a:r>
            <a:r>
              <a:rPr lang="es-MX" dirty="0"/>
              <a:t>en una superficie la imagen de algo</a:t>
            </a:r>
            <a:r>
              <a:rPr lang="es-MX" dirty="0" smtClean="0"/>
              <a:t>. </a:t>
            </a:r>
          </a:p>
          <a:p>
            <a:endParaRPr lang="es-MX" b="1" dirty="0" smtClean="0"/>
          </a:p>
          <a:p>
            <a:r>
              <a:rPr lang="es-MX" b="1" dirty="0" smtClean="0"/>
              <a:t>Calcular</a:t>
            </a:r>
            <a:r>
              <a:rPr lang="es-MX" dirty="0" smtClean="0"/>
              <a:t>: hacer  cálculos. </a:t>
            </a:r>
          </a:p>
          <a:p>
            <a:endParaRPr lang="es-MX" b="1" dirty="0" smtClean="0"/>
          </a:p>
          <a:p>
            <a:r>
              <a:rPr lang="es-MX" b="1" dirty="0" smtClean="0"/>
              <a:t>Identificar</a:t>
            </a:r>
            <a:r>
              <a:rPr lang="es-MX" dirty="0" smtClean="0"/>
              <a:t>: reconocer, fichar, referir, determinar, detallar. </a:t>
            </a:r>
          </a:p>
        </p:txBody>
      </p:sp>
    </p:spTree>
    <p:extLst>
      <p:ext uri="{BB962C8B-B14F-4D97-AF65-F5344CB8AC3E}">
        <p14:creationId xmlns:p14="http://schemas.microsoft.com/office/powerpoint/2010/main" val="16226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9BBB59"/>
              </a:buClr>
            </a:pPr>
            <a:r>
              <a:rPr lang="es-MX" b="1" dirty="0">
                <a:solidFill>
                  <a:prstClr val="black"/>
                </a:solidFill>
              </a:rPr>
              <a:t>Graficar</a:t>
            </a:r>
            <a:r>
              <a:rPr lang="es-MX" dirty="0">
                <a:solidFill>
                  <a:prstClr val="black"/>
                </a:solidFill>
              </a:rPr>
              <a:t>: </a:t>
            </a:r>
            <a:r>
              <a:rPr lang="pt-BR" dirty="0">
                <a:solidFill>
                  <a:prstClr val="black"/>
                </a:solidFill>
              </a:rPr>
              <a:t>representar mediante figuras o signos</a:t>
            </a:r>
            <a:r>
              <a:rPr lang="pt-BR" dirty="0" smtClean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9BBB59"/>
              </a:buClr>
            </a:pPr>
            <a:endParaRPr lang="es-MX" dirty="0">
              <a:solidFill>
                <a:prstClr val="black"/>
              </a:solidFill>
            </a:endParaRPr>
          </a:p>
          <a:p>
            <a:pPr lvl="0">
              <a:buClr>
                <a:srgbClr val="9BBB59"/>
              </a:buClr>
            </a:pPr>
            <a:r>
              <a:rPr lang="es-MX" b="1" dirty="0">
                <a:solidFill>
                  <a:prstClr val="black"/>
                </a:solidFill>
              </a:rPr>
              <a:t>Determinar</a:t>
            </a:r>
            <a:r>
              <a:rPr lang="es-MX" dirty="0">
                <a:solidFill>
                  <a:prstClr val="black"/>
                </a:solidFill>
              </a:rPr>
              <a:t>: señalar </a:t>
            </a:r>
            <a:r>
              <a:rPr lang="es-MX" dirty="0" smtClean="0">
                <a:solidFill>
                  <a:prstClr val="black"/>
                </a:solidFill>
              </a:rPr>
              <a:t> o </a:t>
            </a:r>
            <a:r>
              <a:rPr lang="es-MX" dirty="0">
                <a:solidFill>
                  <a:prstClr val="black"/>
                </a:solidFill>
              </a:rPr>
              <a:t>indicar algo con claridad o exactitud. Definir, especificar, precisar. </a:t>
            </a:r>
          </a:p>
          <a:p>
            <a:pPr lvl="0">
              <a:buClr>
                <a:srgbClr val="9BBB59"/>
              </a:buClr>
            </a:pPr>
            <a:endParaRPr lang="es-MX" b="1" dirty="0" smtClean="0">
              <a:solidFill>
                <a:prstClr val="black"/>
              </a:solidFill>
            </a:endParaRPr>
          </a:p>
          <a:p>
            <a:pPr lvl="0">
              <a:buClr>
                <a:srgbClr val="9BBB59"/>
              </a:buClr>
            </a:pPr>
            <a:r>
              <a:rPr lang="es-MX" b="1" dirty="0" smtClean="0">
                <a:solidFill>
                  <a:prstClr val="black"/>
                </a:solidFill>
              </a:rPr>
              <a:t>Relacionar</a:t>
            </a:r>
            <a:r>
              <a:rPr lang="es-MX" dirty="0">
                <a:solidFill>
                  <a:prstClr val="black"/>
                </a:solidFill>
              </a:rPr>
              <a:t>: Establecer relación entre personas, cosas, ideas o hechos. Enlazar, vincular, conectar. </a:t>
            </a:r>
          </a:p>
          <a:p>
            <a:pPr lvl="0">
              <a:buClr>
                <a:srgbClr val="9BBB59"/>
              </a:buClr>
            </a:pPr>
            <a:endParaRPr lang="es-MX" b="1" dirty="0" smtClean="0">
              <a:solidFill>
                <a:prstClr val="black"/>
              </a:solidFill>
            </a:endParaRPr>
          </a:p>
          <a:p>
            <a:pPr lvl="0">
              <a:buClr>
                <a:srgbClr val="9BBB59"/>
              </a:buClr>
            </a:pPr>
            <a:r>
              <a:rPr lang="es-MX" b="1" dirty="0" smtClean="0">
                <a:solidFill>
                  <a:prstClr val="black"/>
                </a:solidFill>
              </a:rPr>
              <a:t>Comparar</a:t>
            </a:r>
            <a:r>
              <a:rPr lang="es-MX" dirty="0">
                <a:solidFill>
                  <a:prstClr val="black"/>
                </a:solidFill>
              </a:rPr>
              <a:t>: Fijar la atención en dos o más objetos para descubrir sus relaciones o estimar sus diferencias o su semejanza. Confrontar, cotejar. </a:t>
            </a:r>
            <a:endParaRPr lang="es-MX" dirty="0" smtClean="0">
              <a:solidFill>
                <a:prstClr val="black"/>
              </a:solidFill>
            </a:endParaRPr>
          </a:p>
          <a:p>
            <a:pPr lvl="0">
              <a:buClr>
                <a:srgbClr val="9BBB59"/>
              </a:buClr>
            </a:pPr>
            <a:endParaRPr lang="es-MX" dirty="0" smtClean="0">
              <a:solidFill>
                <a:prstClr val="black"/>
              </a:solidFill>
            </a:endParaRPr>
          </a:p>
          <a:p>
            <a:pPr lvl="0">
              <a:buClr>
                <a:srgbClr val="9BBB59"/>
              </a:buClr>
            </a:pPr>
            <a:r>
              <a:rPr lang="es-MX" b="1" dirty="0" smtClean="0">
                <a:solidFill>
                  <a:prstClr val="black"/>
                </a:solidFill>
              </a:rPr>
              <a:t>Hallar</a:t>
            </a:r>
            <a:r>
              <a:rPr lang="es-MX" dirty="0" smtClean="0">
                <a:solidFill>
                  <a:prstClr val="black"/>
                </a:solidFill>
              </a:rPr>
              <a:t>: descubrir, observar, notar. </a:t>
            </a:r>
            <a:endParaRPr lang="es-AR" dirty="0">
              <a:solidFill>
                <a:prstClr val="black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245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305</Words>
  <Application>Microsoft Office PowerPoint</Application>
  <PresentationFormat>Presentación en pantalla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Resolución de trabajos prácticos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Resolución de trabajos prácticos</dc:title>
  <dc:creator>Luffi</dc:creator>
  <cp:lastModifiedBy>Luffi</cp:lastModifiedBy>
  <cp:revision>8</cp:revision>
  <dcterms:created xsi:type="dcterms:W3CDTF">2019-05-17T20:50:28Z</dcterms:created>
  <dcterms:modified xsi:type="dcterms:W3CDTF">2020-05-31T23:12:34Z</dcterms:modified>
</cp:coreProperties>
</file>