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3181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404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629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114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1073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4872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43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721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96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708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417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9A808-AAC8-41D7-8FB8-C6551A2B3E5D}" type="datetimeFigureOut">
              <a:rPr lang="es-AR" smtClean="0"/>
              <a:t>16/11/2021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81379-CFD3-4311-ADA7-4D03E4C36F3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3309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9605" y="259478"/>
            <a:ext cx="9144000" cy="1440533"/>
          </a:xfrm>
        </p:spPr>
        <p:txBody>
          <a:bodyPr/>
          <a:lstStyle/>
          <a:p>
            <a:r>
              <a:rPr lang="es-AR" dirty="0" smtClean="0"/>
              <a:t>Trabajo Final: Empresa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6518" y="1700011"/>
            <a:ext cx="11384923" cy="4636395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AR" dirty="0" smtClean="0"/>
              <a:t>Brindar </a:t>
            </a:r>
            <a:r>
              <a:rPr lang="es-AR" dirty="0"/>
              <a:t>información básica sobre tu empresa (fecha de fundación, </a:t>
            </a:r>
            <a:r>
              <a:rPr lang="es-AR" dirty="0" smtClean="0"/>
              <a:t>sucursales, ubicación </a:t>
            </a:r>
            <a:r>
              <a:rPr lang="es-AR" dirty="0"/>
              <a:t>y breve historia</a:t>
            </a:r>
            <a:r>
              <a:rPr lang="es-AR" dirty="0" smtClean="0"/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AR" dirty="0" smtClean="0"/>
              <a:t>Tipo de </a:t>
            </a:r>
            <a:r>
              <a:rPr lang="es-AR" dirty="0" smtClean="0"/>
              <a:t>Empresa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AR" dirty="0"/>
              <a:t>Los productos o servicios que vas ofrecer</a:t>
            </a:r>
            <a:r>
              <a:rPr lang="es-AR" dirty="0" smtClean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AR" dirty="0"/>
              <a:t>P</a:t>
            </a:r>
            <a:r>
              <a:rPr lang="es-AR" dirty="0" smtClean="0"/>
              <a:t>lanes </a:t>
            </a:r>
            <a:r>
              <a:rPr lang="es-AR" dirty="0"/>
              <a:t>para el futuro del </a:t>
            </a:r>
            <a:r>
              <a:rPr lang="es-AR" dirty="0" smtClean="0"/>
              <a:t>negocio</a:t>
            </a:r>
            <a:r>
              <a:rPr lang="es-AR" dirty="0"/>
              <a:t>.</a:t>
            </a:r>
            <a:endParaRPr lang="es-AR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AR" dirty="0" smtClean="0"/>
              <a:t>Objetivos</a:t>
            </a:r>
            <a:r>
              <a:rPr lang="es-AR" dirty="0"/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4066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Integración de la empresa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3487" y="1690688"/>
            <a:ext cx="11307651" cy="4486275"/>
          </a:xfrm>
        </p:spPr>
        <p:txBody>
          <a:bodyPr/>
          <a:lstStyle/>
          <a:p>
            <a:r>
              <a:rPr lang="es-AR" dirty="0" smtClean="0"/>
              <a:t>Cuerpo </a:t>
            </a:r>
            <a:r>
              <a:rPr lang="es-AR" dirty="0"/>
              <a:t>directivo de la compañía y sus atributos</a:t>
            </a:r>
            <a:r>
              <a:rPr lang="es-AR" dirty="0" smtClean="0"/>
              <a:t>.</a:t>
            </a:r>
          </a:p>
          <a:p>
            <a:r>
              <a:rPr lang="es-AR" dirty="0" smtClean="0"/>
              <a:t>Presentar las diferentes áreas</a:t>
            </a:r>
            <a:r>
              <a:rPr lang="es-AR" dirty="0"/>
              <a:t> </a:t>
            </a:r>
            <a:r>
              <a:rPr lang="es-AR" dirty="0" smtClean="0"/>
              <a:t>que la componen es decir su estructura u organigrama. Sucursales</a:t>
            </a:r>
          </a:p>
          <a:p>
            <a:r>
              <a:rPr lang="es-AR" dirty="0"/>
              <a:t>La </a:t>
            </a:r>
            <a:r>
              <a:rPr lang="es-AR" dirty="0" smtClean="0"/>
              <a:t>misión, visión y valores</a:t>
            </a:r>
            <a:r>
              <a:rPr lang="es-AR" dirty="0"/>
              <a:t> de </a:t>
            </a:r>
            <a:r>
              <a:rPr lang="es-AR" dirty="0" smtClean="0"/>
              <a:t>la empresa</a:t>
            </a:r>
          </a:p>
          <a:p>
            <a:r>
              <a:rPr lang="es-AR" dirty="0" smtClean="0"/>
              <a:t>Sector de </a:t>
            </a:r>
            <a:r>
              <a:rPr lang="es-AR" dirty="0"/>
              <a:t>la industria </a:t>
            </a:r>
            <a:r>
              <a:rPr lang="es-AR" dirty="0" smtClean="0"/>
              <a:t>a la que pertenece</a:t>
            </a:r>
          </a:p>
          <a:p>
            <a:r>
              <a:rPr lang="es-AR" dirty="0" smtClean="0"/>
              <a:t>Crecimiento </a:t>
            </a:r>
            <a:r>
              <a:rPr lang="es-AR" dirty="0"/>
              <a:t>o </a:t>
            </a:r>
            <a:r>
              <a:rPr lang="es-AR" dirty="0" smtClean="0"/>
              <a:t>baja, </a:t>
            </a:r>
            <a:r>
              <a:rPr lang="es-AR" dirty="0"/>
              <a:t>qué variables pueden impactar, qué acontecimientos políticos y económicos pueden ayudar o amenazar las actividades de la compañía</a:t>
            </a:r>
            <a:r>
              <a:rPr lang="es-A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748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Proveedores y Clientes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Tipos de proveedores</a:t>
            </a:r>
          </a:p>
          <a:p>
            <a:endParaRPr lang="es-AR" dirty="0" smtClean="0"/>
          </a:p>
          <a:p>
            <a:r>
              <a:rPr lang="es-AR" dirty="0" smtClean="0"/>
              <a:t>Tipos de clientes</a:t>
            </a:r>
          </a:p>
          <a:p>
            <a:endParaRPr lang="es-AR" dirty="0"/>
          </a:p>
          <a:p>
            <a:r>
              <a:rPr lang="es-AR" dirty="0" smtClean="0"/>
              <a:t>Tipo de Competidores</a:t>
            </a:r>
          </a:p>
          <a:p>
            <a:endParaRPr lang="es-AR" dirty="0" smtClean="0"/>
          </a:p>
          <a:p>
            <a:r>
              <a:rPr lang="es-AR" dirty="0" smtClean="0"/>
              <a:t>El cliente interno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4910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Imagen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Antigüedad de la Empresa e imagen en la Sociedad</a:t>
            </a:r>
          </a:p>
          <a:p>
            <a:endParaRPr lang="es-AR" dirty="0" smtClean="0"/>
          </a:p>
          <a:p>
            <a:r>
              <a:rPr lang="es-AR" dirty="0" smtClean="0"/>
              <a:t>Responsabilidad Social</a:t>
            </a:r>
          </a:p>
          <a:p>
            <a:endParaRPr lang="es-AR" dirty="0" smtClean="0"/>
          </a:p>
          <a:p>
            <a:r>
              <a:rPr lang="es-AR" dirty="0" smtClean="0"/>
              <a:t>Compromiso con el medio ambiente</a:t>
            </a:r>
          </a:p>
          <a:p>
            <a:endParaRPr lang="es-AR" dirty="0" smtClean="0"/>
          </a:p>
          <a:p>
            <a:r>
              <a:rPr lang="es-AR" dirty="0" smtClean="0"/>
              <a:t>Compromiso con la calidad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2127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Capitales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Capital humano: número, capacitación</a:t>
            </a:r>
          </a:p>
          <a:p>
            <a:endParaRPr lang="es-AR" dirty="0" smtClean="0"/>
          </a:p>
          <a:p>
            <a:r>
              <a:rPr lang="es-AR" dirty="0" smtClean="0"/>
              <a:t>Capital tecnológico: equipos y tecnología incorporada</a:t>
            </a:r>
          </a:p>
          <a:p>
            <a:endParaRPr lang="es-AR" dirty="0" smtClean="0"/>
          </a:p>
          <a:p>
            <a:r>
              <a:rPr lang="es-AR" dirty="0" smtClean="0"/>
              <a:t>Capital relacional: vinculaciones con </a:t>
            </a:r>
            <a:r>
              <a:rPr lang="es-AR" smtClean="0"/>
              <a:t>otras empresas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2268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FODA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r>
              <a:rPr lang="es-AR" dirty="0" smtClean="0"/>
              <a:t>Fortalezas</a:t>
            </a:r>
          </a:p>
          <a:p>
            <a:endParaRPr lang="es-AR" dirty="0" smtClean="0"/>
          </a:p>
          <a:p>
            <a:r>
              <a:rPr lang="es-AR" dirty="0" smtClean="0"/>
              <a:t>Debilidades </a:t>
            </a:r>
          </a:p>
          <a:p>
            <a:endParaRPr lang="es-AR" dirty="0" smtClean="0"/>
          </a:p>
          <a:p>
            <a:r>
              <a:rPr lang="es-AR" dirty="0" smtClean="0"/>
              <a:t>Amenazas</a:t>
            </a:r>
          </a:p>
          <a:p>
            <a:endParaRPr lang="es-AR" dirty="0" smtClean="0"/>
          </a:p>
          <a:p>
            <a:r>
              <a:rPr lang="es-AR" dirty="0" smtClean="0"/>
              <a:t>Oportunidades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314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Conclusiones y Recomendaciones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771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124</Words>
  <Application>Microsoft Office PowerPoint</Application>
  <PresentationFormat>Panorámica</PresentationFormat>
  <Paragraphs>52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Trabajo Final: Empresa</vt:lpstr>
      <vt:lpstr>Integración de la empresa</vt:lpstr>
      <vt:lpstr>Proveedores y Clientes</vt:lpstr>
      <vt:lpstr>Imagen</vt:lpstr>
      <vt:lpstr>Capitales</vt:lpstr>
      <vt:lpstr>FODA</vt:lpstr>
      <vt:lpstr>Conclusiones y Recomendaciones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</dc:creator>
  <cp:lastModifiedBy>Roberto</cp:lastModifiedBy>
  <cp:revision>6</cp:revision>
  <dcterms:created xsi:type="dcterms:W3CDTF">2021-11-16T02:00:41Z</dcterms:created>
  <dcterms:modified xsi:type="dcterms:W3CDTF">2021-11-16T11:34:52Z</dcterms:modified>
</cp:coreProperties>
</file>