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70" r:id="rId6"/>
    <p:sldId id="260" r:id="rId7"/>
    <p:sldId id="273" r:id="rId8"/>
    <p:sldId id="261" r:id="rId9"/>
    <p:sldId id="262" r:id="rId10"/>
    <p:sldId id="272" r:id="rId11"/>
    <p:sldId id="263" r:id="rId12"/>
    <p:sldId id="264" r:id="rId13"/>
    <p:sldId id="271" r:id="rId14"/>
    <p:sldId id="265" r:id="rId15"/>
    <p:sldId id="274" r:id="rId16"/>
    <p:sldId id="267" r:id="rId17"/>
    <p:sldId id="268" r:id="rId18"/>
    <p:sldId id="269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86CE1-F4E2-4C45-92EF-7AFD02F58306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964A66D-8B45-4279-B2D0-EC1BE6AD6E3B}">
      <dgm:prSet phldrT="[Texto]"/>
      <dgm:spPr/>
      <dgm:t>
        <a:bodyPr/>
        <a:lstStyle/>
        <a:p>
          <a:r>
            <a:rPr lang="es-AR" dirty="0" smtClean="0"/>
            <a:t>Tesis</a:t>
          </a:r>
          <a:endParaRPr lang="es-AR" dirty="0"/>
        </a:p>
      </dgm:t>
    </dgm:pt>
    <dgm:pt modelId="{5AC1EC6A-46F1-4B8A-A42E-F5ED4F5D98C1}" type="parTrans" cxnId="{CE964138-4041-4787-9105-3BFABC768D6C}">
      <dgm:prSet/>
      <dgm:spPr/>
      <dgm:t>
        <a:bodyPr/>
        <a:lstStyle/>
        <a:p>
          <a:endParaRPr lang="es-AR"/>
        </a:p>
      </dgm:t>
    </dgm:pt>
    <dgm:pt modelId="{B6E056DE-039D-40D9-A15F-6C120647EA65}" type="sibTrans" cxnId="{CE964138-4041-4787-9105-3BFABC768D6C}">
      <dgm:prSet/>
      <dgm:spPr/>
      <dgm:t>
        <a:bodyPr/>
        <a:lstStyle/>
        <a:p>
          <a:endParaRPr lang="es-AR"/>
        </a:p>
      </dgm:t>
    </dgm:pt>
    <dgm:pt modelId="{10E68CB2-591E-4840-B3BB-2A3C6B650BEB}">
      <dgm:prSet/>
      <dgm:spPr/>
      <dgm:t>
        <a:bodyPr/>
        <a:lstStyle/>
        <a:p>
          <a:r>
            <a:rPr lang="es-AR" dirty="0" smtClean="0"/>
            <a:t>Investigación</a:t>
          </a:r>
          <a:endParaRPr lang="es-AR" dirty="0"/>
        </a:p>
      </dgm:t>
    </dgm:pt>
    <dgm:pt modelId="{682CFB7F-7367-408E-A098-0FBD21BA4B70}" type="parTrans" cxnId="{C8D87D82-CEC6-44C8-A0A1-3540DB539294}">
      <dgm:prSet/>
      <dgm:spPr/>
      <dgm:t>
        <a:bodyPr/>
        <a:lstStyle/>
        <a:p>
          <a:endParaRPr lang="es-AR"/>
        </a:p>
      </dgm:t>
    </dgm:pt>
    <dgm:pt modelId="{072647BB-B4FB-450A-8FC8-E5253DC2C026}" type="sibTrans" cxnId="{C8D87D82-CEC6-44C8-A0A1-3540DB539294}">
      <dgm:prSet/>
      <dgm:spPr/>
      <dgm:t>
        <a:bodyPr/>
        <a:lstStyle/>
        <a:p>
          <a:endParaRPr lang="es-AR"/>
        </a:p>
      </dgm:t>
    </dgm:pt>
    <dgm:pt modelId="{89E0DCA5-FFB8-4FBD-8916-BDEC50F26A12}">
      <dgm:prSet phldrT="[Texto]"/>
      <dgm:spPr/>
      <dgm:t>
        <a:bodyPr/>
        <a:lstStyle/>
        <a:p>
          <a:r>
            <a:rPr lang="es-AR" dirty="0" smtClean="0"/>
            <a:t>trabajo pautado y adecuado a un producto específicamente intelectual y científico. </a:t>
          </a:r>
          <a:endParaRPr lang="es-AR" dirty="0"/>
        </a:p>
      </dgm:t>
    </dgm:pt>
    <dgm:pt modelId="{18F04FDA-003C-476D-A189-26855F0AAE53}" type="parTrans" cxnId="{1A8162AC-3186-46E2-BE05-C61FE986C56D}">
      <dgm:prSet/>
      <dgm:spPr/>
      <dgm:t>
        <a:bodyPr/>
        <a:lstStyle/>
        <a:p>
          <a:endParaRPr lang="es-AR"/>
        </a:p>
      </dgm:t>
    </dgm:pt>
    <dgm:pt modelId="{6ED57AE2-4371-45A8-8BFA-B3533AEB8446}" type="sibTrans" cxnId="{1A8162AC-3186-46E2-BE05-C61FE986C56D}">
      <dgm:prSet/>
      <dgm:spPr/>
      <dgm:t>
        <a:bodyPr/>
        <a:lstStyle/>
        <a:p>
          <a:endParaRPr lang="es-AR"/>
        </a:p>
      </dgm:t>
    </dgm:pt>
    <dgm:pt modelId="{063FFA9E-D013-4406-A6EC-AFDD437AB029}">
      <dgm:prSet/>
      <dgm:spPr/>
      <dgm:t>
        <a:bodyPr/>
        <a:lstStyle/>
        <a:p>
          <a:r>
            <a:rPr lang="es-AR" dirty="0" smtClean="0"/>
            <a:t>conjunto empírico y analítico de fichas de información y datos</a:t>
          </a:r>
          <a:endParaRPr lang="es-AR" dirty="0"/>
        </a:p>
      </dgm:t>
    </dgm:pt>
    <dgm:pt modelId="{F3B69E1D-E910-42A1-A2F9-9BA5B9A2DEFC}" type="parTrans" cxnId="{C7333328-0582-4518-8CCE-98F1B83624AF}">
      <dgm:prSet/>
      <dgm:spPr/>
      <dgm:t>
        <a:bodyPr/>
        <a:lstStyle/>
        <a:p>
          <a:endParaRPr lang="es-AR"/>
        </a:p>
      </dgm:t>
    </dgm:pt>
    <dgm:pt modelId="{D5FC247D-6C94-4BE7-B6F6-71FD97D12D2B}" type="sibTrans" cxnId="{C7333328-0582-4518-8CCE-98F1B83624AF}">
      <dgm:prSet/>
      <dgm:spPr/>
      <dgm:t>
        <a:bodyPr/>
        <a:lstStyle/>
        <a:p>
          <a:endParaRPr lang="es-AR"/>
        </a:p>
      </dgm:t>
    </dgm:pt>
    <dgm:pt modelId="{6848C485-3B6F-4BA9-8D7E-8190F15CA049}" type="pres">
      <dgm:prSet presAssocID="{01086CE1-F4E2-4C45-92EF-7AFD02F583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0DB31A0-EB23-4BB7-9188-DA3BB3ABF8D4}" type="pres">
      <dgm:prSet presAssocID="{F964A66D-8B45-4279-B2D0-EC1BE6AD6E3B}" presName="linNode" presStyleCnt="0"/>
      <dgm:spPr/>
    </dgm:pt>
    <dgm:pt modelId="{B2CA6DB5-19CD-4602-9FC1-D05233CD7D0C}" type="pres">
      <dgm:prSet presAssocID="{F964A66D-8B45-4279-B2D0-EC1BE6AD6E3B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006B61D-16D0-477B-8C21-64BCA54F486D}" type="pres">
      <dgm:prSet presAssocID="{F964A66D-8B45-4279-B2D0-EC1BE6AD6E3B}" presName="bracket" presStyleLbl="parChTrans1D1" presStyleIdx="0" presStyleCnt="2"/>
      <dgm:spPr/>
    </dgm:pt>
    <dgm:pt modelId="{FD126C86-BE46-4CF6-89C8-BACD0559F197}" type="pres">
      <dgm:prSet presAssocID="{F964A66D-8B45-4279-B2D0-EC1BE6AD6E3B}" presName="spH" presStyleCnt="0"/>
      <dgm:spPr/>
    </dgm:pt>
    <dgm:pt modelId="{E17E661C-14E4-41BE-B5AC-4FA91461D540}" type="pres">
      <dgm:prSet presAssocID="{F964A66D-8B45-4279-B2D0-EC1BE6AD6E3B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5018287-7DBD-4FC2-A45E-B3EE8842A9BF}" type="pres">
      <dgm:prSet presAssocID="{B6E056DE-039D-40D9-A15F-6C120647EA65}" presName="spV" presStyleCnt="0"/>
      <dgm:spPr/>
    </dgm:pt>
    <dgm:pt modelId="{816AD448-7F8B-40DE-B678-B854A2CDC133}" type="pres">
      <dgm:prSet presAssocID="{10E68CB2-591E-4840-B3BB-2A3C6B650BEB}" presName="linNode" presStyleCnt="0"/>
      <dgm:spPr/>
    </dgm:pt>
    <dgm:pt modelId="{39EA5E0F-C9DF-4820-B03C-26F2EE659B2C}" type="pres">
      <dgm:prSet presAssocID="{10E68CB2-591E-4840-B3BB-2A3C6B650BEB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5EBAE31-F160-495B-8C03-FDBA1C2A4746}" type="pres">
      <dgm:prSet presAssocID="{10E68CB2-591E-4840-B3BB-2A3C6B650BEB}" presName="bracket" presStyleLbl="parChTrans1D1" presStyleIdx="1" presStyleCnt="2"/>
      <dgm:spPr/>
    </dgm:pt>
    <dgm:pt modelId="{E580F982-DB00-4BF9-A729-2194AA4529CE}" type="pres">
      <dgm:prSet presAssocID="{10E68CB2-591E-4840-B3BB-2A3C6B650BEB}" presName="spH" presStyleCnt="0"/>
      <dgm:spPr/>
    </dgm:pt>
    <dgm:pt modelId="{23892308-DE5C-4DE7-A3AD-874CF77281FB}" type="pres">
      <dgm:prSet presAssocID="{10E68CB2-591E-4840-B3BB-2A3C6B650BEB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584E32F-A390-47D2-848C-5609B7EB8FBE}" type="presOf" srcId="{063FFA9E-D013-4406-A6EC-AFDD437AB029}" destId="{23892308-DE5C-4DE7-A3AD-874CF77281FB}" srcOrd="0" destOrd="0" presId="urn:diagrams.loki3.com/BracketList+Icon"/>
    <dgm:cxn modelId="{41FCBE6C-8674-4FA6-9C10-3176BE01F8F1}" type="presOf" srcId="{F964A66D-8B45-4279-B2D0-EC1BE6AD6E3B}" destId="{B2CA6DB5-19CD-4602-9FC1-D05233CD7D0C}" srcOrd="0" destOrd="0" presId="urn:diagrams.loki3.com/BracketList+Icon"/>
    <dgm:cxn modelId="{C8D87D82-CEC6-44C8-A0A1-3540DB539294}" srcId="{01086CE1-F4E2-4C45-92EF-7AFD02F58306}" destId="{10E68CB2-591E-4840-B3BB-2A3C6B650BEB}" srcOrd="1" destOrd="0" parTransId="{682CFB7F-7367-408E-A098-0FBD21BA4B70}" sibTransId="{072647BB-B4FB-450A-8FC8-E5253DC2C026}"/>
    <dgm:cxn modelId="{CF1DE396-6A06-4634-B85F-19D97D327F1A}" type="presOf" srcId="{01086CE1-F4E2-4C45-92EF-7AFD02F58306}" destId="{6848C485-3B6F-4BA9-8D7E-8190F15CA049}" srcOrd="0" destOrd="0" presId="urn:diagrams.loki3.com/BracketList+Icon"/>
    <dgm:cxn modelId="{EDF2B3B3-E9DB-47C7-B073-30F97A6FC641}" type="presOf" srcId="{10E68CB2-591E-4840-B3BB-2A3C6B650BEB}" destId="{39EA5E0F-C9DF-4820-B03C-26F2EE659B2C}" srcOrd="0" destOrd="0" presId="urn:diagrams.loki3.com/BracketList+Icon"/>
    <dgm:cxn modelId="{C7333328-0582-4518-8CCE-98F1B83624AF}" srcId="{10E68CB2-591E-4840-B3BB-2A3C6B650BEB}" destId="{063FFA9E-D013-4406-A6EC-AFDD437AB029}" srcOrd="0" destOrd="0" parTransId="{F3B69E1D-E910-42A1-A2F9-9BA5B9A2DEFC}" sibTransId="{D5FC247D-6C94-4BE7-B6F6-71FD97D12D2B}"/>
    <dgm:cxn modelId="{84F2BF3E-1249-45B5-9B0B-B598E9061481}" type="presOf" srcId="{89E0DCA5-FFB8-4FBD-8916-BDEC50F26A12}" destId="{E17E661C-14E4-41BE-B5AC-4FA91461D540}" srcOrd="0" destOrd="0" presId="urn:diagrams.loki3.com/BracketList+Icon"/>
    <dgm:cxn modelId="{1A8162AC-3186-46E2-BE05-C61FE986C56D}" srcId="{F964A66D-8B45-4279-B2D0-EC1BE6AD6E3B}" destId="{89E0DCA5-FFB8-4FBD-8916-BDEC50F26A12}" srcOrd="0" destOrd="0" parTransId="{18F04FDA-003C-476D-A189-26855F0AAE53}" sibTransId="{6ED57AE2-4371-45A8-8BFA-B3533AEB8446}"/>
    <dgm:cxn modelId="{CE964138-4041-4787-9105-3BFABC768D6C}" srcId="{01086CE1-F4E2-4C45-92EF-7AFD02F58306}" destId="{F964A66D-8B45-4279-B2D0-EC1BE6AD6E3B}" srcOrd="0" destOrd="0" parTransId="{5AC1EC6A-46F1-4B8A-A42E-F5ED4F5D98C1}" sibTransId="{B6E056DE-039D-40D9-A15F-6C120647EA65}"/>
    <dgm:cxn modelId="{8F93F19E-E51D-4F98-B4B0-6BFEC5848588}" type="presParOf" srcId="{6848C485-3B6F-4BA9-8D7E-8190F15CA049}" destId="{80DB31A0-EB23-4BB7-9188-DA3BB3ABF8D4}" srcOrd="0" destOrd="0" presId="urn:diagrams.loki3.com/BracketList+Icon"/>
    <dgm:cxn modelId="{DED5496A-FDCF-470D-A888-750102219D11}" type="presParOf" srcId="{80DB31A0-EB23-4BB7-9188-DA3BB3ABF8D4}" destId="{B2CA6DB5-19CD-4602-9FC1-D05233CD7D0C}" srcOrd="0" destOrd="0" presId="urn:diagrams.loki3.com/BracketList+Icon"/>
    <dgm:cxn modelId="{1962E746-1868-47EF-8E59-F7E811C44649}" type="presParOf" srcId="{80DB31A0-EB23-4BB7-9188-DA3BB3ABF8D4}" destId="{E006B61D-16D0-477B-8C21-64BCA54F486D}" srcOrd="1" destOrd="0" presId="urn:diagrams.loki3.com/BracketList+Icon"/>
    <dgm:cxn modelId="{98F2C602-8095-4F85-91EE-2A12A4B531F3}" type="presParOf" srcId="{80DB31A0-EB23-4BB7-9188-DA3BB3ABF8D4}" destId="{FD126C86-BE46-4CF6-89C8-BACD0559F197}" srcOrd="2" destOrd="0" presId="urn:diagrams.loki3.com/BracketList+Icon"/>
    <dgm:cxn modelId="{23C80912-CD9A-4CFB-8779-51BA6DF2B8B8}" type="presParOf" srcId="{80DB31A0-EB23-4BB7-9188-DA3BB3ABF8D4}" destId="{E17E661C-14E4-41BE-B5AC-4FA91461D540}" srcOrd="3" destOrd="0" presId="urn:diagrams.loki3.com/BracketList+Icon"/>
    <dgm:cxn modelId="{19CE2E8A-62FD-4CA7-B733-73A4F3BC7867}" type="presParOf" srcId="{6848C485-3B6F-4BA9-8D7E-8190F15CA049}" destId="{E5018287-7DBD-4FC2-A45E-B3EE8842A9BF}" srcOrd="1" destOrd="0" presId="urn:diagrams.loki3.com/BracketList+Icon"/>
    <dgm:cxn modelId="{C82C5C54-046F-46CC-822D-491729359DC6}" type="presParOf" srcId="{6848C485-3B6F-4BA9-8D7E-8190F15CA049}" destId="{816AD448-7F8B-40DE-B678-B854A2CDC133}" srcOrd="2" destOrd="0" presId="urn:diagrams.loki3.com/BracketList+Icon"/>
    <dgm:cxn modelId="{807271ED-716D-4898-8F28-B488B3D41105}" type="presParOf" srcId="{816AD448-7F8B-40DE-B678-B854A2CDC133}" destId="{39EA5E0F-C9DF-4820-B03C-26F2EE659B2C}" srcOrd="0" destOrd="0" presId="urn:diagrams.loki3.com/BracketList+Icon"/>
    <dgm:cxn modelId="{C978A6C3-34CD-4486-8FFE-B84BA4DAF8D6}" type="presParOf" srcId="{816AD448-7F8B-40DE-B678-B854A2CDC133}" destId="{C5EBAE31-F160-495B-8C03-FDBA1C2A4746}" srcOrd="1" destOrd="0" presId="urn:diagrams.loki3.com/BracketList+Icon"/>
    <dgm:cxn modelId="{D6D267F9-53BF-4428-80B3-4DDFD3EAB1B7}" type="presParOf" srcId="{816AD448-7F8B-40DE-B678-B854A2CDC133}" destId="{E580F982-DB00-4BF9-A729-2194AA4529CE}" srcOrd="2" destOrd="0" presId="urn:diagrams.loki3.com/BracketList+Icon"/>
    <dgm:cxn modelId="{A4FE71F4-1CC1-4958-8641-201A567D2418}" type="presParOf" srcId="{816AD448-7F8B-40DE-B678-B854A2CDC133}" destId="{23892308-DE5C-4DE7-A3AD-874CF77281F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C6A3BD-ED36-4F23-BDD5-C97D6AD3BBD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04034F2-E035-4B8B-AB0D-81E95FB009A9}">
      <dgm:prSet phldrT="[Texto]" custT="1"/>
      <dgm:spPr/>
      <dgm:t>
        <a:bodyPr/>
        <a:lstStyle/>
        <a:p>
          <a:r>
            <a:rPr lang="es-AR" sz="1600" b="1" dirty="0" smtClean="0"/>
            <a:t>MONOGRAFIA</a:t>
          </a:r>
          <a:endParaRPr lang="es-AR" sz="1600" b="1" dirty="0"/>
        </a:p>
      </dgm:t>
    </dgm:pt>
    <dgm:pt modelId="{2F29BFB7-D3F9-4792-897E-8FCC24E7D9B2}" type="parTrans" cxnId="{BEA04052-DD54-4AC0-B33B-8BABEFCC859D}">
      <dgm:prSet/>
      <dgm:spPr/>
      <dgm:t>
        <a:bodyPr/>
        <a:lstStyle/>
        <a:p>
          <a:endParaRPr lang="es-AR"/>
        </a:p>
      </dgm:t>
    </dgm:pt>
    <dgm:pt modelId="{FE745006-502D-40FE-8A08-3DA1100F7861}" type="sibTrans" cxnId="{BEA04052-DD54-4AC0-B33B-8BABEFCC859D}">
      <dgm:prSet/>
      <dgm:spPr/>
      <dgm:t>
        <a:bodyPr/>
        <a:lstStyle/>
        <a:p>
          <a:endParaRPr lang="es-AR"/>
        </a:p>
      </dgm:t>
    </dgm:pt>
    <dgm:pt modelId="{303C2F67-029E-4178-B4C9-345BBEAEB5D2}">
      <dgm:prSet phldrT="[Texto]" custT="1"/>
      <dgm:spPr/>
      <dgm:t>
        <a:bodyPr/>
        <a:lstStyle/>
        <a:p>
          <a:r>
            <a:rPr lang="es-AR" sz="1600" b="1" dirty="0" smtClean="0"/>
            <a:t>Institucional</a:t>
          </a:r>
          <a:endParaRPr lang="es-AR" sz="1600" b="1" dirty="0"/>
        </a:p>
      </dgm:t>
    </dgm:pt>
    <dgm:pt modelId="{2643579C-9CD7-403D-BEBA-3D07880F7DEE}" type="parTrans" cxnId="{5C7D68DC-205B-4964-95A1-5763F286BC2B}">
      <dgm:prSet/>
      <dgm:spPr/>
      <dgm:t>
        <a:bodyPr/>
        <a:lstStyle/>
        <a:p>
          <a:endParaRPr lang="es-AR"/>
        </a:p>
      </dgm:t>
    </dgm:pt>
    <dgm:pt modelId="{1682FF92-0A2A-4102-BE67-F016836D2DB0}" type="sibTrans" cxnId="{5C7D68DC-205B-4964-95A1-5763F286BC2B}">
      <dgm:prSet/>
      <dgm:spPr/>
      <dgm:t>
        <a:bodyPr/>
        <a:lstStyle/>
        <a:p>
          <a:endParaRPr lang="es-AR"/>
        </a:p>
      </dgm:t>
    </dgm:pt>
    <dgm:pt modelId="{CAEBBDCC-4F54-4EF6-97E9-E2E9A7391EC2}">
      <dgm:prSet phldrT="[Texto]" custT="1"/>
      <dgm:spPr/>
      <dgm:t>
        <a:bodyPr/>
        <a:lstStyle/>
        <a:p>
          <a:r>
            <a:rPr lang="es-AR" sz="1600" b="1" dirty="0" smtClean="0"/>
            <a:t>Disciplina</a:t>
          </a:r>
          <a:endParaRPr lang="es-AR" sz="1600" b="1" dirty="0"/>
        </a:p>
      </dgm:t>
    </dgm:pt>
    <dgm:pt modelId="{84468F40-BD20-4F97-9365-50616910788C}" type="parTrans" cxnId="{3B6F8633-27C8-4B06-BE56-F12B566106CD}">
      <dgm:prSet/>
      <dgm:spPr/>
      <dgm:t>
        <a:bodyPr/>
        <a:lstStyle/>
        <a:p>
          <a:endParaRPr lang="es-AR"/>
        </a:p>
      </dgm:t>
    </dgm:pt>
    <dgm:pt modelId="{529DC692-D8BE-4799-B7DE-27786A1D7112}" type="sibTrans" cxnId="{3B6F8633-27C8-4B06-BE56-F12B566106CD}">
      <dgm:prSet/>
      <dgm:spPr/>
      <dgm:t>
        <a:bodyPr/>
        <a:lstStyle/>
        <a:p>
          <a:endParaRPr lang="es-AR"/>
        </a:p>
      </dgm:t>
    </dgm:pt>
    <dgm:pt modelId="{60CFC1D4-D815-4E4C-803A-562E83D27D78}">
      <dgm:prSet phldrT="[Texto]" custT="1"/>
      <dgm:spPr/>
      <dgm:t>
        <a:bodyPr/>
        <a:lstStyle/>
        <a:p>
          <a:r>
            <a:rPr lang="es-AR" sz="1600" b="1" dirty="0" smtClean="0"/>
            <a:t>Dirección</a:t>
          </a:r>
          <a:endParaRPr lang="es-AR" sz="1600" b="1" dirty="0"/>
        </a:p>
      </dgm:t>
    </dgm:pt>
    <dgm:pt modelId="{09BFF7AF-9FAA-4D14-AD5A-8D746F843B40}" type="parTrans" cxnId="{4113B190-273B-4A79-9DDF-6290AB322EC0}">
      <dgm:prSet/>
      <dgm:spPr/>
      <dgm:t>
        <a:bodyPr/>
        <a:lstStyle/>
        <a:p>
          <a:endParaRPr lang="es-AR"/>
        </a:p>
      </dgm:t>
    </dgm:pt>
    <dgm:pt modelId="{7FA06F9E-03DF-4C51-89E2-6033A9113590}" type="sibTrans" cxnId="{4113B190-273B-4A79-9DDF-6290AB322EC0}">
      <dgm:prSet/>
      <dgm:spPr/>
      <dgm:t>
        <a:bodyPr/>
        <a:lstStyle/>
        <a:p>
          <a:endParaRPr lang="es-AR"/>
        </a:p>
      </dgm:t>
    </dgm:pt>
    <dgm:pt modelId="{A1F84544-C243-4525-9819-D44B4F83B5B8}">
      <dgm:prSet phldrT="[Texto]" custT="1"/>
      <dgm:spPr/>
      <dgm:t>
        <a:bodyPr/>
        <a:lstStyle/>
        <a:p>
          <a:r>
            <a:rPr lang="es-AR" sz="1600" b="1" dirty="0" smtClean="0"/>
            <a:t>Curricular</a:t>
          </a:r>
          <a:endParaRPr lang="es-AR" sz="1600" b="1" dirty="0"/>
        </a:p>
      </dgm:t>
    </dgm:pt>
    <dgm:pt modelId="{6E84A7BB-23E4-4F1E-9987-2110EA46AFA2}" type="parTrans" cxnId="{0AD3143B-8B44-44C5-B932-A97AA05B9513}">
      <dgm:prSet/>
      <dgm:spPr/>
      <dgm:t>
        <a:bodyPr/>
        <a:lstStyle/>
        <a:p>
          <a:endParaRPr lang="es-AR"/>
        </a:p>
      </dgm:t>
    </dgm:pt>
    <dgm:pt modelId="{426DB26D-CBA8-49C9-BF96-99E401A3887F}" type="sibTrans" cxnId="{0AD3143B-8B44-44C5-B932-A97AA05B9513}">
      <dgm:prSet/>
      <dgm:spPr/>
      <dgm:t>
        <a:bodyPr/>
        <a:lstStyle/>
        <a:p>
          <a:endParaRPr lang="es-AR"/>
        </a:p>
      </dgm:t>
    </dgm:pt>
    <dgm:pt modelId="{A11053F7-313C-4EC8-ACB2-3488F14630CB}" type="pres">
      <dgm:prSet presAssocID="{D8C6A3BD-ED36-4F23-BDD5-C97D6AD3BBD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AEFFEC-0720-4FC9-B394-E98CB6FB9F04}" type="pres">
      <dgm:prSet presAssocID="{904034F2-E035-4B8B-AB0D-81E95FB009A9}" presName="centerShape" presStyleLbl="node0" presStyleIdx="0" presStyleCnt="1" custScaleX="199637" custScaleY="143058"/>
      <dgm:spPr/>
      <dgm:t>
        <a:bodyPr/>
        <a:lstStyle/>
        <a:p>
          <a:endParaRPr lang="en-GB"/>
        </a:p>
      </dgm:t>
    </dgm:pt>
    <dgm:pt modelId="{D3B81461-6DCD-4F59-90A1-54A7CF932FBA}" type="pres">
      <dgm:prSet presAssocID="{2643579C-9CD7-403D-BEBA-3D07880F7DEE}" presName="parTrans" presStyleLbl="sibTrans2D1" presStyleIdx="0" presStyleCnt="4"/>
      <dgm:spPr/>
      <dgm:t>
        <a:bodyPr/>
        <a:lstStyle/>
        <a:p>
          <a:endParaRPr lang="en-GB"/>
        </a:p>
      </dgm:t>
    </dgm:pt>
    <dgm:pt modelId="{437FED9E-E7BD-4DE1-A4A9-FBCAF110AA87}" type="pres">
      <dgm:prSet presAssocID="{2643579C-9CD7-403D-BEBA-3D07880F7DEE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44DF497F-79C8-4C07-8E1C-B95F81E8EA72}" type="pres">
      <dgm:prSet presAssocID="{303C2F67-029E-4178-B4C9-345BBEAEB5D2}" presName="node" presStyleLbl="node1" presStyleIdx="0" presStyleCnt="4" custScaleX="158555" custScaleY="1323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40D672-3380-42DD-AA11-4E6DDAB1E761}" type="pres">
      <dgm:prSet presAssocID="{84468F40-BD20-4F97-9365-50616910788C}" presName="parTrans" presStyleLbl="sibTrans2D1" presStyleIdx="1" presStyleCnt="4"/>
      <dgm:spPr/>
      <dgm:t>
        <a:bodyPr/>
        <a:lstStyle/>
        <a:p>
          <a:endParaRPr lang="en-GB"/>
        </a:p>
      </dgm:t>
    </dgm:pt>
    <dgm:pt modelId="{3D9C1A91-DDDD-4141-9393-03736B19F38B}" type="pres">
      <dgm:prSet presAssocID="{84468F40-BD20-4F97-9365-50616910788C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B952E495-923C-468E-AA5A-63300E454534}" type="pres">
      <dgm:prSet presAssocID="{CAEBBDCC-4F54-4EF6-97E9-E2E9A7391EC2}" presName="node" presStyleLbl="node1" presStyleIdx="1" presStyleCnt="4" custScaleX="121310" custScaleY="105756" custRadScaleRad="118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A45ABF-6C26-4910-B204-B8BBC35DA922}" type="pres">
      <dgm:prSet presAssocID="{09BFF7AF-9FAA-4D14-AD5A-8D746F843B40}" presName="parTrans" presStyleLbl="sibTrans2D1" presStyleIdx="2" presStyleCnt="4"/>
      <dgm:spPr/>
      <dgm:t>
        <a:bodyPr/>
        <a:lstStyle/>
        <a:p>
          <a:endParaRPr lang="en-GB"/>
        </a:p>
      </dgm:t>
    </dgm:pt>
    <dgm:pt modelId="{32040E87-FF78-434C-B79F-36336BDF5D9A}" type="pres">
      <dgm:prSet presAssocID="{09BFF7AF-9FAA-4D14-AD5A-8D746F843B40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330459C1-D9EA-4FA7-BA7C-98C45062E5BC}" type="pres">
      <dgm:prSet presAssocID="{60CFC1D4-D815-4E4C-803A-562E83D27D78}" presName="node" presStyleLbl="node1" presStyleIdx="2" presStyleCnt="4" custScaleX="14797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005285B-20C6-4F1A-9D4E-921CC94EEE0B}" type="pres">
      <dgm:prSet presAssocID="{6E84A7BB-23E4-4F1E-9987-2110EA46AFA2}" presName="parTrans" presStyleLbl="sibTrans2D1" presStyleIdx="3" presStyleCnt="4"/>
      <dgm:spPr/>
      <dgm:t>
        <a:bodyPr/>
        <a:lstStyle/>
        <a:p>
          <a:endParaRPr lang="en-GB"/>
        </a:p>
      </dgm:t>
    </dgm:pt>
    <dgm:pt modelId="{3CE7E5B7-A1D2-4F4D-9F65-2C2463C6AA6A}" type="pres">
      <dgm:prSet presAssocID="{6E84A7BB-23E4-4F1E-9987-2110EA46AFA2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BC548943-48EF-47E6-ABD7-1CD5395ECEFD}" type="pres">
      <dgm:prSet presAssocID="{A1F84544-C243-4525-9819-D44B4F83B5B8}" presName="node" presStyleLbl="node1" presStyleIdx="3" presStyleCnt="4" custScaleX="121468" custScaleY="116331" custRadScaleRad="118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34379FB-0E2A-436B-BC2C-5E824A1FECE2}" type="presOf" srcId="{CAEBBDCC-4F54-4EF6-97E9-E2E9A7391EC2}" destId="{B952E495-923C-468E-AA5A-63300E454534}" srcOrd="0" destOrd="0" presId="urn:microsoft.com/office/officeart/2005/8/layout/radial5"/>
    <dgm:cxn modelId="{258C124B-BE17-4D0E-BEE7-CF7BE62098D3}" type="presOf" srcId="{2643579C-9CD7-403D-BEBA-3D07880F7DEE}" destId="{D3B81461-6DCD-4F59-90A1-54A7CF932FBA}" srcOrd="0" destOrd="0" presId="urn:microsoft.com/office/officeart/2005/8/layout/radial5"/>
    <dgm:cxn modelId="{23DC4131-ADB3-4C63-9234-188DA13CD105}" type="presOf" srcId="{904034F2-E035-4B8B-AB0D-81E95FB009A9}" destId="{B9AEFFEC-0720-4FC9-B394-E98CB6FB9F04}" srcOrd="0" destOrd="0" presId="urn:microsoft.com/office/officeart/2005/8/layout/radial5"/>
    <dgm:cxn modelId="{AA027E15-3DAE-43F7-AC68-CC8B0232C198}" type="presOf" srcId="{A1F84544-C243-4525-9819-D44B4F83B5B8}" destId="{BC548943-48EF-47E6-ABD7-1CD5395ECEFD}" srcOrd="0" destOrd="0" presId="urn:microsoft.com/office/officeart/2005/8/layout/radial5"/>
    <dgm:cxn modelId="{0AD3143B-8B44-44C5-B932-A97AA05B9513}" srcId="{904034F2-E035-4B8B-AB0D-81E95FB009A9}" destId="{A1F84544-C243-4525-9819-D44B4F83B5B8}" srcOrd="3" destOrd="0" parTransId="{6E84A7BB-23E4-4F1E-9987-2110EA46AFA2}" sibTransId="{426DB26D-CBA8-49C9-BF96-99E401A3887F}"/>
    <dgm:cxn modelId="{F2793948-F3BF-4E53-8DFA-6CC831F0B49A}" type="presOf" srcId="{84468F40-BD20-4F97-9365-50616910788C}" destId="{3D9C1A91-DDDD-4141-9393-03736B19F38B}" srcOrd="1" destOrd="0" presId="urn:microsoft.com/office/officeart/2005/8/layout/radial5"/>
    <dgm:cxn modelId="{3B6F8633-27C8-4B06-BE56-F12B566106CD}" srcId="{904034F2-E035-4B8B-AB0D-81E95FB009A9}" destId="{CAEBBDCC-4F54-4EF6-97E9-E2E9A7391EC2}" srcOrd="1" destOrd="0" parTransId="{84468F40-BD20-4F97-9365-50616910788C}" sibTransId="{529DC692-D8BE-4799-B7DE-27786A1D7112}"/>
    <dgm:cxn modelId="{3B0A4498-975D-4C32-BBD6-40FC1FF74009}" type="presOf" srcId="{09BFF7AF-9FAA-4D14-AD5A-8D746F843B40}" destId="{3BA45ABF-6C26-4910-B204-B8BBC35DA922}" srcOrd="0" destOrd="0" presId="urn:microsoft.com/office/officeart/2005/8/layout/radial5"/>
    <dgm:cxn modelId="{4C7DBECD-DAD0-4458-BDF6-D11AC732F77C}" type="presOf" srcId="{09BFF7AF-9FAA-4D14-AD5A-8D746F843B40}" destId="{32040E87-FF78-434C-B79F-36336BDF5D9A}" srcOrd="1" destOrd="0" presId="urn:microsoft.com/office/officeart/2005/8/layout/radial5"/>
    <dgm:cxn modelId="{26D5BC94-B666-43FD-B0E3-EE15D88C7DF2}" type="presOf" srcId="{303C2F67-029E-4178-B4C9-345BBEAEB5D2}" destId="{44DF497F-79C8-4C07-8E1C-B95F81E8EA72}" srcOrd="0" destOrd="0" presId="urn:microsoft.com/office/officeart/2005/8/layout/radial5"/>
    <dgm:cxn modelId="{BEA04052-DD54-4AC0-B33B-8BABEFCC859D}" srcId="{D8C6A3BD-ED36-4F23-BDD5-C97D6AD3BBDD}" destId="{904034F2-E035-4B8B-AB0D-81E95FB009A9}" srcOrd="0" destOrd="0" parTransId="{2F29BFB7-D3F9-4792-897E-8FCC24E7D9B2}" sibTransId="{FE745006-502D-40FE-8A08-3DA1100F7861}"/>
    <dgm:cxn modelId="{58CA9FED-B621-49E5-B0CC-E9B9B532552F}" type="presOf" srcId="{60CFC1D4-D815-4E4C-803A-562E83D27D78}" destId="{330459C1-D9EA-4FA7-BA7C-98C45062E5BC}" srcOrd="0" destOrd="0" presId="urn:microsoft.com/office/officeart/2005/8/layout/radial5"/>
    <dgm:cxn modelId="{47D0813D-F40D-4EEB-8C9D-1A07D8ACBB73}" type="presOf" srcId="{6E84A7BB-23E4-4F1E-9987-2110EA46AFA2}" destId="{7005285B-20C6-4F1A-9D4E-921CC94EEE0B}" srcOrd="0" destOrd="0" presId="urn:microsoft.com/office/officeart/2005/8/layout/radial5"/>
    <dgm:cxn modelId="{5E0D8B13-3C0F-4604-B981-41DA7D8F8A0F}" type="presOf" srcId="{D8C6A3BD-ED36-4F23-BDD5-C97D6AD3BBDD}" destId="{A11053F7-313C-4EC8-ACB2-3488F14630CB}" srcOrd="0" destOrd="0" presId="urn:microsoft.com/office/officeart/2005/8/layout/radial5"/>
    <dgm:cxn modelId="{4113B190-273B-4A79-9DDF-6290AB322EC0}" srcId="{904034F2-E035-4B8B-AB0D-81E95FB009A9}" destId="{60CFC1D4-D815-4E4C-803A-562E83D27D78}" srcOrd="2" destOrd="0" parTransId="{09BFF7AF-9FAA-4D14-AD5A-8D746F843B40}" sibTransId="{7FA06F9E-03DF-4C51-89E2-6033A9113590}"/>
    <dgm:cxn modelId="{5C7D68DC-205B-4964-95A1-5763F286BC2B}" srcId="{904034F2-E035-4B8B-AB0D-81E95FB009A9}" destId="{303C2F67-029E-4178-B4C9-345BBEAEB5D2}" srcOrd="0" destOrd="0" parTransId="{2643579C-9CD7-403D-BEBA-3D07880F7DEE}" sibTransId="{1682FF92-0A2A-4102-BE67-F016836D2DB0}"/>
    <dgm:cxn modelId="{7EBC44D4-6E74-4A41-A7B0-C5A20B3F391A}" type="presOf" srcId="{2643579C-9CD7-403D-BEBA-3D07880F7DEE}" destId="{437FED9E-E7BD-4DE1-A4A9-FBCAF110AA87}" srcOrd="1" destOrd="0" presId="urn:microsoft.com/office/officeart/2005/8/layout/radial5"/>
    <dgm:cxn modelId="{17C02B0B-B156-414F-9BA2-C08B871EBFDF}" type="presOf" srcId="{84468F40-BD20-4F97-9365-50616910788C}" destId="{AE40D672-3380-42DD-AA11-4E6DDAB1E761}" srcOrd="0" destOrd="0" presId="urn:microsoft.com/office/officeart/2005/8/layout/radial5"/>
    <dgm:cxn modelId="{249B0A47-CCD8-44ED-B62A-DB92C1F65835}" type="presOf" srcId="{6E84A7BB-23E4-4F1E-9987-2110EA46AFA2}" destId="{3CE7E5B7-A1D2-4F4D-9F65-2C2463C6AA6A}" srcOrd="1" destOrd="0" presId="urn:microsoft.com/office/officeart/2005/8/layout/radial5"/>
    <dgm:cxn modelId="{F8FB5727-DA7C-4320-B41F-BEFB3577AB61}" type="presParOf" srcId="{A11053F7-313C-4EC8-ACB2-3488F14630CB}" destId="{B9AEFFEC-0720-4FC9-B394-E98CB6FB9F04}" srcOrd="0" destOrd="0" presId="urn:microsoft.com/office/officeart/2005/8/layout/radial5"/>
    <dgm:cxn modelId="{F0558EC7-679F-4D49-844B-10F44B652881}" type="presParOf" srcId="{A11053F7-313C-4EC8-ACB2-3488F14630CB}" destId="{D3B81461-6DCD-4F59-90A1-54A7CF932FBA}" srcOrd="1" destOrd="0" presId="urn:microsoft.com/office/officeart/2005/8/layout/radial5"/>
    <dgm:cxn modelId="{4600E27B-04B9-4367-A6AD-E9317DC8456B}" type="presParOf" srcId="{D3B81461-6DCD-4F59-90A1-54A7CF932FBA}" destId="{437FED9E-E7BD-4DE1-A4A9-FBCAF110AA87}" srcOrd="0" destOrd="0" presId="urn:microsoft.com/office/officeart/2005/8/layout/radial5"/>
    <dgm:cxn modelId="{A7F2EFC1-FA12-46AF-9162-A35A33671B94}" type="presParOf" srcId="{A11053F7-313C-4EC8-ACB2-3488F14630CB}" destId="{44DF497F-79C8-4C07-8E1C-B95F81E8EA72}" srcOrd="2" destOrd="0" presId="urn:microsoft.com/office/officeart/2005/8/layout/radial5"/>
    <dgm:cxn modelId="{F2972CC9-F6B2-4D19-AEE9-FAE2EEF9861D}" type="presParOf" srcId="{A11053F7-313C-4EC8-ACB2-3488F14630CB}" destId="{AE40D672-3380-42DD-AA11-4E6DDAB1E761}" srcOrd="3" destOrd="0" presId="urn:microsoft.com/office/officeart/2005/8/layout/radial5"/>
    <dgm:cxn modelId="{F69E8F24-B90F-4BE6-9FDC-4EF7AF5DA2D3}" type="presParOf" srcId="{AE40D672-3380-42DD-AA11-4E6DDAB1E761}" destId="{3D9C1A91-DDDD-4141-9393-03736B19F38B}" srcOrd="0" destOrd="0" presId="urn:microsoft.com/office/officeart/2005/8/layout/radial5"/>
    <dgm:cxn modelId="{A8548209-0AE3-4A01-AFC3-679BFC56FB2A}" type="presParOf" srcId="{A11053F7-313C-4EC8-ACB2-3488F14630CB}" destId="{B952E495-923C-468E-AA5A-63300E454534}" srcOrd="4" destOrd="0" presId="urn:microsoft.com/office/officeart/2005/8/layout/radial5"/>
    <dgm:cxn modelId="{CF758519-1D25-46FA-83D4-2EB2A3D3DA2F}" type="presParOf" srcId="{A11053F7-313C-4EC8-ACB2-3488F14630CB}" destId="{3BA45ABF-6C26-4910-B204-B8BBC35DA922}" srcOrd="5" destOrd="0" presId="urn:microsoft.com/office/officeart/2005/8/layout/radial5"/>
    <dgm:cxn modelId="{B1634F43-F1E6-420D-93C7-807CA1837355}" type="presParOf" srcId="{3BA45ABF-6C26-4910-B204-B8BBC35DA922}" destId="{32040E87-FF78-434C-B79F-36336BDF5D9A}" srcOrd="0" destOrd="0" presId="urn:microsoft.com/office/officeart/2005/8/layout/radial5"/>
    <dgm:cxn modelId="{AB78CD1E-D3C7-49A7-BF69-2A2E0A00A88E}" type="presParOf" srcId="{A11053F7-313C-4EC8-ACB2-3488F14630CB}" destId="{330459C1-D9EA-4FA7-BA7C-98C45062E5BC}" srcOrd="6" destOrd="0" presId="urn:microsoft.com/office/officeart/2005/8/layout/radial5"/>
    <dgm:cxn modelId="{9A21A076-3FAC-411D-A788-60D6426902CF}" type="presParOf" srcId="{A11053F7-313C-4EC8-ACB2-3488F14630CB}" destId="{7005285B-20C6-4F1A-9D4E-921CC94EEE0B}" srcOrd="7" destOrd="0" presId="urn:microsoft.com/office/officeart/2005/8/layout/radial5"/>
    <dgm:cxn modelId="{692B1C5E-91E4-43C6-972A-88BFEACE3427}" type="presParOf" srcId="{7005285B-20C6-4F1A-9D4E-921CC94EEE0B}" destId="{3CE7E5B7-A1D2-4F4D-9F65-2C2463C6AA6A}" srcOrd="0" destOrd="0" presId="urn:microsoft.com/office/officeart/2005/8/layout/radial5"/>
    <dgm:cxn modelId="{6BF0539F-CA67-4B89-8BF8-FF1CBBAD8995}" type="presParOf" srcId="{A11053F7-313C-4EC8-ACB2-3488F14630CB}" destId="{BC548943-48EF-47E6-ABD7-1CD5395ECEF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12955A-5550-47D3-B2C0-E743B3064633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D47BBA5-C25A-4023-B5FD-4FDD652849ED}">
      <dgm:prSet phldrT="[Texto]"/>
      <dgm:spPr/>
      <dgm:t>
        <a:bodyPr/>
        <a:lstStyle/>
        <a:p>
          <a:r>
            <a:rPr lang="es-AR" dirty="0" smtClean="0"/>
            <a:t>Portada y carátula</a:t>
          </a:r>
          <a:endParaRPr lang="es-AR" dirty="0"/>
        </a:p>
      </dgm:t>
    </dgm:pt>
    <dgm:pt modelId="{57B4D69F-5866-40B4-B322-2322A7CA7DC9}" type="parTrans" cxnId="{F15C2E7B-B38B-4C80-8793-E170B6773B32}">
      <dgm:prSet/>
      <dgm:spPr/>
      <dgm:t>
        <a:bodyPr/>
        <a:lstStyle/>
        <a:p>
          <a:endParaRPr lang="es-AR"/>
        </a:p>
      </dgm:t>
    </dgm:pt>
    <dgm:pt modelId="{7187F472-8391-4059-B381-BBDF0A1BB3A6}" type="sibTrans" cxnId="{F15C2E7B-B38B-4C80-8793-E170B6773B32}">
      <dgm:prSet/>
      <dgm:spPr/>
      <dgm:t>
        <a:bodyPr/>
        <a:lstStyle/>
        <a:p>
          <a:endParaRPr lang="es-AR"/>
        </a:p>
      </dgm:t>
    </dgm:pt>
    <dgm:pt modelId="{4D2F4CF9-E17F-4FE2-BD8A-1BD853FBA49B}">
      <dgm:prSet/>
      <dgm:spPr/>
      <dgm:t>
        <a:bodyPr/>
        <a:lstStyle/>
        <a:p>
          <a:r>
            <a:rPr lang="es-AR" dirty="0" smtClean="0"/>
            <a:t>Agradecimiento</a:t>
          </a:r>
          <a:endParaRPr lang="es-AR" dirty="0"/>
        </a:p>
      </dgm:t>
    </dgm:pt>
    <dgm:pt modelId="{B7D91DBD-C511-44B2-9AF3-82DFA5C9E693}" type="parTrans" cxnId="{F108BDF2-6330-4E81-8111-6A5A623C2C4B}">
      <dgm:prSet/>
      <dgm:spPr/>
      <dgm:t>
        <a:bodyPr/>
        <a:lstStyle/>
        <a:p>
          <a:endParaRPr lang="es-AR"/>
        </a:p>
      </dgm:t>
    </dgm:pt>
    <dgm:pt modelId="{2F690D07-3520-46BC-90BE-465EA55849A5}" type="sibTrans" cxnId="{F108BDF2-6330-4E81-8111-6A5A623C2C4B}">
      <dgm:prSet/>
      <dgm:spPr/>
      <dgm:t>
        <a:bodyPr/>
        <a:lstStyle/>
        <a:p>
          <a:endParaRPr lang="es-AR"/>
        </a:p>
      </dgm:t>
    </dgm:pt>
    <dgm:pt modelId="{7C1DEF47-6113-4BBE-B0AE-D90BEF676C46}">
      <dgm:prSet/>
      <dgm:spPr/>
      <dgm:t>
        <a:bodyPr/>
        <a:lstStyle/>
        <a:p>
          <a:r>
            <a:rPr lang="es-AR" dirty="0" smtClean="0"/>
            <a:t>Prólogo</a:t>
          </a:r>
          <a:endParaRPr lang="es-AR" dirty="0"/>
        </a:p>
      </dgm:t>
    </dgm:pt>
    <dgm:pt modelId="{D111716B-82FF-4A65-932A-E7549358B50A}" type="parTrans" cxnId="{9F0AF1D3-B89C-4962-BE8C-0547E605103A}">
      <dgm:prSet/>
      <dgm:spPr/>
      <dgm:t>
        <a:bodyPr/>
        <a:lstStyle/>
        <a:p>
          <a:endParaRPr lang="es-AR"/>
        </a:p>
      </dgm:t>
    </dgm:pt>
    <dgm:pt modelId="{BC0266B7-391B-42CA-B52D-FAE0BA290D23}" type="sibTrans" cxnId="{9F0AF1D3-B89C-4962-BE8C-0547E605103A}">
      <dgm:prSet/>
      <dgm:spPr/>
      <dgm:t>
        <a:bodyPr/>
        <a:lstStyle/>
        <a:p>
          <a:endParaRPr lang="es-AR"/>
        </a:p>
      </dgm:t>
    </dgm:pt>
    <dgm:pt modelId="{23D65B38-5FB3-4728-8E8D-8FFF569E7B1A}">
      <dgm:prSet/>
      <dgm:spPr/>
      <dgm:t>
        <a:bodyPr/>
        <a:lstStyle/>
        <a:p>
          <a:r>
            <a:rPr lang="es-AR" dirty="0" smtClean="0"/>
            <a:t>Ponencias</a:t>
          </a:r>
          <a:endParaRPr lang="es-AR" dirty="0"/>
        </a:p>
      </dgm:t>
    </dgm:pt>
    <dgm:pt modelId="{5EB3F776-2249-42F5-B81C-55966D9989FE}" type="parTrans" cxnId="{7D3F3225-0423-42DB-B1AD-B3C706777A89}">
      <dgm:prSet/>
      <dgm:spPr/>
      <dgm:t>
        <a:bodyPr/>
        <a:lstStyle/>
        <a:p>
          <a:endParaRPr lang="es-AR"/>
        </a:p>
      </dgm:t>
    </dgm:pt>
    <dgm:pt modelId="{0D3D2446-AC86-4B0F-9EDF-050F6658B463}" type="sibTrans" cxnId="{7D3F3225-0423-42DB-B1AD-B3C706777A89}">
      <dgm:prSet/>
      <dgm:spPr/>
      <dgm:t>
        <a:bodyPr/>
        <a:lstStyle/>
        <a:p>
          <a:endParaRPr lang="es-AR"/>
        </a:p>
      </dgm:t>
    </dgm:pt>
    <dgm:pt modelId="{60B02EE5-AFDA-42F5-BAE5-B41D2E000068}">
      <dgm:prSet/>
      <dgm:spPr/>
      <dgm:t>
        <a:bodyPr/>
        <a:lstStyle/>
        <a:p>
          <a:r>
            <a:rPr lang="es-AR" dirty="0" smtClean="0"/>
            <a:t>Índices y siglas</a:t>
          </a:r>
          <a:endParaRPr lang="es-AR" dirty="0"/>
        </a:p>
      </dgm:t>
    </dgm:pt>
    <dgm:pt modelId="{8063E78C-9786-4530-946C-1159795AC754}" type="parTrans" cxnId="{0E636B23-8DB0-4B76-9357-C872F7B6E22C}">
      <dgm:prSet/>
      <dgm:spPr/>
      <dgm:t>
        <a:bodyPr/>
        <a:lstStyle/>
        <a:p>
          <a:endParaRPr lang="es-AR"/>
        </a:p>
      </dgm:t>
    </dgm:pt>
    <dgm:pt modelId="{3D57EA55-AD2D-4A8E-94BA-F4ABB7C2F28C}" type="sibTrans" cxnId="{0E636B23-8DB0-4B76-9357-C872F7B6E22C}">
      <dgm:prSet/>
      <dgm:spPr/>
      <dgm:t>
        <a:bodyPr/>
        <a:lstStyle/>
        <a:p>
          <a:endParaRPr lang="es-AR"/>
        </a:p>
      </dgm:t>
    </dgm:pt>
    <dgm:pt modelId="{61274B74-91B3-4CDB-BFA3-7C152A9963EF}">
      <dgm:prSet/>
      <dgm:spPr/>
      <dgm:t>
        <a:bodyPr/>
        <a:lstStyle/>
        <a:p>
          <a:r>
            <a:rPr lang="es-AR" dirty="0" smtClean="0"/>
            <a:t>Resumen:</a:t>
          </a:r>
          <a:endParaRPr lang="es-AR" dirty="0"/>
        </a:p>
      </dgm:t>
    </dgm:pt>
    <dgm:pt modelId="{95B54415-29FD-4B0A-9C69-9BB79E31A70E}" type="parTrans" cxnId="{3CF09A2C-171D-4441-9F1E-E502D0919294}">
      <dgm:prSet/>
      <dgm:spPr/>
      <dgm:t>
        <a:bodyPr/>
        <a:lstStyle/>
        <a:p>
          <a:endParaRPr lang="es-AR"/>
        </a:p>
      </dgm:t>
    </dgm:pt>
    <dgm:pt modelId="{4BF76442-FB12-4FFE-9429-CC9FA48C59EE}" type="sibTrans" cxnId="{3CF09A2C-171D-4441-9F1E-E502D0919294}">
      <dgm:prSet/>
      <dgm:spPr/>
      <dgm:t>
        <a:bodyPr/>
        <a:lstStyle/>
        <a:p>
          <a:endParaRPr lang="es-AR"/>
        </a:p>
      </dgm:t>
    </dgm:pt>
    <dgm:pt modelId="{90A659AB-28AA-4E26-AA53-6BC4FCFC52C6}">
      <dgm:prSet/>
      <dgm:spPr/>
      <dgm:t>
        <a:bodyPr/>
        <a:lstStyle/>
        <a:p>
          <a:r>
            <a:rPr lang="es-AR" dirty="0" smtClean="0"/>
            <a:t>Introducción</a:t>
          </a:r>
          <a:endParaRPr lang="es-AR" dirty="0"/>
        </a:p>
      </dgm:t>
    </dgm:pt>
    <dgm:pt modelId="{37349086-C25C-44AE-AF27-E14D0B52AD01}" type="parTrans" cxnId="{22498B66-B982-48EB-BF58-9CCA16A5F9D1}">
      <dgm:prSet/>
      <dgm:spPr/>
      <dgm:t>
        <a:bodyPr/>
        <a:lstStyle/>
        <a:p>
          <a:endParaRPr lang="es-AR"/>
        </a:p>
      </dgm:t>
    </dgm:pt>
    <dgm:pt modelId="{5B10CD47-F7C6-40BC-AA66-BF2067CC0DAB}" type="sibTrans" cxnId="{22498B66-B982-48EB-BF58-9CCA16A5F9D1}">
      <dgm:prSet/>
      <dgm:spPr/>
      <dgm:t>
        <a:bodyPr/>
        <a:lstStyle/>
        <a:p>
          <a:endParaRPr lang="es-AR"/>
        </a:p>
      </dgm:t>
    </dgm:pt>
    <dgm:pt modelId="{EC7279BC-16F3-4117-9817-E4B80052FAA1}">
      <dgm:prSet/>
      <dgm:spPr/>
      <dgm:t>
        <a:bodyPr/>
        <a:lstStyle/>
        <a:p>
          <a:r>
            <a:rPr lang="es-AR" dirty="0" smtClean="0"/>
            <a:t>Materiales y métodos</a:t>
          </a:r>
          <a:endParaRPr lang="es-AR" dirty="0"/>
        </a:p>
      </dgm:t>
    </dgm:pt>
    <dgm:pt modelId="{2E8A68CB-9491-497B-82DC-93DFACE04F35}" type="parTrans" cxnId="{A3AC1403-85AD-4D8F-98E5-6B84F861F55D}">
      <dgm:prSet/>
      <dgm:spPr/>
      <dgm:t>
        <a:bodyPr/>
        <a:lstStyle/>
        <a:p>
          <a:endParaRPr lang="es-AR"/>
        </a:p>
      </dgm:t>
    </dgm:pt>
    <dgm:pt modelId="{C6FA901C-481E-47BE-A1BF-51ABC6FA6EC8}" type="sibTrans" cxnId="{A3AC1403-85AD-4D8F-98E5-6B84F861F55D}">
      <dgm:prSet/>
      <dgm:spPr/>
      <dgm:t>
        <a:bodyPr/>
        <a:lstStyle/>
        <a:p>
          <a:endParaRPr lang="es-AR"/>
        </a:p>
      </dgm:t>
    </dgm:pt>
    <dgm:pt modelId="{9DC4402B-53D8-4706-93D0-04FBC7594CB5}">
      <dgm:prSet/>
      <dgm:spPr/>
      <dgm:t>
        <a:bodyPr/>
        <a:lstStyle/>
        <a:p>
          <a:r>
            <a:rPr lang="es-AR" dirty="0" smtClean="0"/>
            <a:t>Resultados y discusiones</a:t>
          </a:r>
          <a:endParaRPr lang="es-AR" dirty="0"/>
        </a:p>
      </dgm:t>
    </dgm:pt>
    <dgm:pt modelId="{E231005E-90CB-4DFD-BB0E-FF01993EA7A8}" type="parTrans" cxnId="{AEBCF32D-88D3-4839-9B8A-2F62B9B0D8E5}">
      <dgm:prSet/>
      <dgm:spPr/>
      <dgm:t>
        <a:bodyPr/>
        <a:lstStyle/>
        <a:p>
          <a:endParaRPr lang="es-AR"/>
        </a:p>
      </dgm:t>
    </dgm:pt>
    <dgm:pt modelId="{385EBB65-67D1-43FB-A10C-5CD6EF41B061}" type="sibTrans" cxnId="{AEBCF32D-88D3-4839-9B8A-2F62B9B0D8E5}">
      <dgm:prSet/>
      <dgm:spPr/>
      <dgm:t>
        <a:bodyPr/>
        <a:lstStyle/>
        <a:p>
          <a:endParaRPr lang="es-AR"/>
        </a:p>
      </dgm:t>
    </dgm:pt>
    <dgm:pt modelId="{05720462-0D99-4171-8F82-5AEF919032B6}">
      <dgm:prSet/>
      <dgm:spPr/>
      <dgm:t>
        <a:bodyPr/>
        <a:lstStyle/>
        <a:p>
          <a:r>
            <a:rPr lang="es-AR" dirty="0" smtClean="0"/>
            <a:t>Conclusión</a:t>
          </a:r>
          <a:endParaRPr lang="es-AR" dirty="0"/>
        </a:p>
      </dgm:t>
    </dgm:pt>
    <dgm:pt modelId="{ACED5A59-12DB-4A63-93F6-5CB28CCAF1CE}" type="parTrans" cxnId="{6E3F21CB-8D55-4E92-96FA-5999D75E5231}">
      <dgm:prSet/>
      <dgm:spPr/>
      <dgm:t>
        <a:bodyPr/>
        <a:lstStyle/>
        <a:p>
          <a:endParaRPr lang="es-AR"/>
        </a:p>
      </dgm:t>
    </dgm:pt>
    <dgm:pt modelId="{C6EEE9F2-8453-45B2-AAD1-087AFE17053C}" type="sibTrans" cxnId="{6E3F21CB-8D55-4E92-96FA-5999D75E5231}">
      <dgm:prSet/>
      <dgm:spPr/>
      <dgm:t>
        <a:bodyPr/>
        <a:lstStyle/>
        <a:p>
          <a:endParaRPr lang="es-AR"/>
        </a:p>
      </dgm:t>
    </dgm:pt>
    <dgm:pt modelId="{E13A4697-90D0-4753-8309-16FB05913E4B}">
      <dgm:prSet/>
      <dgm:spPr/>
      <dgm:t>
        <a:bodyPr/>
        <a:lstStyle/>
        <a:p>
          <a:r>
            <a:rPr lang="es-AR" dirty="0" smtClean="0"/>
            <a:t>Bibliografía</a:t>
          </a:r>
          <a:endParaRPr lang="es-AR" dirty="0"/>
        </a:p>
      </dgm:t>
    </dgm:pt>
    <dgm:pt modelId="{25AAA2E8-0F56-432B-85B3-3E705A20AA6D}" type="parTrans" cxnId="{2F575CE8-1291-4926-AB26-A4E1C4E7A0C6}">
      <dgm:prSet/>
      <dgm:spPr/>
      <dgm:t>
        <a:bodyPr/>
        <a:lstStyle/>
        <a:p>
          <a:endParaRPr lang="es-AR"/>
        </a:p>
      </dgm:t>
    </dgm:pt>
    <dgm:pt modelId="{E6B31703-FA04-4754-802E-FB9DDB8293FE}" type="sibTrans" cxnId="{2F575CE8-1291-4926-AB26-A4E1C4E7A0C6}">
      <dgm:prSet/>
      <dgm:spPr/>
      <dgm:t>
        <a:bodyPr/>
        <a:lstStyle/>
        <a:p>
          <a:endParaRPr lang="es-AR"/>
        </a:p>
      </dgm:t>
    </dgm:pt>
    <dgm:pt modelId="{0BBA7A3B-1CDA-41FB-9ED3-DF0DC4BFEFA8}">
      <dgm:prSet/>
      <dgm:spPr/>
      <dgm:t>
        <a:bodyPr/>
        <a:lstStyle/>
        <a:p>
          <a:r>
            <a:rPr lang="es-AR" dirty="0" smtClean="0"/>
            <a:t>Anexo</a:t>
          </a:r>
          <a:endParaRPr lang="es-AR" dirty="0"/>
        </a:p>
      </dgm:t>
    </dgm:pt>
    <dgm:pt modelId="{8C27E033-9CB0-4224-83C8-6CEB30DF14DF}" type="parTrans" cxnId="{1C660F5E-513A-4F60-95B2-49369F76B133}">
      <dgm:prSet/>
      <dgm:spPr/>
      <dgm:t>
        <a:bodyPr/>
        <a:lstStyle/>
        <a:p>
          <a:endParaRPr lang="es-AR"/>
        </a:p>
      </dgm:t>
    </dgm:pt>
    <dgm:pt modelId="{55C934AF-5440-426B-9305-D86323BCEB21}" type="sibTrans" cxnId="{1C660F5E-513A-4F60-95B2-49369F76B133}">
      <dgm:prSet/>
      <dgm:spPr/>
      <dgm:t>
        <a:bodyPr/>
        <a:lstStyle/>
        <a:p>
          <a:endParaRPr lang="es-AR"/>
        </a:p>
      </dgm:t>
    </dgm:pt>
    <dgm:pt modelId="{4A9E9ED8-5137-423C-804B-77740BAEC3DE}">
      <dgm:prSet phldrT="[Texto]"/>
      <dgm:spPr/>
      <dgm:t>
        <a:bodyPr/>
        <a:lstStyle/>
        <a:p>
          <a:r>
            <a:rPr lang="es-AR" dirty="0" smtClean="0"/>
            <a:t>institución, tesis, título, estudiante y director. Evaluación y tribunal </a:t>
          </a:r>
          <a:endParaRPr lang="es-AR" dirty="0"/>
        </a:p>
      </dgm:t>
    </dgm:pt>
    <dgm:pt modelId="{CD969647-5024-49AB-95C9-FD4E0EADAF9B}" type="parTrans" cxnId="{23F2BA56-B027-4F65-9B02-E3973794B4F9}">
      <dgm:prSet/>
      <dgm:spPr/>
      <dgm:t>
        <a:bodyPr/>
        <a:lstStyle/>
        <a:p>
          <a:endParaRPr lang="es-AR"/>
        </a:p>
      </dgm:t>
    </dgm:pt>
    <dgm:pt modelId="{BABA54B9-8091-4FBC-9355-AFE0F63243BD}" type="sibTrans" cxnId="{23F2BA56-B027-4F65-9B02-E3973794B4F9}">
      <dgm:prSet/>
      <dgm:spPr/>
      <dgm:t>
        <a:bodyPr/>
        <a:lstStyle/>
        <a:p>
          <a:endParaRPr lang="es-AR"/>
        </a:p>
      </dgm:t>
    </dgm:pt>
    <dgm:pt modelId="{AB89F802-4EDD-4DE1-8321-FDD871DABFCE}">
      <dgm:prSet/>
      <dgm:spPr/>
      <dgm:t>
        <a:bodyPr/>
        <a:lstStyle/>
        <a:p>
          <a:r>
            <a:rPr lang="es-AR" dirty="0" smtClean="0"/>
            <a:t>social, profesional, personal. </a:t>
          </a:r>
          <a:endParaRPr lang="es-AR" dirty="0"/>
        </a:p>
      </dgm:t>
    </dgm:pt>
    <dgm:pt modelId="{0719A363-2850-4394-BC0F-7BDA75188141}" type="parTrans" cxnId="{C90B7A25-8B21-4C7B-8AA4-3BEDCE4CED42}">
      <dgm:prSet/>
      <dgm:spPr/>
      <dgm:t>
        <a:bodyPr/>
        <a:lstStyle/>
        <a:p>
          <a:endParaRPr lang="es-AR"/>
        </a:p>
      </dgm:t>
    </dgm:pt>
    <dgm:pt modelId="{917B2661-A00E-423A-BE34-79BB1EB7718A}" type="sibTrans" cxnId="{C90B7A25-8B21-4C7B-8AA4-3BEDCE4CED42}">
      <dgm:prSet/>
      <dgm:spPr/>
      <dgm:t>
        <a:bodyPr/>
        <a:lstStyle/>
        <a:p>
          <a:endParaRPr lang="es-AR"/>
        </a:p>
      </dgm:t>
    </dgm:pt>
    <dgm:pt modelId="{6423193F-955B-4EBE-AB12-2836B036A037}">
      <dgm:prSet/>
      <dgm:spPr/>
      <dgm:t>
        <a:bodyPr/>
        <a:lstStyle/>
        <a:p>
          <a:r>
            <a:rPr lang="es-AR" smtClean="0"/>
            <a:t>resumen </a:t>
          </a:r>
          <a:r>
            <a:rPr lang="es-AR" dirty="0" smtClean="0"/>
            <a:t>destacable</a:t>
          </a:r>
          <a:endParaRPr lang="es-AR" dirty="0"/>
        </a:p>
      </dgm:t>
    </dgm:pt>
    <dgm:pt modelId="{E758C9D8-BB95-4763-8AC6-735057B209D3}" type="parTrans" cxnId="{8A7B2E1A-3C26-4A92-AD88-9F2B1A42E989}">
      <dgm:prSet/>
      <dgm:spPr/>
      <dgm:t>
        <a:bodyPr/>
        <a:lstStyle/>
        <a:p>
          <a:endParaRPr lang="es-AR"/>
        </a:p>
      </dgm:t>
    </dgm:pt>
    <dgm:pt modelId="{5F0A2699-A43A-408D-8AB9-CB08659C5EA0}" type="sibTrans" cxnId="{8A7B2E1A-3C26-4A92-AD88-9F2B1A42E989}">
      <dgm:prSet/>
      <dgm:spPr/>
      <dgm:t>
        <a:bodyPr/>
        <a:lstStyle/>
        <a:p>
          <a:endParaRPr lang="es-AR"/>
        </a:p>
      </dgm:t>
    </dgm:pt>
    <dgm:pt modelId="{02B0148F-C2FB-4FB5-A9B6-C3A95F178293}">
      <dgm:prSet/>
      <dgm:spPr/>
      <dgm:t>
        <a:bodyPr/>
        <a:lstStyle/>
        <a:p>
          <a:r>
            <a:rPr lang="es-AR" dirty="0" smtClean="0"/>
            <a:t>tema</a:t>
          </a:r>
          <a:endParaRPr lang="es-AR" dirty="0"/>
        </a:p>
      </dgm:t>
    </dgm:pt>
    <dgm:pt modelId="{E4142A4B-0B8B-4338-B495-381C0BF5BE85}" type="parTrans" cxnId="{99096BFF-2FCB-471F-8629-D7C5A4C0192C}">
      <dgm:prSet/>
      <dgm:spPr/>
      <dgm:t>
        <a:bodyPr/>
        <a:lstStyle/>
        <a:p>
          <a:endParaRPr lang="es-AR"/>
        </a:p>
      </dgm:t>
    </dgm:pt>
    <dgm:pt modelId="{36A9C7E6-B363-4163-8E4D-8573EA263D09}" type="sibTrans" cxnId="{99096BFF-2FCB-471F-8629-D7C5A4C0192C}">
      <dgm:prSet/>
      <dgm:spPr/>
      <dgm:t>
        <a:bodyPr/>
        <a:lstStyle/>
        <a:p>
          <a:endParaRPr lang="es-AR"/>
        </a:p>
      </dgm:t>
    </dgm:pt>
    <dgm:pt modelId="{28685686-DD47-472F-9816-637CDF64F672}">
      <dgm:prSet/>
      <dgm:spPr/>
      <dgm:t>
        <a:bodyPr/>
        <a:lstStyle/>
        <a:p>
          <a:r>
            <a:rPr lang="es-AR" dirty="0" smtClean="0"/>
            <a:t>tesis</a:t>
          </a:r>
          <a:endParaRPr lang="es-AR" dirty="0"/>
        </a:p>
      </dgm:t>
    </dgm:pt>
    <dgm:pt modelId="{D0E05C65-8C73-4C20-BE1A-B40B247AB69F}" type="parTrans" cxnId="{38D25454-AAD0-47E4-AFC0-40F24B778845}">
      <dgm:prSet/>
      <dgm:spPr/>
      <dgm:t>
        <a:bodyPr/>
        <a:lstStyle/>
        <a:p>
          <a:endParaRPr lang="es-AR"/>
        </a:p>
      </dgm:t>
    </dgm:pt>
    <dgm:pt modelId="{850FE9B2-E664-4474-8003-55FECFAD0ECE}" type="sibTrans" cxnId="{38D25454-AAD0-47E4-AFC0-40F24B778845}">
      <dgm:prSet/>
      <dgm:spPr/>
      <dgm:t>
        <a:bodyPr/>
        <a:lstStyle/>
        <a:p>
          <a:endParaRPr lang="es-AR"/>
        </a:p>
      </dgm:t>
    </dgm:pt>
    <dgm:pt modelId="{8936064B-F409-45D1-8BD0-C9484A2023DC}">
      <dgm:prSet/>
      <dgm:spPr/>
      <dgm:t>
        <a:bodyPr/>
        <a:lstStyle/>
        <a:p>
          <a:r>
            <a:rPr lang="es-AR" dirty="0" smtClean="0"/>
            <a:t>(castellano e inglés), e interés científico y tecnológico</a:t>
          </a:r>
          <a:endParaRPr lang="es-AR" dirty="0"/>
        </a:p>
      </dgm:t>
    </dgm:pt>
    <dgm:pt modelId="{7F3BB58C-B405-40BA-BDE8-A831052EA4A1}" type="parTrans" cxnId="{572B5A54-A38A-4061-9662-9ACE4EF88412}">
      <dgm:prSet/>
      <dgm:spPr/>
      <dgm:t>
        <a:bodyPr/>
        <a:lstStyle/>
        <a:p>
          <a:endParaRPr lang="es-AR"/>
        </a:p>
      </dgm:t>
    </dgm:pt>
    <dgm:pt modelId="{2104AE8E-90B3-4E7D-99FE-BC24E6AC5551}" type="sibTrans" cxnId="{572B5A54-A38A-4061-9662-9ACE4EF88412}">
      <dgm:prSet/>
      <dgm:spPr/>
      <dgm:t>
        <a:bodyPr/>
        <a:lstStyle/>
        <a:p>
          <a:endParaRPr lang="es-AR"/>
        </a:p>
      </dgm:t>
    </dgm:pt>
    <dgm:pt modelId="{2BEC56EC-A08F-4DA3-BAD2-4640EFFC50D7}">
      <dgm:prSet/>
      <dgm:spPr/>
      <dgm:t>
        <a:bodyPr/>
        <a:lstStyle/>
        <a:p>
          <a:r>
            <a:rPr lang="es-AR" smtClean="0"/>
            <a:t>resumen </a:t>
          </a:r>
          <a:r>
            <a:rPr lang="es-AR" dirty="0" smtClean="0"/>
            <a:t>conceptos</a:t>
          </a:r>
          <a:endParaRPr lang="es-AR" dirty="0"/>
        </a:p>
      </dgm:t>
    </dgm:pt>
    <dgm:pt modelId="{D0A125E7-CDF1-4840-B6E3-927AB94B4BF5}" type="parTrans" cxnId="{3A16640C-5C20-4B5E-870B-EC59D6AC09EF}">
      <dgm:prSet/>
      <dgm:spPr/>
      <dgm:t>
        <a:bodyPr/>
        <a:lstStyle/>
        <a:p>
          <a:endParaRPr lang="es-AR"/>
        </a:p>
      </dgm:t>
    </dgm:pt>
    <dgm:pt modelId="{10D73F02-8FB8-405E-BEAB-48907CFE6647}" type="sibTrans" cxnId="{3A16640C-5C20-4B5E-870B-EC59D6AC09EF}">
      <dgm:prSet/>
      <dgm:spPr/>
      <dgm:t>
        <a:bodyPr/>
        <a:lstStyle/>
        <a:p>
          <a:endParaRPr lang="es-AR"/>
        </a:p>
      </dgm:t>
    </dgm:pt>
    <dgm:pt modelId="{D6A37C63-549E-4235-B92A-BF6237471AD7}">
      <dgm:prSet/>
      <dgm:spPr/>
      <dgm:t>
        <a:bodyPr/>
        <a:lstStyle/>
        <a:p>
          <a:r>
            <a:rPr lang="es-AR" dirty="0" smtClean="0"/>
            <a:t>materia prima, muestra y metodología general y específica</a:t>
          </a:r>
          <a:endParaRPr lang="es-AR" dirty="0"/>
        </a:p>
      </dgm:t>
    </dgm:pt>
    <dgm:pt modelId="{FD0341A7-E3E6-4671-86F6-9B6BACEE7073}" type="parTrans" cxnId="{F02AC95D-9D15-4FFB-B1FB-5D4A31DB21EC}">
      <dgm:prSet/>
      <dgm:spPr/>
      <dgm:t>
        <a:bodyPr/>
        <a:lstStyle/>
        <a:p>
          <a:endParaRPr lang="es-AR"/>
        </a:p>
      </dgm:t>
    </dgm:pt>
    <dgm:pt modelId="{C14F5CC1-E007-4AFA-A609-D62E646B6732}" type="sibTrans" cxnId="{F02AC95D-9D15-4FFB-B1FB-5D4A31DB21EC}">
      <dgm:prSet/>
      <dgm:spPr/>
      <dgm:t>
        <a:bodyPr/>
        <a:lstStyle/>
        <a:p>
          <a:endParaRPr lang="es-AR"/>
        </a:p>
      </dgm:t>
    </dgm:pt>
    <dgm:pt modelId="{3EF62322-3565-4CC8-AE68-C7BF68D7D12D}">
      <dgm:prSet/>
      <dgm:spPr/>
      <dgm:t>
        <a:bodyPr/>
        <a:lstStyle/>
        <a:p>
          <a:r>
            <a:rPr lang="es-AR" smtClean="0"/>
            <a:t>general </a:t>
          </a:r>
          <a:r>
            <a:rPr lang="es-AR" dirty="0" smtClean="0"/>
            <a:t>y específica</a:t>
          </a:r>
          <a:endParaRPr lang="es-AR" dirty="0"/>
        </a:p>
      </dgm:t>
    </dgm:pt>
    <dgm:pt modelId="{548A7CEE-8033-4914-BCF4-5B54E12FCCDC}" type="parTrans" cxnId="{B02B7291-40F8-40E6-A712-DF3155196966}">
      <dgm:prSet/>
      <dgm:spPr/>
      <dgm:t>
        <a:bodyPr/>
        <a:lstStyle/>
        <a:p>
          <a:endParaRPr lang="es-AR"/>
        </a:p>
      </dgm:t>
    </dgm:pt>
    <dgm:pt modelId="{E5F091C0-6D88-41CF-A060-8CCF91791861}" type="sibTrans" cxnId="{B02B7291-40F8-40E6-A712-DF3155196966}">
      <dgm:prSet/>
      <dgm:spPr/>
      <dgm:t>
        <a:bodyPr/>
        <a:lstStyle/>
        <a:p>
          <a:endParaRPr lang="es-AR"/>
        </a:p>
      </dgm:t>
    </dgm:pt>
    <dgm:pt modelId="{221CE825-2F7E-491F-B636-1BA3CC7C8A05}">
      <dgm:prSet/>
      <dgm:spPr/>
      <dgm:t>
        <a:bodyPr/>
        <a:lstStyle/>
        <a:p>
          <a:r>
            <a:rPr lang="es-AR" dirty="0" smtClean="0"/>
            <a:t>síntesis método, operaciones y ensayos</a:t>
          </a:r>
          <a:endParaRPr lang="es-AR" dirty="0"/>
        </a:p>
      </dgm:t>
    </dgm:pt>
    <dgm:pt modelId="{B7C9EA18-F00C-42D9-98F6-A53F0F46ED3B}" type="parTrans" cxnId="{33D5A06C-06AC-4E10-8888-D8277AFA20BB}">
      <dgm:prSet/>
      <dgm:spPr/>
      <dgm:t>
        <a:bodyPr/>
        <a:lstStyle/>
        <a:p>
          <a:endParaRPr lang="es-AR"/>
        </a:p>
      </dgm:t>
    </dgm:pt>
    <dgm:pt modelId="{47FD393E-FCF2-437C-91AD-F64BDFAFA383}" type="sibTrans" cxnId="{33D5A06C-06AC-4E10-8888-D8277AFA20BB}">
      <dgm:prSet/>
      <dgm:spPr/>
      <dgm:t>
        <a:bodyPr/>
        <a:lstStyle/>
        <a:p>
          <a:endParaRPr lang="es-AR"/>
        </a:p>
      </dgm:t>
    </dgm:pt>
    <dgm:pt modelId="{C21BAD41-3EEF-41E3-A5C5-5B2F6BE2B559}">
      <dgm:prSet/>
      <dgm:spPr/>
      <dgm:t>
        <a:bodyPr/>
        <a:lstStyle/>
        <a:p>
          <a:r>
            <a:rPr lang="es-AR" dirty="0" smtClean="0"/>
            <a:t>diversas del desarrollo científico y tecnológico</a:t>
          </a:r>
          <a:endParaRPr lang="es-AR" dirty="0"/>
        </a:p>
      </dgm:t>
    </dgm:pt>
    <dgm:pt modelId="{D76ECB6A-9D29-4F3E-A693-421D60737E76}" type="parTrans" cxnId="{F879CE3E-6312-41EF-9C96-F5FE87697CD7}">
      <dgm:prSet/>
      <dgm:spPr/>
      <dgm:t>
        <a:bodyPr/>
        <a:lstStyle/>
        <a:p>
          <a:endParaRPr lang="es-AR"/>
        </a:p>
      </dgm:t>
    </dgm:pt>
    <dgm:pt modelId="{C1DA1967-8925-4180-8766-E0C45CA4B811}" type="sibTrans" cxnId="{F879CE3E-6312-41EF-9C96-F5FE87697CD7}">
      <dgm:prSet/>
      <dgm:spPr/>
      <dgm:t>
        <a:bodyPr/>
        <a:lstStyle/>
        <a:p>
          <a:endParaRPr lang="es-AR"/>
        </a:p>
      </dgm:t>
    </dgm:pt>
    <dgm:pt modelId="{51D6B8A5-7596-4EA2-A815-C267AF4D765E}">
      <dgm:prSet/>
      <dgm:spPr/>
      <dgm:t>
        <a:bodyPr/>
        <a:lstStyle/>
        <a:p>
          <a:r>
            <a:rPr lang="es-AR" dirty="0" smtClean="0"/>
            <a:t>imágenes o ilustraciones del producto, metodología y/o operaciones. Tablas y ensayos</a:t>
          </a:r>
          <a:endParaRPr lang="es-AR" dirty="0"/>
        </a:p>
      </dgm:t>
    </dgm:pt>
    <dgm:pt modelId="{D293E95B-E6D5-411D-8038-1A298464348D}" type="parTrans" cxnId="{8B518063-4300-4A6F-9BD1-E39443480332}">
      <dgm:prSet/>
      <dgm:spPr/>
      <dgm:t>
        <a:bodyPr/>
        <a:lstStyle/>
        <a:p>
          <a:endParaRPr lang="es-AR"/>
        </a:p>
      </dgm:t>
    </dgm:pt>
    <dgm:pt modelId="{BAE01CA6-DFF4-4CD6-9F0B-AA234021EC34}" type="sibTrans" cxnId="{8B518063-4300-4A6F-9BD1-E39443480332}">
      <dgm:prSet/>
      <dgm:spPr/>
      <dgm:t>
        <a:bodyPr/>
        <a:lstStyle/>
        <a:p>
          <a:endParaRPr lang="es-AR"/>
        </a:p>
      </dgm:t>
    </dgm:pt>
    <dgm:pt modelId="{6465C8FF-407C-45D4-9C2E-CFF07FFD920F}" type="pres">
      <dgm:prSet presAssocID="{6412955A-5550-47D3-B2C0-E743B30646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6C14779-74E1-4176-B694-51EF1F342009}" type="pres">
      <dgm:prSet presAssocID="{CD47BBA5-C25A-4023-B5FD-4FDD652849ED}" presName="linNode" presStyleCnt="0"/>
      <dgm:spPr/>
    </dgm:pt>
    <dgm:pt modelId="{456F81F4-67B5-4C99-9E2D-87E35D1B6C5D}" type="pres">
      <dgm:prSet presAssocID="{CD47BBA5-C25A-4023-B5FD-4FDD652849ED}" presName="parTx" presStyleLbl="revTx" presStyleIdx="0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F6CB1EF-D25B-4CE6-AE40-BD1FCB3B827C}" type="pres">
      <dgm:prSet presAssocID="{CD47BBA5-C25A-4023-B5FD-4FDD652849ED}" presName="bracket" presStyleLbl="parChTrans1D1" presStyleIdx="0" presStyleCnt="12"/>
      <dgm:spPr/>
    </dgm:pt>
    <dgm:pt modelId="{CB0EA834-50DC-455D-B5A9-74864311FB9E}" type="pres">
      <dgm:prSet presAssocID="{CD47BBA5-C25A-4023-B5FD-4FDD652849ED}" presName="spH" presStyleCnt="0"/>
      <dgm:spPr/>
    </dgm:pt>
    <dgm:pt modelId="{23585BB8-177F-4DB9-9CD4-5D0099C02541}" type="pres">
      <dgm:prSet presAssocID="{CD47BBA5-C25A-4023-B5FD-4FDD652849ED}" presName="desTx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9C3F31-A60C-430A-AEF4-3E5A2BAE38D6}" type="pres">
      <dgm:prSet presAssocID="{7187F472-8391-4059-B381-BBDF0A1BB3A6}" presName="spV" presStyleCnt="0"/>
      <dgm:spPr/>
    </dgm:pt>
    <dgm:pt modelId="{462BF868-8135-4A7C-B82E-22D54AEB8E08}" type="pres">
      <dgm:prSet presAssocID="{4D2F4CF9-E17F-4FE2-BD8A-1BD853FBA49B}" presName="linNode" presStyleCnt="0"/>
      <dgm:spPr/>
    </dgm:pt>
    <dgm:pt modelId="{2D0B1180-5C69-4F8A-B33F-0EC6F6EEECD9}" type="pres">
      <dgm:prSet presAssocID="{4D2F4CF9-E17F-4FE2-BD8A-1BD853FBA49B}" presName="parTx" presStyleLbl="revTx" presStyleIdx="1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CDE04F0-525F-4D70-801E-F821DCF42987}" type="pres">
      <dgm:prSet presAssocID="{4D2F4CF9-E17F-4FE2-BD8A-1BD853FBA49B}" presName="bracket" presStyleLbl="parChTrans1D1" presStyleIdx="1" presStyleCnt="12"/>
      <dgm:spPr/>
    </dgm:pt>
    <dgm:pt modelId="{82D005A7-55B3-412F-BFA1-692885671968}" type="pres">
      <dgm:prSet presAssocID="{4D2F4CF9-E17F-4FE2-BD8A-1BD853FBA49B}" presName="spH" presStyleCnt="0"/>
      <dgm:spPr/>
    </dgm:pt>
    <dgm:pt modelId="{8437D832-0407-4129-875D-48C469592B82}" type="pres">
      <dgm:prSet presAssocID="{4D2F4CF9-E17F-4FE2-BD8A-1BD853FBA49B}" presName="desTx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9778BA-BCFE-4FC6-BCEC-B5AF6C198C1B}" type="pres">
      <dgm:prSet presAssocID="{2F690D07-3520-46BC-90BE-465EA55849A5}" presName="spV" presStyleCnt="0"/>
      <dgm:spPr/>
    </dgm:pt>
    <dgm:pt modelId="{6470F3ED-9FD0-41ED-BCFC-6AF6B6A14DA6}" type="pres">
      <dgm:prSet presAssocID="{7C1DEF47-6113-4BBE-B0AE-D90BEF676C46}" presName="linNode" presStyleCnt="0"/>
      <dgm:spPr/>
    </dgm:pt>
    <dgm:pt modelId="{4BFB2A23-F526-4AE4-B877-5553E15FC025}" type="pres">
      <dgm:prSet presAssocID="{7C1DEF47-6113-4BBE-B0AE-D90BEF676C46}" presName="parTx" presStyleLbl="revTx" presStyleIdx="2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39DF19-8824-461E-B51B-A81E9CD8F4A3}" type="pres">
      <dgm:prSet presAssocID="{7C1DEF47-6113-4BBE-B0AE-D90BEF676C46}" presName="bracket" presStyleLbl="parChTrans1D1" presStyleIdx="2" presStyleCnt="12"/>
      <dgm:spPr/>
    </dgm:pt>
    <dgm:pt modelId="{38D49D7B-26C3-496E-8717-0DF8FD96A157}" type="pres">
      <dgm:prSet presAssocID="{7C1DEF47-6113-4BBE-B0AE-D90BEF676C46}" presName="spH" presStyleCnt="0"/>
      <dgm:spPr/>
    </dgm:pt>
    <dgm:pt modelId="{3FC55C37-8D31-4E94-8D06-70D597582791}" type="pres">
      <dgm:prSet presAssocID="{7C1DEF47-6113-4BBE-B0AE-D90BEF676C46}" presName="desTx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DA2492-A0A9-476F-BD08-183E87C33CCC}" type="pres">
      <dgm:prSet presAssocID="{BC0266B7-391B-42CA-B52D-FAE0BA290D23}" presName="spV" presStyleCnt="0"/>
      <dgm:spPr/>
    </dgm:pt>
    <dgm:pt modelId="{05B2A611-E947-4F34-BC4C-3B17D2357656}" type="pres">
      <dgm:prSet presAssocID="{23D65B38-5FB3-4728-8E8D-8FFF569E7B1A}" presName="linNode" presStyleCnt="0"/>
      <dgm:spPr/>
    </dgm:pt>
    <dgm:pt modelId="{B9DD3299-EA39-47E4-B485-76A091F0752B}" type="pres">
      <dgm:prSet presAssocID="{23D65B38-5FB3-4728-8E8D-8FFF569E7B1A}" presName="parTx" presStyleLbl="revTx" presStyleIdx="3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D83A6C-EE91-4D21-9A62-0D2BF909E37D}" type="pres">
      <dgm:prSet presAssocID="{23D65B38-5FB3-4728-8E8D-8FFF569E7B1A}" presName="bracket" presStyleLbl="parChTrans1D1" presStyleIdx="3" presStyleCnt="12"/>
      <dgm:spPr/>
    </dgm:pt>
    <dgm:pt modelId="{8501F61A-5E37-4CC0-8032-F326E0F04D84}" type="pres">
      <dgm:prSet presAssocID="{23D65B38-5FB3-4728-8E8D-8FFF569E7B1A}" presName="spH" presStyleCnt="0"/>
      <dgm:spPr/>
    </dgm:pt>
    <dgm:pt modelId="{8BF2D0DE-97D5-4EB0-9278-134D3302E16E}" type="pres">
      <dgm:prSet presAssocID="{23D65B38-5FB3-4728-8E8D-8FFF569E7B1A}" presName="desTx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A260BB-06C4-4DA8-8E82-3CC89E2E4689}" type="pres">
      <dgm:prSet presAssocID="{0D3D2446-AC86-4B0F-9EDF-050F6658B463}" presName="spV" presStyleCnt="0"/>
      <dgm:spPr/>
    </dgm:pt>
    <dgm:pt modelId="{42A55747-A749-467F-BDED-4DF0D51FC9BD}" type="pres">
      <dgm:prSet presAssocID="{60B02EE5-AFDA-42F5-BAE5-B41D2E000068}" presName="linNode" presStyleCnt="0"/>
      <dgm:spPr/>
    </dgm:pt>
    <dgm:pt modelId="{E7DA72CA-F2C3-43A6-864F-D56F2C07A749}" type="pres">
      <dgm:prSet presAssocID="{60B02EE5-AFDA-42F5-BAE5-B41D2E000068}" presName="parTx" presStyleLbl="revTx" presStyleIdx="4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84BB69-1946-4AAA-80F5-1F222104E600}" type="pres">
      <dgm:prSet presAssocID="{60B02EE5-AFDA-42F5-BAE5-B41D2E000068}" presName="bracket" presStyleLbl="parChTrans1D1" presStyleIdx="4" presStyleCnt="12"/>
      <dgm:spPr/>
    </dgm:pt>
    <dgm:pt modelId="{565C4E9E-07AF-4501-AD73-1BE98A94FE9E}" type="pres">
      <dgm:prSet presAssocID="{60B02EE5-AFDA-42F5-BAE5-B41D2E000068}" presName="spH" presStyleCnt="0"/>
      <dgm:spPr/>
    </dgm:pt>
    <dgm:pt modelId="{080B9B0B-F7D7-4867-BCCC-8AD5761F2B0A}" type="pres">
      <dgm:prSet presAssocID="{60B02EE5-AFDA-42F5-BAE5-B41D2E000068}" presName="desTx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2FEB26-32AD-4061-80DA-EFC0B245F1E1}" type="pres">
      <dgm:prSet presAssocID="{3D57EA55-AD2D-4A8E-94BA-F4ABB7C2F28C}" presName="spV" presStyleCnt="0"/>
      <dgm:spPr/>
    </dgm:pt>
    <dgm:pt modelId="{5845898D-0397-471A-8E93-FDA937CA235C}" type="pres">
      <dgm:prSet presAssocID="{61274B74-91B3-4CDB-BFA3-7C152A9963EF}" presName="linNode" presStyleCnt="0"/>
      <dgm:spPr/>
    </dgm:pt>
    <dgm:pt modelId="{8F58F2C6-A0C3-466A-9457-1D5A70569705}" type="pres">
      <dgm:prSet presAssocID="{61274B74-91B3-4CDB-BFA3-7C152A9963EF}" presName="parTx" presStyleLbl="revTx" presStyleIdx="5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BED708-8F32-4007-A040-1BB17BAD8372}" type="pres">
      <dgm:prSet presAssocID="{61274B74-91B3-4CDB-BFA3-7C152A9963EF}" presName="bracket" presStyleLbl="parChTrans1D1" presStyleIdx="5" presStyleCnt="12"/>
      <dgm:spPr/>
    </dgm:pt>
    <dgm:pt modelId="{958D819B-3582-42F2-9751-92FB57530A54}" type="pres">
      <dgm:prSet presAssocID="{61274B74-91B3-4CDB-BFA3-7C152A9963EF}" presName="spH" presStyleCnt="0"/>
      <dgm:spPr/>
    </dgm:pt>
    <dgm:pt modelId="{63CF7767-2532-410F-8393-48EE4ACDD97E}" type="pres">
      <dgm:prSet presAssocID="{61274B74-91B3-4CDB-BFA3-7C152A9963EF}" presName="desTx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A93425-F117-456F-A63E-BDFC8FB19B0D}" type="pres">
      <dgm:prSet presAssocID="{4BF76442-FB12-4FFE-9429-CC9FA48C59EE}" presName="spV" presStyleCnt="0"/>
      <dgm:spPr/>
    </dgm:pt>
    <dgm:pt modelId="{55BBECE2-5719-45C3-80F3-50FB07B70911}" type="pres">
      <dgm:prSet presAssocID="{90A659AB-28AA-4E26-AA53-6BC4FCFC52C6}" presName="linNode" presStyleCnt="0"/>
      <dgm:spPr/>
    </dgm:pt>
    <dgm:pt modelId="{997247DB-CDCF-4CAA-B4AA-10762668AED4}" type="pres">
      <dgm:prSet presAssocID="{90A659AB-28AA-4E26-AA53-6BC4FCFC52C6}" presName="parTx" presStyleLbl="revTx" presStyleIdx="6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2B0453-39E1-4304-B554-2B66D7CF23E5}" type="pres">
      <dgm:prSet presAssocID="{90A659AB-28AA-4E26-AA53-6BC4FCFC52C6}" presName="bracket" presStyleLbl="parChTrans1D1" presStyleIdx="6" presStyleCnt="12"/>
      <dgm:spPr/>
    </dgm:pt>
    <dgm:pt modelId="{235322F5-A023-4C9E-85C1-3DDA7C9417FB}" type="pres">
      <dgm:prSet presAssocID="{90A659AB-28AA-4E26-AA53-6BC4FCFC52C6}" presName="spH" presStyleCnt="0"/>
      <dgm:spPr/>
    </dgm:pt>
    <dgm:pt modelId="{56C59583-73BB-441E-A429-3BFA5E28A319}" type="pres">
      <dgm:prSet presAssocID="{90A659AB-28AA-4E26-AA53-6BC4FCFC52C6}" presName="desTx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7DB056-B158-4A35-A39A-82127A4C39D0}" type="pres">
      <dgm:prSet presAssocID="{5B10CD47-F7C6-40BC-AA66-BF2067CC0DAB}" presName="spV" presStyleCnt="0"/>
      <dgm:spPr/>
    </dgm:pt>
    <dgm:pt modelId="{B151FCC9-5507-4B95-8AAA-73E7270C6B58}" type="pres">
      <dgm:prSet presAssocID="{EC7279BC-16F3-4117-9817-E4B80052FAA1}" presName="linNode" presStyleCnt="0"/>
      <dgm:spPr/>
    </dgm:pt>
    <dgm:pt modelId="{AD733E8B-A112-44D9-94E7-C39A9439C502}" type="pres">
      <dgm:prSet presAssocID="{EC7279BC-16F3-4117-9817-E4B80052FAA1}" presName="parTx" presStyleLbl="revTx" presStyleIdx="7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0675E-E55B-4D03-AC83-D311C99327E2}" type="pres">
      <dgm:prSet presAssocID="{EC7279BC-16F3-4117-9817-E4B80052FAA1}" presName="bracket" presStyleLbl="parChTrans1D1" presStyleIdx="7" presStyleCnt="12"/>
      <dgm:spPr/>
    </dgm:pt>
    <dgm:pt modelId="{5D7F44E2-A3A3-4B88-8F14-142567CF5BC3}" type="pres">
      <dgm:prSet presAssocID="{EC7279BC-16F3-4117-9817-E4B80052FAA1}" presName="spH" presStyleCnt="0"/>
      <dgm:spPr/>
    </dgm:pt>
    <dgm:pt modelId="{91114CE5-DE61-4F26-9F6B-717B4649BDB7}" type="pres">
      <dgm:prSet presAssocID="{EC7279BC-16F3-4117-9817-E4B80052FAA1}" presName="desTx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2C8186-1F2C-4CB3-A1CE-CDF3A403FC6E}" type="pres">
      <dgm:prSet presAssocID="{C6FA901C-481E-47BE-A1BF-51ABC6FA6EC8}" presName="spV" presStyleCnt="0"/>
      <dgm:spPr/>
    </dgm:pt>
    <dgm:pt modelId="{423BE356-34EC-433F-9951-95DEDD508945}" type="pres">
      <dgm:prSet presAssocID="{9DC4402B-53D8-4706-93D0-04FBC7594CB5}" presName="linNode" presStyleCnt="0"/>
      <dgm:spPr/>
    </dgm:pt>
    <dgm:pt modelId="{8EC0FB67-10FD-4650-AC81-F95343B1A476}" type="pres">
      <dgm:prSet presAssocID="{9DC4402B-53D8-4706-93D0-04FBC7594CB5}" presName="parTx" presStyleLbl="revTx" presStyleIdx="8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547D8B-1D7C-497A-9900-8FCA97502655}" type="pres">
      <dgm:prSet presAssocID="{9DC4402B-53D8-4706-93D0-04FBC7594CB5}" presName="bracket" presStyleLbl="parChTrans1D1" presStyleIdx="8" presStyleCnt="12"/>
      <dgm:spPr/>
    </dgm:pt>
    <dgm:pt modelId="{134A614C-E000-4443-ADA2-C497B0F369A1}" type="pres">
      <dgm:prSet presAssocID="{9DC4402B-53D8-4706-93D0-04FBC7594CB5}" presName="spH" presStyleCnt="0"/>
      <dgm:spPr/>
    </dgm:pt>
    <dgm:pt modelId="{8EFFF523-5CA4-461F-B03A-E9AABAF80CA3}" type="pres">
      <dgm:prSet presAssocID="{9DC4402B-53D8-4706-93D0-04FBC7594CB5}" presName="desTx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2B6415-4CFC-491F-BD2D-7FBB5F4665AC}" type="pres">
      <dgm:prSet presAssocID="{385EBB65-67D1-43FB-A10C-5CD6EF41B061}" presName="spV" presStyleCnt="0"/>
      <dgm:spPr/>
    </dgm:pt>
    <dgm:pt modelId="{56A151C0-064B-473E-AB65-117599E818EC}" type="pres">
      <dgm:prSet presAssocID="{05720462-0D99-4171-8F82-5AEF919032B6}" presName="linNode" presStyleCnt="0"/>
      <dgm:spPr/>
    </dgm:pt>
    <dgm:pt modelId="{DC207BC8-56D0-444A-B5CE-9C9E61637F24}" type="pres">
      <dgm:prSet presAssocID="{05720462-0D99-4171-8F82-5AEF919032B6}" presName="parTx" presStyleLbl="revTx" presStyleIdx="9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3C79C1-0081-4C81-8F94-E44F90545EDA}" type="pres">
      <dgm:prSet presAssocID="{05720462-0D99-4171-8F82-5AEF919032B6}" presName="bracket" presStyleLbl="parChTrans1D1" presStyleIdx="9" presStyleCnt="12"/>
      <dgm:spPr/>
    </dgm:pt>
    <dgm:pt modelId="{0561A9E0-36CF-41B6-B692-32B256692F42}" type="pres">
      <dgm:prSet presAssocID="{05720462-0D99-4171-8F82-5AEF919032B6}" presName="spH" presStyleCnt="0"/>
      <dgm:spPr/>
    </dgm:pt>
    <dgm:pt modelId="{78A32DC0-5548-4726-9489-A6286C629C9E}" type="pres">
      <dgm:prSet presAssocID="{05720462-0D99-4171-8F82-5AEF919032B6}" presName="desTx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9AF14C-E73D-4243-A73B-86A35C47BE38}" type="pres">
      <dgm:prSet presAssocID="{C6EEE9F2-8453-45B2-AAD1-087AFE17053C}" presName="spV" presStyleCnt="0"/>
      <dgm:spPr/>
    </dgm:pt>
    <dgm:pt modelId="{B56C8CC1-0978-424D-AE80-31F1F57580D2}" type="pres">
      <dgm:prSet presAssocID="{E13A4697-90D0-4753-8309-16FB05913E4B}" presName="linNode" presStyleCnt="0"/>
      <dgm:spPr/>
    </dgm:pt>
    <dgm:pt modelId="{BE6C6462-8F01-4067-8738-2D475A3FA4E1}" type="pres">
      <dgm:prSet presAssocID="{E13A4697-90D0-4753-8309-16FB05913E4B}" presName="parTx" presStyleLbl="revTx" presStyleIdx="10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1D35E2-4A52-4E1D-A380-79B22A0765F8}" type="pres">
      <dgm:prSet presAssocID="{E13A4697-90D0-4753-8309-16FB05913E4B}" presName="bracket" presStyleLbl="parChTrans1D1" presStyleIdx="10" presStyleCnt="12"/>
      <dgm:spPr/>
    </dgm:pt>
    <dgm:pt modelId="{4DD790BB-A586-489A-AEAA-CC257D253576}" type="pres">
      <dgm:prSet presAssocID="{E13A4697-90D0-4753-8309-16FB05913E4B}" presName="spH" presStyleCnt="0"/>
      <dgm:spPr/>
    </dgm:pt>
    <dgm:pt modelId="{EF9394EF-0A82-4A68-B5B9-C9EC4914E1EB}" type="pres">
      <dgm:prSet presAssocID="{E13A4697-90D0-4753-8309-16FB05913E4B}" presName="desTx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52A65D-7F04-47D1-AFF6-EA341665DB1B}" type="pres">
      <dgm:prSet presAssocID="{E6B31703-FA04-4754-802E-FB9DDB8293FE}" presName="spV" presStyleCnt="0"/>
      <dgm:spPr/>
    </dgm:pt>
    <dgm:pt modelId="{D72C9A26-63C1-44F9-922B-848901398859}" type="pres">
      <dgm:prSet presAssocID="{0BBA7A3B-1CDA-41FB-9ED3-DF0DC4BFEFA8}" presName="linNode" presStyleCnt="0"/>
      <dgm:spPr/>
    </dgm:pt>
    <dgm:pt modelId="{F0A0FDAD-92A8-4C37-8241-548483F368C3}" type="pres">
      <dgm:prSet presAssocID="{0BBA7A3B-1CDA-41FB-9ED3-DF0DC4BFEFA8}" presName="parTx" presStyleLbl="revTx" presStyleIdx="11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382D5E6-0731-4DE3-8AFD-BBCB44994CF3}" type="pres">
      <dgm:prSet presAssocID="{0BBA7A3B-1CDA-41FB-9ED3-DF0DC4BFEFA8}" presName="bracket" presStyleLbl="parChTrans1D1" presStyleIdx="11" presStyleCnt="12"/>
      <dgm:spPr/>
    </dgm:pt>
    <dgm:pt modelId="{F1FF2D6E-B434-4909-9B1A-B50A2258F621}" type="pres">
      <dgm:prSet presAssocID="{0BBA7A3B-1CDA-41FB-9ED3-DF0DC4BFEFA8}" presName="spH" presStyleCnt="0"/>
      <dgm:spPr/>
    </dgm:pt>
    <dgm:pt modelId="{0F42E338-C310-434D-AFBC-8DA044F74602}" type="pres">
      <dgm:prSet presAssocID="{0BBA7A3B-1CDA-41FB-9ED3-DF0DC4BFEFA8}" presName="desTx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CF09A2C-171D-4441-9F1E-E502D0919294}" srcId="{6412955A-5550-47D3-B2C0-E743B3064633}" destId="{61274B74-91B3-4CDB-BFA3-7C152A9963EF}" srcOrd="5" destOrd="0" parTransId="{95B54415-29FD-4B0A-9C69-9BB79E31A70E}" sibTransId="{4BF76442-FB12-4FFE-9429-CC9FA48C59EE}"/>
    <dgm:cxn modelId="{668EC9E2-8145-4AB9-972F-816C8D7B86CF}" type="presOf" srcId="{221CE825-2F7E-491F-B636-1BA3CC7C8A05}" destId="{78A32DC0-5548-4726-9489-A6286C629C9E}" srcOrd="0" destOrd="0" presId="urn:diagrams.loki3.com/BracketList+Icon"/>
    <dgm:cxn modelId="{2F575CE8-1291-4926-AB26-A4E1C4E7A0C6}" srcId="{6412955A-5550-47D3-B2C0-E743B3064633}" destId="{E13A4697-90D0-4753-8309-16FB05913E4B}" srcOrd="10" destOrd="0" parTransId="{25AAA2E8-0F56-432B-85B3-3E705A20AA6D}" sibTransId="{E6B31703-FA04-4754-802E-FB9DDB8293FE}"/>
    <dgm:cxn modelId="{C8689C9E-86A9-4F3F-9C10-0D2F793EF289}" type="presOf" srcId="{3EF62322-3565-4CC8-AE68-C7BF68D7D12D}" destId="{8EFFF523-5CA4-461F-B03A-E9AABAF80CA3}" srcOrd="0" destOrd="0" presId="urn:diagrams.loki3.com/BracketList+Icon"/>
    <dgm:cxn modelId="{8B518063-4300-4A6F-9BD1-E39443480332}" srcId="{0BBA7A3B-1CDA-41FB-9ED3-DF0DC4BFEFA8}" destId="{51D6B8A5-7596-4EA2-A815-C267AF4D765E}" srcOrd="0" destOrd="0" parTransId="{D293E95B-E6D5-411D-8038-1A298464348D}" sibTransId="{BAE01CA6-DFF4-4CD6-9F0B-AA234021EC34}"/>
    <dgm:cxn modelId="{DDC4EDC5-7370-4FA5-856E-75E1C9CE96F2}" type="presOf" srcId="{EC7279BC-16F3-4117-9817-E4B80052FAA1}" destId="{AD733E8B-A112-44D9-94E7-C39A9439C502}" srcOrd="0" destOrd="0" presId="urn:diagrams.loki3.com/BracketList+Icon"/>
    <dgm:cxn modelId="{2AC29257-0AC7-4897-85B0-8A476F99E768}" type="presOf" srcId="{9DC4402B-53D8-4706-93D0-04FBC7594CB5}" destId="{8EC0FB67-10FD-4650-AC81-F95343B1A476}" srcOrd="0" destOrd="0" presId="urn:diagrams.loki3.com/BracketList+Icon"/>
    <dgm:cxn modelId="{D11A282A-0D7A-46F9-BDD7-980986490042}" type="presOf" srcId="{23D65B38-5FB3-4728-8E8D-8FFF569E7B1A}" destId="{B9DD3299-EA39-47E4-B485-76A091F0752B}" srcOrd="0" destOrd="0" presId="urn:diagrams.loki3.com/BracketList+Icon"/>
    <dgm:cxn modelId="{6E3F21CB-8D55-4E92-96FA-5999D75E5231}" srcId="{6412955A-5550-47D3-B2C0-E743B3064633}" destId="{05720462-0D99-4171-8F82-5AEF919032B6}" srcOrd="9" destOrd="0" parTransId="{ACED5A59-12DB-4A63-93F6-5CB28CCAF1CE}" sibTransId="{C6EEE9F2-8453-45B2-AAD1-087AFE17053C}"/>
    <dgm:cxn modelId="{9657BCF5-4C79-47ED-8829-766699E03017}" type="presOf" srcId="{8936064B-F409-45D1-8BD0-C9484A2023DC}" destId="{63CF7767-2532-410F-8393-48EE4ACDD97E}" srcOrd="0" destOrd="0" presId="urn:diagrams.loki3.com/BracketList+Icon"/>
    <dgm:cxn modelId="{837F17BD-07D2-4C63-B1FF-BDFC6310D5BF}" type="presOf" srcId="{28685686-DD47-472F-9816-637CDF64F672}" destId="{080B9B0B-F7D7-4867-BCCC-8AD5761F2B0A}" srcOrd="0" destOrd="0" presId="urn:diagrams.loki3.com/BracketList+Icon"/>
    <dgm:cxn modelId="{91BD1377-3990-44AA-BEDB-630D86E649BA}" type="presOf" srcId="{AB89F802-4EDD-4DE1-8321-FDD871DABFCE}" destId="{8437D832-0407-4129-875D-48C469592B82}" srcOrd="0" destOrd="0" presId="urn:diagrams.loki3.com/BracketList+Icon"/>
    <dgm:cxn modelId="{F879CE3E-6312-41EF-9C96-F5FE87697CD7}" srcId="{E13A4697-90D0-4753-8309-16FB05913E4B}" destId="{C21BAD41-3EEF-41E3-A5C5-5B2F6BE2B559}" srcOrd="0" destOrd="0" parTransId="{D76ECB6A-9D29-4F3E-A693-421D60737E76}" sibTransId="{C1DA1967-8925-4180-8766-E0C45CA4B811}"/>
    <dgm:cxn modelId="{F15C2E7B-B38B-4C80-8793-E170B6773B32}" srcId="{6412955A-5550-47D3-B2C0-E743B3064633}" destId="{CD47BBA5-C25A-4023-B5FD-4FDD652849ED}" srcOrd="0" destOrd="0" parTransId="{57B4D69F-5866-40B4-B322-2322A7CA7DC9}" sibTransId="{7187F472-8391-4059-B381-BBDF0A1BB3A6}"/>
    <dgm:cxn modelId="{1B832FBC-C945-4046-AC8D-EA79FBCB6ACD}" type="presOf" srcId="{C21BAD41-3EEF-41E3-A5C5-5B2F6BE2B559}" destId="{EF9394EF-0A82-4A68-B5B9-C9EC4914E1EB}" srcOrd="0" destOrd="0" presId="urn:diagrams.loki3.com/BracketList+Icon"/>
    <dgm:cxn modelId="{9F0AF1D3-B89C-4962-BE8C-0547E605103A}" srcId="{6412955A-5550-47D3-B2C0-E743B3064633}" destId="{7C1DEF47-6113-4BBE-B0AE-D90BEF676C46}" srcOrd="2" destOrd="0" parTransId="{D111716B-82FF-4A65-932A-E7549358B50A}" sibTransId="{BC0266B7-391B-42CA-B52D-FAE0BA290D23}"/>
    <dgm:cxn modelId="{491DEE83-C30A-40F3-B8FB-46EBD56DAE06}" type="presOf" srcId="{51D6B8A5-7596-4EA2-A815-C267AF4D765E}" destId="{0F42E338-C310-434D-AFBC-8DA044F74602}" srcOrd="0" destOrd="0" presId="urn:diagrams.loki3.com/BracketList+Icon"/>
    <dgm:cxn modelId="{053E9D32-FC37-4962-BB09-F1BE999C82C8}" type="presOf" srcId="{02B0148F-C2FB-4FB5-A9B6-C3A95F178293}" destId="{8BF2D0DE-97D5-4EB0-9278-134D3302E16E}" srcOrd="0" destOrd="0" presId="urn:diagrams.loki3.com/BracketList+Icon"/>
    <dgm:cxn modelId="{F108BDF2-6330-4E81-8111-6A5A623C2C4B}" srcId="{6412955A-5550-47D3-B2C0-E743B3064633}" destId="{4D2F4CF9-E17F-4FE2-BD8A-1BD853FBA49B}" srcOrd="1" destOrd="0" parTransId="{B7D91DBD-C511-44B2-9AF3-82DFA5C9E693}" sibTransId="{2F690D07-3520-46BC-90BE-465EA55849A5}"/>
    <dgm:cxn modelId="{1C660F5E-513A-4F60-95B2-49369F76B133}" srcId="{6412955A-5550-47D3-B2C0-E743B3064633}" destId="{0BBA7A3B-1CDA-41FB-9ED3-DF0DC4BFEFA8}" srcOrd="11" destOrd="0" parTransId="{8C27E033-9CB0-4224-83C8-6CEB30DF14DF}" sibTransId="{55C934AF-5440-426B-9305-D86323BCEB21}"/>
    <dgm:cxn modelId="{45DF9A36-0929-4510-8C13-D82E38F06FDD}" type="presOf" srcId="{90A659AB-28AA-4E26-AA53-6BC4FCFC52C6}" destId="{997247DB-CDCF-4CAA-B4AA-10762668AED4}" srcOrd="0" destOrd="0" presId="urn:diagrams.loki3.com/BracketList+Icon"/>
    <dgm:cxn modelId="{CC6C7E60-CA63-4050-AD56-3217B6FDCDF6}" type="presOf" srcId="{7C1DEF47-6113-4BBE-B0AE-D90BEF676C46}" destId="{4BFB2A23-F526-4AE4-B877-5553E15FC025}" srcOrd="0" destOrd="0" presId="urn:diagrams.loki3.com/BracketList+Icon"/>
    <dgm:cxn modelId="{65EDAB88-2A69-411F-8050-881B6EDDA2E9}" type="presOf" srcId="{61274B74-91B3-4CDB-BFA3-7C152A9963EF}" destId="{8F58F2C6-A0C3-466A-9457-1D5A70569705}" srcOrd="0" destOrd="0" presId="urn:diagrams.loki3.com/BracketList+Icon"/>
    <dgm:cxn modelId="{0E636B23-8DB0-4B76-9357-C872F7B6E22C}" srcId="{6412955A-5550-47D3-B2C0-E743B3064633}" destId="{60B02EE5-AFDA-42F5-BAE5-B41D2E000068}" srcOrd="4" destOrd="0" parTransId="{8063E78C-9786-4530-946C-1159795AC754}" sibTransId="{3D57EA55-AD2D-4A8E-94BA-F4ABB7C2F28C}"/>
    <dgm:cxn modelId="{0754AACD-A19F-4D52-9BBE-7A20B5F591FD}" type="presOf" srcId="{60B02EE5-AFDA-42F5-BAE5-B41D2E000068}" destId="{E7DA72CA-F2C3-43A6-864F-D56F2C07A749}" srcOrd="0" destOrd="0" presId="urn:diagrams.loki3.com/BracketList+Icon"/>
    <dgm:cxn modelId="{6D37013F-1722-4E9C-999D-ECE9D4F210A1}" type="presOf" srcId="{4D2F4CF9-E17F-4FE2-BD8A-1BD853FBA49B}" destId="{2D0B1180-5C69-4F8A-B33F-0EC6F6EEECD9}" srcOrd="0" destOrd="0" presId="urn:diagrams.loki3.com/BracketList+Icon"/>
    <dgm:cxn modelId="{6379CFBB-EC63-47EF-8F01-63E1B7BD4A16}" type="presOf" srcId="{2BEC56EC-A08F-4DA3-BAD2-4640EFFC50D7}" destId="{56C59583-73BB-441E-A429-3BFA5E28A319}" srcOrd="0" destOrd="0" presId="urn:diagrams.loki3.com/BracketList+Icon"/>
    <dgm:cxn modelId="{B02B7291-40F8-40E6-A712-DF3155196966}" srcId="{9DC4402B-53D8-4706-93D0-04FBC7594CB5}" destId="{3EF62322-3565-4CC8-AE68-C7BF68D7D12D}" srcOrd="0" destOrd="0" parTransId="{548A7CEE-8033-4914-BCF4-5B54E12FCCDC}" sibTransId="{E5F091C0-6D88-41CF-A060-8CCF91791861}"/>
    <dgm:cxn modelId="{3A16640C-5C20-4B5E-870B-EC59D6AC09EF}" srcId="{90A659AB-28AA-4E26-AA53-6BC4FCFC52C6}" destId="{2BEC56EC-A08F-4DA3-BAD2-4640EFFC50D7}" srcOrd="0" destOrd="0" parTransId="{D0A125E7-CDF1-4840-B6E3-927AB94B4BF5}" sibTransId="{10D73F02-8FB8-405E-BEAB-48907CFE6647}"/>
    <dgm:cxn modelId="{22498B66-B982-48EB-BF58-9CCA16A5F9D1}" srcId="{6412955A-5550-47D3-B2C0-E743B3064633}" destId="{90A659AB-28AA-4E26-AA53-6BC4FCFC52C6}" srcOrd="6" destOrd="0" parTransId="{37349086-C25C-44AE-AF27-E14D0B52AD01}" sibTransId="{5B10CD47-F7C6-40BC-AA66-BF2067CC0DAB}"/>
    <dgm:cxn modelId="{38D25454-AAD0-47E4-AFC0-40F24B778845}" srcId="{60B02EE5-AFDA-42F5-BAE5-B41D2E000068}" destId="{28685686-DD47-472F-9816-637CDF64F672}" srcOrd="0" destOrd="0" parTransId="{D0E05C65-8C73-4C20-BE1A-B40B247AB69F}" sibTransId="{850FE9B2-E664-4474-8003-55FECFAD0ECE}"/>
    <dgm:cxn modelId="{C7B5B852-A7BF-4BF8-A43D-33628B97D0C6}" type="presOf" srcId="{05720462-0D99-4171-8F82-5AEF919032B6}" destId="{DC207BC8-56D0-444A-B5CE-9C9E61637F24}" srcOrd="0" destOrd="0" presId="urn:diagrams.loki3.com/BracketList+Icon"/>
    <dgm:cxn modelId="{4BC2770A-324E-4745-BE9B-CB775739F99B}" type="presOf" srcId="{CD47BBA5-C25A-4023-B5FD-4FDD652849ED}" destId="{456F81F4-67B5-4C99-9E2D-87E35D1B6C5D}" srcOrd="0" destOrd="0" presId="urn:diagrams.loki3.com/BracketList+Icon"/>
    <dgm:cxn modelId="{7D3F3225-0423-42DB-B1AD-B3C706777A89}" srcId="{6412955A-5550-47D3-B2C0-E743B3064633}" destId="{23D65B38-5FB3-4728-8E8D-8FFF569E7B1A}" srcOrd="3" destOrd="0" parTransId="{5EB3F776-2249-42F5-B81C-55966D9989FE}" sibTransId="{0D3D2446-AC86-4B0F-9EDF-050F6658B463}"/>
    <dgm:cxn modelId="{572B5A54-A38A-4061-9662-9ACE4EF88412}" srcId="{61274B74-91B3-4CDB-BFA3-7C152A9963EF}" destId="{8936064B-F409-45D1-8BD0-C9484A2023DC}" srcOrd="0" destOrd="0" parTransId="{7F3BB58C-B405-40BA-BDE8-A831052EA4A1}" sibTransId="{2104AE8E-90B3-4E7D-99FE-BC24E6AC5551}"/>
    <dgm:cxn modelId="{8A7B2E1A-3C26-4A92-AD88-9F2B1A42E989}" srcId="{7C1DEF47-6113-4BBE-B0AE-D90BEF676C46}" destId="{6423193F-955B-4EBE-AB12-2836B036A037}" srcOrd="0" destOrd="0" parTransId="{E758C9D8-BB95-4763-8AC6-735057B209D3}" sibTransId="{5F0A2699-A43A-408D-8AB9-CB08659C5EA0}"/>
    <dgm:cxn modelId="{F02AC95D-9D15-4FFB-B1FB-5D4A31DB21EC}" srcId="{EC7279BC-16F3-4117-9817-E4B80052FAA1}" destId="{D6A37C63-549E-4235-B92A-BF6237471AD7}" srcOrd="0" destOrd="0" parTransId="{FD0341A7-E3E6-4671-86F6-9B6BACEE7073}" sibTransId="{C14F5CC1-E007-4AFA-A609-D62E646B6732}"/>
    <dgm:cxn modelId="{33D5A06C-06AC-4E10-8888-D8277AFA20BB}" srcId="{05720462-0D99-4171-8F82-5AEF919032B6}" destId="{221CE825-2F7E-491F-B636-1BA3CC7C8A05}" srcOrd="0" destOrd="0" parTransId="{B7C9EA18-F00C-42D9-98F6-A53F0F46ED3B}" sibTransId="{47FD393E-FCF2-437C-91AD-F64BDFAFA383}"/>
    <dgm:cxn modelId="{074D726B-8985-4A93-8A72-BD85C4A18F8A}" type="presOf" srcId="{0BBA7A3B-1CDA-41FB-9ED3-DF0DC4BFEFA8}" destId="{F0A0FDAD-92A8-4C37-8241-548483F368C3}" srcOrd="0" destOrd="0" presId="urn:diagrams.loki3.com/BracketList+Icon"/>
    <dgm:cxn modelId="{E241AD2A-9A04-4F75-88DA-38173170A56E}" type="presOf" srcId="{6423193F-955B-4EBE-AB12-2836B036A037}" destId="{3FC55C37-8D31-4E94-8D06-70D597582791}" srcOrd="0" destOrd="0" presId="urn:diagrams.loki3.com/BracketList+Icon"/>
    <dgm:cxn modelId="{AEBCF32D-88D3-4839-9B8A-2F62B9B0D8E5}" srcId="{6412955A-5550-47D3-B2C0-E743B3064633}" destId="{9DC4402B-53D8-4706-93D0-04FBC7594CB5}" srcOrd="8" destOrd="0" parTransId="{E231005E-90CB-4DFD-BB0E-FF01993EA7A8}" sibTransId="{385EBB65-67D1-43FB-A10C-5CD6EF41B061}"/>
    <dgm:cxn modelId="{C90B7A25-8B21-4C7B-8AA4-3BEDCE4CED42}" srcId="{4D2F4CF9-E17F-4FE2-BD8A-1BD853FBA49B}" destId="{AB89F802-4EDD-4DE1-8321-FDD871DABFCE}" srcOrd="0" destOrd="0" parTransId="{0719A363-2850-4394-BC0F-7BDA75188141}" sibTransId="{917B2661-A00E-423A-BE34-79BB1EB7718A}"/>
    <dgm:cxn modelId="{D1056DBB-14B9-4DCE-B029-CE9EFFD70D14}" type="presOf" srcId="{4A9E9ED8-5137-423C-804B-77740BAEC3DE}" destId="{23585BB8-177F-4DB9-9CD4-5D0099C02541}" srcOrd="0" destOrd="0" presId="urn:diagrams.loki3.com/BracketList+Icon"/>
    <dgm:cxn modelId="{23F2BA56-B027-4F65-9B02-E3973794B4F9}" srcId="{CD47BBA5-C25A-4023-B5FD-4FDD652849ED}" destId="{4A9E9ED8-5137-423C-804B-77740BAEC3DE}" srcOrd="0" destOrd="0" parTransId="{CD969647-5024-49AB-95C9-FD4E0EADAF9B}" sibTransId="{BABA54B9-8091-4FBC-9355-AFE0F63243BD}"/>
    <dgm:cxn modelId="{F84D7AAA-9415-483A-8399-56B10DCC65D9}" type="presOf" srcId="{E13A4697-90D0-4753-8309-16FB05913E4B}" destId="{BE6C6462-8F01-4067-8738-2D475A3FA4E1}" srcOrd="0" destOrd="0" presId="urn:diagrams.loki3.com/BracketList+Icon"/>
    <dgm:cxn modelId="{B60376FE-5206-45E7-9741-70CC087BC9CF}" type="presOf" srcId="{6412955A-5550-47D3-B2C0-E743B3064633}" destId="{6465C8FF-407C-45D4-9C2E-CFF07FFD920F}" srcOrd="0" destOrd="0" presId="urn:diagrams.loki3.com/BracketList+Icon"/>
    <dgm:cxn modelId="{A3AC1403-85AD-4D8F-98E5-6B84F861F55D}" srcId="{6412955A-5550-47D3-B2C0-E743B3064633}" destId="{EC7279BC-16F3-4117-9817-E4B80052FAA1}" srcOrd="7" destOrd="0" parTransId="{2E8A68CB-9491-497B-82DC-93DFACE04F35}" sibTransId="{C6FA901C-481E-47BE-A1BF-51ABC6FA6EC8}"/>
    <dgm:cxn modelId="{99096BFF-2FCB-471F-8629-D7C5A4C0192C}" srcId="{23D65B38-5FB3-4728-8E8D-8FFF569E7B1A}" destId="{02B0148F-C2FB-4FB5-A9B6-C3A95F178293}" srcOrd="0" destOrd="0" parTransId="{E4142A4B-0B8B-4338-B495-381C0BF5BE85}" sibTransId="{36A9C7E6-B363-4163-8E4D-8573EA263D09}"/>
    <dgm:cxn modelId="{F9F2D082-349D-4832-9DDF-58777874E058}" type="presOf" srcId="{D6A37C63-549E-4235-B92A-BF6237471AD7}" destId="{91114CE5-DE61-4F26-9F6B-717B4649BDB7}" srcOrd="0" destOrd="0" presId="urn:diagrams.loki3.com/BracketList+Icon"/>
    <dgm:cxn modelId="{2E26D1AA-144B-416C-A54B-D781E844381D}" type="presParOf" srcId="{6465C8FF-407C-45D4-9C2E-CFF07FFD920F}" destId="{56C14779-74E1-4176-B694-51EF1F342009}" srcOrd="0" destOrd="0" presId="urn:diagrams.loki3.com/BracketList+Icon"/>
    <dgm:cxn modelId="{F9E9F354-16B9-4579-B266-7AC1513BC209}" type="presParOf" srcId="{56C14779-74E1-4176-B694-51EF1F342009}" destId="{456F81F4-67B5-4C99-9E2D-87E35D1B6C5D}" srcOrd="0" destOrd="0" presId="urn:diagrams.loki3.com/BracketList+Icon"/>
    <dgm:cxn modelId="{B09C86EB-3E6A-4B8C-9F26-A691DBB8800A}" type="presParOf" srcId="{56C14779-74E1-4176-B694-51EF1F342009}" destId="{0F6CB1EF-D25B-4CE6-AE40-BD1FCB3B827C}" srcOrd="1" destOrd="0" presId="urn:diagrams.loki3.com/BracketList+Icon"/>
    <dgm:cxn modelId="{572E57DC-46D8-4456-B983-0A24C4DD0EA0}" type="presParOf" srcId="{56C14779-74E1-4176-B694-51EF1F342009}" destId="{CB0EA834-50DC-455D-B5A9-74864311FB9E}" srcOrd="2" destOrd="0" presId="urn:diagrams.loki3.com/BracketList+Icon"/>
    <dgm:cxn modelId="{FC29FF83-CCE9-4255-AC53-54C40057B08C}" type="presParOf" srcId="{56C14779-74E1-4176-B694-51EF1F342009}" destId="{23585BB8-177F-4DB9-9CD4-5D0099C02541}" srcOrd="3" destOrd="0" presId="urn:diagrams.loki3.com/BracketList+Icon"/>
    <dgm:cxn modelId="{5B687CA9-73AB-4ECF-BB98-AEB1575749BC}" type="presParOf" srcId="{6465C8FF-407C-45D4-9C2E-CFF07FFD920F}" destId="{A29C3F31-A60C-430A-AEF4-3E5A2BAE38D6}" srcOrd="1" destOrd="0" presId="urn:diagrams.loki3.com/BracketList+Icon"/>
    <dgm:cxn modelId="{25EE5302-39D4-452B-B060-B35E17FBC02C}" type="presParOf" srcId="{6465C8FF-407C-45D4-9C2E-CFF07FFD920F}" destId="{462BF868-8135-4A7C-B82E-22D54AEB8E08}" srcOrd="2" destOrd="0" presId="urn:diagrams.loki3.com/BracketList+Icon"/>
    <dgm:cxn modelId="{5C79221A-C12E-4F02-8B4B-42F3602EB73F}" type="presParOf" srcId="{462BF868-8135-4A7C-B82E-22D54AEB8E08}" destId="{2D0B1180-5C69-4F8A-B33F-0EC6F6EEECD9}" srcOrd="0" destOrd="0" presId="urn:diagrams.loki3.com/BracketList+Icon"/>
    <dgm:cxn modelId="{CEE34B9A-D1FE-45BC-A23E-1A35F07E56E7}" type="presParOf" srcId="{462BF868-8135-4A7C-B82E-22D54AEB8E08}" destId="{2CDE04F0-525F-4D70-801E-F821DCF42987}" srcOrd="1" destOrd="0" presId="urn:diagrams.loki3.com/BracketList+Icon"/>
    <dgm:cxn modelId="{5BB363E8-5482-4D0D-A390-2ED80359B5B4}" type="presParOf" srcId="{462BF868-8135-4A7C-B82E-22D54AEB8E08}" destId="{82D005A7-55B3-412F-BFA1-692885671968}" srcOrd="2" destOrd="0" presId="urn:diagrams.loki3.com/BracketList+Icon"/>
    <dgm:cxn modelId="{D82561EC-28D9-4C95-A571-256972824D1A}" type="presParOf" srcId="{462BF868-8135-4A7C-B82E-22D54AEB8E08}" destId="{8437D832-0407-4129-875D-48C469592B82}" srcOrd="3" destOrd="0" presId="urn:diagrams.loki3.com/BracketList+Icon"/>
    <dgm:cxn modelId="{B1CE729A-EAEE-421F-AA5C-6EAEF77377E3}" type="presParOf" srcId="{6465C8FF-407C-45D4-9C2E-CFF07FFD920F}" destId="{5D9778BA-BCFE-4FC6-BCEC-B5AF6C198C1B}" srcOrd="3" destOrd="0" presId="urn:diagrams.loki3.com/BracketList+Icon"/>
    <dgm:cxn modelId="{1489ED83-EB8A-4D89-9BE9-788875FE9602}" type="presParOf" srcId="{6465C8FF-407C-45D4-9C2E-CFF07FFD920F}" destId="{6470F3ED-9FD0-41ED-BCFC-6AF6B6A14DA6}" srcOrd="4" destOrd="0" presId="urn:diagrams.loki3.com/BracketList+Icon"/>
    <dgm:cxn modelId="{1E935581-B751-4AC2-96AF-8771D575ADA5}" type="presParOf" srcId="{6470F3ED-9FD0-41ED-BCFC-6AF6B6A14DA6}" destId="{4BFB2A23-F526-4AE4-B877-5553E15FC025}" srcOrd="0" destOrd="0" presId="urn:diagrams.loki3.com/BracketList+Icon"/>
    <dgm:cxn modelId="{80903D32-A714-4E11-95C7-AC3BD7F02B03}" type="presParOf" srcId="{6470F3ED-9FD0-41ED-BCFC-6AF6B6A14DA6}" destId="{CF39DF19-8824-461E-B51B-A81E9CD8F4A3}" srcOrd="1" destOrd="0" presId="urn:diagrams.loki3.com/BracketList+Icon"/>
    <dgm:cxn modelId="{C61A9708-4B31-4829-9C5D-8936CE2A077D}" type="presParOf" srcId="{6470F3ED-9FD0-41ED-BCFC-6AF6B6A14DA6}" destId="{38D49D7B-26C3-496E-8717-0DF8FD96A157}" srcOrd="2" destOrd="0" presId="urn:diagrams.loki3.com/BracketList+Icon"/>
    <dgm:cxn modelId="{6204F4F9-4835-479B-969C-320AEF673DCE}" type="presParOf" srcId="{6470F3ED-9FD0-41ED-BCFC-6AF6B6A14DA6}" destId="{3FC55C37-8D31-4E94-8D06-70D597582791}" srcOrd="3" destOrd="0" presId="urn:diagrams.loki3.com/BracketList+Icon"/>
    <dgm:cxn modelId="{752A4492-34A4-4545-B086-C79B7C05E3BD}" type="presParOf" srcId="{6465C8FF-407C-45D4-9C2E-CFF07FFD920F}" destId="{CCDA2492-A0A9-476F-BD08-183E87C33CCC}" srcOrd="5" destOrd="0" presId="urn:diagrams.loki3.com/BracketList+Icon"/>
    <dgm:cxn modelId="{3C2EFCF4-EA14-4E80-97ED-D1B248567FAB}" type="presParOf" srcId="{6465C8FF-407C-45D4-9C2E-CFF07FFD920F}" destId="{05B2A611-E947-4F34-BC4C-3B17D2357656}" srcOrd="6" destOrd="0" presId="urn:diagrams.loki3.com/BracketList+Icon"/>
    <dgm:cxn modelId="{37D948AB-D46D-481F-BB63-0F5F1D61284F}" type="presParOf" srcId="{05B2A611-E947-4F34-BC4C-3B17D2357656}" destId="{B9DD3299-EA39-47E4-B485-76A091F0752B}" srcOrd="0" destOrd="0" presId="urn:diagrams.loki3.com/BracketList+Icon"/>
    <dgm:cxn modelId="{C5945ABB-20F7-4D71-92BC-3707A992CC2A}" type="presParOf" srcId="{05B2A611-E947-4F34-BC4C-3B17D2357656}" destId="{06D83A6C-EE91-4D21-9A62-0D2BF909E37D}" srcOrd="1" destOrd="0" presId="urn:diagrams.loki3.com/BracketList+Icon"/>
    <dgm:cxn modelId="{4510A050-E871-4A5A-9E05-56DA18C6E747}" type="presParOf" srcId="{05B2A611-E947-4F34-BC4C-3B17D2357656}" destId="{8501F61A-5E37-4CC0-8032-F326E0F04D84}" srcOrd="2" destOrd="0" presId="urn:diagrams.loki3.com/BracketList+Icon"/>
    <dgm:cxn modelId="{C353B335-1535-4341-A844-959DCBB23A27}" type="presParOf" srcId="{05B2A611-E947-4F34-BC4C-3B17D2357656}" destId="{8BF2D0DE-97D5-4EB0-9278-134D3302E16E}" srcOrd="3" destOrd="0" presId="urn:diagrams.loki3.com/BracketList+Icon"/>
    <dgm:cxn modelId="{654FC5AB-2A9F-4186-9C28-5F5B0BE609D7}" type="presParOf" srcId="{6465C8FF-407C-45D4-9C2E-CFF07FFD920F}" destId="{8EA260BB-06C4-4DA8-8E82-3CC89E2E4689}" srcOrd="7" destOrd="0" presId="urn:diagrams.loki3.com/BracketList+Icon"/>
    <dgm:cxn modelId="{AEDC7864-6DC6-4C71-861B-775FFD5C82CD}" type="presParOf" srcId="{6465C8FF-407C-45D4-9C2E-CFF07FFD920F}" destId="{42A55747-A749-467F-BDED-4DF0D51FC9BD}" srcOrd="8" destOrd="0" presId="urn:diagrams.loki3.com/BracketList+Icon"/>
    <dgm:cxn modelId="{B622A45E-E049-4976-BB44-18E7EFB72C07}" type="presParOf" srcId="{42A55747-A749-467F-BDED-4DF0D51FC9BD}" destId="{E7DA72CA-F2C3-43A6-864F-D56F2C07A749}" srcOrd="0" destOrd="0" presId="urn:diagrams.loki3.com/BracketList+Icon"/>
    <dgm:cxn modelId="{476ABF83-1AAE-4E8F-AB11-3E94A4F6E05B}" type="presParOf" srcId="{42A55747-A749-467F-BDED-4DF0D51FC9BD}" destId="{F284BB69-1946-4AAA-80F5-1F222104E600}" srcOrd="1" destOrd="0" presId="urn:diagrams.loki3.com/BracketList+Icon"/>
    <dgm:cxn modelId="{06B4B47C-898F-4064-96EF-DF7CDF9565C3}" type="presParOf" srcId="{42A55747-A749-467F-BDED-4DF0D51FC9BD}" destId="{565C4E9E-07AF-4501-AD73-1BE98A94FE9E}" srcOrd="2" destOrd="0" presId="urn:diagrams.loki3.com/BracketList+Icon"/>
    <dgm:cxn modelId="{49672F2F-F81D-4ACB-B3EC-7EF86BA5AB39}" type="presParOf" srcId="{42A55747-A749-467F-BDED-4DF0D51FC9BD}" destId="{080B9B0B-F7D7-4867-BCCC-8AD5761F2B0A}" srcOrd="3" destOrd="0" presId="urn:diagrams.loki3.com/BracketList+Icon"/>
    <dgm:cxn modelId="{7A04E4A1-6A29-49F2-A1F2-EA37C3A876A7}" type="presParOf" srcId="{6465C8FF-407C-45D4-9C2E-CFF07FFD920F}" destId="{B42FEB26-32AD-4061-80DA-EFC0B245F1E1}" srcOrd="9" destOrd="0" presId="urn:diagrams.loki3.com/BracketList+Icon"/>
    <dgm:cxn modelId="{A207DB78-EB7D-4D0F-9A91-AE411C2536E9}" type="presParOf" srcId="{6465C8FF-407C-45D4-9C2E-CFF07FFD920F}" destId="{5845898D-0397-471A-8E93-FDA937CA235C}" srcOrd="10" destOrd="0" presId="urn:diagrams.loki3.com/BracketList+Icon"/>
    <dgm:cxn modelId="{AC9B12A9-B52A-4382-9397-1FC24EC9039E}" type="presParOf" srcId="{5845898D-0397-471A-8E93-FDA937CA235C}" destId="{8F58F2C6-A0C3-466A-9457-1D5A70569705}" srcOrd="0" destOrd="0" presId="urn:diagrams.loki3.com/BracketList+Icon"/>
    <dgm:cxn modelId="{4069FA84-8551-4C4E-AC1A-2F219861A5ED}" type="presParOf" srcId="{5845898D-0397-471A-8E93-FDA937CA235C}" destId="{CABED708-8F32-4007-A040-1BB17BAD8372}" srcOrd="1" destOrd="0" presId="urn:diagrams.loki3.com/BracketList+Icon"/>
    <dgm:cxn modelId="{37A833C0-F08E-4400-BDF3-3CAA2915F98C}" type="presParOf" srcId="{5845898D-0397-471A-8E93-FDA937CA235C}" destId="{958D819B-3582-42F2-9751-92FB57530A54}" srcOrd="2" destOrd="0" presId="urn:diagrams.loki3.com/BracketList+Icon"/>
    <dgm:cxn modelId="{9780E0AD-6BC8-4BCC-9D53-819161909C90}" type="presParOf" srcId="{5845898D-0397-471A-8E93-FDA937CA235C}" destId="{63CF7767-2532-410F-8393-48EE4ACDD97E}" srcOrd="3" destOrd="0" presId="urn:diagrams.loki3.com/BracketList+Icon"/>
    <dgm:cxn modelId="{A5765C64-164E-41B7-A516-D65872260D19}" type="presParOf" srcId="{6465C8FF-407C-45D4-9C2E-CFF07FFD920F}" destId="{7FA93425-F117-456F-A63E-BDFC8FB19B0D}" srcOrd="11" destOrd="0" presId="urn:diagrams.loki3.com/BracketList+Icon"/>
    <dgm:cxn modelId="{4935449B-0100-4E34-9BDB-9F5536868230}" type="presParOf" srcId="{6465C8FF-407C-45D4-9C2E-CFF07FFD920F}" destId="{55BBECE2-5719-45C3-80F3-50FB07B70911}" srcOrd="12" destOrd="0" presId="urn:diagrams.loki3.com/BracketList+Icon"/>
    <dgm:cxn modelId="{A7D693A0-04CF-49D8-B123-03D3BB2C1936}" type="presParOf" srcId="{55BBECE2-5719-45C3-80F3-50FB07B70911}" destId="{997247DB-CDCF-4CAA-B4AA-10762668AED4}" srcOrd="0" destOrd="0" presId="urn:diagrams.loki3.com/BracketList+Icon"/>
    <dgm:cxn modelId="{0FF8FFD3-29EF-4A25-8733-2874028D5294}" type="presParOf" srcId="{55BBECE2-5719-45C3-80F3-50FB07B70911}" destId="{6E2B0453-39E1-4304-B554-2B66D7CF23E5}" srcOrd="1" destOrd="0" presId="urn:diagrams.loki3.com/BracketList+Icon"/>
    <dgm:cxn modelId="{13DAA73B-D361-44AF-A708-84C3D45CBB83}" type="presParOf" srcId="{55BBECE2-5719-45C3-80F3-50FB07B70911}" destId="{235322F5-A023-4C9E-85C1-3DDA7C9417FB}" srcOrd="2" destOrd="0" presId="urn:diagrams.loki3.com/BracketList+Icon"/>
    <dgm:cxn modelId="{58DDF3AE-1352-4A68-9C9E-FCE84822D36D}" type="presParOf" srcId="{55BBECE2-5719-45C3-80F3-50FB07B70911}" destId="{56C59583-73BB-441E-A429-3BFA5E28A319}" srcOrd="3" destOrd="0" presId="urn:diagrams.loki3.com/BracketList+Icon"/>
    <dgm:cxn modelId="{D9375D8A-50D5-4867-B423-32B9EC9271BF}" type="presParOf" srcId="{6465C8FF-407C-45D4-9C2E-CFF07FFD920F}" destId="{387DB056-B158-4A35-A39A-82127A4C39D0}" srcOrd="13" destOrd="0" presId="urn:diagrams.loki3.com/BracketList+Icon"/>
    <dgm:cxn modelId="{ED89E244-9200-489E-A415-4D4DB162D318}" type="presParOf" srcId="{6465C8FF-407C-45D4-9C2E-CFF07FFD920F}" destId="{B151FCC9-5507-4B95-8AAA-73E7270C6B58}" srcOrd="14" destOrd="0" presId="urn:diagrams.loki3.com/BracketList+Icon"/>
    <dgm:cxn modelId="{5EEB3D25-4393-41BE-A28F-F5C98AC8E04F}" type="presParOf" srcId="{B151FCC9-5507-4B95-8AAA-73E7270C6B58}" destId="{AD733E8B-A112-44D9-94E7-C39A9439C502}" srcOrd="0" destOrd="0" presId="urn:diagrams.loki3.com/BracketList+Icon"/>
    <dgm:cxn modelId="{6F832978-3B6F-4FB0-8E0F-1F4ABCC00064}" type="presParOf" srcId="{B151FCC9-5507-4B95-8AAA-73E7270C6B58}" destId="{7DD0675E-E55B-4D03-AC83-D311C99327E2}" srcOrd="1" destOrd="0" presId="urn:diagrams.loki3.com/BracketList+Icon"/>
    <dgm:cxn modelId="{86CE9401-3EB1-472D-B827-47D199102DD4}" type="presParOf" srcId="{B151FCC9-5507-4B95-8AAA-73E7270C6B58}" destId="{5D7F44E2-A3A3-4B88-8F14-142567CF5BC3}" srcOrd="2" destOrd="0" presId="urn:diagrams.loki3.com/BracketList+Icon"/>
    <dgm:cxn modelId="{09B53F36-8A58-4116-9A0C-7FBCCB33DA9F}" type="presParOf" srcId="{B151FCC9-5507-4B95-8AAA-73E7270C6B58}" destId="{91114CE5-DE61-4F26-9F6B-717B4649BDB7}" srcOrd="3" destOrd="0" presId="urn:diagrams.loki3.com/BracketList+Icon"/>
    <dgm:cxn modelId="{22C519B1-2105-415D-9D86-EE10578B1D53}" type="presParOf" srcId="{6465C8FF-407C-45D4-9C2E-CFF07FFD920F}" destId="{A32C8186-1F2C-4CB3-A1CE-CDF3A403FC6E}" srcOrd="15" destOrd="0" presId="urn:diagrams.loki3.com/BracketList+Icon"/>
    <dgm:cxn modelId="{8B4C0C22-4132-4D57-A566-C13C5F55C960}" type="presParOf" srcId="{6465C8FF-407C-45D4-9C2E-CFF07FFD920F}" destId="{423BE356-34EC-433F-9951-95DEDD508945}" srcOrd="16" destOrd="0" presId="urn:diagrams.loki3.com/BracketList+Icon"/>
    <dgm:cxn modelId="{0C7BA001-3751-4718-BA60-63539FE357AA}" type="presParOf" srcId="{423BE356-34EC-433F-9951-95DEDD508945}" destId="{8EC0FB67-10FD-4650-AC81-F95343B1A476}" srcOrd="0" destOrd="0" presId="urn:diagrams.loki3.com/BracketList+Icon"/>
    <dgm:cxn modelId="{43A895E0-212D-4E7D-A271-8BA236283C41}" type="presParOf" srcId="{423BE356-34EC-433F-9951-95DEDD508945}" destId="{BD547D8B-1D7C-497A-9900-8FCA97502655}" srcOrd="1" destOrd="0" presId="urn:diagrams.loki3.com/BracketList+Icon"/>
    <dgm:cxn modelId="{FBDD0C74-3EF2-4B92-9D31-FDD148C508DD}" type="presParOf" srcId="{423BE356-34EC-433F-9951-95DEDD508945}" destId="{134A614C-E000-4443-ADA2-C497B0F369A1}" srcOrd="2" destOrd="0" presId="urn:diagrams.loki3.com/BracketList+Icon"/>
    <dgm:cxn modelId="{742E1891-C88F-416F-8054-3E2A4815F0CA}" type="presParOf" srcId="{423BE356-34EC-433F-9951-95DEDD508945}" destId="{8EFFF523-5CA4-461F-B03A-E9AABAF80CA3}" srcOrd="3" destOrd="0" presId="urn:diagrams.loki3.com/BracketList+Icon"/>
    <dgm:cxn modelId="{5C94132F-801E-48CC-9893-35A3BE087437}" type="presParOf" srcId="{6465C8FF-407C-45D4-9C2E-CFF07FFD920F}" destId="{012B6415-4CFC-491F-BD2D-7FBB5F4665AC}" srcOrd="17" destOrd="0" presId="urn:diagrams.loki3.com/BracketList+Icon"/>
    <dgm:cxn modelId="{BBD101E9-2EE3-4643-B082-250AA5F5E80F}" type="presParOf" srcId="{6465C8FF-407C-45D4-9C2E-CFF07FFD920F}" destId="{56A151C0-064B-473E-AB65-117599E818EC}" srcOrd="18" destOrd="0" presId="urn:diagrams.loki3.com/BracketList+Icon"/>
    <dgm:cxn modelId="{9208CE5D-A5A3-4F17-A44E-2AD1F6B83E99}" type="presParOf" srcId="{56A151C0-064B-473E-AB65-117599E818EC}" destId="{DC207BC8-56D0-444A-B5CE-9C9E61637F24}" srcOrd="0" destOrd="0" presId="urn:diagrams.loki3.com/BracketList+Icon"/>
    <dgm:cxn modelId="{94427F09-C6BB-4D68-8494-B4320E009874}" type="presParOf" srcId="{56A151C0-064B-473E-AB65-117599E818EC}" destId="{F33C79C1-0081-4C81-8F94-E44F90545EDA}" srcOrd="1" destOrd="0" presId="urn:diagrams.loki3.com/BracketList+Icon"/>
    <dgm:cxn modelId="{64D6EA6D-D3F3-4615-B495-71DC8763E305}" type="presParOf" srcId="{56A151C0-064B-473E-AB65-117599E818EC}" destId="{0561A9E0-36CF-41B6-B692-32B256692F42}" srcOrd="2" destOrd="0" presId="urn:diagrams.loki3.com/BracketList+Icon"/>
    <dgm:cxn modelId="{D16B8FE7-E1A4-4A62-93BE-8D7E91E6CE79}" type="presParOf" srcId="{56A151C0-064B-473E-AB65-117599E818EC}" destId="{78A32DC0-5548-4726-9489-A6286C629C9E}" srcOrd="3" destOrd="0" presId="urn:diagrams.loki3.com/BracketList+Icon"/>
    <dgm:cxn modelId="{9B9542D7-16B4-436E-843A-0DA10972445B}" type="presParOf" srcId="{6465C8FF-407C-45D4-9C2E-CFF07FFD920F}" destId="{9D9AF14C-E73D-4243-A73B-86A35C47BE38}" srcOrd="19" destOrd="0" presId="urn:diagrams.loki3.com/BracketList+Icon"/>
    <dgm:cxn modelId="{AFF5B26C-56FC-4EEC-AF92-E548F2102FBC}" type="presParOf" srcId="{6465C8FF-407C-45D4-9C2E-CFF07FFD920F}" destId="{B56C8CC1-0978-424D-AE80-31F1F57580D2}" srcOrd="20" destOrd="0" presId="urn:diagrams.loki3.com/BracketList+Icon"/>
    <dgm:cxn modelId="{99A5733C-B85E-4EE9-94B4-856953DCC9D9}" type="presParOf" srcId="{B56C8CC1-0978-424D-AE80-31F1F57580D2}" destId="{BE6C6462-8F01-4067-8738-2D475A3FA4E1}" srcOrd="0" destOrd="0" presId="urn:diagrams.loki3.com/BracketList+Icon"/>
    <dgm:cxn modelId="{C1034C79-4A54-4472-A25D-8D5B66587614}" type="presParOf" srcId="{B56C8CC1-0978-424D-AE80-31F1F57580D2}" destId="{941D35E2-4A52-4E1D-A380-79B22A0765F8}" srcOrd="1" destOrd="0" presId="urn:diagrams.loki3.com/BracketList+Icon"/>
    <dgm:cxn modelId="{73971A16-D971-410E-93CC-24094617FEE2}" type="presParOf" srcId="{B56C8CC1-0978-424D-AE80-31F1F57580D2}" destId="{4DD790BB-A586-489A-AEAA-CC257D253576}" srcOrd="2" destOrd="0" presId="urn:diagrams.loki3.com/BracketList+Icon"/>
    <dgm:cxn modelId="{4CE2EB8B-9981-4781-9BEC-CE66D20F73C1}" type="presParOf" srcId="{B56C8CC1-0978-424D-AE80-31F1F57580D2}" destId="{EF9394EF-0A82-4A68-B5B9-C9EC4914E1EB}" srcOrd="3" destOrd="0" presId="urn:diagrams.loki3.com/BracketList+Icon"/>
    <dgm:cxn modelId="{7C437AF0-B814-414F-AC51-D2F328E2EBB6}" type="presParOf" srcId="{6465C8FF-407C-45D4-9C2E-CFF07FFD920F}" destId="{D052A65D-7F04-47D1-AFF6-EA341665DB1B}" srcOrd="21" destOrd="0" presId="urn:diagrams.loki3.com/BracketList+Icon"/>
    <dgm:cxn modelId="{9C7AF81A-32C9-463D-9B0D-286B2BF68955}" type="presParOf" srcId="{6465C8FF-407C-45D4-9C2E-CFF07FFD920F}" destId="{D72C9A26-63C1-44F9-922B-848901398859}" srcOrd="22" destOrd="0" presId="urn:diagrams.loki3.com/BracketList+Icon"/>
    <dgm:cxn modelId="{FD0A3783-715C-4933-8DDD-67AB2C58711B}" type="presParOf" srcId="{D72C9A26-63C1-44F9-922B-848901398859}" destId="{F0A0FDAD-92A8-4C37-8241-548483F368C3}" srcOrd="0" destOrd="0" presId="urn:diagrams.loki3.com/BracketList+Icon"/>
    <dgm:cxn modelId="{B3FDAE32-D78A-4C86-96D0-030A81C34885}" type="presParOf" srcId="{D72C9A26-63C1-44F9-922B-848901398859}" destId="{5382D5E6-0731-4DE3-8AFD-BBCB44994CF3}" srcOrd="1" destOrd="0" presId="urn:diagrams.loki3.com/BracketList+Icon"/>
    <dgm:cxn modelId="{25CDBD86-CAAD-4F99-981E-13FCB7F52820}" type="presParOf" srcId="{D72C9A26-63C1-44F9-922B-848901398859}" destId="{F1FF2D6E-B434-4909-9B1A-B50A2258F621}" srcOrd="2" destOrd="0" presId="urn:diagrams.loki3.com/BracketList+Icon"/>
    <dgm:cxn modelId="{74D4B055-859B-412C-8E9E-499C6C7DE1DA}" type="presParOf" srcId="{D72C9A26-63C1-44F9-922B-848901398859}" destId="{0F42E338-C310-434D-AFBC-8DA044F7460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BA71602-0E4F-42F3-95FE-721A43370447}" type="doc">
      <dgm:prSet loTypeId="urn:diagrams.loki3.com/BracketList+Icon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11106393-CA3E-4347-B6F8-B0F8891FC47E}">
      <dgm:prSet phldrT="[Texto]"/>
      <dgm:spPr/>
      <dgm:t>
        <a:bodyPr/>
        <a:lstStyle/>
        <a:p>
          <a:r>
            <a:rPr lang="es-AR" b="1" dirty="0" smtClean="0"/>
            <a:t>Portada o carátula</a:t>
          </a:r>
          <a:endParaRPr lang="es-AR" b="1" dirty="0"/>
        </a:p>
      </dgm:t>
    </dgm:pt>
    <dgm:pt modelId="{BA7E41D2-D1A7-4AF6-9220-A1D9D9D1168E}" type="parTrans" cxnId="{A6F72CCB-F9F6-4A5D-A12D-E7D709940F65}">
      <dgm:prSet/>
      <dgm:spPr/>
      <dgm:t>
        <a:bodyPr/>
        <a:lstStyle/>
        <a:p>
          <a:endParaRPr lang="es-AR"/>
        </a:p>
      </dgm:t>
    </dgm:pt>
    <dgm:pt modelId="{86D4CE12-DC6C-4B3B-BB83-48966CEC1756}" type="sibTrans" cxnId="{A6F72CCB-F9F6-4A5D-A12D-E7D709940F65}">
      <dgm:prSet/>
      <dgm:spPr/>
      <dgm:t>
        <a:bodyPr/>
        <a:lstStyle/>
        <a:p>
          <a:endParaRPr lang="es-AR"/>
        </a:p>
      </dgm:t>
    </dgm:pt>
    <dgm:pt modelId="{E684C718-783A-4DDC-B3DC-0842E93EB7A2}">
      <dgm:prSet/>
      <dgm:spPr/>
      <dgm:t>
        <a:bodyPr/>
        <a:lstStyle/>
        <a:p>
          <a:r>
            <a:rPr lang="es-AR" b="1" dirty="0" smtClean="0"/>
            <a:t>Agradecimiento/s, dedicatoria/s o prólogo</a:t>
          </a:r>
          <a:endParaRPr lang="es-AR" b="1" dirty="0"/>
        </a:p>
      </dgm:t>
    </dgm:pt>
    <dgm:pt modelId="{72519D45-58C8-465F-98DF-61C90817A923}" type="parTrans" cxnId="{C5CFA4FF-B787-4E7E-AF94-DB40FE820480}">
      <dgm:prSet/>
      <dgm:spPr/>
      <dgm:t>
        <a:bodyPr/>
        <a:lstStyle/>
        <a:p>
          <a:endParaRPr lang="es-AR"/>
        </a:p>
      </dgm:t>
    </dgm:pt>
    <dgm:pt modelId="{DCE08812-4083-4607-924B-5ABD90CD8669}" type="sibTrans" cxnId="{C5CFA4FF-B787-4E7E-AF94-DB40FE820480}">
      <dgm:prSet/>
      <dgm:spPr/>
      <dgm:t>
        <a:bodyPr/>
        <a:lstStyle/>
        <a:p>
          <a:endParaRPr lang="es-AR"/>
        </a:p>
      </dgm:t>
    </dgm:pt>
    <dgm:pt modelId="{B77E7F71-AE55-461A-B555-CEB531BAB3EA}">
      <dgm:prSet/>
      <dgm:spPr/>
      <dgm:t>
        <a:bodyPr/>
        <a:lstStyle/>
        <a:p>
          <a:r>
            <a:rPr lang="es-AR" b="1" dirty="0" smtClean="0"/>
            <a:t>Índices y siglas</a:t>
          </a:r>
          <a:endParaRPr lang="es-AR" b="1" dirty="0"/>
        </a:p>
      </dgm:t>
    </dgm:pt>
    <dgm:pt modelId="{01BD29E8-B0B7-42D6-AA7A-8ADAC48901CD}" type="parTrans" cxnId="{BFC2745D-F1CB-4509-8552-6D690641FE9F}">
      <dgm:prSet/>
      <dgm:spPr/>
      <dgm:t>
        <a:bodyPr/>
        <a:lstStyle/>
        <a:p>
          <a:endParaRPr lang="es-AR"/>
        </a:p>
      </dgm:t>
    </dgm:pt>
    <dgm:pt modelId="{BB6086B7-27E4-4221-BBFB-EBEC55F7388D}" type="sibTrans" cxnId="{BFC2745D-F1CB-4509-8552-6D690641FE9F}">
      <dgm:prSet/>
      <dgm:spPr/>
      <dgm:t>
        <a:bodyPr/>
        <a:lstStyle/>
        <a:p>
          <a:endParaRPr lang="es-AR"/>
        </a:p>
      </dgm:t>
    </dgm:pt>
    <dgm:pt modelId="{26A8FE33-92F8-498C-9DC6-C80B083CB08D}">
      <dgm:prSet/>
      <dgm:spPr/>
      <dgm:t>
        <a:bodyPr/>
        <a:lstStyle/>
        <a:p>
          <a:r>
            <a:rPr lang="es-AR" b="1" dirty="0" smtClean="0"/>
            <a:t>Resumen</a:t>
          </a:r>
          <a:endParaRPr lang="es-AR" b="1" dirty="0"/>
        </a:p>
      </dgm:t>
    </dgm:pt>
    <dgm:pt modelId="{D56686BF-ED4B-49A0-80E1-00B4B780FCA2}" type="parTrans" cxnId="{5535207C-4E8C-4ECC-8CEA-7D5D879E15AC}">
      <dgm:prSet/>
      <dgm:spPr/>
      <dgm:t>
        <a:bodyPr/>
        <a:lstStyle/>
        <a:p>
          <a:endParaRPr lang="es-AR"/>
        </a:p>
      </dgm:t>
    </dgm:pt>
    <dgm:pt modelId="{6CBB3E2C-8136-4233-A7A8-D86602AD847E}" type="sibTrans" cxnId="{5535207C-4E8C-4ECC-8CEA-7D5D879E15AC}">
      <dgm:prSet/>
      <dgm:spPr/>
      <dgm:t>
        <a:bodyPr/>
        <a:lstStyle/>
        <a:p>
          <a:endParaRPr lang="es-AR"/>
        </a:p>
      </dgm:t>
    </dgm:pt>
    <dgm:pt modelId="{D676278C-E96E-4594-BDF8-98E883DA8806}">
      <dgm:prSet/>
      <dgm:spPr/>
      <dgm:t>
        <a:bodyPr/>
        <a:lstStyle/>
        <a:p>
          <a:r>
            <a:rPr lang="es-AR" b="1" dirty="0" smtClean="0"/>
            <a:t>Normatividad legal</a:t>
          </a:r>
          <a:endParaRPr lang="es-AR" b="1" dirty="0"/>
        </a:p>
      </dgm:t>
    </dgm:pt>
    <dgm:pt modelId="{D93CFD91-FE5C-438C-B713-34A6BDE80E90}" type="parTrans" cxnId="{CEE52A6B-7320-4D58-9751-AE1FEF026A72}">
      <dgm:prSet/>
      <dgm:spPr/>
      <dgm:t>
        <a:bodyPr/>
        <a:lstStyle/>
        <a:p>
          <a:endParaRPr lang="es-AR"/>
        </a:p>
      </dgm:t>
    </dgm:pt>
    <dgm:pt modelId="{EAFC6F8E-A474-4E4E-BD98-44D32700087C}" type="sibTrans" cxnId="{CEE52A6B-7320-4D58-9751-AE1FEF026A72}">
      <dgm:prSet/>
      <dgm:spPr/>
      <dgm:t>
        <a:bodyPr/>
        <a:lstStyle/>
        <a:p>
          <a:endParaRPr lang="es-AR"/>
        </a:p>
      </dgm:t>
    </dgm:pt>
    <dgm:pt modelId="{A2BEFA46-B9E7-46B2-9C42-0F8DB730F570}">
      <dgm:prSet/>
      <dgm:spPr/>
      <dgm:t>
        <a:bodyPr/>
        <a:lstStyle/>
        <a:p>
          <a:r>
            <a:rPr lang="es-AR" b="1" dirty="0" smtClean="0"/>
            <a:t>Introducción</a:t>
          </a:r>
          <a:endParaRPr lang="es-AR" b="1" dirty="0"/>
        </a:p>
      </dgm:t>
    </dgm:pt>
    <dgm:pt modelId="{8C827349-57C5-4F0E-941C-D8098A9FC119}" type="parTrans" cxnId="{0EEE2C13-152D-474D-928C-ACDCB95A6225}">
      <dgm:prSet/>
      <dgm:spPr/>
      <dgm:t>
        <a:bodyPr/>
        <a:lstStyle/>
        <a:p>
          <a:endParaRPr lang="es-AR"/>
        </a:p>
      </dgm:t>
    </dgm:pt>
    <dgm:pt modelId="{AE0E9D48-62AC-4426-A334-91604D9A6158}" type="sibTrans" cxnId="{0EEE2C13-152D-474D-928C-ACDCB95A6225}">
      <dgm:prSet/>
      <dgm:spPr/>
      <dgm:t>
        <a:bodyPr/>
        <a:lstStyle/>
        <a:p>
          <a:endParaRPr lang="es-AR"/>
        </a:p>
      </dgm:t>
    </dgm:pt>
    <dgm:pt modelId="{7335D88B-FCF0-472F-AD63-3265ABE5F4AF}">
      <dgm:prSet/>
      <dgm:spPr/>
      <dgm:t>
        <a:bodyPr/>
        <a:lstStyle/>
        <a:p>
          <a:r>
            <a:rPr lang="es-AR" b="1" dirty="0" smtClean="0"/>
            <a:t>Estudio de mercado</a:t>
          </a:r>
          <a:endParaRPr lang="es-AR" b="1" dirty="0"/>
        </a:p>
      </dgm:t>
    </dgm:pt>
    <dgm:pt modelId="{A28FEC7D-09EB-4D23-88D9-5F51F803E03E}" type="parTrans" cxnId="{2B97BAFF-DCB7-4073-AA11-C69E9542EC47}">
      <dgm:prSet/>
      <dgm:spPr/>
      <dgm:t>
        <a:bodyPr/>
        <a:lstStyle/>
        <a:p>
          <a:endParaRPr lang="es-AR"/>
        </a:p>
      </dgm:t>
    </dgm:pt>
    <dgm:pt modelId="{BF9254D3-3A15-4BB8-83BF-14E0EB4D0C11}" type="sibTrans" cxnId="{2B97BAFF-DCB7-4073-AA11-C69E9542EC47}">
      <dgm:prSet/>
      <dgm:spPr/>
      <dgm:t>
        <a:bodyPr/>
        <a:lstStyle/>
        <a:p>
          <a:endParaRPr lang="es-AR"/>
        </a:p>
      </dgm:t>
    </dgm:pt>
    <dgm:pt modelId="{F5DBF1B7-A403-49F2-86E7-D954E3F76618}">
      <dgm:prSet/>
      <dgm:spPr/>
      <dgm:t>
        <a:bodyPr/>
        <a:lstStyle/>
        <a:p>
          <a:r>
            <a:rPr lang="es-AR" b="1" dirty="0" smtClean="0"/>
            <a:t>Definiciones</a:t>
          </a:r>
          <a:endParaRPr lang="es-AR" b="1" dirty="0"/>
        </a:p>
      </dgm:t>
    </dgm:pt>
    <dgm:pt modelId="{B605443F-0513-4609-9F74-4047AEC95CE6}" type="parTrans" cxnId="{7C5074C3-E5C4-4824-9C9B-71CE452C11EC}">
      <dgm:prSet/>
      <dgm:spPr/>
      <dgm:t>
        <a:bodyPr/>
        <a:lstStyle/>
        <a:p>
          <a:endParaRPr lang="es-AR"/>
        </a:p>
      </dgm:t>
    </dgm:pt>
    <dgm:pt modelId="{8DD38A80-EB12-4B9F-81B2-09D8303430D2}" type="sibTrans" cxnId="{7C5074C3-E5C4-4824-9C9B-71CE452C11EC}">
      <dgm:prSet/>
      <dgm:spPr/>
      <dgm:t>
        <a:bodyPr/>
        <a:lstStyle/>
        <a:p>
          <a:endParaRPr lang="es-AR"/>
        </a:p>
      </dgm:t>
    </dgm:pt>
    <dgm:pt modelId="{66C5348C-34B0-409E-8577-134FF98C4D95}">
      <dgm:prSet/>
      <dgm:spPr/>
      <dgm:t>
        <a:bodyPr/>
        <a:lstStyle/>
        <a:p>
          <a:r>
            <a:rPr lang="es-AR" b="1" dirty="0" smtClean="0"/>
            <a:t>Tamaño y localización</a:t>
          </a:r>
          <a:endParaRPr lang="es-AR" b="1" dirty="0"/>
        </a:p>
      </dgm:t>
    </dgm:pt>
    <dgm:pt modelId="{1C544498-DC17-4DEA-82FD-B5D1E01B5EB2}" type="parTrans" cxnId="{C5705A9D-6D33-4A2E-92F2-24CFFEEAE183}">
      <dgm:prSet/>
      <dgm:spPr/>
      <dgm:t>
        <a:bodyPr/>
        <a:lstStyle/>
        <a:p>
          <a:endParaRPr lang="es-AR"/>
        </a:p>
      </dgm:t>
    </dgm:pt>
    <dgm:pt modelId="{3A93D19D-7E29-4C29-8012-0988541F045C}" type="sibTrans" cxnId="{C5705A9D-6D33-4A2E-92F2-24CFFEEAE183}">
      <dgm:prSet/>
      <dgm:spPr/>
      <dgm:t>
        <a:bodyPr/>
        <a:lstStyle/>
        <a:p>
          <a:endParaRPr lang="es-AR"/>
        </a:p>
      </dgm:t>
    </dgm:pt>
    <dgm:pt modelId="{5A250F4B-B3DB-4B64-94E2-BE83A8089249}">
      <dgm:prSet/>
      <dgm:spPr/>
      <dgm:t>
        <a:bodyPr/>
        <a:lstStyle/>
        <a:p>
          <a:r>
            <a:rPr lang="es-AR" b="1" dirty="0" smtClean="0"/>
            <a:t>Métodos y técnicas</a:t>
          </a:r>
          <a:endParaRPr lang="es-AR" b="1" dirty="0"/>
        </a:p>
      </dgm:t>
    </dgm:pt>
    <dgm:pt modelId="{F35E4612-AA84-4CA9-A1D8-3000DF3B73C1}" type="parTrans" cxnId="{F1679474-CF90-43A6-80C7-60A9C94D62D1}">
      <dgm:prSet/>
      <dgm:spPr/>
      <dgm:t>
        <a:bodyPr/>
        <a:lstStyle/>
        <a:p>
          <a:endParaRPr lang="es-AR"/>
        </a:p>
      </dgm:t>
    </dgm:pt>
    <dgm:pt modelId="{5977687B-D0A0-4095-81E9-EC6707249F31}" type="sibTrans" cxnId="{F1679474-CF90-43A6-80C7-60A9C94D62D1}">
      <dgm:prSet/>
      <dgm:spPr/>
      <dgm:t>
        <a:bodyPr/>
        <a:lstStyle/>
        <a:p>
          <a:endParaRPr lang="es-AR"/>
        </a:p>
      </dgm:t>
    </dgm:pt>
    <dgm:pt modelId="{78C098AF-CD43-48B7-9A35-144AE62C0988}">
      <dgm:prSet/>
      <dgm:spPr/>
      <dgm:t>
        <a:bodyPr/>
        <a:lstStyle/>
        <a:p>
          <a:r>
            <a:rPr lang="es-AR" b="1" dirty="0" smtClean="0"/>
            <a:t>Ingeniería del proyecto</a:t>
          </a:r>
          <a:endParaRPr lang="es-AR" b="1" dirty="0"/>
        </a:p>
      </dgm:t>
    </dgm:pt>
    <dgm:pt modelId="{BEDEE3F4-0ED6-4C59-B17B-9A40A04A227F}" type="parTrans" cxnId="{11B18CD7-6797-44A8-A5B9-1B4F94B810E1}">
      <dgm:prSet/>
      <dgm:spPr/>
      <dgm:t>
        <a:bodyPr/>
        <a:lstStyle/>
        <a:p>
          <a:endParaRPr lang="es-AR"/>
        </a:p>
      </dgm:t>
    </dgm:pt>
    <dgm:pt modelId="{D45D5952-62DA-4F95-8B5E-D8DFCE85D5B6}" type="sibTrans" cxnId="{11B18CD7-6797-44A8-A5B9-1B4F94B810E1}">
      <dgm:prSet/>
      <dgm:spPr/>
      <dgm:t>
        <a:bodyPr/>
        <a:lstStyle/>
        <a:p>
          <a:endParaRPr lang="es-AR"/>
        </a:p>
      </dgm:t>
    </dgm:pt>
    <dgm:pt modelId="{D86A4B92-74C0-4B8C-9E59-BC9DBC6B2994}">
      <dgm:prSet/>
      <dgm:spPr/>
      <dgm:t>
        <a:bodyPr/>
        <a:lstStyle/>
        <a:p>
          <a:r>
            <a:rPr lang="es-AR" b="1" dirty="0" smtClean="0"/>
            <a:t>Evaluación</a:t>
          </a:r>
          <a:endParaRPr lang="es-AR" b="1" dirty="0"/>
        </a:p>
      </dgm:t>
    </dgm:pt>
    <dgm:pt modelId="{6D707AF9-19FA-4FE7-9B1D-6574DF762385}" type="parTrans" cxnId="{C7A4D4DC-7EE3-44DE-BE03-A579271D6E06}">
      <dgm:prSet/>
      <dgm:spPr/>
      <dgm:t>
        <a:bodyPr/>
        <a:lstStyle/>
        <a:p>
          <a:endParaRPr lang="es-AR"/>
        </a:p>
      </dgm:t>
    </dgm:pt>
    <dgm:pt modelId="{47A45E7A-C8E2-4861-80EC-0C1F6B1D2B6C}" type="sibTrans" cxnId="{C7A4D4DC-7EE3-44DE-BE03-A579271D6E06}">
      <dgm:prSet/>
      <dgm:spPr/>
      <dgm:t>
        <a:bodyPr/>
        <a:lstStyle/>
        <a:p>
          <a:endParaRPr lang="es-AR"/>
        </a:p>
      </dgm:t>
    </dgm:pt>
    <dgm:pt modelId="{2C2577AE-294C-4C12-868D-7315DE9F9EE1}">
      <dgm:prSet/>
      <dgm:spPr/>
      <dgm:t>
        <a:bodyPr/>
        <a:lstStyle/>
        <a:p>
          <a:r>
            <a:rPr lang="es-AR" b="1" dirty="0" smtClean="0"/>
            <a:t>Bibliografía</a:t>
          </a:r>
          <a:endParaRPr lang="es-AR" b="1" dirty="0"/>
        </a:p>
      </dgm:t>
    </dgm:pt>
    <dgm:pt modelId="{95D633DA-32BA-402E-B8CD-79C50A89F98A}" type="parTrans" cxnId="{50B6AE61-884E-453A-AEEF-9E4AA22010A2}">
      <dgm:prSet/>
      <dgm:spPr/>
      <dgm:t>
        <a:bodyPr/>
        <a:lstStyle/>
        <a:p>
          <a:endParaRPr lang="es-AR"/>
        </a:p>
      </dgm:t>
    </dgm:pt>
    <dgm:pt modelId="{4CCF1282-63E7-4B1C-B2BC-1D4CAE1547DE}" type="sibTrans" cxnId="{50B6AE61-884E-453A-AEEF-9E4AA22010A2}">
      <dgm:prSet/>
      <dgm:spPr/>
      <dgm:t>
        <a:bodyPr/>
        <a:lstStyle/>
        <a:p>
          <a:endParaRPr lang="es-AR"/>
        </a:p>
      </dgm:t>
    </dgm:pt>
    <dgm:pt modelId="{110B391E-61D5-4339-B5DB-3D239F3D10C7}">
      <dgm:prSet/>
      <dgm:spPr/>
      <dgm:t>
        <a:bodyPr/>
        <a:lstStyle/>
        <a:p>
          <a:r>
            <a:rPr lang="es-AR" b="1" dirty="0" smtClean="0"/>
            <a:t>Anexos</a:t>
          </a:r>
          <a:endParaRPr lang="es-AR" b="1" dirty="0"/>
        </a:p>
      </dgm:t>
    </dgm:pt>
    <dgm:pt modelId="{DB9C4F33-6D98-4E00-8BB0-58CEDD9C7A17}" type="parTrans" cxnId="{F62B7263-DD0F-48DD-B448-17535506776F}">
      <dgm:prSet/>
      <dgm:spPr/>
      <dgm:t>
        <a:bodyPr/>
        <a:lstStyle/>
        <a:p>
          <a:endParaRPr lang="es-AR"/>
        </a:p>
      </dgm:t>
    </dgm:pt>
    <dgm:pt modelId="{EDCB3029-B3CE-4748-9424-8E8C8DE0AD6D}" type="sibTrans" cxnId="{F62B7263-DD0F-48DD-B448-17535506776F}">
      <dgm:prSet/>
      <dgm:spPr/>
      <dgm:t>
        <a:bodyPr/>
        <a:lstStyle/>
        <a:p>
          <a:endParaRPr lang="es-AR"/>
        </a:p>
      </dgm:t>
    </dgm:pt>
    <dgm:pt modelId="{0126C4AE-39CC-48CA-ACA7-7BAFCCAB3678}">
      <dgm:prSet phldrT="[Texto]"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59CAC390-1BC0-46CA-B2AC-9D4A5CE9E737}" type="parTrans" cxnId="{D18B4D15-43A8-47AD-A413-78C8D07EF148}">
      <dgm:prSet/>
      <dgm:spPr/>
      <dgm:t>
        <a:bodyPr/>
        <a:lstStyle/>
        <a:p>
          <a:endParaRPr lang="es-AR"/>
        </a:p>
      </dgm:t>
    </dgm:pt>
    <dgm:pt modelId="{43940D8F-AB7C-48D5-AB9C-AF1DAA49B4C8}" type="sibTrans" cxnId="{D18B4D15-43A8-47AD-A413-78C8D07EF148}">
      <dgm:prSet/>
      <dgm:spPr/>
      <dgm:t>
        <a:bodyPr/>
        <a:lstStyle/>
        <a:p>
          <a:endParaRPr lang="es-AR"/>
        </a:p>
      </dgm:t>
    </dgm:pt>
    <dgm:pt modelId="{0711C9BC-66A6-4D03-A62F-85474B748C62}">
      <dgm:prSet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9512FCFB-0A0B-414D-914B-F0084E3575D2}" type="parTrans" cxnId="{5FA20847-E2C5-49CF-AE79-0764B5EAC7F0}">
      <dgm:prSet/>
      <dgm:spPr/>
      <dgm:t>
        <a:bodyPr/>
        <a:lstStyle/>
        <a:p>
          <a:endParaRPr lang="es-AR"/>
        </a:p>
      </dgm:t>
    </dgm:pt>
    <dgm:pt modelId="{F9E3C352-B71E-47FA-821F-C99E62ABF3E8}" type="sibTrans" cxnId="{5FA20847-E2C5-49CF-AE79-0764B5EAC7F0}">
      <dgm:prSet/>
      <dgm:spPr/>
      <dgm:t>
        <a:bodyPr/>
        <a:lstStyle/>
        <a:p>
          <a:endParaRPr lang="es-AR"/>
        </a:p>
      </dgm:t>
    </dgm:pt>
    <dgm:pt modelId="{01DDF0EC-47DE-402F-BCA5-A5EF4A6C2AB1}">
      <dgm:prSet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1C9900DE-5960-45C6-B6F9-F4927269E6C6}" type="parTrans" cxnId="{DE92A999-9CD8-46E4-A65F-F73A84552942}">
      <dgm:prSet/>
      <dgm:spPr/>
      <dgm:t>
        <a:bodyPr/>
        <a:lstStyle/>
        <a:p>
          <a:endParaRPr lang="es-AR"/>
        </a:p>
      </dgm:t>
    </dgm:pt>
    <dgm:pt modelId="{BF8F090F-2995-4645-B097-AE49F2448A52}" type="sibTrans" cxnId="{DE92A999-9CD8-46E4-A65F-F73A84552942}">
      <dgm:prSet/>
      <dgm:spPr/>
      <dgm:t>
        <a:bodyPr/>
        <a:lstStyle/>
        <a:p>
          <a:endParaRPr lang="es-AR"/>
        </a:p>
      </dgm:t>
    </dgm:pt>
    <dgm:pt modelId="{509C3BDB-93C9-411F-BD6F-E553991BD9A0}">
      <dgm:prSet/>
      <dgm:spPr/>
      <dgm:t>
        <a:bodyPr/>
        <a:lstStyle/>
        <a:p>
          <a:r>
            <a:rPr lang="es-AR" b="1" dirty="0" smtClean="0"/>
            <a:t>problema y  diseño y producción</a:t>
          </a:r>
          <a:endParaRPr lang="es-AR" b="1" dirty="0"/>
        </a:p>
      </dgm:t>
    </dgm:pt>
    <dgm:pt modelId="{1DC0201F-F1A2-4D41-BC00-89FB9A7F72C9}" type="parTrans" cxnId="{ED729A58-F2B0-4EBF-8202-4E7DA678801A}">
      <dgm:prSet/>
      <dgm:spPr/>
      <dgm:t>
        <a:bodyPr/>
        <a:lstStyle/>
        <a:p>
          <a:endParaRPr lang="es-AR"/>
        </a:p>
      </dgm:t>
    </dgm:pt>
    <dgm:pt modelId="{00E6D0E2-8CC0-433C-8DD9-C038DF197C7F}" type="sibTrans" cxnId="{ED729A58-F2B0-4EBF-8202-4E7DA678801A}">
      <dgm:prSet/>
      <dgm:spPr/>
      <dgm:t>
        <a:bodyPr/>
        <a:lstStyle/>
        <a:p>
          <a:endParaRPr lang="es-AR"/>
        </a:p>
      </dgm:t>
    </dgm:pt>
    <dgm:pt modelId="{0737A9BB-4132-46BB-ABD7-8E448E5069CA}">
      <dgm:prSet/>
      <dgm:spPr/>
      <dgm:t>
        <a:bodyPr/>
        <a:lstStyle/>
        <a:p>
          <a:r>
            <a:rPr lang="es-AR" b="1" dirty="0" smtClean="0"/>
            <a:t>Tema y tesis</a:t>
          </a:r>
          <a:endParaRPr lang="es-AR" b="1" dirty="0"/>
        </a:p>
      </dgm:t>
    </dgm:pt>
    <dgm:pt modelId="{384F0782-CDE5-427E-90C6-A77042D3BE0E}" type="parTrans" cxnId="{766C317A-0DF0-44EC-B2B2-DB24F79A3A12}">
      <dgm:prSet/>
      <dgm:spPr/>
      <dgm:t>
        <a:bodyPr/>
        <a:lstStyle/>
        <a:p>
          <a:endParaRPr lang="es-AR"/>
        </a:p>
      </dgm:t>
    </dgm:pt>
    <dgm:pt modelId="{938F8B18-B920-4B2E-BF56-8417B71243A6}" type="sibTrans" cxnId="{766C317A-0DF0-44EC-B2B2-DB24F79A3A12}">
      <dgm:prSet/>
      <dgm:spPr/>
      <dgm:t>
        <a:bodyPr/>
        <a:lstStyle/>
        <a:p>
          <a:endParaRPr lang="es-AR"/>
        </a:p>
      </dgm:t>
    </dgm:pt>
    <dgm:pt modelId="{26F80A5B-3F88-4B30-B0E4-D07B4434DF0A}">
      <dgm:prSet/>
      <dgm:spPr/>
      <dgm:t>
        <a:bodyPr/>
        <a:lstStyle/>
        <a:p>
          <a:r>
            <a:rPr lang="es-AR" b="1" dirty="0" smtClean="0"/>
            <a:t>descripción general y particular del diseño.</a:t>
          </a:r>
          <a:endParaRPr lang="es-AR" b="1" dirty="0"/>
        </a:p>
      </dgm:t>
    </dgm:pt>
    <dgm:pt modelId="{107EB537-6B3B-450A-80E5-4C3AF9288A29}" type="parTrans" cxnId="{F48CA440-467B-45C2-AE6F-0ED740E24BF4}">
      <dgm:prSet/>
      <dgm:spPr/>
      <dgm:t>
        <a:bodyPr/>
        <a:lstStyle/>
        <a:p>
          <a:endParaRPr lang="es-AR"/>
        </a:p>
      </dgm:t>
    </dgm:pt>
    <dgm:pt modelId="{795081E0-D754-463B-9CE1-3E9F04194BCB}" type="sibTrans" cxnId="{F48CA440-467B-45C2-AE6F-0ED740E24BF4}">
      <dgm:prSet/>
      <dgm:spPr/>
      <dgm:t>
        <a:bodyPr/>
        <a:lstStyle/>
        <a:p>
          <a:endParaRPr lang="es-AR"/>
        </a:p>
      </dgm:t>
    </dgm:pt>
    <dgm:pt modelId="{213D4C9E-C557-497B-95D1-CC77F6C5ACAE}">
      <dgm:prSet/>
      <dgm:spPr/>
      <dgm:t>
        <a:bodyPr/>
        <a:lstStyle/>
        <a:p>
          <a:r>
            <a:rPr lang="es-AR" b="1" dirty="0" smtClean="0"/>
            <a:t>diseño. </a:t>
          </a:r>
          <a:endParaRPr lang="es-AR" b="1" dirty="0"/>
        </a:p>
      </dgm:t>
    </dgm:pt>
    <dgm:pt modelId="{0519D3CD-67C5-45A3-8198-1CF29B0776EC}" type="parTrans" cxnId="{B9406DB1-52C1-44DB-BE67-2559ED0F9DD9}">
      <dgm:prSet/>
      <dgm:spPr/>
      <dgm:t>
        <a:bodyPr/>
        <a:lstStyle/>
        <a:p>
          <a:endParaRPr lang="es-AR"/>
        </a:p>
      </dgm:t>
    </dgm:pt>
    <dgm:pt modelId="{C7BADE7C-43E3-4E3E-9E10-5D0F3CE2E1D2}" type="sibTrans" cxnId="{B9406DB1-52C1-44DB-BE67-2559ED0F9DD9}">
      <dgm:prSet/>
      <dgm:spPr/>
      <dgm:t>
        <a:bodyPr/>
        <a:lstStyle/>
        <a:p>
          <a:endParaRPr lang="es-AR"/>
        </a:p>
      </dgm:t>
    </dgm:pt>
    <dgm:pt modelId="{54F34538-956B-4FC7-9501-2BD70EE17A4B}">
      <dgm:prSet/>
      <dgm:spPr/>
      <dgm:t>
        <a:bodyPr/>
        <a:lstStyle/>
        <a:p>
          <a:r>
            <a:rPr lang="es-AR" b="1" dirty="0" smtClean="0"/>
            <a:t>diseño</a:t>
          </a:r>
          <a:endParaRPr lang="es-AR" b="1" dirty="0"/>
        </a:p>
      </dgm:t>
    </dgm:pt>
    <dgm:pt modelId="{50436924-3420-4EDD-ADBE-579562F0DEFB}" type="parTrans" cxnId="{DBF556DD-0716-4A0D-A176-9AFA28F116CF}">
      <dgm:prSet/>
      <dgm:spPr/>
      <dgm:t>
        <a:bodyPr/>
        <a:lstStyle/>
        <a:p>
          <a:endParaRPr lang="es-AR"/>
        </a:p>
      </dgm:t>
    </dgm:pt>
    <dgm:pt modelId="{AEC0E615-94AD-4501-8C46-6126E6A8657E}" type="sibTrans" cxnId="{DBF556DD-0716-4A0D-A176-9AFA28F116CF}">
      <dgm:prSet/>
      <dgm:spPr/>
      <dgm:t>
        <a:bodyPr/>
        <a:lstStyle/>
        <a:p>
          <a:endParaRPr lang="es-AR"/>
        </a:p>
      </dgm:t>
    </dgm:pt>
    <dgm:pt modelId="{036F375B-5344-4131-A8A1-37AFA53A1D80}">
      <dgm:prSet/>
      <dgm:spPr/>
      <dgm:t>
        <a:bodyPr/>
        <a:lstStyle/>
        <a:p>
          <a:r>
            <a:rPr lang="es-AR" b="1" dirty="0" smtClean="0"/>
            <a:t>diseño.</a:t>
          </a:r>
          <a:endParaRPr lang="es-AR" b="1" dirty="0"/>
        </a:p>
      </dgm:t>
    </dgm:pt>
    <dgm:pt modelId="{C429C31B-541F-4B3B-8B2F-8B102351043E}" type="parTrans" cxnId="{ED9927B8-AE43-4C86-BCD5-41BCFFD213EA}">
      <dgm:prSet/>
      <dgm:spPr/>
      <dgm:t>
        <a:bodyPr/>
        <a:lstStyle/>
        <a:p>
          <a:endParaRPr lang="es-AR"/>
        </a:p>
      </dgm:t>
    </dgm:pt>
    <dgm:pt modelId="{9C34D79E-0792-40E9-8BCD-2DAA8AC6B86C}" type="sibTrans" cxnId="{ED9927B8-AE43-4C86-BCD5-41BCFFD213EA}">
      <dgm:prSet/>
      <dgm:spPr/>
      <dgm:t>
        <a:bodyPr/>
        <a:lstStyle/>
        <a:p>
          <a:endParaRPr lang="es-AR"/>
        </a:p>
      </dgm:t>
    </dgm:pt>
    <dgm:pt modelId="{BA494845-79EC-4EA2-A4DC-480E46FDD66C}">
      <dgm:prSet/>
      <dgm:spPr/>
      <dgm:t>
        <a:bodyPr/>
        <a:lstStyle/>
        <a:p>
          <a:r>
            <a:rPr lang="es-AR" b="1" dirty="0" smtClean="0"/>
            <a:t>proceso</a:t>
          </a:r>
          <a:endParaRPr lang="es-AR" b="1" dirty="0"/>
        </a:p>
      </dgm:t>
    </dgm:pt>
    <dgm:pt modelId="{D25A1382-EEB0-4088-A900-85ACF5899CE1}" type="parTrans" cxnId="{4B98E598-4BBC-4716-95AD-7F255E74DA7C}">
      <dgm:prSet/>
      <dgm:spPr/>
      <dgm:t>
        <a:bodyPr/>
        <a:lstStyle/>
        <a:p>
          <a:endParaRPr lang="es-AR"/>
        </a:p>
      </dgm:t>
    </dgm:pt>
    <dgm:pt modelId="{7B954260-5944-480E-B148-387915CEFB25}" type="sibTrans" cxnId="{4B98E598-4BBC-4716-95AD-7F255E74DA7C}">
      <dgm:prSet/>
      <dgm:spPr/>
      <dgm:t>
        <a:bodyPr/>
        <a:lstStyle/>
        <a:p>
          <a:endParaRPr lang="es-AR"/>
        </a:p>
      </dgm:t>
    </dgm:pt>
    <dgm:pt modelId="{4B6D8C27-1778-47E1-B7FB-9E35030BB65F}">
      <dgm:prSet/>
      <dgm:spPr/>
      <dgm:t>
        <a:bodyPr/>
        <a:lstStyle/>
        <a:p>
          <a:r>
            <a:rPr lang="es-AR" b="1" dirty="0" smtClean="0"/>
            <a:t>diseño</a:t>
          </a:r>
          <a:endParaRPr lang="es-AR" b="1" dirty="0"/>
        </a:p>
      </dgm:t>
    </dgm:pt>
    <dgm:pt modelId="{F14FFA92-4695-4D46-A4A8-2C4885A62BBD}" type="parTrans" cxnId="{AA717A26-D9FD-4F3D-9374-F0B40965A51C}">
      <dgm:prSet/>
      <dgm:spPr/>
      <dgm:t>
        <a:bodyPr/>
        <a:lstStyle/>
        <a:p>
          <a:endParaRPr lang="es-AR"/>
        </a:p>
      </dgm:t>
    </dgm:pt>
    <dgm:pt modelId="{A865C932-D6D7-42E0-9848-78A1736BF07A}" type="sibTrans" cxnId="{AA717A26-D9FD-4F3D-9374-F0B40965A51C}">
      <dgm:prSet/>
      <dgm:spPr/>
      <dgm:t>
        <a:bodyPr/>
        <a:lstStyle/>
        <a:p>
          <a:endParaRPr lang="es-AR"/>
        </a:p>
      </dgm:t>
    </dgm:pt>
    <dgm:pt modelId="{2C6D833C-741E-4E87-9754-08765B204135}">
      <dgm:prSet/>
      <dgm:spPr/>
      <dgm:t>
        <a:bodyPr/>
        <a:lstStyle/>
        <a:p>
          <a:r>
            <a:rPr lang="es-AR" b="1" dirty="0" smtClean="0"/>
            <a:t>interna y externa</a:t>
          </a:r>
          <a:endParaRPr lang="es-AR" b="1" dirty="0"/>
        </a:p>
      </dgm:t>
    </dgm:pt>
    <dgm:pt modelId="{72C51770-D5E2-41A0-A902-384E504022B3}" type="parTrans" cxnId="{FA6BEB3A-C851-4825-A127-8E996FC7D9FD}">
      <dgm:prSet/>
      <dgm:spPr/>
      <dgm:t>
        <a:bodyPr/>
        <a:lstStyle/>
        <a:p>
          <a:endParaRPr lang="es-AR"/>
        </a:p>
      </dgm:t>
    </dgm:pt>
    <dgm:pt modelId="{186C4FAA-2247-4CF4-9E5D-FCE2BC8E6859}" type="sibTrans" cxnId="{FA6BEB3A-C851-4825-A127-8E996FC7D9FD}">
      <dgm:prSet/>
      <dgm:spPr/>
      <dgm:t>
        <a:bodyPr/>
        <a:lstStyle/>
        <a:p>
          <a:endParaRPr lang="es-AR"/>
        </a:p>
      </dgm:t>
    </dgm:pt>
    <dgm:pt modelId="{E7D5F736-66E7-459E-9F42-854FC4D9B1A6}">
      <dgm:prSet/>
      <dgm:spPr/>
      <dgm:t>
        <a:bodyPr/>
        <a:lstStyle/>
        <a:p>
          <a:r>
            <a:rPr lang="es-AR" b="1" dirty="0" smtClean="0"/>
            <a:t>catálogo del diseño tecnológico</a:t>
          </a:r>
          <a:endParaRPr lang="es-AR" b="1" dirty="0"/>
        </a:p>
      </dgm:t>
    </dgm:pt>
    <dgm:pt modelId="{CFEC62C1-9565-4BAB-A803-D9C4C6BD5264}" type="parTrans" cxnId="{1F7A53FB-2576-4711-A102-18EB12F159ED}">
      <dgm:prSet/>
      <dgm:spPr/>
      <dgm:t>
        <a:bodyPr/>
        <a:lstStyle/>
        <a:p>
          <a:endParaRPr lang="es-AR"/>
        </a:p>
      </dgm:t>
    </dgm:pt>
    <dgm:pt modelId="{FCD7BC45-1B86-4F97-B37E-C4BE026E429E}" type="sibTrans" cxnId="{1F7A53FB-2576-4711-A102-18EB12F159ED}">
      <dgm:prSet/>
      <dgm:spPr/>
      <dgm:t>
        <a:bodyPr/>
        <a:lstStyle/>
        <a:p>
          <a:endParaRPr lang="es-AR"/>
        </a:p>
      </dgm:t>
    </dgm:pt>
    <dgm:pt modelId="{6F114890-B039-46FD-90C8-6B1BC69C6FDD}">
      <dgm:prSet/>
      <dgm:spPr/>
      <dgm:t>
        <a:bodyPr/>
        <a:lstStyle/>
        <a:p>
          <a:r>
            <a:rPr lang="es-AR" b="1" dirty="0" smtClean="0"/>
            <a:t>planos, etc. avalados legalmente</a:t>
          </a:r>
          <a:endParaRPr lang="es-AR" b="1" dirty="0"/>
        </a:p>
      </dgm:t>
    </dgm:pt>
    <dgm:pt modelId="{859CE878-80C4-4585-A528-708ABE25BA27}" type="parTrans" cxnId="{276794E9-7917-4582-96C5-570C526A0E05}">
      <dgm:prSet/>
      <dgm:spPr/>
      <dgm:t>
        <a:bodyPr/>
        <a:lstStyle/>
        <a:p>
          <a:endParaRPr lang="es-AR"/>
        </a:p>
      </dgm:t>
    </dgm:pt>
    <dgm:pt modelId="{5F78A266-1B72-4393-BA4F-ABF290F38DB4}" type="sibTrans" cxnId="{276794E9-7917-4582-96C5-570C526A0E05}">
      <dgm:prSet/>
      <dgm:spPr/>
      <dgm:t>
        <a:bodyPr/>
        <a:lstStyle/>
        <a:p>
          <a:endParaRPr lang="es-AR"/>
        </a:p>
      </dgm:t>
    </dgm:pt>
    <dgm:pt modelId="{73FF4441-3ED2-4D94-9D5D-534DFE88B0DF}" type="pres">
      <dgm:prSet presAssocID="{0BA71602-0E4F-42F3-95FE-721A433704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BA120F0-8506-4FC5-88A7-D1C4FE63794F}" type="pres">
      <dgm:prSet presAssocID="{11106393-CA3E-4347-B6F8-B0F8891FC47E}" presName="linNode" presStyleCnt="0"/>
      <dgm:spPr/>
      <dgm:t>
        <a:bodyPr/>
        <a:lstStyle/>
        <a:p>
          <a:endParaRPr lang="en-GB"/>
        </a:p>
      </dgm:t>
    </dgm:pt>
    <dgm:pt modelId="{0E6622E7-18B0-41B5-977D-AB41255E706D}" type="pres">
      <dgm:prSet presAssocID="{11106393-CA3E-4347-B6F8-B0F8891FC47E}" presName="parTx" presStyleLbl="revTx" presStyleIdx="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15510AB-8843-4D76-AC53-D3E95F64A2CA}" type="pres">
      <dgm:prSet presAssocID="{11106393-CA3E-4347-B6F8-B0F8891FC47E}" presName="bracket" presStyleLbl="parChTrans1D1" presStyleIdx="0" presStyleCnt="14"/>
      <dgm:spPr/>
      <dgm:t>
        <a:bodyPr/>
        <a:lstStyle/>
        <a:p>
          <a:endParaRPr lang="en-GB"/>
        </a:p>
      </dgm:t>
    </dgm:pt>
    <dgm:pt modelId="{7CAB911D-7198-4B7F-A204-FEB85A2DB338}" type="pres">
      <dgm:prSet presAssocID="{11106393-CA3E-4347-B6F8-B0F8891FC47E}" presName="spH" presStyleCnt="0"/>
      <dgm:spPr/>
      <dgm:t>
        <a:bodyPr/>
        <a:lstStyle/>
        <a:p>
          <a:endParaRPr lang="en-GB"/>
        </a:p>
      </dgm:t>
    </dgm:pt>
    <dgm:pt modelId="{CDDEA279-748F-46A1-AF36-DE1E6C4B51F4}" type="pres">
      <dgm:prSet presAssocID="{11106393-CA3E-4347-B6F8-B0F8891FC47E}" presName="desTx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8D3CC0-92D5-49FF-9AB7-8047CE558734}" type="pres">
      <dgm:prSet presAssocID="{86D4CE12-DC6C-4B3B-BB83-48966CEC1756}" presName="spV" presStyleCnt="0"/>
      <dgm:spPr/>
      <dgm:t>
        <a:bodyPr/>
        <a:lstStyle/>
        <a:p>
          <a:endParaRPr lang="en-GB"/>
        </a:p>
      </dgm:t>
    </dgm:pt>
    <dgm:pt modelId="{25FACE69-4447-4065-A195-EC6E50D7F8A4}" type="pres">
      <dgm:prSet presAssocID="{E684C718-783A-4DDC-B3DC-0842E93EB7A2}" presName="linNode" presStyleCnt="0"/>
      <dgm:spPr/>
      <dgm:t>
        <a:bodyPr/>
        <a:lstStyle/>
        <a:p>
          <a:endParaRPr lang="en-GB"/>
        </a:p>
      </dgm:t>
    </dgm:pt>
    <dgm:pt modelId="{6B42AB08-19B4-4668-B0CE-A5438753A8B5}" type="pres">
      <dgm:prSet presAssocID="{E684C718-783A-4DDC-B3DC-0842E93EB7A2}" presName="parTx" presStyleLbl="revTx" presStyleIdx="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530903-6891-4E4A-9171-6AABD091DF33}" type="pres">
      <dgm:prSet presAssocID="{E684C718-783A-4DDC-B3DC-0842E93EB7A2}" presName="bracket" presStyleLbl="parChTrans1D1" presStyleIdx="1" presStyleCnt="14"/>
      <dgm:spPr/>
      <dgm:t>
        <a:bodyPr/>
        <a:lstStyle/>
        <a:p>
          <a:endParaRPr lang="en-GB"/>
        </a:p>
      </dgm:t>
    </dgm:pt>
    <dgm:pt modelId="{E90ABC04-519E-4A72-8503-13A0EE5A4055}" type="pres">
      <dgm:prSet presAssocID="{E684C718-783A-4DDC-B3DC-0842E93EB7A2}" presName="spH" presStyleCnt="0"/>
      <dgm:spPr/>
      <dgm:t>
        <a:bodyPr/>
        <a:lstStyle/>
        <a:p>
          <a:endParaRPr lang="en-GB"/>
        </a:p>
      </dgm:t>
    </dgm:pt>
    <dgm:pt modelId="{807C1BE5-06A1-4CC9-9249-99DD32249A41}" type="pres">
      <dgm:prSet presAssocID="{E684C718-783A-4DDC-B3DC-0842E93EB7A2}" presName="desTx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A5305F-B4BA-4151-8CB3-973C8022C47F}" type="pres">
      <dgm:prSet presAssocID="{DCE08812-4083-4607-924B-5ABD90CD8669}" presName="spV" presStyleCnt="0"/>
      <dgm:spPr/>
      <dgm:t>
        <a:bodyPr/>
        <a:lstStyle/>
        <a:p>
          <a:endParaRPr lang="en-GB"/>
        </a:p>
      </dgm:t>
    </dgm:pt>
    <dgm:pt modelId="{9A2B34A0-07D7-49AC-9A2C-A3BFC8E316AA}" type="pres">
      <dgm:prSet presAssocID="{B77E7F71-AE55-461A-B555-CEB531BAB3EA}" presName="linNode" presStyleCnt="0"/>
      <dgm:spPr/>
      <dgm:t>
        <a:bodyPr/>
        <a:lstStyle/>
        <a:p>
          <a:endParaRPr lang="en-GB"/>
        </a:p>
      </dgm:t>
    </dgm:pt>
    <dgm:pt modelId="{E8182E74-2B4D-4168-A453-F7B14536C8B1}" type="pres">
      <dgm:prSet presAssocID="{B77E7F71-AE55-461A-B555-CEB531BAB3EA}" presName="parTx" presStyleLbl="revTx" presStyleIdx="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EE17382-5F45-4037-BC2F-DD2052027C14}" type="pres">
      <dgm:prSet presAssocID="{B77E7F71-AE55-461A-B555-CEB531BAB3EA}" presName="bracket" presStyleLbl="parChTrans1D1" presStyleIdx="2" presStyleCnt="14"/>
      <dgm:spPr/>
      <dgm:t>
        <a:bodyPr/>
        <a:lstStyle/>
        <a:p>
          <a:endParaRPr lang="en-GB"/>
        </a:p>
      </dgm:t>
    </dgm:pt>
    <dgm:pt modelId="{40E2C246-0954-45FD-B856-487C743215C0}" type="pres">
      <dgm:prSet presAssocID="{B77E7F71-AE55-461A-B555-CEB531BAB3EA}" presName="spH" presStyleCnt="0"/>
      <dgm:spPr/>
      <dgm:t>
        <a:bodyPr/>
        <a:lstStyle/>
        <a:p>
          <a:endParaRPr lang="en-GB"/>
        </a:p>
      </dgm:t>
    </dgm:pt>
    <dgm:pt modelId="{C65DC4B7-2286-45DF-A467-CACBE6F8F687}" type="pres">
      <dgm:prSet presAssocID="{B77E7F71-AE55-461A-B555-CEB531BAB3EA}" presName="desTx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13B433-CA1E-413E-9326-A6F0C688E842}" type="pres">
      <dgm:prSet presAssocID="{BB6086B7-27E4-4221-BBFB-EBEC55F7388D}" presName="spV" presStyleCnt="0"/>
      <dgm:spPr/>
      <dgm:t>
        <a:bodyPr/>
        <a:lstStyle/>
        <a:p>
          <a:endParaRPr lang="en-GB"/>
        </a:p>
      </dgm:t>
    </dgm:pt>
    <dgm:pt modelId="{FF1CD017-1A0D-4684-84A3-94D6097D50DC}" type="pres">
      <dgm:prSet presAssocID="{26A8FE33-92F8-498C-9DC6-C80B083CB08D}" presName="linNode" presStyleCnt="0"/>
      <dgm:spPr/>
      <dgm:t>
        <a:bodyPr/>
        <a:lstStyle/>
        <a:p>
          <a:endParaRPr lang="en-GB"/>
        </a:p>
      </dgm:t>
    </dgm:pt>
    <dgm:pt modelId="{60A7F26F-D310-473E-BF3D-3A1C790875F7}" type="pres">
      <dgm:prSet presAssocID="{26A8FE33-92F8-498C-9DC6-C80B083CB08D}" presName="parTx" presStyleLbl="revTx" presStyleIdx="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B6E8C76-8658-4915-BA43-8F87228B8540}" type="pres">
      <dgm:prSet presAssocID="{26A8FE33-92F8-498C-9DC6-C80B083CB08D}" presName="bracket" presStyleLbl="parChTrans1D1" presStyleIdx="3" presStyleCnt="14"/>
      <dgm:spPr/>
      <dgm:t>
        <a:bodyPr/>
        <a:lstStyle/>
        <a:p>
          <a:endParaRPr lang="en-GB"/>
        </a:p>
      </dgm:t>
    </dgm:pt>
    <dgm:pt modelId="{D2AB1744-F011-4471-B7D3-A5B1FE5668EA}" type="pres">
      <dgm:prSet presAssocID="{26A8FE33-92F8-498C-9DC6-C80B083CB08D}" presName="spH" presStyleCnt="0"/>
      <dgm:spPr/>
      <dgm:t>
        <a:bodyPr/>
        <a:lstStyle/>
        <a:p>
          <a:endParaRPr lang="en-GB"/>
        </a:p>
      </dgm:t>
    </dgm:pt>
    <dgm:pt modelId="{2FBA87EF-DC7F-4FE2-844A-3EB368518027}" type="pres">
      <dgm:prSet presAssocID="{26A8FE33-92F8-498C-9DC6-C80B083CB08D}" presName="desTx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F222BED-A859-4BAB-A868-568CBCE84871}" type="pres">
      <dgm:prSet presAssocID="{6CBB3E2C-8136-4233-A7A8-D86602AD847E}" presName="spV" presStyleCnt="0"/>
      <dgm:spPr/>
      <dgm:t>
        <a:bodyPr/>
        <a:lstStyle/>
        <a:p>
          <a:endParaRPr lang="en-GB"/>
        </a:p>
      </dgm:t>
    </dgm:pt>
    <dgm:pt modelId="{4254CC79-13C4-487D-BC97-DC3AC9A9EEA7}" type="pres">
      <dgm:prSet presAssocID="{D676278C-E96E-4594-BDF8-98E883DA8806}" presName="linNode" presStyleCnt="0"/>
      <dgm:spPr/>
      <dgm:t>
        <a:bodyPr/>
        <a:lstStyle/>
        <a:p>
          <a:endParaRPr lang="en-GB"/>
        </a:p>
      </dgm:t>
    </dgm:pt>
    <dgm:pt modelId="{112A1B8F-DC04-4431-97E6-E3DF55C82390}" type="pres">
      <dgm:prSet presAssocID="{D676278C-E96E-4594-BDF8-98E883DA8806}" presName="parTx" presStyleLbl="revTx" presStyleIdx="4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AF8B6E4-C3A2-4B4F-A5D2-A85EF8EA59DD}" type="pres">
      <dgm:prSet presAssocID="{D676278C-E96E-4594-BDF8-98E883DA8806}" presName="bracket" presStyleLbl="parChTrans1D1" presStyleIdx="4" presStyleCnt="14"/>
      <dgm:spPr/>
      <dgm:t>
        <a:bodyPr/>
        <a:lstStyle/>
        <a:p>
          <a:endParaRPr lang="en-GB"/>
        </a:p>
      </dgm:t>
    </dgm:pt>
    <dgm:pt modelId="{B918EA3F-0753-4743-B741-31395B0FAC0F}" type="pres">
      <dgm:prSet presAssocID="{D676278C-E96E-4594-BDF8-98E883DA8806}" presName="spH" presStyleCnt="0"/>
      <dgm:spPr/>
      <dgm:t>
        <a:bodyPr/>
        <a:lstStyle/>
        <a:p>
          <a:endParaRPr lang="en-GB"/>
        </a:p>
      </dgm:t>
    </dgm:pt>
    <dgm:pt modelId="{104E5E22-976D-449E-9B77-AC884E18F888}" type="pres">
      <dgm:prSet presAssocID="{D676278C-E96E-4594-BDF8-98E883DA8806}" presName="desTx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D02EB5F-3544-4933-BCEA-655F795E34C1}" type="pres">
      <dgm:prSet presAssocID="{EAFC6F8E-A474-4E4E-BD98-44D32700087C}" presName="spV" presStyleCnt="0"/>
      <dgm:spPr/>
      <dgm:t>
        <a:bodyPr/>
        <a:lstStyle/>
        <a:p>
          <a:endParaRPr lang="en-GB"/>
        </a:p>
      </dgm:t>
    </dgm:pt>
    <dgm:pt modelId="{988AF79E-FC12-471C-AC32-246A89C604E9}" type="pres">
      <dgm:prSet presAssocID="{A2BEFA46-B9E7-46B2-9C42-0F8DB730F570}" presName="linNode" presStyleCnt="0"/>
      <dgm:spPr/>
      <dgm:t>
        <a:bodyPr/>
        <a:lstStyle/>
        <a:p>
          <a:endParaRPr lang="en-GB"/>
        </a:p>
      </dgm:t>
    </dgm:pt>
    <dgm:pt modelId="{D4E5595E-7A7C-496C-8BD1-D40E816F12D2}" type="pres">
      <dgm:prSet presAssocID="{A2BEFA46-B9E7-46B2-9C42-0F8DB730F570}" presName="parTx" presStyleLbl="revTx" presStyleIdx="5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87029C-5E2E-493C-A327-E1E92A348E84}" type="pres">
      <dgm:prSet presAssocID="{A2BEFA46-B9E7-46B2-9C42-0F8DB730F570}" presName="bracket" presStyleLbl="parChTrans1D1" presStyleIdx="5" presStyleCnt="14"/>
      <dgm:spPr/>
      <dgm:t>
        <a:bodyPr/>
        <a:lstStyle/>
        <a:p>
          <a:endParaRPr lang="en-GB"/>
        </a:p>
      </dgm:t>
    </dgm:pt>
    <dgm:pt modelId="{886F61E6-528A-4BD2-84E2-576BE7A06AFE}" type="pres">
      <dgm:prSet presAssocID="{A2BEFA46-B9E7-46B2-9C42-0F8DB730F570}" presName="spH" presStyleCnt="0"/>
      <dgm:spPr/>
      <dgm:t>
        <a:bodyPr/>
        <a:lstStyle/>
        <a:p>
          <a:endParaRPr lang="en-GB"/>
        </a:p>
      </dgm:t>
    </dgm:pt>
    <dgm:pt modelId="{F6835DFC-0A78-4ED7-A1F8-CF240EBF17BD}" type="pres">
      <dgm:prSet presAssocID="{A2BEFA46-B9E7-46B2-9C42-0F8DB730F570}" presName="desTx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B73AA6-A03D-4BE5-B313-26695DCACBA1}" type="pres">
      <dgm:prSet presAssocID="{AE0E9D48-62AC-4426-A334-91604D9A6158}" presName="spV" presStyleCnt="0"/>
      <dgm:spPr/>
      <dgm:t>
        <a:bodyPr/>
        <a:lstStyle/>
        <a:p>
          <a:endParaRPr lang="en-GB"/>
        </a:p>
      </dgm:t>
    </dgm:pt>
    <dgm:pt modelId="{C7F7A003-7DC2-4361-85CE-65C3DC804F7C}" type="pres">
      <dgm:prSet presAssocID="{7335D88B-FCF0-472F-AD63-3265ABE5F4AF}" presName="linNode" presStyleCnt="0"/>
      <dgm:spPr/>
      <dgm:t>
        <a:bodyPr/>
        <a:lstStyle/>
        <a:p>
          <a:endParaRPr lang="en-GB"/>
        </a:p>
      </dgm:t>
    </dgm:pt>
    <dgm:pt modelId="{3E7D4150-AE26-48D7-A149-539590EE97ED}" type="pres">
      <dgm:prSet presAssocID="{7335D88B-FCF0-472F-AD63-3265ABE5F4AF}" presName="parTx" presStyleLbl="revTx" presStyleIdx="6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F054677-4064-4BCE-88CF-2DE3037AD962}" type="pres">
      <dgm:prSet presAssocID="{7335D88B-FCF0-472F-AD63-3265ABE5F4AF}" presName="bracket" presStyleLbl="parChTrans1D1" presStyleIdx="6" presStyleCnt="14"/>
      <dgm:spPr/>
      <dgm:t>
        <a:bodyPr/>
        <a:lstStyle/>
        <a:p>
          <a:endParaRPr lang="en-GB"/>
        </a:p>
      </dgm:t>
    </dgm:pt>
    <dgm:pt modelId="{DB551E11-3539-4C22-8AC6-76C20CB0F407}" type="pres">
      <dgm:prSet presAssocID="{7335D88B-FCF0-472F-AD63-3265ABE5F4AF}" presName="spH" presStyleCnt="0"/>
      <dgm:spPr/>
      <dgm:t>
        <a:bodyPr/>
        <a:lstStyle/>
        <a:p>
          <a:endParaRPr lang="en-GB"/>
        </a:p>
      </dgm:t>
    </dgm:pt>
    <dgm:pt modelId="{73809ABF-0BB8-48BC-8044-81DBF5BA48CF}" type="pres">
      <dgm:prSet presAssocID="{7335D88B-FCF0-472F-AD63-3265ABE5F4AF}" presName="desTx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494AFD-78DA-4E69-B476-EE4A9CE30583}" type="pres">
      <dgm:prSet presAssocID="{BF9254D3-3A15-4BB8-83BF-14E0EB4D0C11}" presName="spV" presStyleCnt="0"/>
      <dgm:spPr/>
      <dgm:t>
        <a:bodyPr/>
        <a:lstStyle/>
        <a:p>
          <a:endParaRPr lang="en-GB"/>
        </a:p>
      </dgm:t>
    </dgm:pt>
    <dgm:pt modelId="{D0621B2F-B4B3-4931-B5F4-757369719983}" type="pres">
      <dgm:prSet presAssocID="{F5DBF1B7-A403-49F2-86E7-D954E3F76618}" presName="linNode" presStyleCnt="0"/>
      <dgm:spPr/>
      <dgm:t>
        <a:bodyPr/>
        <a:lstStyle/>
        <a:p>
          <a:endParaRPr lang="en-GB"/>
        </a:p>
      </dgm:t>
    </dgm:pt>
    <dgm:pt modelId="{FB9D5019-EFE8-4683-B794-340513C111B7}" type="pres">
      <dgm:prSet presAssocID="{F5DBF1B7-A403-49F2-86E7-D954E3F76618}" presName="parTx" presStyleLbl="revTx" presStyleIdx="7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159054-CFBE-4D00-9AB2-577C433E8BEE}" type="pres">
      <dgm:prSet presAssocID="{F5DBF1B7-A403-49F2-86E7-D954E3F76618}" presName="bracket" presStyleLbl="parChTrans1D1" presStyleIdx="7" presStyleCnt="14"/>
      <dgm:spPr/>
      <dgm:t>
        <a:bodyPr/>
        <a:lstStyle/>
        <a:p>
          <a:endParaRPr lang="en-GB"/>
        </a:p>
      </dgm:t>
    </dgm:pt>
    <dgm:pt modelId="{11B429A8-D770-42BF-A529-449AFFA1F1BB}" type="pres">
      <dgm:prSet presAssocID="{F5DBF1B7-A403-49F2-86E7-D954E3F76618}" presName="spH" presStyleCnt="0"/>
      <dgm:spPr/>
      <dgm:t>
        <a:bodyPr/>
        <a:lstStyle/>
        <a:p>
          <a:endParaRPr lang="en-GB"/>
        </a:p>
      </dgm:t>
    </dgm:pt>
    <dgm:pt modelId="{DA21C8DB-9388-4335-97E0-AC93BF20D0C1}" type="pres">
      <dgm:prSet presAssocID="{F5DBF1B7-A403-49F2-86E7-D954E3F76618}" presName="desTx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EB4C46-3B76-4DFF-AE7E-81F0FA50DCDC}" type="pres">
      <dgm:prSet presAssocID="{8DD38A80-EB12-4B9F-81B2-09D8303430D2}" presName="spV" presStyleCnt="0"/>
      <dgm:spPr/>
      <dgm:t>
        <a:bodyPr/>
        <a:lstStyle/>
        <a:p>
          <a:endParaRPr lang="en-GB"/>
        </a:p>
      </dgm:t>
    </dgm:pt>
    <dgm:pt modelId="{150FC8D6-C617-4BB1-9CE6-459FD5773CE6}" type="pres">
      <dgm:prSet presAssocID="{66C5348C-34B0-409E-8577-134FF98C4D95}" presName="linNode" presStyleCnt="0"/>
      <dgm:spPr/>
      <dgm:t>
        <a:bodyPr/>
        <a:lstStyle/>
        <a:p>
          <a:endParaRPr lang="en-GB"/>
        </a:p>
      </dgm:t>
    </dgm:pt>
    <dgm:pt modelId="{C73BB029-87B1-476D-BD87-1E97B01E22AF}" type="pres">
      <dgm:prSet presAssocID="{66C5348C-34B0-409E-8577-134FF98C4D95}" presName="parTx" presStyleLbl="revTx" presStyleIdx="8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2B9AD87-E210-43E6-931C-0F3910510E69}" type="pres">
      <dgm:prSet presAssocID="{66C5348C-34B0-409E-8577-134FF98C4D95}" presName="bracket" presStyleLbl="parChTrans1D1" presStyleIdx="8" presStyleCnt="14"/>
      <dgm:spPr/>
      <dgm:t>
        <a:bodyPr/>
        <a:lstStyle/>
        <a:p>
          <a:endParaRPr lang="en-GB"/>
        </a:p>
      </dgm:t>
    </dgm:pt>
    <dgm:pt modelId="{FD558B48-4A0C-4AB3-B543-CCD4A967C55B}" type="pres">
      <dgm:prSet presAssocID="{66C5348C-34B0-409E-8577-134FF98C4D95}" presName="spH" presStyleCnt="0"/>
      <dgm:spPr/>
      <dgm:t>
        <a:bodyPr/>
        <a:lstStyle/>
        <a:p>
          <a:endParaRPr lang="en-GB"/>
        </a:p>
      </dgm:t>
    </dgm:pt>
    <dgm:pt modelId="{AF86D5AF-F002-43D0-B9CF-8FCDC0AC753E}" type="pres">
      <dgm:prSet presAssocID="{66C5348C-34B0-409E-8577-134FF98C4D95}" presName="desTx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C80904-33D0-4EE0-BE1F-106BDFED1CC1}" type="pres">
      <dgm:prSet presAssocID="{3A93D19D-7E29-4C29-8012-0988541F045C}" presName="spV" presStyleCnt="0"/>
      <dgm:spPr/>
      <dgm:t>
        <a:bodyPr/>
        <a:lstStyle/>
        <a:p>
          <a:endParaRPr lang="en-GB"/>
        </a:p>
      </dgm:t>
    </dgm:pt>
    <dgm:pt modelId="{D4C59320-04CF-4E23-A5F1-17114426C323}" type="pres">
      <dgm:prSet presAssocID="{5A250F4B-B3DB-4B64-94E2-BE83A8089249}" presName="linNode" presStyleCnt="0"/>
      <dgm:spPr/>
      <dgm:t>
        <a:bodyPr/>
        <a:lstStyle/>
        <a:p>
          <a:endParaRPr lang="en-GB"/>
        </a:p>
      </dgm:t>
    </dgm:pt>
    <dgm:pt modelId="{9CF741D7-C01D-4C68-B654-72B4BE6B807F}" type="pres">
      <dgm:prSet presAssocID="{5A250F4B-B3DB-4B64-94E2-BE83A8089249}" presName="parTx" presStyleLbl="revTx" presStyleIdx="9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63EBB1D-1A91-4A60-A071-C979789E7481}" type="pres">
      <dgm:prSet presAssocID="{5A250F4B-B3DB-4B64-94E2-BE83A8089249}" presName="bracket" presStyleLbl="parChTrans1D1" presStyleIdx="9" presStyleCnt="14"/>
      <dgm:spPr/>
      <dgm:t>
        <a:bodyPr/>
        <a:lstStyle/>
        <a:p>
          <a:endParaRPr lang="en-GB"/>
        </a:p>
      </dgm:t>
    </dgm:pt>
    <dgm:pt modelId="{DD508229-B84B-4A17-8958-60881EEC3D25}" type="pres">
      <dgm:prSet presAssocID="{5A250F4B-B3DB-4B64-94E2-BE83A8089249}" presName="spH" presStyleCnt="0"/>
      <dgm:spPr/>
      <dgm:t>
        <a:bodyPr/>
        <a:lstStyle/>
        <a:p>
          <a:endParaRPr lang="en-GB"/>
        </a:p>
      </dgm:t>
    </dgm:pt>
    <dgm:pt modelId="{72D79459-8CE5-4D88-AB54-1B00E0576C87}" type="pres">
      <dgm:prSet presAssocID="{5A250F4B-B3DB-4B64-94E2-BE83A8089249}" presName="desTx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F74F9A-FFA9-429C-8898-98BABAF57CDA}" type="pres">
      <dgm:prSet presAssocID="{5977687B-D0A0-4095-81E9-EC6707249F31}" presName="spV" presStyleCnt="0"/>
      <dgm:spPr/>
      <dgm:t>
        <a:bodyPr/>
        <a:lstStyle/>
        <a:p>
          <a:endParaRPr lang="en-GB"/>
        </a:p>
      </dgm:t>
    </dgm:pt>
    <dgm:pt modelId="{01F7C9C8-37D8-47CF-9ABD-823C38E4533F}" type="pres">
      <dgm:prSet presAssocID="{78C098AF-CD43-48B7-9A35-144AE62C0988}" presName="linNode" presStyleCnt="0"/>
      <dgm:spPr/>
      <dgm:t>
        <a:bodyPr/>
        <a:lstStyle/>
        <a:p>
          <a:endParaRPr lang="en-GB"/>
        </a:p>
      </dgm:t>
    </dgm:pt>
    <dgm:pt modelId="{D5B05C4D-5D28-4C4A-8EEA-66EADBE3757D}" type="pres">
      <dgm:prSet presAssocID="{78C098AF-CD43-48B7-9A35-144AE62C0988}" presName="parTx" presStyleLbl="revTx" presStyleIdx="1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009F7FB-8837-42B3-A7C9-F310D330A6DC}" type="pres">
      <dgm:prSet presAssocID="{78C098AF-CD43-48B7-9A35-144AE62C0988}" presName="bracket" presStyleLbl="parChTrans1D1" presStyleIdx="10" presStyleCnt="14"/>
      <dgm:spPr/>
      <dgm:t>
        <a:bodyPr/>
        <a:lstStyle/>
        <a:p>
          <a:endParaRPr lang="en-GB"/>
        </a:p>
      </dgm:t>
    </dgm:pt>
    <dgm:pt modelId="{82A3B65E-12ED-4498-8FC5-2720055CB741}" type="pres">
      <dgm:prSet presAssocID="{78C098AF-CD43-48B7-9A35-144AE62C0988}" presName="spH" presStyleCnt="0"/>
      <dgm:spPr/>
      <dgm:t>
        <a:bodyPr/>
        <a:lstStyle/>
        <a:p>
          <a:endParaRPr lang="en-GB"/>
        </a:p>
      </dgm:t>
    </dgm:pt>
    <dgm:pt modelId="{10466339-9037-4833-8055-7EDF52A3D5AB}" type="pres">
      <dgm:prSet presAssocID="{78C098AF-CD43-48B7-9A35-144AE62C0988}" presName="desTx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6D33DB-4635-4FF7-931F-1B98B2F089BB}" type="pres">
      <dgm:prSet presAssocID="{D45D5952-62DA-4F95-8B5E-D8DFCE85D5B6}" presName="spV" presStyleCnt="0"/>
      <dgm:spPr/>
      <dgm:t>
        <a:bodyPr/>
        <a:lstStyle/>
        <a:p>
          <a:endParaRPr lang="en-GB"/>
        </a:p>
      </dgm:t>
    </dgm:pt>
    <dgm:pt modelId="{0F807DCB-D874-4889-A800-0005F0E7BE64}" type="pres">
      <dgm:prSet presAssocID="{D86A4B92-74C0-4B8C-9E59-BC9DBC6B2994}" presName="linNode" presStyleCnt="0"/>
      <dgm:spPr/>
      <dgm:t>
        <a:bodyPr/>
        <a:lstStyle/>
        <a:p>
          <a:endParaRPr lang="en-GB"/>
        </a:p>
      </dgm:t>
    </dgm:pt>
    <dgm:pt modelId="{2B10232A-8218-40BB-9C1A-2337ACCAE3BE}" type="pres">
      <dgm:prSet presAssocID="{D86A4B92-74C0-4B8C-9E59-BC9DBC6B2994}" presName="parTx" presStyleLbl="revTx" presStyleIdx="1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7FB290F-91CC-4128-97CA-B193CA02E7E0}" type="pres">
      <dgm:prSet presAssocID="{D86A4B92-74C0-4B8C-9E59-BC9DBC6B2994}" presName="bracket" presStyleLbl="parChTrans1D1" presStyleIdx="11" presStyleCnt="14"/>
      <dgm:spPr/>
      <dgm:t>
        <a:bodyPr/>
        <a:lstStyle/>
        <a:p>
          <a:endParaRPr lang="en-GB"/>
        </a:p>
      </dgm:t>
    </dgm:pt>
    <dgm:pt modelId="{180E5114-3E18-4809-9C7D-1D0099D9181E}" type="pres">
      <dgm:prSet presAssocID="{D86A4B92-74C0-4B8C-9E59-BC9DBC6B2994}" presName="spH" presStyleCnt="0"/>
      <dgm:spPr/>
      <dgm:t>
        <a:bodyPr/>
        <a:lstStyle/>
        <a:p>
          <a:endParaRPr lang="en-GB"/>
        </a:p>
      </dgm:t>
    </dgm:pt>
    <dgm:pt modelId="{EFA5F123-4574-41BF-B3E0-E2FEC0EB429B}" type="pres">
      <dgm:prSet presAssocID="{D86A4B92-74C0-4B8C-9E59-BC9DBC6B2994}" presName="desTx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5335F9-1351-488F-B544-031E9AF6B6CA}" type="pres">
      <dgm:prSet presAssocID="{47A45E7A-C8E2-4861-80EC-0C1F6B1D2B6C}" presName="spV" presStyleCnt="0"/>
      <dgm:spPr/>
      <dgm:t>
        <a:bodyPr/>
        <a:lstStyle/>
        <a:p>
          <a:endParaRPr lang="en-GB"/>
        </a:p>
      </dgm:t>
    </dgm:pt>
    <dgm:pt modelId="{9D7E8FEE-0832-4688-829A-46F038ECE040}" type="pres">
      <dgm:prSet presAssocID="{2C2577AE-294C-4C12-868D-7315DE9F9EE1}" presName="linNode" presStyleCnt="0"/>
      <dgm:spPr/>
      <dgm:t>
        <a:bodyPr/>
        <a:lstStyle/>
        <a:p>
          <a:endParaRPr lang="en-GB"/>
        </a:p>
      </dgm:t>
    </dgm:pt>
    <dgm:pt modelId="{866BF94B-AFFB-4186-A15C-181128B4D174}" type="pres">
      <dgm:prSet presAssocID="{2C2577AE-294C-4C12-868D-7315DE9F9EE1}" presName="parTx" presStyleLbl="revTx" presStyleIdx="1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8335D56-1497-4771-9836-2CDB0B9BEAB2}" type="pres">
      <dgm:prSet presAssocID="{2C2577AE-294C-4C12-868D-7315DE9F9EE1}" presName="bracket" presStyleLbl="parChTrans1D1" presStyleIdx="12" presStyleCnt="14"/>
      <dgm:spPr/>
      <dgm:t>
        <a:bodyPr/>
        <a:lstStyle/>
        <a:p>
          <a:endParaRPr lang="en-GB"/>
        </a:p>
      </dgm:t>
    </dgm:pt>
    <dgm:pt modelId="{0F4C384A-7AB4-4347-9321-890D1E66FE70}" type="pres">
      <dgm:prSet presAssocID="{2C2577AE-294C-4C12-868D-7315DE9F9EE1}" presName="spH" presStyleCnt="0"/>
      <dgm:spPr/>
      <dgm:t>
        <a:bodyPr/>
        <a:lstStyle/>
        <a:p>
          <a:endParaRPr lang="en-GB"/>
        </a:p>
      </dgm:t>
    </dgm:pt>
    <dgm:pt modelId="{F4D2F4C3-9E16-4F20-9885-BE7B71219691}" type="pres">
      <dgm:prSet presAssocID="{2C2577AE-294C-4C12-868D-7315DE9F9EE1}" presName="desTx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41F879A-AD11-4DB5-9BF0-6F9FDB147627}" type="pres">
      <dgm:prSet presAssocID="{4CCF1282-63E7-4B1C-B2BC-1D4CAE1547DE}" presName="spV" presStyleCnt="0"/>
      <dgm:spPr/>
      <dgm:t>
        <a:bodyPr/>
        <a:lstStyle/>
        <a:p>
          <a:endParaRPr lang="en-GB"/>
        </a:p>
      </dgm:t>
    </dgm:pt>
    <dgm:pt modelId="{DEAD0CB1-D469-4667-8E83-294663F855A5}" type="pres">
      <dgm:prSet presAssocID="{110B391E-61D5-4339-B5DB-3D239F3D10C7}" presName="linNode" presStyleCnt="0"/>
      <dgm:spPr/>
      <dgm:t>
        <a:bodyPr/>
        <a:lstStyle/>
        <a:p>
          <a:endParaRPr lang="en-GB"/>
        </a:p>
      </dgm:t>
    </dgm:pt>
    <dgm:pt modelId="{0E79E3CA-6272-44C4-8AE6-D434FC718840}" type="pres">
      <dgm:prSet presAssocID="{110B391E-61D5-4339-B5DB-3D239F3D10C7}" presName="parTx" presStyleLbl="revTx" presStyleIdx="1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68755E2-6061-4AB3-A2A8-026F5F0DD42D}" type="pres">
      <dgm:prSet presAssocID="{110B391E-61D5-4339-B5DB-3D239F3D10C7}" presName="bracket" presStyleLbl="parChTrans1D1" presStyleIdx="13" presStyleCnt="14"/>
      <dgm:spPr/>
      <dgm:t>
        <a:bodyPr/>
        <a:lstStyle/>
        <a:p>
          <a:endParaRPr lang="en-GB"/>
        </a:p>
      </dgm:t>
    </dgm:pt>
    <dgm:pt modelId="{D6DBDF21-CA1F-4270-ABC7-C2C1A2050A93}" type="pres">
      <dgm:prSet presAssocID="{110B391E-61D5-4339-B5DB-3D239F3D10C7}" presName="spH" presStyleCnt="0"/>
      <dgm:spPr/>
      <dgm:t>
        <a:bodyPr/>
        <a:lstStyle/>
        <a:p>
          <a:endParaRPr lang="en-GB"/>
        </a:p>
      </dgm:t>
    </dgm:pt>
    <dgm:pt modelId="{5400428B-F73F-40B5-A768-64792344E03E}" type="pres">
      <dgm:prSet presAssocID="{110B391E-61D5-4339-B5DB-3D239F3D10C7}" presName="desTx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EE52A6B-7320-4D58-9751-AE1FEF026A72}" srcId="{0BA71602-0E4F-42F3-95FE-721A43370447}" destId="{D676278C-E96E-4594-BDF8-98E883DA8806}" srcOrd="4" destOrd="0" parTransId="{D93CFD91-FE5C-438C-B713-34A6BDE80E90}" sibTransId="{EAFC6F8E-A474-4E4E-BD98-44D32700087C}"/>
    <dgm:cxn modelId="{D18B4D15-43A8-47AD-A413-78C8D07EF148}" srcId="{11106393-CA3E-4347-B6F8-B0F8891FC47E}" destId="{0126C4AE-39CC-48CA-ACA7-7BAFCCAB3678}" srcOrd="0" destOrd="0" parTransId="{59CAC390-1BC0-46CA-B2AC-9D4A5CE9E737}" sibTransId="{43940D8F-AB7C-48D5-AB9C-AF1DAA49B4C8}"/>
    <dgm:cxn modelId="{757A2FC4-C8BD-4C43-AB1C-5309BF51F4DE}" type="presOf" srcId="{0737A9BB-4132-46BB-ABD7-8E448E5069CA}" destId="{104E5E22-976D-449E-9B77-AC884E18F888}" srcOrd="0" destOrd="0" presId="urn:diagrams.loki3.com/BracketList+Icon"/>
    <dgm:cxn modelId="{11B18CD7-6797-44A8-A5B9-1B4F94B810E1}" srcId="{0BA71602-0E4F-42F3-95FE-721A43370447}" destId="{78C098AF-CD43-48B7-9A35-144AE62C0988}" srcOrd="10" destOrd="0" parTransId="{BEDEE3F4-0ED6-4C59-B17B-9A40A04A227F}" sibTransId="{D45D5952-62DA-4F95-8B5E-D8DFCE85D5B6}"/>
    <dgm:cxn modelId="{28648BEF-68F2-4BE7-AEE2-1071758781E1}" type="presOf" srcId="{036F375B-5344-4131-A8A1-37AFA53A1D80}" destId="{AF86D5AF-F002-43D0-B9CF-8FCDC0AC753E}" srcOrd="0" destOrd="0" presId="urn:diagrams.loki3.com/BracketList+Icon"/>
    <dgm:cxn modelId="{ECABC578-C6CF-47F7-905B-110EB1144B7C}" type="presOf" srcId="{F5DBF1B7-A403-49F2-86E7-D954E3F76618}" destId="{FB9D5019-EFE8-4683-B794-340513C111B7}" srcOrd="0" destOrd="0" presId="urn:diagrams.loki3.com/BracketList+Icon"/>
    <dgm:cxn modelId="{5BDA3021-F652-44CA-8E69-4D3B17846A5C}" type="presOf" srcId="{D676278C-E96E-4594-BDF8-98E883DA8806}" destId="{112A1B8F-DC04-4431-97E6-E3DF55C82390}" srcOrd="0" destOrd="0" presId="urn:diagrams.loki3.com/BracketList+Icon"/>
    <dgm:cxn modelId="{C5705A9D-6D33-4A2E-92F2-24CFFEEAE183}" srcId="{0BA71602-0E4F-42F3-95FE-721A43370447}" destId="{66C5348C-34B0-409E-8577-134FF98C4D95}" srcOrd="8" destOrd="0" parTransId="{1C544498-DC17-4DEA-82FD-B5D1E01B5EB2}" sibTransId="{3A93D19D-7E29-4C29-8012-0988541F045C}"/>
    <dgm:cxn modelId="{5535207C-4E8C-4ECC-8CEA-7D5D879E15AC}" srcId="{0BA71602-0E4F-42F3-95FE-721A43370447}" destId="{26A8FE33-92F8-498C-9DC6-C80B083CB08D}" srcOrd="3" destOrd="0" parTransId="{D56686BF-ED4B-49A0-80E1-00B4B780FCA2}" sibTransId="{6CBB3E2C-8136-4233-A7A8-D86602AD847E}"/>
    <dgm:cxn modelId="{1F7A53FB-2576-4711-A102-18EB12F159ED}" srcId="{2C2577AE-294C-4C12-868D-7315DE9F9EE1}" destId="{E7D5F736-66E7-459E-9F42-854FC4D9B1A6}" srcOrd="0" destOrd="0" parTransId="{CFEC62C1-9565-4BAB-A803-D9C4C6BD5264}" sibTransId="{FCD7BC45-1B86-4F97-B37E-C4BE026E429E}"/>
    <dgm:cxn modelId="{A01AC7CE-DF94-46B1-84E6-74825FFF78E6}" type="presOf" srcId="{11106393-CA3E-4347-B6F8-B0F8891FC47E}" destId="{0E6622E7-18B0-41B5-977D-AB41255E706D}" srcOrd="0" destOrd="0" presId="urn:diagrams.loki3.com/BracketList+Icon"/>
    <dgm:cxn modelId="{2B97BAFF-DCB7-4073-AA11-C69E9542EC47}" srcId="{0BA71602-0E4F-42F3-95FE-721A43370447}" destId="{7335D88B-FCF0-472F-AD63-3265ABE5F4AF}" srcOrd="6" destOrd="0" parTransId="{A28FEC7D-09EB-4D23-88D9-5F51F803E03E}" sibTransId="{BF9254D3-3A15-4BB8-83BF-14E0EB4D0C11}"/>
    <dgm:cxn modelId="{D5DE04BD-2D49-4312-9DBE-92BDAE500B12}" type="presOf" srcId="{E684C718-783A-4DDC-B3DC-0842E93EB7A2}" destId="{6B42AB08-19B4-4668-B0CE-A5438753A8B5}" srcOrd="0" destOrd="0" presId="urn:diagrams.loki3.com/BracketList+Icon"/>
    <dgm:cxn modelId="{ECEF5056-0269-40AA-B38B-750B39CFAA07}" type="presOf" srcId="{66C5348C-34B0-409E-8577-134FF98C4D95}" destId="{C73BB029-87B1-476D-BD87-1E97B01E22AF}" srcOrd="0" destOrd="0" presId="urn:diagrams.loki3.com/BracketList+Icon"/>
    <dgm:cxn modelId="{68D2132D-0BEF-4F89-9B45-B8F8602EBFD4}" type="presOf" srcId="{110B391E-61D5-4339-B5DB-3D239F3D10C7}" destId="{0E79E3CA-6272-44C4-8AE6-D434FC718840}" srcOrd="0" destOrd="0" presId="urn:diagrams.loki3.com/BracketList+Icon"/>
    <dgm:cxn modelId="{FA6BEB3A-C851-4825-A127-8E996FC7D9FD}" srcId="{D86A4B92-74C0-4B8C-9E59-BC9DBC6B2994}" destId="{2C6D833C-741E-4E87-9754-08765B204135}" srcOrd="0" destOrd="0" parTransId="{72C51770-D5E2-41A0-A902-384E504022B3}" sibTransId="{186C4FAA-2247-4CF4-9E5D-FCE2BC8E6859}"/>
    <dgm:cxn modelId="{BFC2745D-F1CB-4509-8552-6D690641FE9F}" srcId="{0BA71602-0E4F-42F3-95FE-721A43370447}" destId="{B77E7F71-AE55-461A-B555-CEB531BAB3EA}" srcOrd="2" destOrd="0" parTransId="{01BD29E8-B0B7-42D6-AA7A-8ADAC48901CD}" sibTransId="{BB6086B7-27E4-4221-BBFB-EBEC55F7388D}"/>
    <dgm:cxn modelId="{50B6AE61-884E-453A-AEEF-9E4AA22010A2}" srcId="{0BA71602-0E4F-42F3-95FE-721A43370447}" destId="{2C2577AE-294C-4C12-868D-7315DE9F9EE1}" srcOrd="12" destOrd="0" parTransId="{95D633DA-32BA-402E-B8CD-79C50A89F98A}" sibTransId="{4CCF1282-63E7-4B1C-B2BC-1D4CAE1547DE}"/>
    <dgm:cxn modelId="{A7AE1130-18D0-4A4D-B4B0-432787364F11}" type="presOf" srcId="{D86A4B92-74C0-4B8C-9E59-BC9DBC6B2994}" destId="{2B10232A-8218-40BB-9C1A-2337ACCAE3BE}" srcOrd="0" destOrd="0" presId="urn:diagrams.loki3.com/BracketList+Icon"/>
    <dgm:cxn modelId="{E29B29BA-58CB-4F8E-8BDD-77303EF3C180}" type="presOf" srcId="{BA494845-79EC-4EA2-A4DC-480E46FDD66C}" destId="{72D79459-8CE5-4D88-AB54-1B00E0576C87}" srcOrd="0" destOrd="0" presId="urn:diagrams.loki3.com/BracketList+Icon"/>
    <dgm:cxn modelId="{55F5EFBA-14DD-438C-A3FA-6E8C532DD0C6}" type="presOf" srcId="{78C098AF-CD43-48B7-9A35-144AE62C0988}" destId="{D5B05C4D-5D28-4C4A-8EEA-66EADBE3757D}" srcOrd="0" destOrd="0" presId="urn:diagrams.loki3.com/BracketList+Icon"/>
    <dgm:cxn modelId="{F1679474-CF90-43A6-80C7-60A9C94D62D1}" srcId="{0BA71602-0E4F-42F3-95FE-721A43370447}" destId="{5A250F4B-B3DB-4B64-94E2-BE83A8089249}" srcOrd="9" destOrd="0" parTransId="{F35E4612-AA84-4CA9-A1D8-3000DF3B73C1}" sibTransId="{5977687B-D0A0-4095-81E9-EC6707249F31}"/>
    <dgm:cxn modelId="{9346BFFB-5A30-499F-B3B8-69A84B7F2EF9}" type="presOf" srcId="{0126C4AE-39CC-48CA-ACA7-7BAFCCAB3678}" destId="{CDDEA279-748F-46A1-AF36-DE1E6C4B51F4}" srcOrd="0" destOrd="0" presId="urn:diagrams.loki3.com/BracketList+Icon"/>
    <dgm:cxn modelId="{FD749DDB-7C6A-4D8A-B0F0-0AE23CCAA76F}" type="presOf" srcId="{2C2577AE-294C-4C12-868D-7315DE9F9EE1}" destId="{866BF94B-AFFB-4186-A15C-181128B4D174}" srcOrd="0" destOrd="0" presId="urn:diagrams.loki3.com/BracketList+Icon"/>
    <dgm:cxn modelId="{B6F4A090-1036-4CEC-9909-CA8FA43EBDA4}" type="presOf" srcId="{0711C9BC-66A6-4D03-A62F-85474B748C62}" destId="{807C1BE5-06A1-4CC9-9249-99DD32249A41}" srcOrd="0" destOrd="0" presId="urn:diagrams.loki3.com/BracketList+Icon"/>
    <dgm:cxn modelId="{766C317A-0DF0-44EC-B2B2-DB24F79A3A12}" srcId="{D676278C-E96E-4594-BDF8-98E883DA8806}" destId="{0737A9BB-4132-46BB-ABD7-8E448E5069CA}" srcOrd="0" destOrd="0" parTransId="{384F0782-CDE5-427E-90C6-A77042D3BE0E}" sibTransId="{938F8B18-B920-4B2E-BF56-8417B71243A6}"/>
    <dgm:cxn modelId="{ED729A58-F2B0-4EBF-8202-4E7DA678801A}" srcId="{26A8FE33-92F8-498C-9DC6-C80B083CB08D}" destId="{509C3BDB-93C9-411F-BD6F-E553991BD9A0}" srcOrd="0" destOrd="0" parTransId="{1DC0201F-F1A2-4D41-BC00-89FB9A7F72C9}" sibTransId="{00E6D0E2-8CC0-433C-8DD9-C038DF197C7F}"/>
    <dgm:cxn modelId="{A6F72CCB-F9F6-4A5D-A12D-E7D709940F65}" srcId="{0BA71602-0E4F-42F3-95FE-721A43370447}" destId="{11106393-CA3E-4347-B6F8-B0F8891FC47E}" srcOrd="0" destOrd="0" parTransId="{BA7E41D2-D1A7-4AF6-9220-A1D9D9D1168E}" sibTransId="{86D4CE12-DC6C-4B3B-BB83-48966CEC1756}"/>
    <dgm:cxn modelId="{62B0AB16-00F0-4411-B3CB-EF40B9CD4981}" type="presOf" srcId="{B77E7F71-AE55-461A-B555-CEB531BAB3EA}" destId="{E8182E74-2B4D-4168-A453-F7B14536C8B1}" srcOrd="0" destOrd="0" presId="urn:diagrams.loki3.com/BracketList+Icon"/>
    <dgm:cxn modelId="{803D3C40-2F31-4B7F-8DDA-40C1AA025AFC}" type="presOf" srcId="{26A8FE33-92F8-498C-9DC6-C80B083CB08D}" destId="{60A7F26F-D310-473E-BF3D-3A1C790875F7}" srcOrd="0" destOrd="0" presId="urn:diagrams.loki3.com/BracketList+Icon"/>
    <dgm:cxn modelId="{91320E36-2634-46DC-986C-1C85719B62F3}" type="presOf" srcId="{01DDF0EC-47DE-402F-BCA5-A5EF4A6C2AB1}" destId="{C65DC4B7-2286-45DF-A467-CACBE6F8F687}" srcOrd="0" destOrd="0" presId="urn:diagrams.loki3.com/BracketList+Icon"/>
    <dgm:cxn modelId="{F48CA440-467B-45C2-AE6F-0ED740E24BF4}" srcId="{A2BEFA46-B9E7-46B2-9C42-0F8DB730F570}" destId="{26F80A5B-3F88-4B30-B0E4-D07B4434DF0A}" srcOrd="0" destOrd="0" parTransId="{107EB537-6B3B-450A-80E5-4C3AF9288A29}" sibTransId="{795081E0-D754-463B-9CE1-3E9F04194BCB}"/>
    <dgm:cxn modelId="{0EEE2C13-152D-474D-928C-ACDCB95A6225}" srcId="{0BA71602-0E4F-42F3-95FE-721A43370447}" destId="{A2BEFA46-B9E7-46B2-9C42-0F8DB730F570}" srcOrd="5" destOrd="0" parTransId="{8C827349-57C5-4F0E-941C-D8098A9FC119}" sibTransId="{AE0E9D48-62AC-4426-A334-91604D9A6158}"/>
    <dgm:cxn modelId="{276794E9-7917-4582-96C5-570C526A0E05}" srcId="{110B391E-61D5-4339-B5DB-3D239F3D10C7}" destId="{6F114890-B039-46FD-90C8-6B1BC69C6FDD}" srcOrd="0" destOrd="0" parTransId="{859CE878-80C4-4585-A528-708ABE25BA27}" sibTransId="{5F78A266-1B72-4393-BA4F-ABF290F38DB4}"/>
    <dgm:cxn modelId="{FC870622-BDA4-4773-ACD7-A9F3A2C280B4}" type="presOf" srcId="{A2BEFA46-B9E7-46B2-9C42-0F8DB730F570}" destId="{D4E5595E-7A7C-496C-8BD1-D40E816F12D2}" srcOrd="0" destOrd="0" presId="urn:diagrams.loki3.com/BracketList+Icon"/>
    <dgm:cxn modelId="{AA717A26-D9FD-4F3D-9374-F0B40965A51C}" srcId="{78C098AF-CD43-48B7-9A35-144AE62C0988}" destId="{4B6D8C27-1778-47E1-B7FB-9E35030BB65F}" srcOrd="0" destOrd="0" parTransId="{F14FFA92-4695-4D46-A4A8-2C4885A62BBD}" sibTransId="{A865C932-D6D7-42E0-9848-78A1736BF07A}"/>
    <dgm:cxn modelId="{B9406DB1-52C1-44DB-BE67-2559ED0F9DD9}" srcId="{7335D88B-FCF0-472F-AD63-3265ABE5F4AF}" destId="{213D4C9E-C557-497B-95D1-CC77F6C5ACAE}" srcOrd="0" destOrd="0" parTransId="{0519D3CD-67C5-45A3-8198-1CF29B0776EC}" sibTransId="{C7BADE7C-43E3-4E3E-9E10-5D0F3CE2E1D2}"/>
    <dgm:cxn modelId="{0422E28E-EE2B-4DE2-B92B-F090F9A5B18B}" type="presOf" srcId="{6F114890-B039-46FD-90C8-6B1BC69C6FDD}" destId="{5400428B-F73F-40B5-A768-64792344E03E}" srcOrd="0" destOrd="0" presId="urn:diagrams.loki3.com/BracketList+Icon"/>
    <dgm:cxn modelId="{30B0C428-FE33-4B60-B146-2A076E4D71C3}" type="presOf" srcId="{E7D5F736-66E7-459E-9F42-854FC4D9B1A6}" destId="{F4D2F4C3-9E16-4F20-9885-BE7B71219691}" srcOrd="0" destOrd="0" presId="urn:diagrams.loki3.com/BracketList+Icon"/>
    <dgm:cxn modelId="{479852FC-1614-4795-B5BD-DC4E626718F6}" type="presOf" srcId="{5A250F4B-B3DB-4B64-94E2-BE83A8089249}" destId="{9CF741D7-C01D-4C68-B654-72B4BE6B807F}" srcOrd="0" destOrd="0" presId="urn:diagrams.loki3.com/BracketList+Icon"/>
    <dgm:cxn modelId="{86E020C8-2B77-445E-9917-915AAA29B82C}" type="presOf" srcId="{509C3BDB-93C9-411F-BD6F-E553991BD9A0}" destId="{2FBA87EF-DC7F-4FE2-844A-3EB368518027}" srcOrd="0" destOrd="0" presId="urn:diagrams.loki3.com/BracketList+Icon"/>
    <dgm:cxn modelId="{C7A4D4DC-7EE3-44DE-BE03-A579271D6E06}" srcId="{0BA71602-0E4F-42F3-95FE-721A43370447}" destId="{D86A4B92-74C0-4B8C-9E59-BC9DBC6B2994}" srcOrd="11" destOrd="0" parTransId="{6D707AF9-19FA-4FE7-9B1D-6574DF762385}" sibTransId="{47A45E7A-C8E2-4861-80EC-0C1F6B1D2B6C}"/>
    <dgm:cxn modelId="{7C5074C3-E5C4-4824-9C9B-71CE452C11EC}" srcId="{0BA71602-0E4F-42F3-95FE-721A43370447}" destId="{F5DBF1B7-A403-49F2-86E7-D954E3F76618}" srcOrd="7" destOrd="0" parTransId="{B605443F-0513-4609-9F74-4047AEC95CE6}" sibTransId="{8DD38A80-EB12-4B9F-81B2-09D8303430D2}"/>
    <dgm:cxn modelId="{F18BDD15-BF5A-4327-9233-24D05C821D8F}" type="presOf" srcId="{0BA71602-0E4F-42F3-95FE-721A43370447}" destId="{73FF4441-3ED2-4D94-9D5D-534DFE88B0DF}" srcOrd="0" destOrd="0" presId="urn:diagrams.loki3.com/BracketList+Icon"/>
    <dgm:cxn modelId="{C5CFA4FF-B787-4E7E-AF94-DB40FE820480}" srcId="{0BA71602-0E4F-42F3-95FE-721A43370447}" destId="{E684C718-783A-4DDC-B3DC-0842E93EB7A2}" srcOrd="1" destOrd="0" parTransId="{72519D45-58C8-465F-98DF-61C90817A923}" sibTransId="{DCE08812-4083-4607-924B-5ABD90CD8669}"/>
    <dgm:cxn modelId="{4B98E598-4BBC-4716-95AD-7F255E74DA7C}" srcId="{5A250F4B-B3DB-4B64-94E2-BE83A8089249}" destId="{BA494845-79EC-4EA2-A4DC-480E46FDD66C}" srcOrd="0" destOrd="0" parTransId="{D25A1382-EEB0-4088-A900-85ACF5899CE1}" sibTransId="{7B954260-5944-480E-B148-387915CEFB25}"/>
    <dgm:cxn modelId="{F62B7263-DD0F-48DD-B448-17535506776F}" srcId="{0BA71602-0E4F-42F3-95FE-721A43370447}" destId="{110B391E-61D5-4339-B5DB-3D239F3D10C7}" srcOrd="13" destOrd="0" parTransId="{DB9C4F33-6D98-4E00-8BB0-58CEDD9C7A17}" sibTransId="{EDCB3029-B3CE-4748-9424-8E8C8DE0AD6D}"/>
    <dgm:cxn modelId="{DDB13AA3-5ABC-4304-9538-39C8148A90D0}" type="presOf" srcId="{26F80A5B-3F88-4B30-B0E4-D07B4434DF0A}" destId="{F6835DFC-0A78-4ED7-A1F8-CF240EBF17BD}" srcOrd="0" destOrd="0" presId="urn:diagrams.loki3.com/BracketList+Icon"/>
    <dgm:cxn modelId="{05EDDC30-77EC-48D1-9686-E93461163C83}" type="presOf" srcId="{7335D88B-FCF0-472F-AD63-3265ABE5F4AF}" destId="{3E7D4150-AE26-48D7-A149-539590EE97ED}" srcOrd="0" destOrd="0" presId="urn:diagrams.loki3.com/BracketList+Icon"/>
    <dgm:cxn modelId="{DEC967BE-60AA-41E1-813C-EDD80132E5F3}" type="presOf" srcId="{54F34538-956B-4FC7-9501-2BD70EE17A4B}" destId="{DA21C8DB-9388-4335-97E0-AC93BF20D0C1}" srcOrd="0" destOrd="0" presId="urn:diagrams.loki3.com/BracketList+Icon"/>
    <dgm:cxn modelId="{B159DDF3-29E6-42B3-A555-7061B73099A1}" type="presOf" srcId="{213D4C9E-C557-497B-95D1-CC77F6C5ACAE}" destId="{73809ABF-0BB8-48BC-8044-81DBF5BA48CF}" srcOrd="0" destOrd="0" presId="urn:diagrams.loki3.com/BracketList+Icon"/>
    <dgm:cxn modelId="{DE92A999-9CD8-46E4-A65F-F73A84552942}" srcId="{B77E7F71-AE55-461A-B555-CEB531BAB3EA}" destId="{01DDF0EC-47DE-402F-BCA5-A5EF4A6C2AB1}" srcOrd="0" destOrd="0" parTransId="{1C9900DE-5960-45C6-B6F9-F4927269E6C6}" sibTransId="{BF8F090F-2995-4645-B097-AE49F2448A52}"/>
    <dgm:cxn modelId="{5FA20847-E2C5-49CF-AE79-0764B5EAC7F0}" srcId="{E684C718-783A-4DDC-B3DC-0842E93EB7A2}" destId="{0711C9BC-66A6-4D03-A62F-85474B748C62}" srcOrd="0" destOrd="0" parTransId="{9512FCFB-0A0B-414D-914B-F0084E3575D2}" sibTransId="{F9E3C352-B71E-47FA-821F-C99E62ABF3E8}"/>
    <dgm:cxn modelId="{DBF556DD-0716-4A0D-A176-9AFA28F116CF}" srcId="{F5DBF1B7-A403-49F2-86E7-D954E3F76618}" destId="{54F34538-956B-4FC7-9501-2BD70EE17A4B}" srcOrd="0" destOrd="0" parTransId="{50436924-3420-4EDD-ADBE-579562F0DEFB}" sibTransId="{AEC0E615-94AD-4501-8C46-6126E6A8657E}"/>
    <dgm:cxn modelId="{ED9927B8-AE43-4C86-BCD5-41BCFFD213EA}" srcId="{66C5348C-34B0-409E-8577-134FF98C4D95}" destId="{036F375B-5344-4131-A8A1-37AFA53A1D80}" srcOrd="0" destOrd="0" parTransId="{C429C31B-541F-4B3B-8B2F-8B102351043E}" sibTransId="{9C34D79E-0792-40E9-8BCD-2DAA8AC6B86C}"/>
    <dgm:cxn modelId="{885D8D8E-796A-4C7C-9670-0B77A7D59AD0}" type="presOf" srcId="{4B6D8C27-1778-47E1-B7FB-9E35030BB65F}" destId="{10466339-9037-4833-8055-7EDF52A3D5AB}" srcOrd="0" destOrd="0" presId="urn:diagrams.loki3.com/BracketList+Icon"/>
    <dgm:cxn modelId="{AEE0C83E-0D22-45A8-BE63-383960C11D9D}" type="presOf" srcId="{2C6D833C-741E-4E87-9754-08765B204135}" destId="{EFA5F123-4574-41BF-B3E0-E2FEC0EB429B}" srcOrd="0" destOrd="0" presId="urn:diagrams.loki3.com/BracketList+Icon"/>
    <dgm:cxn modelId="{1A4C3835-54D0-4A3E-9B53-DCDAB76FE98C}" type="presParOf" srcId="{73FF4441-3ED2-4D94-9D5D-534DFE88B0DF}" destId="{DBA120F0-8506-4FC5-88A7-D1C4FE63794F}" srcOrd="0" destOrd="0" presId="urn:diagrams.loki3.com/BracketList+Icon"/>
    <dgm:cxn modelId="{8852FCC7-6CF9-4F8C-8124-40E660756500}" type="presParOf" srcId="{DBA120F0-8506-4FC5-88A7-D1C4FE63794F}" destId="{0E6622E7-18B0-41B5-977D-AB41255E706D}" srcOrd="0" destOrd="0" presId="urn:diagrams.loki3.com/BracketList+Icon"/>
    <dgm:cxn modelId="{06F851BC-7150-40AB-8FAE-90215871050F}" type="presParOf" srcId="{DBA120F0-8506-4FC5-88A7-D1C4FE63794F}" destId="{915510AB-8843-4D76-AC53-D3E95F64A2CA}" srcOrd="1" destOrd="0" presId="urn:diagrams.loki3.com/BracketList+Icon"/>
    <dgm:cxn modelId="{0660BE92-AD44-431A-9549-89F69DEBA4ED}" type="presParOf" srcId="{DBA120F0-8506-4FC5-88A7-D1C4FE63794F}" destId="{7CAB911D-7198-4B7F-A204-FEB85A2DB338}" srcOrd="2" destOrd="0" presId="urn:diagrams.loki3.com/BracketList+Icon"/>
    <dgm:cxn modelId="{04D51FB9-C622-4714-889A-9C472D768210}" type="presParOf" srcId="{DBA120F0-8506-4FC5-88A7-D1C4FE63794F}" destId="{CDDEA279-748F-46A1-AF36-DE1E6C4B51F4}" srcOrd="3" destOrd="0" presId="urn:diagrams.loki3.com/BracketList+Icon"/>
    <dgm:cxn modelId="{17D2EBEC-A6D1-472B-B9D8-3B18D5F38FD1}" type="presParOf" srcId="{73FF4441-3ED2-4D94-9D5D-534DFE88B0DF}" destId="{A48D3CC0-92D5-49FF-9AB7-8047CE558734}" srcOrd="1" destOrd="0" presId="urn:diagrams.loki3.com/BracketList+Icon"/>
    <dgm:cxn modelId="{011A8A3E-BBBC-4965-9D19-C8491BB34DC7}" type="presParOf" srcId="{73FF4441-3ED2-4D94-9D5D-534DFE88B0DF}" destId="{25FACE69-4447-4065-A195-EC6E50D7F8A4}" srcOrd="2" destOrd="0" presId="urn:diagrams.loki3.com/BracketList+Icon"/>
    <dgm:cxn modelId="{5E86553D-E23C-49A4-8E5E-A7B3FF313E98}" type="presParOf" srcId="{25FACE69-4447-4065-A195-EC6E50D7F8A4}" destId="{6B42AB08-19B4-4668-B0CE-A5438753A8B5}" srcOrd="0" destOrd="0" presId="urn:diagrams.loki3.com/BracketList+Icon"/>
    <dgm:cxn modelId="{BBC27ECD-1252-41EF-9AF2-11A902CABBC6}" type="presParOf" srcId="{25FACE69-4447-4065-A195-EC6E50D7F8A4}" destId="{E9530903-6891-4E4A-9171-6AABD091DF33}" srcOrd="1" destOrd="0" presId="urn:diagrams.loki3.com/BracketList+Icon"/>
    <dgm:cxn modelId="{CF8A7E57-4A23-4188-9FCB-2D0A5AB2DAA6}" type="presParOf" srcId="{25FACE69-4447-4065-A195-EC6E50D7F8A4}" destId="{E90ABC04-519E-4A72-8503-13A0EE5A4055}" srcOrd="2" destOrd="0" presId="urn:diagrams.loki3.com/BracketList+Icon"/>
    <dgm:cxn modelId="{609C9538-E833-436D-8491-2077393ACE9F}" type="presParOf" srcId="{25FACE69-4447-4065-A195-EC6E50D7F8A4}" destId="{807C1BE5-06A1-4CC9-9249-99DD32249A41}" srcOrd="3" destOrd="0" presId="urn:diagrams.loki3.com/BracketList+Icon"/>
    <dgm:cxn modelId="{A7D59B38-B8DB-401C-9A7A-00E66F5B3E14}" type="presParOf" srcId="{73FF4441-3ED2-4D94-9D5D-534DFE88B0DF}" destId="{EAA5305F-B4BA-4151-8CB3-973C8022C47F}" srcOrd="3" destOrd="0" presId="urn:diagrams.loki3.com/BracketList+Icon"/>
    <dgm:cxn modelId="{CFA80410-8E3A-405A-A4DC-941BFA9DE375}" type="presParOf" srcId="{73FF4441-3ED2-4D94-9D5D-534DFE88B0DF}" destId="{9A2B34A0-07D7-49AC-9A2C-A3BFC8E316AA}" srcOrd="4" destOrd="0" presId="urn:diagrams.loki3.com/BracketList+Icon"/>
    <dgm:cxn modelId="{173340E9-F063-46AF-8E65-24825EF40FAB}" type="presParOf" srcId="{9A2B34A0-07D7-49AC-9A2C-A3BFC8E316AA}" destId="{E8182E74-2B4D-4168-A453-F7B14536C8B1}" srcOrd="0" destOrd="0" presId="urn:diagrams.loki3.com/BracketList+Icon"/>
    <dgm:cxn modelId="{BAA69779-4F4A-4B18-A4B3-8CDFE1A9E9F7}" type="presParOf" srcId="{9A2B34A0-07D7-49AC-9A2C-A3BFC8E316AA}" destId="{BEE17382-5F45-4037-BC2F-DD2052027C14}" srcOrd="1" destOrd="0" presId="urn:diagrams.loki3.com/BracketList+Icon"/>
    <dgm:cxn modelId="{5E272E75-84BC-4CDD-813E-D8C6DB1AEB4E}" type="presParOf" srcId="{9A2B34A0-07D7-49AC-9A2C-A3BFC8E316AA}" destId="{40E2C246-0954-45FD-B856-487C743215C0}" srcOrd="2" destOrd="0" presId="urn:diagrams.loki3.com/BracketList+Icon"/>
    <dgm:cxn modelId="{E44ABA9E-2F31-4727-BCB5-5BF3E6DD3625}" type="presParOf" srcId="{9A2B34A0-07D7-49AC-9A2C-A3BFC8E316AA}" destId="{C65DC4B7-2286-45DF-A467-CACBE6F8F687}" srcOrd="3" destOrd="0" presId="urn:diagrams.loki3.com/BracketList+Icon"/>
    <dgm:cxn modelId="{9219E815-BE7E-4B54-A968-CD7B99248D97}" type="presParOf" srcId="{73FF4441-3ED2-4D94-9D5D-534DFE88B0DF}" destId="{1213B433-CA1E-413E-9326-A6F0C688E842}" srcOrd="5" destOrd="0" presId="urn:diagrams.loki3.com/BracketList+Icon"/>
    <dgm:cxn modelId="{320022E8-E824-47F9-A1E2-DF472D0A9643}" type="presParOf" srcId="{73FF4441-3ED2-4D94-9D5D-534DFE88B0DF}" destId="{FF1CD017-1A0D-4684-84A3-94D6097D50DC}" srcOrd="6" destOrd="0" presId="urn:diagrams.loki3.com/BracketList+Icon"/>
    <dgm:cxn modelId="{4DCF23B7-4152-468A-BAFF-97821ACEFF16}" type="presParOf" srcId="{FF1CD017-1A0D-4684-84A3-94D6097D50DC}" destId="{60A7F26F-D310-473E-BF3D-3A1C790875F7}" srcOrd="0" destOrd="0" presId="urn:diagrams.loki3.com/BracketList+Icon"/>
    <dgm:cxn modelId="{8E8324AF-8336-4AF9-9C6E-8939645EC176}" type="presParOf" srcId="{FF1CD017-1A0D-4684-84A3-94D6097D50DC}" destId="{0B6E8C76-8658-4915-BA43-8F87228B8540}" srcOrd="1" destOrd="0" presId="urn:diagrams.loki3.com/BracketList+Icon"/>
    <dgm:cxn modelId="{D556DD72-2325-4DEB-B045-1AE194207014}" type="presParOf" srcId="{FF1CD017-1A0D-4684-84A3-94D6097D50DC}" destId="{D2AB1744-F011-4471-B7D3-A5B1FE5668EA}" srcOrd="2" destOrd="0" presId="urn:diagrams.loki3.com/BracketList+Icon"/>
    <dgm:cxn modelId="{0B34B518-8E26-4776-B2BE-3BB4C18FA165}" type="presParOf" srcId="{FF1CD017-1A0D-4684-84A3-94D6097D50DC}" destId="{2FBA87EF-DC7F-4FE2-844A-3EB368518027}" srcOrd="3" destOrd="0" presId="urn:diagrams.loki3.com/BracketList+Icon"/>
    <dgm:cxn modelId="{337B9B98-B7C4-4409-9C10-56566C9C42EC}" type="presParOf" srcId="{73FF4441-3ED2-4D94-9D5D-534DFE88B0DF}" destId="{7F222BED-A859-4BAB-A868-568CBCE84871}" srcOrd="7" destOrd="0" presId="urn:diagrams.loki3.com/BracketList+Icon"/>
    <dgm:cxn modelId="{36261D3D-6ED2-4F87-B328-6568186CD6CE}" type="presParOf" srcId="{73FF4441-3ED2-4D94-9D5D-534DFE88B0DF}" destId="{4254CC79-13C4-487D-BC97-DC3AC9A9EEA7}" srcOrd="8" destOrd="0" presId="urn:diagrams.loki3.com/BracketList+Icon"/>
    <dgm:cxn modelId="{DC2A35A4-F681-4222-80E4-D19273978259}" type="presParOf" srcId="{4254CC79-13C4-487D-BC97-DC3AC9A9EEA7}" destId="{112A1B8F-DC04-4431-97E6-E3DF55C82390}" srcOrd="0" destOrd="0" presId="urn:diagrams.loki3.com/BracketList+Icon"/>
    <dgm:cxn modelId="{7672E363-CBC6-4B5E-AF4A-9C44BA1B80E0}" type="presParOf" srcId="{4254CC79-13C4-487D-BC97-DC3AC9A9EEA7}" destId="{2AF8B6E4-C3A2-4B4F-A5D2-A85EF8EA59DD}" srcOrd="1" destOrd="0" presId="urn:diagrams.loki3.com/BracketList+Icon"/>
    <dgm:cxn modelId="{44A776EA-E28A-4DBF-9D3C-A93925987496}" type="presParOf" srcId="{4254CC79-13C4-487D-BC97-DC3AC9A9EEA7}" destId="{B918EA3F-0753-4743-B741-31395B0FAC0F}" srcOrd="2" destOrd="0" presId="urn:diagrams.loki3.com/BracketList+Icon"/>
    <dgm:cxn modelId="{7CCF69EC-2A43-47ED-B38C-FAB741040A2C}" type="presParOf" srcId="{4254CC79-13C4-487D-BC97-DC3AC9A9EEA7}" destId="{104E5E22-976D-449E-9B77-AC884E18F888}" srcOrd="3" destOrd="0" presId="urn:diagrams.loki3.com/BracketList+Icon"/>
    <dgm:cxn modelId="{50686C35-AC10-4FBE-943D-5F29A307E1B6}" type="presParOf" srcId="{73FF4441-3ED2-4D94-9D5D-534DFE88B0DF}" destId="{CD02EB5F-3544-4933-BCEA-655F795E34C1}" srcOrd="9" destOrd="0" presId="urn:diagrams.loki3.com/BracketList+Icon"/>
    <dgm:cxn modelId="{5A6E1F82-9AA4-4F1B-BEF8-BE262F3BD05F}" type="presParOf" srcId="{73FF4441-3ED2-4D94-9D5D-534DFE88B0DF}" destId="{988AF79E-FC12-471C-AC32-246A89C604E9}" srcOrd="10" destOrd="0" presId="urn:diagrams.loki3.com/BracketList+Icon"/>
    <dgm:cxn modelId="{33FA3924-215D-46F0-8E2D-B472CF57BA48}" type="presParOf" srcId="{988AF79E-FC12-471C-AC32-246A89C604E9}" destId="{D4E5595E-7A7C-496C-8BD1-D40E816F12D2}" srcOrd="0" destOrd="0" presId="urn:diagrams.loki3.com/BracketList+Icon"/>
    <dgm:cxn modelId="{361BE6AC-E11F-4B5B-AF74-00EDFA3B4A70}" type="presParOf" srcId="{988AF79E-FC12-471C-AC32-246A89C604E9}" destId="{3487029C-5E2E-493C-A327-E1E92A348E84}" srcOrd="1" destOrd="0" presId="urn:diagrams.loki3.com/BracketList+Icon"/>
    <dgm:cxn modelId="{BCF613B9-9D4F-4727-B215-6EAB3D37F9A1}" type="presParOf" srcId="{988AF79E-FC12-471C-AC32-246A89C604E9}" destId="{886F61E6-528A-4BD2-84E2-576BE7A06AFE}" srcOrd="2" destOrd="0" presId="urn:diagrams.loki3.com/BracketList+Icon"/>
    <dgm:cxn modelId="{E4DAE4C0-87D7-4FF5-A6AB-64EE0D829CCC}" type="presParOf" srcId="{988AF79E-FC12-471C-AC32-246A89C604E9}" destId="{F6835DFC-0A78-4ED7-A1F8-CF240EBF17BD}" srcOrd="3" destOrd="0" presId="urn:diagrams.loki3.com/BracketList+Icon"/>
    <dgm:cxn modelId="{8146E887-F029-4FFA-B7A4-B68EC996B6C5}" type="presParOf" srcId="{73FF4441-3ED2-4D94-9D5D-534DFE88B0DF}" destId="{66B73AA6-A03D-4BE5-B313-26695DCACBA1}" srcOrd="11" destOrd="0" presId="urn:diagrams.loki3.com/BracketList+Icon"/>
    <dgm:cxn modelId="{A547E78F-E751-4EE0-B3AA-C21018D6EB9A}" type="presParOf" srcId="{73FF4441-3ED2-4D94-9D5D-534DFE88B0DF}" destId="{C7F7A003-7DC2-4361-85CE-65C3DC804F7C}" srcOrd="12" destOrd="0" presId="urn:diagrams.loki3.com/BracketList+Icon"/>
    <dgm:cxn modelId="{06929BE1-3EC1-4833-B1F8-237381BF2763}" type="presParOf" srcId="{C7F7A003-7DC2-4361-85CE-65C3DC804F7C}" destId="{3E7D4150-AE26-48D7-A149-539590EE97ED}" srcOrd="0" destOrd="0" presId="urn:diagrams.loki3.com/BracketList+Icon"/>
    <dgm:cxn modelId="{56CDB02A-8077-49B7-8A58-F7DACD4946DD}" type="presParOf" srcId="{C7F7A003-7DC2-4361-85CE-65C3DC804F7C}" destId="{8F054677-4064-4BCE-88CF-2DE3037AD962}" srcOrd="1" destOrd="0" presId="urn:diagrams.loki3.com/BracketList+Icon"/>
    <dgm:cxn modelId="{543F3874-6274-4104-BE4D-F558C193EEC5}" type="presParOf" srcId="{C7F7A003-7DC2-4361-85CE-65C3DC804F7C}" destId="{DB551E11-3539-4C22-8AC6-76C20CB0F407}" srcOrd="2" destOrd="0" presId="urn:diagrams.loki3.com/BracketList+Icon"/>
    <dgm:cxn modelId="{46C29E1C-421A-48AA-8333-3CFDC90A9E97}" type="presParOf" srcId="{C7F7A003-7DC2-4361-85CE-65C3DC804F7C}" destId="{73809ABF-0BB8-48BC-8044-81DBF5BA48CF}" srcOrd="3" destOrd="0" presId="urn:diagrams.loki3.com/BracketList+Icon"/>
    <dgm:cxn modelId="{B3BA96DF-9FBD-4250-9AFA-4509FEF96206}" type="presParOf" srcId="{73FF4441-3ED2-4D94-9D5D-534DFE88B0DF}" destId="{1E494AFD-78DA-4E69-B476-EE4A9CE30583}" srcOrd="13" destOrd="0" presId="urn:diagrams.loki3.com/BracketList+Icon"/>
    <dgm:cxn modelId="{A74A6B76-F17F-4DA1-9E80-EAF9AD09FDB5}" type="presParOf" srcId="{73FF4441-3ED2-4D94-9D5D-534DFE88B0DF}" destId="{D0621B2F-B4B3-4931-B5F4-757369719983}" srcOrd="14" destOrd="0" presId="urn:diagrams.loki3.com/BracketList+Icon"/>
    <dgm:cxn modelId="{345742DE-B527-4AB0-83D9-68970FCCA500}" type="presParOf" srcId="{D0621B2F-B4B3-4931-B5F4-757369719983}" destId="{FB9D5019-EFE8-4683-B794-340513C111B7}" srcOrd="0" destOrd="0" presId="urn:diagrams.loki3.com/BracketList+Icon"/>
    <dgm:cxn modelId="{8910C136-FCD7-43C3-BDC1-9B1A8E053551}" type="presParOf" srcId="{D0621B2F-B4B3-4931-B5F4-757369719983}" destId="{4E159054-CFBE-4D00-9AB2-577C433E8BEE}" srcOrd="1" destOrd="0" presId="urn:diagrams.loki3.com/BracketList+Icon"/>
    <dgm:cxn modelId="{882E4412-9809-4D4A-A016-F7977136AD43}" type="presParOf" srcId="{D0621B2F-B4B3-4931-B5F4-757369719983}" destId="{11B429A8-D770-42BF-A529-449AFFA1F1BB}" srcOrd="2" destOrd="0" presId="urn:diagrams.loki3.com/BracketList+Icon"/>
    <dgm:cxn modelId="{84D2E8B8-B8B0-402D-ABEF-F9DC00F6126E}" type="presParOf" srcId="{D0621B2F-B4B3-4931-B5F4-757369719983}" destId="{DA21C8DB-9388-4335-97E0-AC93BF20D0C1}" srcOrd="3" destOrd="0" presId="urn:diagrams.loki3.com/BracketList+Icon"/>
    <dgm:cxn modelId="{AE836DAB-10FD-41A6-91C8-BABE32340664}" type="presParOf" srcId="{73FF4441-3ED2-4D94-9D5D-534DFE88B0DF}" destId="{29EB4C46-3B76-4DFF-AE7E-81F0FA50DCDC}" srcOrd="15" destOrd="0" presId="urn:diagrams.loki3.com/BracketList+Icon"/>
    <dgm:cxn modelId="{FBE3EAFB-F864-4DD8-AE7B-786A4FF9B583}" type="presParOf" srcId="{73FF4441-3ED2-4D94-9D5D-534DFE88B0DF}" destId="{150FC8D6-C617-4BB1-9CE6-459FD5773CE6}" srcOrd="16" destOrd="0" presId="urn:diagrams.loki3.com/BracketList+Icon"/>
    <dgm:cxn modelId="{3A85FDA1-35A7-47B7-BCAF-7D199DAD6496}" type="presParOf" srcId="{150FC8D6-C617-4BB1-9CE6-459FD5773CE6}" destId="{C73BB029-87B1-476D-BD87-1E97B01E22AF}" srcOrd="0" destOrd="0" presId="urn:diagrams.loki3.com/BracketList+Icon"/>
    <dgm:cxn modelId="{D9D66C06-B45C-4F25-85AB-BC7E8496D17D}" type="presParOf" srcId="{150FC8D6-C617-4BB1-9CE6-459FD5773CE6}" destId="{22B9AD87-E210-43E6-931C-0F3910510E69}" srcOrd="1" destOrd="0" presId="urn:diagrams.loki3.com/BracketList+Icon"/>
    <dgm:cxn modelId="{146AA323-2B82-450F-86FF-D7FB9C6AA4A3}" type="presParOf" srcId="{150FC8D6-C617-4BB1-9CE6-459FD5773CE6}" destId="{FD558B48-4A0C-4AB3-B543-CCD4A967C55B}" srcOrd="2" destOrd="0" presId="urn:diagrams.loki3.com/BracketList+Icon"/>
    <dgm:cxn modelId="{2356D615-34DE-4FB8-9E50-65599EC51E8E}" type="presParOf" srcId="{150FC8D6-C617-4BB1-9CE6-459FD5773CE6}" destId="{AF86D5AF-F002-43D0-B9CF-8FCDC0AC753E}" srcOrd="3" destOrd="0" presId="urn:diagrams.loki3.com/BracketList+Icon"/>
    <dgm:cxn modelId="{C065A73F-0DE1-4E9C-9EC9-87E269F5E91A}" type="presParOf" srcId="{73FF4441-3ED2-4D94-9D5D-534DFE88B0DF}" destId="{6CC80904-33D0-4EE0-BE1F-106BDFED1CC1}" srcOrd="17" destOrd="0" presId="urn:diagrams.loki3.com/BracketList+Icon"/>
    <dgm:cxn modelId="{59D655F1-C6D3-404A-B9B1-E1C6E7DAE4E7}" type="presParOf" srcId="{73FF4441-3ED2-4D94-9D5D-534DFE88B0DF}" destId="{D4C59320-04CF-4E23-A5F1-17114426C323}" srcOrd="18" destOrd="0" presId="urn:diagrams.loki3.com/BracketList+Icon"/>
    <dgm:cxn modelId="{70706235-3030-4848-81CD-18CED521B30C}" type="presParOf" srcId="{D4C59320-04CF-4E23-A5F1-17114426C323}" destId="{9CF741D7-C01D-4C68-B654-72B4BE6B807F}" srcOrd="0" destOrd="0" presId="urn:diagrams.loki3.com/BracketList+Icon"/>
    <dgm:cxn modelId="{3A4209D8-1F5D-42A7-BEC4-B2B021B992A2}" type="presParOf" srcId="{D4C59320-04CF-4E23-A5F1-17114426C323}" destId="{363EBB1D-1A91-4A60-A071-C979789E7481}" srcOrd="1" destOrd="0" presId="urn:diagrams.loki3.com/BracketList+Icon"/>
    <dgm:cxn modelId="{EAF3EB26-B301-41BE-A166-099AC0754829}" type="presParOf" srcId="{D4C59320-04CF-4E23-A5F1-17114426C323}" destId="{DD508229-B84B-4A17-8958-60881EEC3D25}" srcOrd="2" destOrd="0" presId="urn:diagrams.loki3.com/BracketList+Icon"/>
    <dgm:cxn modelId="{79667969-D41B-46D5-B6A5-06C83C7B0221}" type="presParOf" srcId="{D4C59320-04CF-4E23-A5F1-17114426C323}" destId="{72D79459-8CE5-4D88-AB54-1B00E0576C87}" srcOrd="3" destOrd="0" presId="urn:diagrams.loki3.com/BracketList+Icon"/>
    <dgm:cxn modelId="{36963B72-462E-42A7-9BAD-6DEFA3C22DDE}" type="presParOf" srcId="{73FF4441-3ED2-4D94-9D5D-534DFE88B0DF}" destId="{ABF74F9A-FFA9-429C-8898-98BABAF57CDA}" srcOrd="19" destOrd="0" presId="urn:diagrams.loki3.com/BracketList+Icon"/>
    <dgm:cxn modelId="{10FBB1FC-842F-423C-A189-A3E44A8A5EFB}" type="presParOf" srcId="{73FF4441-3ED2-4D94-9D5D-534DFE88B0DF}" destId="{01F7C9C8-37D8-47CF-9ABD-823C38E4533F}" srcOrd="20" destOrd="0" presId="urn:diagrams.loki3.com/BracketList+Icon"/>
    <dgm:cxn modelId="{B1F7F23B-40A2-465D-9640-CB67E699BBA7}" type="presParOf" srcId="{01F7C9C8-37D8-47CF-9ABD-823C38E4533F}" destId="{D5B05C4D-5D28-4C4A-8EEA-66EADBE3757D}" srcOrd="0" destOrd="0" presId="urn:diagrams.loki3.com/BracketList+Icon"/>
    <dgm:cxn modelId="{2835A10B-02B8-4AFB-AD79-CD85F6BBD27E}" type="presParOf" srcId="{01F7C9C8-37D8-47CF-9ABD-823C38E4533F}" destId="{0009F7FB-8837-42B3-A7C9-F310D330A6DC}" srcOrd="1" destOrd="0" presId="urn:diagrams.loki3.com/BracketList+Icon"/>
    <dgm:cxn modelId="{34C5E579-02D3-404C-B4AB-FB0FD13CBE26}" type="presParOf" srcId="{01F7C9C8-37D8-47CF-9ABD-823C38E4533F}" destId="{82A3B65E-12ED-4498-8FC5-2720055CB741}" srcOrd="2" destOrd="0" presId="urn:diagrams.loki3.com/BracketList+Icon"/>
    <dgm:cxn modelId="{6621B765-EA4C-4878-81FB-B097F510457F}" type="presParOf" srcId="{01F7C9C8-37D8-47CF-9ABD-823C38E4533F}" destId="{10466339-9037-4833-8055-7EDF52A3D5AB}" srcOrd="3" destOrd="0" presId="urn:diagrams.loki3.com/BracketList+Icon"/>
    <dgm:cxn modelId="{2ADE2C0C-19FF-40AB-A059-24E100B8EFF5}" type="presParOf" srcId="{73FF4441-3ED2-4D94-9D5D-534DFE88B0DF}" destId="{EA6D33DB-4635-4FF7-931F-1B98B2F089BB}" srcOrd="21" destOrd="0" presId="urn:diagrams.loki3.com/BracketList+Icon"/>
    <dgm:cxn modelId="{17931FE6-1002-40D9-8F00-3CA7A65F8C70}" type="presParOf" srcId="{73FF4441-3ED2-4D94-9D5D-534DFE88B0DF}" destId="{0F807DCB-D874-4889-A800-0005F0E7BE64}" srcOrd="22" destOrd="0" presId="urn:diagrams.loki3.com/BracketList+Icon"/>
    <dgm:cxn modelId="{0D0C5276-716B-4213-9C71-C11B613DF42E}" type="presParOf" srcId="{0F807DCB-D874-4889-A800-0005F0E7BE64}" destId="{2B10232A-8218-40BB-9C1A-2337ACCAE3BE}" srcOrd="0" destOrd="0" presId="urn:diagrams.loki3.com/BracketList+Icon"/>
    <dgm:cxn modelId="{10E75A39-FBD2-4EC9-9C2E-489A594CB57B}" type="presParOf" srcId="{0F807DCB-D874-4889-A800-0005F0E7BE64}" destId="{07FB290F-91CC-4128-97CA-B193CA02E7E0}" srcOrd="1" destOrd="0" presId="urn:diagrams.loki3.com/BracketList+Icon"/>
    <dgm:cxn modelId="{874E371A-5538-47A2-8A0F-34AED4829DC4}" type="presParOf" srcId="{0F807DCB-D874-4889-A800-0005F0E7BE64}" destId="{180E5114-3E18-4809-9C7D-1D0099D9181E}" srcOrd="2" destOrd="0" presId="urn:diagrams.loki3.com/BracketList+Icon"/>
    <dgm:cxn modelId="{A8043DF4-4D5E-4B66-986E-79070B17FEC7}" type="presParOf" srcId="{0F807DCB-D874-4889-A800-0005F0E7BE64}" destId="{EFA5F123-4574-41BF-B3E0-E2FEC0EB429B}" srcOrd="3" destOrd="0" presId="urn:diagrams.loki3.com/BracketList+Icon"/>
    <dgm:cxn modelId="{CFBCE7A2-DA0E-4F48-A5CF-0EE35411EEBA}" type="presParOf" srcId="{73FF4441-3ED2-4D94-9D5D-534DFE88B0DF}" destId="{565335F9-1351-488F-B544-031E9AF6B6CA}" srcOrd="23" destOrd="0" presId="urn:diagrams.loki3.com/BracketList+Icon"/>
    <dgm:cxn modelId="{468DE667-936B-45AE-893A-5AC793CB9C1A}" type="presParOf" srcId="{73FF4441-3ED2-4D94-9D5D-534DFE88B0DF}" destId="{9D7E8FEE-0832-4688-829A-46F038ECE040}" srcOrd="24" destOrd="0" presId="urn:diagrams.loki3.com/BracketList+Icon"/>
    <dgm:cxn modelId="{6064B78E-88D2-46E8-826C-545C120CCB9A}" type="presParOf" srcId="{9D7E8FEE-0832-4688-829A-46F038ECE040}" destId="{866BF94B-AFFB-4186-A15C-181128B4D174}" srcOrd="0" destOrd="0" presId="urn:diagrams.loki3.com/BracketList+Icon"/>
    <dgm:cxn modelId="{BE07EEDE-4774-48DB-B93C-AF6B5328E1ED}" type="presParOf" srcId="{9D7E8FEE-0832-4688-829A-46F038ECE040}" destId="{18335D56-1497-4771-9836-2CDB0B9BEAB2}" srcOrd="1" destOrd="0" presId="urn:diagrams.loki3.com/BracketList+Icon"/>
    <dgm:cxn modelId="{C6A7C0BF-E5CB-48EE-8477-41F45FC0FAFB}" type="presParOf" srcId="{9D7E8FEE-0832-4688-829A-46F038ECE040}" destId="{0F4C384A-7AB4-4347-9321-890D1E66FE70}" srcOrd="2" destOrd="0" presId="urn:diagrams.loki3.com/BracketList+Icon"/>
    <dgm:cxn modelId="{E0E903AB-A3EB-40BA-B3E4-B0C6505E4B30}" type="presParOf" srcId="{9D7E8FEE-0832-4688-829A-46F038ECE040}" destId="{F4D2F4C3-9E16-4F20-9885-BE7B71219691}" srcOrd="3" destOrd="0" presId="urn:diagrams.loki3.com/BracketList+Icon"/>
    <dgm:cxn modelId="{9E59BCA5-F60A-459F-A4B5-D03303B7417E}" type="presParOf" srcId="{73FF4441-3ED2-4D94-9D5D-534DFE88B0DF}" destId="{441F879A-AD11-4DB5-9BF0-6F9FDB147627}" srcOrd="25" destOrd="0" presId="urn:diagrams.loki3.com/BracketList+Icon"/>
    <dgm:cxn modelId="{556E9EF0-1554-4237-8FE4-5BEFD9B21831}" type="presParOf" srcId="{73FF4441-3ED2-4D94-9D5D-534DFE88B0DF}" destId="{DEAD0CB1-D469-4667-8E83-294663F855A5}" srcOrd="26" destOrd="0" presId="urn:diagrams.loki3.com/BracketList+Icon"/>
    <dgm:cxn modelId="{052BEEBF-D0E2-4B46-AFA2-BA7C8B3A79BE}" type="presParOf" srcId="{DEAD0CB1-D469-4667-8E83-294663F855A5}" destId="{0E79E3CA-6272-44C4-8AE6-D434FC718840}" srcOrd="0" destOrd="0" presId="urn:diagrams.loki3.com/BracketList+Icon"/>
    <dgm:cxn modelId="{14621FA7-DA51-4395-BCAA-E4CEDCF809FB}" type="presParOf" srcId="{DEAD0CB1-D469-4667-8E83-294663F855A5}" destId="{D68755E2-6061-4AB3-A2A8-026F5F0DD42D}" srcOrd="1" destOrd="0" presId="urn:diagrams.loki3.com/BracketList+Icon"/>
    <dgm:cxn modelId="{7546144A-38B5-4A46-AE7C-0028F4582AB3}" type="presParOf" srcId="{DEAD0CB1-D469-4667-8E83-294663F855A5}" destId="{D6DBDF21-CA1F-4270-ABC7-C2C1A2050A93}" srcOrd="2" destOrd="0" presId="urn:diagrams.loki3.com/BracketList+Icon"/>
    <dgm:cxn modelId="{35485C76-CC1A-467C-8D6B-89942A5C97EB}" type="presParOf" srcId="{DEAD0CB1-D469-4667-8E83-294663F855A5}" destId="{5400428B-F73F-40B5-A768-64792344E03E}" srcOrd="3" destOrd="0" presId="urn:diagrams.loki3.com/BracketList+Icon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A1A2B9-3F07-4C0D-BDB1-00C78B358E2E}" type="doc">
      <dgm:prSet loTypeId="urn:diagrams.loki3.com/BracketList+Icon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AR"/>
        </a:p>
      </dgm:t>
    </dgm:pt>
    <dgm:pt modelId="{5A4DDF03-C53C-4E91-B3DE-0F65E71D79E1}">
      <dgm:prSet phldrT="[Texto]"/>
      <dgm:spPr/>
      <dgm:t>
        <a:bodyPr/>
        <a:lstStyle/>
        <a:p>
          <a:r>
            <a:rPr lang="es-AR" b="1" dirty="0" smtClean="0"/>
            <a:t>Portada o carátula</a:t>
          </a:r>
          <a:endParaRPr lang="es-AR" b="1" dirty="0"/>
        </a:p>
      </dgm:t>
    </dgm:pt>
    <dgm:pt modelId="{2220D626-5C30-4C94-9088-B00999A97409}" type="parTrans" cxnId="{6B04F298-6574-4E39-8159-E66CD05930A9}">
      <dgm:prSet/>
      <dgm:spPr/>
      <dgm:t>
        <a:bodyPr/>
        <a:lstStyle/>
        <a:p>
          <a:endParaRPr lang="es-AR"/>
        </a:p>
      </dgm:t>
    </dgm:pt>
    <dgm:pt modelId="{23346E43-FD7E-46CC-9191-BA61AB241FF3}" type="sibTrans" cxnId="{6B04F298-6574-4E39-8159-E66CD05930A9}">
      <dgm:prSet/>
      <dgm:spPr/>
      <dgm:t>
        <a:bodyPr/>
        <a:lstStyle/>
        <a:p>
          <a:endParaRPr lang="es-AR"/>
        </a:p>
      </dgm:t>
    </dgm:pt>
    <dgm:pt modelId="{35123F28-410E-40FD-9B9C-A664B8AFBA77}">
      <dgm:prSet/>
      <dgm:spPr/>
      <dgm:t>
        <a:bodyPr/>
        <a:lstStyle/>
        <a:p>
          <a:r>
            <a:rPr lang="es-AR" b="1" dirty="0" smtClean="0"/>
            <a:t>Agradecimiento/s, dedicatoria/s o prólogo</a:t>
          </a:r>
          <a:endParaRPr lang="es-AR" b="1" dirty="0"/>
        </a:p>
      </dgm:t>
    </dgm:pt>
    <dgm:pt modelId="{E84DC99A-A9E9-4547-9434-B78FBC9E9046}" type="parTrans" cxnId="{0B33D7C2-0F19-48BC-8963-4D11E6343DFA}">
      <dgm:prSet/>
      <dgm:spPr/>
      <dgm:t>
        <a:bodyPr/>
        <a:lstStyle/>
        <a:p>
          <a:endParaRPr lang="es-AR"/>
        </a:p>
      </dgm:t>
    </dgm:pt>
    <dgm:pt modelId="{DEA86911-08BD-43F0-9B1A-BFCC81770994}" type="sibTrans" cxnId="{0B33D7C2-0F19-48BC-8963-4D11E6343DFA}">
      <dgm:prSet/>
      <dgm:spPr/>
      <dgm:t>
        <a:bodyPr/>
        <a:lstStyle/>
        <a:p>
          <a:endParaRPr lang="es-AR"/>
        </a:p>
      </dgm:t>
    </dgm:pt>
    <dgm:pt modelId="{207C5F72-3460-405E-AB52-7C6F6A937936}">
      <dgm:prSet/>
      <dgm:spPr/>
      <dgm:t>
        <a:bodyPr/>
        <a:lstStyle/>
        <a:p>
          <a:r>
            <a:rPr lang="es-AR" b="1" dirty="0" smtClean="0"/>
            <a:t>Índices y siglas</a:t>
          </a:r>
          <a:endParaRPr lang="es-AR" b="1" dirty="0"/>
        </a:p>
      </dgm:t>
    </dgm:pt>
    <dgm:pt modelId="{59EDDD1C-686D-4897-855F-FBAA08C26075}" type="parTrans" cxnId="{DB6B08F7-0CAA-4C42-A438-E69D188AC751}">
      <dgm:prSet/>
      <dgm:spPr/>
      <dgm:t>
        <a:bodyPr/>
        <a:lstStyle/>
        <a:p>
          <a:endParaRPr lang="es-AR"/>
        </a:p>
      </dgm:t>
    </dgm:pt>
    <dgm:pt modelId="{618FD5C5-C78F-40B1-B2B5-C51283C0AEFC}" type="sibTrans" cxnId="{DB6B08F7-0CAA-4C42-A438-E69D188AC751}">
      <dgm:prSet/>
      <dgm:spPr/>
      <dgm:t>
        <a:bodyPr/>
        <a:lstStyle/>
        <a:p>
          <a:endParaRPr lang="es-AR"/>
        </a:p>
      </dgm:t>
    </dgm:pt>
    <dgm:pt modelId="{E7E99ADB-6F79-4516-BD17-ECF3D8E22DE1}">
      <dgm:prSet/>
      <dgm:spPr/>
      <dgm:t>
        <a:bodyPr/>
        <a:lstStyle/>
        <a:p>
          <a:r>
            <a:rPr lang="es-AR" b="1" dirty="0" smtClean="0"/>
            <a:t>Resumen</a:t>
          </a:r>
          <a:endParaRPr lang="es-AR" b="1" dirty="0"/>
        </a:p>
      </dgm:t>
    </dgm:pt>
    <dgm:pt modelId="{BAA60320-9A31-4E4E-BBB6-7E2CB044F97E}" type="parTrans" cxnId="{E53F02FF-E5A5-4667-BC41-217453B64810}">
      <dgm:prSet/>
      <dgm:spPr/>
      <dgm:t>
        <a:bodyPr/>
        <a:lstStyle/>
        <a:p>
          <a:endParaRPr lang="es-AR"/>
        </a:p>
      </dgm:t>
    </dgm:pt>
    <dgm:pt modelId="{D971C3AF-1BC2-4DD4-AF05-D04EAF5D77E5}" type="sibTrans" cxnId="{E53F02FF-E5A5-4667-BC41-217453B64810}">
      <dgm:prSet/>
      <dgm:spPr/>
      <dgm:t>
        <a:bodyPr/>
        <a:lstStyle/>
        <a:p>
          <a:endParaRPr lang="es-AR"/>
        </a:p>
      </dgm:t>
    </dgm:pt>
    <dgm:pt modelId="{FCC75614-BCB7-49B1-BBFA-A4C789F46E50}">
      <dgm:prSet/>
      <dgm:spPr/>
      <dgm:t>
        <a:bodyPr/>
        <a:lstStyle/>
        <a:p>
          <a:r>
            <a:rPr lang="es-AR" b="1" dirty="0" smtClean="0"/>
            <a:t>Introducción</a:t>
          </a:r>
          <a:endParaRPr lang="es-AR" b="1" dirty="0"/>
        </a:p>
      </dgm:t>
    </dgm:pt>
    <dgm:pt modelId="{7D566ACB-D5DA-4051-8500-99D0A58C9301}" type="parTrans" cxnId="{17910760-C768-4F75-BBC2-FF7DDA1E2503}">
      <dgm:prSet/>
      <dgm:spPr/>
      <dgm:t>
        <a:bodyPr/>
        <a:lstStyle/>
        <a:p>
          <a:endParaRPr lang="es-AR"/>
        </a:p>
      </dgm:t>
    </dgm:pt>
    <dgm:pt modelId="{156621AA-82AD-4DA4-BDD7-4CA96FBBD606}" type="sibTrans" cxnId="{17910760-C768-4F75-BBC2-FF7DDA1E2503}">
      <dgm:prSet/>
      <dgm:spPr/>
      <dgm:t>
        <a:bodyPr/>
        <a:lstStyle/>
        <a:p>
          <a:endParaRPr lang="es-AR"/>
        </a:p>
      </dgm:t>
    </dgm:pt>
    <dgm:pt modelId="{A6A98511-D5BA-41F8-A802-2F94C41616B5}">
      <dgm:prSet/>
      <dgm:spPr/>
      <dgm:t>
        <a:bodyPr/>
        <a:lstStyle/>
        <a:p>
          <a:r>
            <a:rPr lang="es-AR" b="1" dirty="0" smtClean="0"/>
            <a:t>Desarrollo</a:t>
          </a:r>
          <a:endParaRPr lang="es-AR" b="1" dirty="0"/>
        </a:p>
      </dgm:t>
    </dgm:pt>
    <dgm:pt modelId="{0B1F4FF7-4A22-4564-A851-13C79725F177}" type="parTrans" cxnId="{09ECA9B2-FD0B-4A16-8931-E36792FF6EA0}">
      <dgm:prSet/>
      <dgm:spPr/>
      <dgm:t>
        <a:bodyPr/>
        <a:lstStyle/>
        <a:p>
          <a:endParaRPr lang="es-AR"/>
        </a:p>
      </dgm:t>
    </dgm:pt>
    <dgm:pt modelId="{D593A985-D2D2-4676-AE6C-7284B467A823}" type="sibTrans" cxnId="{09ECA9B2-FD0B-4A16-8931-E36792FF6EA0}">
      <dgm:prSet/>
      <dgm:spPr/>
      <dgm:t>
        <a:bodyPr/>
        <a:lstStyle/>
        <a:p>
          <a:endParaRPr lang="es-AR"/>
        </a:p>
      </dgm:t>
    </dgm:pt>
    <dgm:pt modelId="{40A1FB49-9718-4B61-A04A-07E88C5862D7}">
      <dgm:prSet/>
      <dgm:spPr/>
      <dgm:t>
        <a:bodyPr/>
        <a:lstStyle/>
        <a:p>
          <a:r>
            <a:rPr lang="es-AR" b="1" dirty="0" smtClean="0"/>
            <a:t>Conclusión</a:t>
          </a:r>
          <a:endParaRPr lang="es-AR" b="1" dirty="0"/>
        </a:p>
      </dgm:t>
    </dgm:pt>
    <dgm:pt modelId="{0AF8BADD-EA13-4303-B112-347899422AC3}" type="parTrans" cxnId="{AADCBED8-5B08-4EFB-B0A6-6E71FDEF2A14}">
      <dgm:prSet/>
      <dgm:spPr/>
      <dgm:t>
        <a:bodyPr/>
        <a:lstStyle/>
        <a:p>
          <a:endParaRPr lang="es-AR"/>
        </a:p>
      </dgm:t>
    </dgm:pt>
    <dgm:pt modelId="{C3AF8165-FB4B-40EF-B33B-B1FA7FF59DE3}" type="sibTrans" cxnId="{AADCBED8-5B08-4EFB-B0A6-6E71FDEF2A14}">
      <dgm:prSet/>
      <dgm:spPr/>
      <dgm:t>
        <a:bodyPr/>
        <a:lstStyle/>
        <a:p>
          <a:endParaRPr lang="es-AR"/>
        </a:p>
      </dgm:t>
    </dgm:pt>
    <dgm:pt modelId="{5F955112-1DC8-4DFB-91B8-6FF1E61D3866}">
      <dgm:prSet/>
      <dgm:spPr/>
      <dgm:t>
        <a:bodyPr/>
        <a:lstStyle/>
        <a:p>
          <a:r>
            <a:rPr lang="es-AR" b="1" dirty="0" smtClean="0"/>
            <a:t>Bibliografía</a:t>
          </a:r>
          <a:endParaRPr lang="es-AR" b="1" dirty="0"/>
        </a:p>
      </dgm:t>
    </dgm:pt>
    <dgm:pt modelId="{FBADA5BB-BEE7-4029-A15E-0024AF5F95C0}" type="parTrans" cxnId="{20327611-2350-46E9-94D6-3E83EC56BDD2}">
      <dgm:prSet/>
      <dgm:spPr/>
      <dgm:t>
        <a:bodyPr/>
        <a:lstStyle/>
        <a:p>
          <a:endParaRPr lang="es-AR"/>
        </a:p>
      </dgm:t>
    </dgm:pt>
    <dgm:pt modelId="{AF9A6719-FC89-4BC8-9A47-A855ED62DC70}" type="sibTrans" cxnId="{20327611-2350-46E9-94D6-3E83EC56BDD2}">
      <dgm:prSet/>
      <dgm:spPr/>
      <dgm:t>
        <a:bodyPr/>
        <a:lstStyle/>
        <a:p>
          <a:endParaRPr lang="es-AR"/>
        </a:p>
      </dgm:t>
    </dgm:pt>
    <dgm:pt modelId="{4A286B5B-E845-4B19-B645-D1AF31CC3F0A}">
      <dgm:prSet/>
      <dgm:spPr/>
      <dgm:t>
        <a:bodyPr/>
        <a:lstStyle/>
        <a:p>
          <a:r>
            <a:rPr lang="es-AR" b="1" dirty="0" smtClean="0"/>
            <a:t>Apéndice</a:t>
          </a:r>
          <a:endParaRPr lang="es-AR" b="1" dirty="0"/>
        </a:p>
      </dgm:t>
    </dgm:pt>
    <dgm:pt modelId="{E7ED8D96-F386-49A5-AFEA-ED5F2E530476}" type="parTrans" cxnId="{511547E3-F075-467D-B907-9DB108C453FB}">
      <dgm:prSet/>
      <dgm:spPr/>
      <dgm:t>
        <a:bodyPr/>
        <a:lstStyle/>
        <a:p>
          <a:endParaRPr lang="es-AR"/>
        </a:p>
      </dgm:t>
    </dgm:pt>
    <dgm:pt modelId="{C9AE0412-1DD1-4F90-9155-B8637D670355}" type="sibTrans" cxnId="{511547E3-F075-467D-B907-9DB108C453FB}">
      <dgm:prSet/>
      <dgm:spPr/>
      <dgm:t>
        <a:bodyPr/>
        <a:lstStyle/>
        <a:p>
          <a:endParaRPr lang="es-AR"/>
        </a:p>
      </dgm:t>
    </dgm:pt>
    <dgm:pt modelId="{70D06262-A6B0-449D-8D15-678BD5C250B1}">
      <dgm:prSet/>
      <dgm:spPr/>
      <dgm:t>
        <a:bodyPr/>
        <a:lstStyle/>
        <a:p>
          <a:r>
            <a:rPr lang="es-AR" b="1" dirty="0" smtClean="0"/>
            <a:t>Anexo</a:t>
          </a:r>
          <a:endParaRPr lang="es-AR" b="1" dirty="0"/>
        </a:p>
      </dgm:t>
    </dgm:pt>
    <dgm:pt modelId="{2EF7C325-4189-4794-9FE2-A3FBCB28B184}" type="parTrans" cxnId="{40FABBEC-9D9C-445F-B358-0D824640ACDC}">
      <dgm:prSet/>
      <dgm:spPr/>
      <dgm:t>
        <a:bodyPr/>
        <a:lstStyle/>
        <a:p>
          <a:endParaRPr lang="es-AR"/>
        </a:p>
      </dgm:t>
    </dgm:pt>
    <dgm:pt modelId="{3016670D-6A98-4C35-9FFD-D7D3B6DE22EE}" type="sibTrans" cxnId="{40FABBEC-9D9C-445F-B358-0D824640ACDC}">
      <dgm:prSet/>
      <dgm:spPr/>
      <dgm:t>
        <a:bodyPr/>
        <a:lstStyle/>
        <a:p>
          <a:endParaRPr lang="es-AR"/>
        </a:p>
      </dgm:t>
    </dgm:pt>
    <dgm:pt modelId="{C1AB678B-7EE3-4667-A51C-4120E52EE52E}">
      <dgm:prSet phldrT="[Texto]"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FF4932EC-661E-4232-A305-EED385649A04}" type="parTrans" cxnId="{205F163D-44E0-48B8-B12B-1A4F60DA638B}">
      <dgm:prSet/>
      <dgm:spPr/>
      <dgm:t>
        <a:bodyPr/>
        <a:lstStyle/>
        <a:p>
          <a:endParaRPr lang="es-AR"/>
        </a:p>
      </dgm:t>
    </dgm:pt>
    <dgm:pt modelId="{88E5ACCF-48FC-4621-8030-0F571974E2B4}" type="sibTrans" cxnId="{205F163D-44E0-48B8-B12B-1A4F60DA638B}">
      <dgm:prSet/>
      <dgm:spPr/>
      <dgm:t>
        <a:bodyPr/>
        <a:lstStyle/>
        <a:p>
          <a:endParaRPr lang="es-AR"/>
        </a:p>
      </dgm:t>
    </dgm:pt>
    <dgm:pt modelId="{D1049A4E-7964-44FE-BC8B-D4CAEAD27699}">
      <dgm:prSet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A2309E59-D6E3-4E0D-9464-A4051A5EB96A}" type="parTrans" cxnId="{0D59B41C-AE26-4EC3-80E6-9D177DA183CD}">
      <dgm:prSet/>
      <dgm:spPr/>
      <dgm:t>
        <a:bodyPr/>
        <a:lstStyle/>
        <a:p>
          <a:endParaRPr lang="es-AR"/>
        </a:p>
      </dgm:t>
    </dgm:pt>
    <dgm:pt modelId="{CA57CA4B-2735-4F34-A04E-54234047A751}" type="sibTrans" cxnId="{0D59B41C-AE26-4EC3-80E6-9D177DA183CD}">
      <dgm:prSet/>
      <dgm:spPr/>
      <dgm:t>
        <a:bodyPr/>
        <a:lstStyle/>
        <a:p>
          <a:endParaRPr lang="es-AR"/>
        </a:p>
      </dgm:t>
    </dgm:pt>
    <dgm:pt modelId="{FCCAF137-6FBC-45E1-B836-53E4E8A587EF}">
      <dgm:prSet/>
      <dgm:spPr/>
      <dgm:t>
        <a:bodyPr/>
        <a:lstStyle/>
        <a:p>
          <a:r>
            <a:rPr lang="es-AR" b="1" dirty="0" smtClean="0"/>
            <a:t>Igual anterior</a:t>
          </a:r>
          <a:endParaRPr lang="es-AR" b="1" dirty="0"/>
        </a:p>
      </dgm:t>
    </dgm:pt>
    <dgm:pt modelId="{C3B513BB-1724-4AB9-8175-CCEEB761CF66}" type="parTrans" cxnId="{89BD6BD9-9390-4843-8447-F6934A2EE61F}">
      <dgm:prSet/>
      <dgm:spPr/>
      <dgm:t>
        <a:bodyPr/>
        <a:lstStyle/>
        <a:p>
          <a:endParaRPr lang="es-AR"/>
        </a:p>
      </dgm:t>
    </dgm:pt>
    <dgm:pt modelId="{3373CEFD-C620-4429-AB55-5B3138334D0A}" type="sibTrans" cxnId="{89BD6BD9-9390-4843-8447-F6934A2EE61F}">
      <dgm:prSet/>
      <dgm:spPr/>
      <dgm:t>
        <a:bodyPr/>
        <a:lstStyle/>
        <a:p>
          <a:endParaRPr lang="es-AR"/>
        </a:p>
      </dgm:t>
    </dgm:pt>
    <dgm:pt modelId="{D48594AA-A9A5-4193-8476-CCD4755D07DB}">
      <dgm:prSet/>
      <dgm:spPr/>
      <dgm:t>
        <a:bodyPr/>
        <a:lstStyle/>
        <a:p>
          <a:r>
            <a:rPr lang="es-AR" b="1" dirty="0" smtClean="0"/>
            <a:t>fenómeno, marco teórico/metodología o técnica</a:t>
          </a:r>
          <a:endParaRPr lang="es-AR" b="1" dirty="0"/>
        </a:p>
      </dgm:t>
    </dgm:pt>
    <dgm:pt modelId="{B2D88555-7B3E-48C8-A938-1AC72C32B51E}" type="parTrans" cxnId="{6A035A37-42AE-489E-9739-503BCD0031A8}">
      <dgm:prSet/>
      <dgm:spPr/>
      <dgm:t>
        <a:bodyPr/>
        <a:lstStyle/>
        <a:p>
          <a:endParaRPr lang="es-AR"/>
        </a:p>
      </dgm:t>
    </dgm:pt>
    <dgm:pt modelId="{67DADC62-0213-4356-B435-858C38939D46}" type="sibTrans" cxnId="{6A035A37-42AE-489E-9739-503BCD0031A8}">
      <dgm:prSet/>
      <dgm:spPr/>
      <dgm:t>
        <a:bodyPr/>
        <a:lstStyle/>
        <a:p>
          <a:endParaRPr lang="es-AR"/>
        </a:p>
      </dgm:t>
    </dgm:pt>
    <dgm:pt modelId="{FDC2B14B-98F1-4E7F-AD71-714B8FB179A5}">
      <dgm:prSet/>
      <dgm:spPr/>
      <dgm:t>
        <a:bodyPr/>
        <a:lstStyle/>
        <a:p>
          <a:r>
            <a:rPr lang="es-AR" b="1" dirty="0" smtClean="0"/>
            <a:t>resumen del proyecto y fuentes o corpus</a:t>
          </a:r>
          <a:endParaRPr lang="es-AR" b="1" dirty="0"/>
        </a:p>
      </dgm:t>
    </dgm:pt>
    <dgm:pt modelId="{EEA12D4E-3BB2-421A-A94A-BA8BB1C9E8DE}" type="parTrans" cxnId="{483FAC96-E6C2-43BC-B9E3-F6573EEFD572}">
      <dgm:prSet/>
      <dgm:spPr/>
      <dgm:t>
        <a:bodyPr/>
        <a:lstStyle/>
        <a:p>
          <a:endParaRPr lang="es-AR"/>
        </a:p>
      </dgm:t>
    </dgm:pt>
    <dgm:pt modelId="{9E1DC5DF-665D-4538-84C5-1F07A533AF07}" type="sibTrans" cxnId="{483FAC96-E6C2-43BC-B9E3-F6573EEFD572}">
      <dgm:prSet/>
      <dgm:spPr/>
      <dgm:t>
        <a:bodyPr/>
        <a:lstStyle/>
        <a:p>
          <a:endParaRPr lang="es-AR"/>
        </a:p>
      </dgm:t>
    </dgm:pt>
    <dgm:pt modelId="{7CEEE661-6514-47CC-A48D-C81632F48106}">
      <dgm:prSet/>
      <dgm:spPr/>
      <dgm:t>
        <a:bodyPr/>
        <a:lstStyle/>
        <a:p>
          <a:r>
            <a:rPr lang="es-AR" b="1" dirty="0" smtClean="0"/>
            <a:t>capítulos conceptuales</a:t>
          </a:r>
          <a:endParaRPr lang="es-AR" b="1" dirty="0"/>
        </a:p>
      </dgm:t>
    </dgm:pt>
    <dgm:pt modelId="{CBD02C24-0096-4684-8922-C0AB2290D5CF}" type="parTrans" cxnId="{222D8ECA-30DF-46E7-97C2-0C5C033D1CB4}">
      <dgm:prSet/>
      <dgm:spPr/>
      <dgm:t>
        <a:bodyPr/>
        <a:lstStyle/>
        <a:p>
          <a:endParaRPr lang="es-AR"/>
        </a:p>
      </dgm:t>
    </dgm:pt>
    <dgm:pt modelId="{0D6AF8A1-403C-4C90-9971-2C1B809241F4}" type="sibTrans" cxnId="{222D8ECA-30DF-46E7-97C2-0C5C033D1CB4}">
      <dgm:prSet/>
      <dgm:spPr/>
      <dgm:t>
        <a:bodyPr/>
        <a:lstStyle/>
        <a:p>
          <a:endParaRPr lang="es-AR"/>
        </a:p>
      </dgm:t>
    </dgm:pt>
    <dgm:pt modelId="{2057A16E-1351-4D8F-A471-D7E7CA16C848}">
      <dgm:prSet/>
      <dgm:spPr/>
      <dgm:t>
        <a:bodyPr/>
        <a:lstStyle/>
        <a:p>
          <a:r>
            <a:rPr lang="es-AR" b="1" dirty="0" smtClean="0"/>
            <a:t>resumen de conclusiones parciales y objetivos planteados y realidad </a:t>
          </a:r>
          <a:endParaRPr lang="es-AR" b="1" dirty="0"/>
        </a:p>
      </dgm:t>
    </dgm:pt>
    <dgm:pt modelId="{E872A994-4F2A-4F20-8631-BE5C356E3762}" type="parTrans" cxnId="{2D1C1E42-BD3A-4782-8235-B7BA6D4B5404}">
      <dgm:prSet/>
      <dgm:spPr/>
      <dgm:t>
        <a:bodyPr/>
        <a:lstStyle/>
        <a:p>
          <a:endParaRPr lang="es-AR"/>
        </a:p>
      </dgm:t>
    </dgm:pt>
    <dgm:pt modelId="{1852CA00-807D-4D29-A4A4-1EE566A6174D}" type="sibTrans" cxnId="{2D1C1E42-BD3A-4782-8235-B7BA6D4B5404}">
      <dgm:prSet/>
      <dgm:spPr/>
      <dgm:t>
        <a:bodyPr/>
        <a:lstStyle/>
        <a:p>
          <a:endParaRPr lang="es-AR"/>
        </a:p>
      </dgm:t>
    </dgm:pt>
    <dgm:pt modelId="{98D9F9E2-FB23-4FBE-8215-46A3247A955B}">
      <dgm:prSet/>
      <dgm:spPr/>
      <dgm:t>
        <a:bodyPr/>
        <a:lstStyle/>
        <a:p>
          <a:r>
            <a:rPr lang="es-AR" b="1" dirty="0" smtClean="0"/>
            <a:t>tema</a:t>
          </a:r>
          <a:endParaRPr lang="es-AR" b="1" dirty="0"/>
        </a:p>
      </dgm:t>
    </dgm:pt>
    <dgm:pt modelId="{69312CC5-C3D7-4095-A1C4-E89828E49A1E}" type="parTrans" cxnId="{EA8310F3-8C21-48B8-A9DB-F23B4649B5DC}">
      <dgm:prSet/>
      <dgm:spPr/>
      <dgm:t>
        <a:bodyPr/>
        <a:lstStyle/>
        <a:p>
          <a:endParaRPr lang="es-AR"/>
        </a:p>
      </dgm:t>
    </dgm:pt>
    <dgm:pt modelId="{A26D9E32-CE7A-43A3-B487-720606930F8E}" type="sibTrans" cxnId="{EA8310F3-8C21-48B8-A9DB-F23B4649B5DC}">
      <dgm:prSet/>
      <dgm:spPr/>
      <dgm:t>
        <a:bodyPr/>
        <a:lstStyle/>
        <a:p>
          <a:endParaRPr lang="es-AR"/>
        </a:p>
      </dgm:t>
    </dgm:pt>
    <dgm:pt modelId="{BB5B213C-0DF0-4044-9182-0FCA3CF248C8}">
      <dgm:prSet/>
      <dgm:spPr/>
      <dgm:t>
        <a:bodyPr/>
        <a:lstStyle/>
        <a:p>
          <a:r>
            <a:rPr lang="es-AR" b="1" dirty="0" smtClean="0"/>
            <a:t>modelos e instrumentos de registro o trabajo de campo</a:t>
          </a:r>
          <a:endParaRPr lang="es-AR" b="1" dirty="0"/>
        </a:p>
      </dgm:t>
    </dgm:pt>
    <dgm:pt modelId="{BBF8E03C-501B-4C60-B113-B0B5986F9B9F}" type="parTrans" cxnId="{DD6B4042-E19C-48F0-BC32-2DB99C17AC10}">
      <dgm:prSet/>
      <dgm:spPr/>
      <dgm:t>
        <a:bodyPr/>
        <a:lstStyle/>
        <a:p>
          <a:endParaRPr lang="es-AR"/>
        </a:p>
      </dgm:t>
    </dgm:pt>
    <dgm:pt modelId="{6E284711-6106-409F-9BCB-E25A63A484CD}" type="sibTrans" cxnId="{DD6B4042-E19C-48F0-BC32-2DB99C17AC10}">
      <dgm:prSet/>
      <dgm:spPr/>
      <dgm:t>
        <a:bodyPr/>
        <a:lstStyle/>
        <a:p>
          <a:endParaRPr lang="es-AR"/>
        </a:p>
      </dgm:t>
    </dgm:pt>
    <dgm:pt modelId="{2B7013A5-A86C-4C0A-8DEC-B0A1B62D9528}">
      <dgm:prSet/>
      <dgm:spPr/>
      <dgm:t>
        <a:bodyPr/>
        <a:lstStyle/>
        <a:p>
          <a:r>
            <a:rPr lang="es-AR" b="1" dirty="0" smtClean="0"/>
            <a:t>tablas, cuadros e imágenes del registro y/o ilustrativos</a:t>
          </a:r>
          <a:endParaRPr lang="es-AR" b="1" dirty="0"/>
        </a:p>
      </dgm:t>
    </dgm:pt>
    <dgm:pt modelId="{10C7F9CF-F75E-483C-A1AE-1555C5AE5AD3}" type="parTrans" cxnId="{3DE24129-018E-4BD8-A345-3DFFC7B8F295}">
      <dgm:prSet/>
      <dgm:spPr/>
      <dgm:t>
        <a:bodyPr/>
        <a:lstStyle/>
        <a:p>
          <a:endParaRPr lang="es-AR"/>
        </a:p>
      </dgm:t>
    </dgm:pt>
    <dgm:pt modelId="{5B9A369F-AAF7-467F-A00A-5ACF7E771178}" type="sibTrans" cxnId="{3DE24129-018E-4BD8-A345-3DFFC7B8F295}">
      <dgm:prSet/>
      <dgm:spPr/>
      <dgm:t>
        <a:bodyPr/>
        <a:lstStyle/>
        <a:p>
          <a:endParaRPr lang="es-AR"/>
        </a:p>
      </dgm:t>
    </dgm:pt>
    <dgm:pt modelId="{134884D2-AF34-4E1F-BA68-6465E389310B}" type="pres">
      <dgm:prSet presAssocID="{E9A1A2B9-3F07-4C0D-BDB1-00C78B358E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EAD4833-F3E8-47A0-858A-140F33125E87}" type="pres">
      <dgm:prSet presAssocID="{5A4DDF03-C53C-4E91-B3DE-0F65E71D79E1}" presName="linNode" presStyleCnt="0"/>
      <dgm:spPr/>
    </dgm:pt>
    <dgm:pt modelId="{70A4402B-85AC-42D1-9226-B9DC11AA140D}" type="pres">
      <dgm:prSet presAssocID="{5A4DDF03-C53C-4E91-B3DE-0F65E71D79E1}" presName="parTx" presStyleLbl="revTx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C802362-40FD-4B79-B263-CF5939C06FA2}" type="pres">
      <dgm:prSet presAssocID="{5A4DDF03-C53C-4E91-B3DE-0F65E71D79E1}" presName="bracket" presStyleLbl="parChTrans1D1" presStyleIdx="0" presStyleCnt="10"/>
      <dgm:spPr/>
    </dgm:pt>
    <dgm:pt modelId="{96721CCC-A91F-4776-BEA2-2EA577534515}" type="pres">
      <dgm:prSet presAssocID="{5A4DDF03-C53C-4E91-B3DE-0F65E71D79E1}" presName="spH" presStyleCnt="0"/>
      <dgm:spPr/>
    </dgm:pt>
    <dgm:pt modelId="{5ADD45C0-8A45-419D-B721-6CC4BA5A915B}" type="pres">
      <dgm:prSet presAssocID="{5A4DDF03-C53C-4E91-B3DE-0F65E71D79E1}" presName="desTx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36ACAF8-C5C9-4818-BB8F-B4D1077D2C31}" type="pres">
      <dgm:prSet presAssocID="{23346E43-FD7E-46CC-9191-BA61AB241FF3}" presName="spV" presStyleCnt="0"/>
      <dgm:spPr/>
    </dgm:pt>
    <dgm:pt modelId="{66CDBA0B-AEED-4956-BD7E-D3CE1F4BD406}" type="pres">
      <dgm:prSet presAssocID="{35123F28-410E-40FD-9B9C-A664B8AFBA77}" presName="linNode" presStyleCnt="0"/>
      <dgm:spPr/>
    </dgm:pt>
    <dgm:pt modelId="{24DAD956-674A-416C-8F16-02C0E337C8D5}" type="pres">
      <dgm:prSet presAssocID="{35123F28-410E-40FD-9B9C-A664B8AFBA77}" presName="parTx" presStyleLbl="revTx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7FDD42C-C249-455B-B927-F6A5BFD94ED4}" type="pres">
      <dgm:prSet presAssocID="{35123F28-410E-40FD-9B9C-A664B8AFBA77}" presName="bracket" presStyleLbl="parChTrans1D1" presStyleIdx="1" presStyleCnt="10"/>
      <dgm:spPr/>
    </dgm:pt>
    <dgm:pt modelId="{28E76079-8C36-4010-A9B8-FCD50A6A4838}" type="pres">
      <dgm:prSet presAssocID="{35123F28-410E-40FD-9B9C-A664B8AFBA77}" presName="spH" presStyleCnt="0"/>
      <dgm:spPr/>
    </dgm:pt>
    <dgm:pt modelId="{7F728253-269E-47A2-89DA-DDA709BE4025}" type="pres">
      <dgm:prSet presAssocID="{35123F28-410E-40FD-9B9C-A664B8AFBA77}" presName="desTx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4272009-86B6-4A1E-822E-01E5191CD5D9}" type="pres">
      <dgm:prSet presAssocID="{DEA86911-08BD-43F0-9B1A-BFCC81770994}" presName="spV" presStyleCnt="0"/>
      <dgm:spPr/>
    </dgm:pt>
    <dgm:pt modelId="{A509FDDB-9FEF-467A-B713-E5C36259FED4}" type="pres">
      <dgm:prSet presAssocID="{207C5F72-3460-405E-AB52-7C6F6A937936}" presName="linNode" presStyleCnt="0"/>
      <dgm:spPr/>
    </dgm:pt>
    <dgm:pt modelId="{5B6BDCC5-8950-409D-987C-B21D45E5A19E}" type="pres">
      <dgm:prSet presAssocID="{207C5F72-3460-405E-AB52-7C6F6A937936}" presName="parTx" presStyleLbl="revTx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D39DDB-14A4-4543-AC1C-749B90E9A9B3}" type="pres">
      <dgm:prSet presAssocID="{207C5F72-3460-405E-AB52-7C6F6A937936}" presName="bracket" presStyleLbl="parChTrans1D1" presStyleIdx="2" presStyleCnt="10"/>
      <dgm:spPr/>
    </dgm:pt>
    <dgm:pt modelId="{659B76EB-CEC5-4709-9B66-95BA858ECE4D}" type="pres">
      <dgm:prSet presAssocID="{207C5F72-3460-405E-AB52-7C6F6A937936}" presName="spH" presStyleCnt="0"/>
      <dgm:spPr/>
    </dgm:pt>
    <dgm:pt modelId="{8DBC12D5-DA40-4797-AD18-EA9DF072E235}" type="pres">
      <dgm:prSet presAssocID="{207C5F72-3460-405E-AB52-7C6F6A937936}" presName="desTx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2800E17-084A-41D0-A9F4-155F5104B6B9}" type="pres">
      <dgm:prSet presAssocID="{618FD5C5-C78F-40B1-B2B5-C51283C0AEFC}" presName="spV" presStyleCnt="0"/>
      <dgm:spPr/>
    </dgm:pt>
    <dgm:pt modelId="{29F818A1-4362-43E7-A5AF-E36D7A0B9A60}" type="pres">
      <dgm:prSet presAssocID="{E7E99ADB-6F79-4516-BD17-ECF3D8E22DE1}" presName="linNode" presStyleCnt="0"/>
      <dgm:spPr/>
    </dgm:pt>
    <dgm:pt modelId="{183F8E79-5575-4B8E-B54B-CD3D0F454CD0}" type="pres">
      <dgm:prSet presAssocID="{E7E99ADB-6F79-4516-BD17-ECF3D8E22DE1}" presName="parTx" presStyleLbl="revTx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8D4090-C4CF-4284-A9E2-8DBDCA90E917}" type="pres">
      <dgm:prSet presAssocID="{E7E99ADB-6F79-4516-BD17-ECF3D8E22DE1}" presName="bracket" presStyleLbl="parChTrans1D1" presStyleIdx="3" presStyleCnt="10"/>
      <dgm:spPr/>
    </dgm:pt>
    <dgm:pt modelId="{56707F0C-4060-40A3-BF40-383EF2DBC6C4}" type="pres">
      <dgm:prSet presAssocID="{E7E99ADB-6F79-4516-BD17-ECF3D8E22DE1}" presName="spH" presStyleCnt="0"/>
      <dgm:spPr/>
    </dgm:pt>
    <dgm:pt modelId="{8D9D6D66-6DC0-4B38-A7A3-92FF749A6027}" type="pres">
      <dgm:prSet presAssocID="{E7E99ADB-6F79-4516-BD17-ECF3D8E22DE1}" presName="desTx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C65D53-FA14-4ED8-9408-80C494DAE247}" type="pres">
      <dgm:prSet presAssocID="{D971C3AF-1BC2-4DD4-AF05-D04EAF5D77E5}" presName="spV" presStyleCnt="0"/>
      <dgm:spPr/>
    </dgm:pt>
    <dgm:pt modelId="{106DFC68-4ABC-43F2-A643-D4521C8CD6B6}" type="pres">
      <dgm:prSet presAssocID="{FCC75614-BCB7-49B1-BBFA-A4C789F46E50}" presName="linNode" presStyleCnt="0"/>
      <dgm:spPr/>
    </dgm:pt>
    <dgm:pt modelId="{58D928A5-6543-4A31-8398-30439892AD44}" type="pres">
      <dgm:prSet presAssocID="{FCC75614-BCB7-49B1-BBFA-A4C789F46E50}" presName="parTx" presStyleLbl="revTx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2CCB67-D723-4847-9AE1-2B2A7DEB40B0}" type="pres">
      <dgm:prSet presAssocID="{FCC75614-BCB7-49B1-BBFA-A4C789F46E50}" presName="bracket" presStyleLbl="parChTrans1D1" presStyleIdx="4" presStyleCnt="10"/>
      <dgm:spPr/>
    </dgm:pt>
    <dgm:pt modelId="{EDDC6702-19F4-462C-8D25-4205CEB58189}" type="pres">
      <dgm:prSet presAssocID="{FCC75614-BCB7-49B1-BBFA-A4C789F46E50}" presName="spH" presStyleCnt="0"/>
      <dgm:spPr/>
    </dgm:pt>
    <dgm:pt modelId="{56E3ED8F-4973-43E7-AFD0-4ECA50A7476D}" type="pres">
      <dgm:prSet presAssocID="{FCC75614-BCB7-49B1-BBFA-A4C789F46E50}" presName="desTx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2AD6BF-F182-456A-8AF9-F9E9F04ADD92}" type="pres">
      <dgm:prSet presAssocID="{156621AA-82AD-4DA4-BDD7-4CA96FBBD606}" presName="spV" presStyleCnt="0"/>
      <dgm:spPr/>
    </dgm:pt>
    <dgm:pt modelId="{87255606-41AA-4F0B-8B34-15D2A0A807B5}" type="pres">
      <dgm:prSet presAssocID="{A6A98511-D5BA-41F8-A802-2F94C41616B5}" presName="linNode" presStyleCnt="0"/>
      <dgm:spPr/>
    </dgm:pt>
    <dgm:pt modelId="{5BDA5B30-4E21-4EA1-B3D5-D7EA744D68C9}" type="pres">
      <dgm:prSet presAssocID="{A6A98511-D5BA-41F8-A802-2F94C41616B5}" presName="parTx" presStyleLbl="revTx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6E7D4AB-AD50-43E3-8560-7799CE62B0E7}" type="pres">
      <dgm:prSet presAssocID="{A6A98511-D5BA-41F8-A802-2F94C41616B5}" presName="bracket" presStyleLbl="parChTrans1D1" presStyleIdx="5" presStyleCnt="10"/>
      <dgm:spPr/>
    </dgm:pt>
    <dgm:pt modelId="{67560029-9827-4193-8FEC-49C86932C7AD}" type="pres">
      <dgm:prSet presAssocID="{A6A98511-D5BA-41F8-A802-2F94C41616B5}" presName="spH" presStyleCnt="0"/>
      <dgm:spPr/>
    </dgm:pt>
    <dgm:pt modelId="{C16CF98F-D56E-47BE-A774-FE4D0DA7BA31}" type="pres">
      <dgm:prSet presAssocID="{A6A98511-D5BA-41F8-A802-2F94C41616B5}" presName="desTx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07892F-9F33-47C3-BBAE-688D6AE24478}" type="pres">
      <dgm:prSet presAssocID="{D593A985-D2D2-4676-AE6C-7284B467A823}" presName="spV" presStyleCnt="0"/>
      <dgm:spPr/>
    </dgm:pt>
    <dgm:pt modelId="{A7C44729-3776-4A31-A22C-438F1D590C87}" type="pres">
      <dgm:prSet presAssocID="{40A1FB49-9718-4B61-A04A-07E88C5862D7}" presName="linNode" presStyleCnt="0"/>
      <dgm:spPr/>
    </dgm:pt>
    <dgm:pt modelId="{D5AA79DE-CB61-4A96-8959-3B55C7FD421C}" type="pres">
      <dgm:prSet presAssocID="{40A1FB49-9718-4B61-A04A-07E88C5862D7}" presName="parTx" presStyleLbl="revTx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F38B30-A7C6-48CB-9F37-DF4CC95F9090}" type="pres">
      <dgm:prSet presAssocID="{40A1FB49-9718-4B61-A04A-07E88C5862D7}" presName="bracket" presStyleLbl="parChTrans1D1" presStyleIdx="6" presStyleCnt="10"/>
      <dgm:spPr/>
    </dgm:pt>
    <dgm:pt modelId="{6FBB2322-00D1-4476-8544-F3EB8AC49C0B}" type="pres">
      <dgm:prSet presAssocID="{40A1FB49-9718-4B61-A04A-07E88C5862D7}" presName="spH" presStyleCnt="0"/>
      <dgm:spPr/>
    </dgm:pt>
    <dgm:pt modelId="{34E27865-A467-4A82-AC11-BCFEB0BF5468}" type="pres">
      <dgm:prSet presAssocID="{40A1FB49-9718-4B61-A04A-07E88C5862D7}" presName="desTx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5865748-DF2E-44E1-8212-F137AA2007DF}" type="pres">
      <dgm:prSet presAssocID="{C3AF8165-FB4B-40EF-B33B-B1FA7FF59DE3}" presName="spV" presStyleCnt="0"/>
      <dgm:spPr/>
    </dgm:pt>
    <dgm:pt modelId="{5CB9610C-D794-4FF0-A10A-CC33240770DE}" type="pres">
      <dgm:prSet presAssocID="{5F955112-1DC8-4DFB-91B8-6FF1E61D3866}" presName="linNode" presStyleCnt="0"/>
      <dgm:spPr/>
    </dgm:pt>
    <dgm:pt modelId="{64EF55D0-BE0E-44CF-AE24-017D0CD20461}" type="pres">
      <dgm:prSet presAssocID="{5F955112-1DC8-4DFB-91B8-6FF1E61D3866}" presName="parTx" presStyleLbl="revTx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12FE09-C57F-4B07-8243-E07BEFD7314E}" type="pres">
      <dgm:prSet presAssocID="{5F955112-1DC8-4DFB-91B8-6FF1E61D3866}" presName="bracket" presStyleLbl="parChTrans1D1" presStyleIdx="7" presStyleCnt="10"/>
      <dgm:spPr/>
    </dgm:pt>
    <dgm:pt modelId="{366579F3-BE96-4B50-8D10-DC543BF70D7B}" type="pres">
      <dgm:prSet presAssocID="{5F955112-1DC8-4DFB-91B8-6FF1E61D3866}" presName="spH" presStyleCnt="0"/>
      <dgm:spPr/>
    </dgm:pt>
    <dgm:pt modelId="{C2C59B0A-B5CB-4ED3-ADD4-DD620BE1DEBD}" type="pres">
      <dgm:prSet presAssocID="{5F955112-1DC8-4DFB-91B8-6FF1E61D3866}" presName="desTx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B8893CF-2508-4ADD-B47A-9687550B8520}" type="pres">
      <dgm:prSet presAssocID="{AF9A6719-FC89-4BC8-9A47-A855ED62DC70}" presName="spV" presStyleCnt="0"/>
      <dgm:spPr/>
    </dgm:pt>
    <dgm:pt modelId="{2AD1410A-1504-49AB-A3AA-5AF58B7A7F51}" type="pres">
      <dgm:prSet presAssocID="{4A286B5B-E845-4B19-B645-D1AF31CC3F0A}" presName="linNode" presStyleCnt="0"/>
      <dgm:spPr/>
    </dgm:pt>
    <dgm:pt modelId="{2BFDBB57-E255-4822-9390-3EAFC1EC5627}" type="pres">
      <dgm:prSet presAssocID="{4A286B5B-E845-4B19-B645-D1AF31CC3F0A}" presName="parTx" presStyleLbl="revTx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21F630-62E9-4936-9F0C-61ECEBCB7C5B}" type="pres">
      <dgm:prSet presAssocID="{4A286B5B-E845-4B19-B645-D1AF31CC3F0A}" presName="bracket" presStyleLbl="parChTrans1D1" presStyleIdx="8" presStyleCnt="10"/>
      <dgm:spPr/>
    </dgm:pt>
    <dgm:pt modelId="{37C84B2B-55CE-46A0-A978-C7CCB43EDD7E}" type="pres">
      <dgm:prSet presAssocID="{4A286B5B-E845-4B19-B645-D1AF31CC3F0A}" presName="spH" presStyleCnt="0"/>
      <dgm:spPr/>
    </dgm:pt>
    <dgm:pt modelId="{FBD580FA-C4AC-4EE3-91BC-894018A16CE5}" type="pres">
      <dgm:prSet presAssocID="{4A286B5B-E845-4B19-B645-D1AF31CC3F0A}" presName="desTx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778282-D2CB-4F8D-BA2F-3398A5A72488}" type="pres">
      <dgm:prSet presAssocID="{C9AE0412-1DD1-4F90-9155-B8637D670355}" presName="spV" presStyleCnt="0"/>
      <dgm:spPr/>
    </dgm:pt>
    <dgm:pt modelId="{6AC6B6E8-503C-4F0A-AF82-774FCF059604}" type="pres">
      <dgm:prSet presAssocID="{70D06262-A6B0-449D-8D15-678BD5C250B1}" presName="linNode" presStyleCnt="0"/>
      <dgm:spPr/>
    </dgm:pt>
    <dgm:pt modelId="{7B8C9AE2-FB74-48E9-8BD1-142B82263450}" type="pres">
      <dgm:prSet presAssocID="{70D06262-A6B0-449D-8D15-678BD5C250B1}" presName="parTx" presStyleLbl="revTx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C64F6D-BB34-4DFE-830F-CDCC4C05CDBE}" type="pres">
      <dgm:prSet presAssocID="{70D06262-A6B0-449D-8D15-678BD5C250B1}" presName="bracket" presStyleLbl="parChTrans1D1" presStyleIdx="9" presStyleCnt="10"/>
      <dgm:spPr/>
    </dgm:pt>
    <dgm:pt modelId="{ADFAD117-4FE8-46E1-99D5-B829ED5F203B}" type="pres">
      <dgm:prSet presAssocID="{70D06262-A6B0-449D-8D15-678BD5C250B1}" presName="spH" presStyleCnt="0"/>
      <dgm:spPr/>
    </dgm:pt>
    <dgm:pt modelId="{107A7B7F-312B-4D96-84EF-26279EFED5CB}" type="pres">
      <dgm:prSet presAssocID="{70D06262-A6B0-449D-8D15-678BD5C250B1}" presName="desTx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B04F298-6574-4E39-8159-E66CD05930A9}" srcId="{E9A1A2B9-3F07-4C0D-BDB1-00C78B358E2E}" destId="{5A4DDF03-C53C-4E91-B3DE-0F65E71D79E1}" srcOrd="0" destOrd="0" parTransId="{2220D626-5C30-4C94-9088-B00999A97409}" sibTransId="{23346E43-FD7E-46CC-9191-BA61AB241FF3}"/>
    <dgm:cxn modelId="{DB6B08F7-0CAA-4C42-A438-E69D188AC751}" srcId="{E9A1A2B9-3F07-4C0D-BDB1-00C78B358E2E}" destId="{207C5F72-3460-405E-AB52-7C6F6A937936}" srcOrd="2" destOrd="0" parTransId="{59EDDD1C-686D-4897-855F-FBAA08C26075}" sibTransId="{618FD5C5-C78F-40B1-B2B5-C51283C0AEFC}"/>
    <dgm:cxn modelId="{B1777511-75CD-416A-BB45-F536D75446FF}" type="presOf" srcId="{D48594AA-A9A5-4193-8476-CCD4755D07DB}" destId="{8D9D6D66-6DC0-4B38-A7A3-92FF749A6027}" srcOrd="0" destOrd="0" presId="urn:diagrams.loki3.com/BracketList+Icon"/>
    <dgm:cxn modelId="{22C56CB7-63FC-442A-AE6A-F26276F7E2DD}" type="presOf" srcId="{35123F28-410E-40FD-9B9C-A664B8AFBA77}" destId="{24DAD956-674A-416C-8F16-02C0E337C8D5}" srcOrd="0" destOrd="0" presId="urn:diagrams.loki3.com/BracketList+Icon"/>
    <dgm:cxn modelId="{51D36390-7B74-4BCE-855A-5BFA4796BB31}" type="presOf" srcId="{D1049A4E-7964-44FE-BC8B-D4CAEAD27699}" destId="{7F728253-269E-47A2-89DA-DDA709BE4025}" srcOrd="0" destOrd="0" presId="urn:diagrams.loki3.com/BracketList+Icon"/>
    <dgm:cxn modelId="{24A739C9-5105-4AEE-9516-4ABC4E5DECAE}" type="presOf" srcId="{4A286B5B-E845-4B19-B645-D1AF31CC3F0A}" destId="{2BFDBB57-E255-4822-9390-3EAFC1EC5627}" srcOrd="0" destOrd="0" presId="urn:diagrams.loki3.com/BracketList+Icon"/>
    <dgm:cxn modelId="{2D1C1E42-BD3A-4782-8235-B7BA6D4B5404}" srcId="{40A1FB49-9718-4B61-A04A-07E88C5862D7}" destId="{2057A16E-1351-4D8F-A471-D7E7CA16C848}" srcOrd="0" destOrd="0" parTransId="{E872A994-4F2A-4F20-8631-BE5C356E3762}" sibTransId="{1852CA00-807D-4D29-A4A4-1EE566A6174D}"/>
    <dgm:cxn modelId="{3DE24129-018E-4BD8-A345-3DFFC7B8F295}" srcId="{70D06262-A6B0-449D-8D15-678BD5C250B1}" destId="{2B7013A5-A86C-4C0A-8DEC-B0A1B62D9528}" srcOrd="0" destOrd="0" parTransId="{10C7F9CF-F75E-483C-A1AE-1555C5AE5AD3}" sibTransId="{5B9A369F-AAF7-467F-A00A-5ACF7E771178}"/>
    <dgm:cxn modelId="{B2D00FED-8CC3-47DF-BEFB-909FD0A81054}" type="presOf" srcId="{70D06262-A6B0-449D-8D15-678BD5C250B1}" destId="{7B8C9AE2-FB74-48E9-8BD1-142B82263450}" srcOrd="0" destOrd="0" presId="urn:diagrams.loki3.com/BracketList+Icon"/>
    <dgm:cxn modelId="{20327611-2350-46E9-94D6-3E83EC56BDD2}" srcId="{E9A1A2B9-3F07-4C0D-BDB1-00C78B358E2E}" destId="{5F955112-1DC8-4DFB-91B8-6FF1E61D3866}" srcOrd="7" destOrd="0" parTransId="{FBADA5BB-BEE7-4029-A15E-0024AF5F95C0}" sibTransId="{AF9A6719-FC89-4BC8-9A47-A855ED62DC70}"/>
    <dgm:cxn modelId="{09ECA9B2-FD0B-4A16-8931-E36792FF6EA0}" srcId="{E9A1A2B9-3F07-4C0D-BDB1-00C78B358E2E}" destId="{A6A98511-D5BA-41F8-A802-2F94C41616B5}" srcOrd="5" destOrd="0" parTransId="{0B1F4FF7-4A22-4564-A851-13C79725F177}" sibTransId="{D593A985-D2D2-4676-AE6C-7284B467A823}"/>
    <dgm:cxn modelId="{E53F02FF-E5A5-4667-BC41-217453B64810}" srcId="{E9A1A2B9-3F07-4C0D-BDB1-00C78B358E2E}" destId="{E7E99ADB-6F79-4516-BD17-ECF3D8E22DE1}" srcOrd="3" destOrd="0" parTransId="{BAA60320-9A31-4E4E-BBB6-7E2CB044F97E}" sibTransId="{D971C3AF-1BC2-4DD4-AF05-D04EAF5D77E5}"/>
    <dgm:cxn modelId="{6A035A37-42AE-489E-9739-503BCD0031A8}" srcId="{E7E99ADB-6F79-4516-BD17-ECF3D8E22DE1}" destId="{D48594AA-A9A5-4193-8476-CCD4755D07DB}" srcOrd="0" destOrd="0" parTransId="{B2D88555-7B3E-48C8-A938-1AC72C32B51E}" sibTransId="{67DADC62-0213-4356-B435-858C38939D46}"/>
    <dgm:cxn modelId="{17910760-C768-4F75-BBC2-FF7DDA1E2503}" srcId="{E9A1A2B9-3F07-4C0D-BDB1-00C78B358E2E}" destId="{FCC75614-BCB7-49B1-BBFA-A4C789F46E50}" srcOrd="4" destOrd="0" parTransId="{7D566ACB-D5DA-4051-8500-99D0A58C9301}" sibTransId="{156621AA-82AD-4DA4-BDD7-4CA96FBBD606}"/>
    <dgm:cxn modelId="{E674B3E9-0D51-4021-AE18-B16697DFEEBA}" type="presOf" srcId="{2B7013A5-A86C-4C0A-8DEC-B0A1B62D9528}" destId="{107A7B7F-312B-4D96-84EF-26279EFED5CB}" srcOrd="0" destOrd="0" presId="urn:diagrams.loki3.com/BracketList+Icon"/>
    <dgm:cxn modelId="{205F163D-44E0-48B8-B12B-1A4F60DA638B}" srcId="{5A4DDF03-C53C-4E91-B3DE-0F65E71D79E1}" destId="{C1AB678B-7EE3-4667-A51C-4120E52EE52E}" srcOrd="0" destOrd="0" parTransId="{FF4932EC-661E-4232-A305-EED385649A04}" sibTransId="{88E5ACCF-48FC-4621-8030-0F571974E2B4}"/>
    <dgm:cxn modelId="{A1253786-74AD-4E48-8B22-A6F8F3117FA9}" type="presOf" srcId="{E7E99ADB-6F79-4516-BD17-ECF3D8E22DE1}" destId="{183F8E79-5575-4B8E-B54B-CD3D0F454CD0}" srcOrd="0" destOrd="0" presId="urn:diagrams.loki3.com/BracketList+Icon"/>
    <dgm:cxn modelId="{6BF076E1-3D95-4DEF-ABC6-9746F7903B66}" type="presOf" srcId="{FDC2B14B-98F1-4E7F-AD71-714B8FB179A5}" destId="{56E3ED8F-4973-43E7-AFD0-4ECA50A7476D}" srcOrd="0" destOrd="0" presId="urn:diagrams.loki3.com/BracketList+Icon"/>
    <dgm:cxn modelId="{483FAC96-E6C2-43BC-B9E3-F6573EEFD572}" srcId="{FCC75614-BCB7-49B1-BBFA-A4C789F46E50}" destId="{FDC2B14B-98F1-4E7F-AD71-714B8FB179A5}" srcOrd="0" destOrd="0" parTransId="{EEA12D4E-3BB2-421A-A94A-BA8BB1C9E8DE}" sibTransId="{9E1DC5DF-665D-4538-84C5-1F07A533AF07}"/>
    <dgm:cxn modelId="{DC18A8E3-B8D8-4967-A47B-A50EA61DAF92}" type="presOf" srcId="{2057A16E-1351-4D8F-A471-D7E7CA16C848}" destId="{34E27865-A467-4A82-AC11-BCFEB0BF5468}" srcOrd="0" destOrd="0" presId="urn:diagrams.loki3.com/BracketList+Icon"/>
    <dgm:cxn modelId="{0D59B41C-AE26-4EC3-80E6-9D177DA183CD}" srcId="{35123F28-410E-40FD-9B9C-A664B8AFBA77}" destId="{D1049A4E-7964-44FE-BC8B-D4CAEAD27699}" srcOrd="0" destOrd="0" parTransId="{A2309E59-D6E3-4E0D-9464-A4051A5EB96A}" sibTransId="{CA57CA4B-2735-4F34-A04E-54234047A751}"/>
    <dgm:cxn modelId="{6C2DD3A9-D241-4FF2-B440-B2B3B197F8CA}" type="presOf" srcId="{7CEEE661-6514-47CC-A48D-C81632F48106}" destId="{C16CF98F-D56E-47BE-A774-FE4D0DA7BA31}" srcOrd="0" destOrd="0" presId="urn:diagrams.loki3.com/BracketList+Icon"/>
    <dgm:cxn modelId="{01602946-018F-44ED-BA59-0E6B7839EF07}" type="presOf" srcId="{5F955112-1DC8-4DFB-91B8-6FF1E61D3866}" destId="{64EF55D0-BE0E-44CF-AE24-017D0CD20461}" srcOrd="0" destOrd="0" presId="urn:diagrams.loki3.com/BracketList+Icon"/>
    <dgm:cxn modelId="{0FCC4641-0811-4649-8251-0824612D186E}" type="presOf" srcId="{FCCAF137-6FBC-45E1-B836-53E4E8A587EF}" destId="{8DBC12D5-DA40-4797-AD18-EA9DF072E235}" srcOrd="0" destOrd="0" presId="urn:diagrams.loki3.com/BracketList+Icon"/>
    <dgm:cxn modelId="{A2728087-DFFE-47BF-BC0E-A9E88E6B14A6}" type="presOf" srcId="{E9A1A2B9-3F07-4C0D-BDB1-00C78B358E2E}" destId="{134884D2-AF34-4E1F-BA68-6465E389310B}" srcOrd="0" destOrd="0" presId="urn:diagrams.loki3.com/BracketList+Icon"/>
    <dgm:cxn modelId="{DD6B4042-E19C-48F0-BC32-2DB99C17AC10}" srcId="{4A286B5B-E845-4B19-B645-D1AF31CC3F0A}" destId="{BB5B213C-0DF0-4044-9182-0FCA3CF248C8}" srcOrd="0" destOrd="0" parTransId="{BBF8E03C-501B-4C60-B113-B0B5986F9B9F}" sibTransId="{6E284711-6106-409F-9BCB-E25A63A484CD}"/>
    <dgm:cxn modelId="{8C0D6A19-3D7C-420D-879C-B21ADE28DB13}" type="presOf" srcId="{5A4DDF03-C53C-4E91-B3DE-0F65E71D79E1}" destId="{70A4402B-85AC-42D1-9226-B9DC11AA140D}" srcOrd="0" destOrd="0" presId="urn:diagrams.loki3.com/BracketList+Icon"/>
    <dgm:cxn modelId="{0B33D7C2-0F19-48BC-8963-4D11E6343DFA}" srcId="{E9A1A2B9-3F07-4C0D-BDB1-00C78B358E2E}" destId="{35123F28-410E-40FD-9B9C-A664B8AFBA77}" srcOrd="1" destOrd="0" parTransId="{E84DC99A-A9E9-4547-9434-B78FBC9E9046}" sibTransId="{DEA86911-08BD-43F0-9B1A-BFCC81770994}"/>
    <dgm:cxn modelId="{511547E3-F075-467D-B907-9DB108C453FB}" srcId="{E9A1A2B9-3F07-4C0D-BDB1-00C78B358E2E}" destId="{4A286B5B-E845-4B19-B645-D1AF31CC3F0A}" srcOrd="8" destOrd="0" parTransId="{E7ED8D96-F386-49A5-AFEA-ED5F2E530476}" sibTransId="{C9AE0412-1DD1-4F90-9155-B8637D670355}"/>
    <dgm:cxn modelId="{12751015-2956-4651-8C4C-F1FD29A741A7}" type="presOf" srcId="{BB5B213C-0DF0-4044-9182-0FCA3CF248C8}" destId="{FBD580FA-C4AC-4EE3-91BC-894018A16CE5}" srcOrd="0" destOrd="0" presId="urn:diagrams.loki3.com/BracketList+Icon"/>
    <dgm:cxn modelId="{89BD6BD9-9390-4843-8447-F6934A2EE61F}" srcId="{207C5F72-3460-405E-AB52-7C6F6A937936}" destId="{FCCAF137-6FBC-45E1-B836-53E4E8A587EF}" srcOrd="0" destOrd="0" parTransId="{C3B513BB-1724-4AB9-8175-CCEEB761CF66}" sibTransId="{3373CEFD-C620-4429-AB55-5B3138334D0A}"/>
    <dgm:cxn modelId="{7AC2B6A4-035D-4957-AD43-4DB02E75A962}" type="presOf" srcId="{FCC75614-BCB7-49B1-BBFA-A4C789F46E50}" destId="{58D928A5-6543-4A31-8398-30439892AD44}" srcOrd="0" destOrd="0" presId="urn:diagrams.loki3.com/BracketList+Icon"/>
    <dgm:cxn modelId="{AB59C4F1-8E7D-4C02-A6FC-36887E56BA4F}" type="presOf" srcId="{C1AB678B-7EE3-4667-A51C-4120E52EE52E}" destId="{5ADD45C0-8A45-419D-B721-6CC4BA5A915B}" srcOrd="0" destOrd="0" presId="urn:diagrams.loki3.com/BracketList+Icon"/>
    <dgm:cxn modelId="{AADCBED8-5B08-4EFB-B0A6-6E71FDEF2A14}" srcId="{E9A1A2B9-3F07-4C0D-BDB1-00C78B358E2E}" destId="{40A1FB49-9718-4B61-A04A-07E88C5862D7}" srcOrd="6" destOrd="0" parTransId="{0AF8BADD-EA13-4303-B112-347899422AC3}" sibTransId="{C3AF8165-FB4B-40EF-B33B-B1FA7FF59DE3}"/>
    <dgm:cxn modelId="{EA8310F3-8C21-48B8-A9DB-F23B4649B5DC}" srcId="{5F955112-1DC8-4DFB-91B8-6FF1E61D3866}" destId="{98D9F9E2-FB23-4FBE-8215-46A3247A955B}" srcOrd="0" destOrd="0" parTransId="{69312CC5-C3D7-4095-A1C4-E89828E49A1E}" sibTransId="{A26D9E32-CE7A-43A3-B487-720606930F8E}"/>
    <dgm:cxn modelId="{6346D485-6CF7-4B0E-948D-B53AD55FC903}" type="presOf" srcId="{207C5F72-3460-405E-AB52-7C6F6A937936}" destId="{5B6BDCC5-8950-409D-987C-B21D45E5A19E}" srcOrd="0" destOrd="0" presId="urn:diagrams.loki3.com/BracketList+Icon"/>
    <dgm:cxn modelId="{40FABBEC-9D9C-445F-B358-0D824640ACDC}" srcId="{E9A1A2B9-3F07-4C0D-BDB1-00C78B358E2E}" destId="{70D06262-A6B0-449D-8D15-678BD5C250B1}" srcOrd="9" destOrd="0" parTransId="{2EF7C325-4189-4794-9FE2-A3FBCB28B184}" sibTransId="{3016670D-6A98-4C35-9FFD-D7D3B6DE22EE}"/>
    <dgm:cxn modelId="{51399299-1B69-4EE9-B3EC-484D1A93A778}" type="presOf" srcId="{40A1FB49-9718-4B61-A04A-07E88C5862D7}" destId="{D5AA79DE-CB61-4A96-8959-3B55C7FD421C}" srcOrd="0" destOrd="0" presId="urn:diagrams.loki3.com/BracketList+Icon"/>
    <dgm:cxn modelId="{78190CD2-CD12-4D79-A65F-4D61A7755474}" type="presOf" srcId="{A6A98511-D5BA-41F8-A802-2F94C41616B5}" destId="{5BDA5B30-4E21-4EA1-B3D5-D7EA744D68C9}" srcOrd="0" destOrd="0" presId="urn:diagrams.loki3.com/BracketList+Icon"/>
    <dgm:cxn modelId="{222D8ECA-30DF-46E7-97C2-0C5C033D1CB4}" srcId="{A6A98511-D5BA-41F8-A802-2F94C41616B5}" destId="{7CEEE661-6514-47CC-A48D-C81632F48106}" srcOrd="0" destOrd="0" parTransId="{CBD02C24-0096-4684-8922-C0AB2290D5CF}" sibTransId="{0D6AF8A1-403C-4C90-9971-2C1B809241F4}"/>
    <dgm:cxn modelId="{FF9B0BF6-9D8B-457C-B14A-7F2F19254ED1}" type="presOf" srcId="{98D9F9E2-FB23-4FBE-8215-46A3247A955B}" destId="{C2C59B0A-B5CB-4ED3-ADD4-DD620BE1DEBD}" srcOrd="0" destOrd="0" presId="urn:diagrams.loki3.com/BracketList+Icon"/>
    <dgm:cxn modelId="{AD751497-4496-49C2-B808-4458FBDA02F3}" type="presParOf" srcId="{134884D2-AF34-4E1F-BA68-6465E389310B}" destId="{0EAD4833-F3E8-47A0-858A-140F33125E87}" srcOrd="0" destOrd="0" presId="urn:diagrams.loki3.com/BracketList+Icon"/>
    <dgm:cxn modelId="{F24AA4A5-53B5-4F95-B1ED-0AF3DD2DAA68}" type="presParOf" srcId="{0EAD4833-F3E8-47A0-858A-140F33125E87}" destId="{70A4402B-85AC-42D1-9226-B9DC11AA140D}" srcOrd="0" destOrd="0" presId="urn:diagrams.loki3.com/BracketList+Icon"/>
    <dgm:cxn modelId="{6DAD8237-A269-4BD8-B376-782ACC42AA92}" type="presParOf" srcId="{0EAD4833-F3E8-47A0-858A-140F33125E87}" destId="{1C802362-40FD-4B79-B263-CF5939C06FA2}" srcOrd="1" destOrd="0" presId="urn:diagrams.loki3.com/BracketList+Icon"/>
    <dgm:cxn modelId="{6E1E0C3E-6170-422B-B6AA-732806DECB87}" type="presParOf" srcId="{0EAD4833-F3E8-47A0-858A-140F33125E87}" destId="{96721CCC-A91F-4776-BEA2-2EA577534515}" srcOrd="2" destOrd="0" presId="urn:diagrams.loki3.com/BracketList+Icon"/>
    <dgm:cxn modelId="{DE2C2CA2-25A4-4D2C-84FB-296936127763}" type="presParOf" srcId="{0EAD4833-F3E8-47A0-858A-140F33125E87}" destId="{5ADD45C0-8A45-419D-B721-6CC4BA5A915B}" srcOrd="3" destOrd="0" presId="urn:diagrams.loki3.com/BracketList+Icon"/>
    <dgm:cxn modelId="{45629BA3-7BB6-458D-99C6-D6D48585A750}" type="presParOf" srcId="{134884D2-AF34-4E1F-BA68-6465E389310B}" destId="{936ACAF8-C5C9-4818-BB8F-B4D1077D2C31}" srcOrd="1" destOrd="0" presId="urn:diagrams.loki3.com/BracketList+Icon"/>
    <dgm:cxn modelId="{9F4526F5-FB12-4459-BFD2-E1E20467D1F2}" type="presParOf" srcId="{134884D2-AF34-4E1F-BA68-6465E389310B}" destId="{66CDBA0B-AEED-4956-BD7E-D3CE1F4BD406}" srcOrd="2" destOrd="0" presId="urn:diagrams.loki3.com/BracketList+Icon"/>
    <dgm:cxn modelId="{A8D44E0B-D62B-4A7B-B9E1-0EF8AD71CB98}" type="presParOf" srcId="{66CDBA0B-AEED-4956-BD7E-D3CE1F4BD406}" destId="{24DAD956-674A-416C-8F16-02C0E337C8D5}" srcOrd="0" destOrd="0" presId="urn:diagrams.loki3.com/BracketList+Icon"/>
    <dgm:cxn modelId="{F567C673-8C45-41E2-BFA9-66807D4C3E1D}" type="presParOf" srcId="{66CDBA0B-AEED-4956-BD7E-D3CE1F4BD406}" destId="{D7FDD42C-C249-455B-B927-F6A5BFD94ED4}" srcOrd="1" destOrd="0" presId="urn:diagrams.loki3.com/BracketList+Icon"/>
    <dgm:cxn modelId="{F9BB54F7-73EE-4B52-8612-EA9D030819D9}" type="presParOf" srcId="{66CDBA0B-AEED-4956-BD7E-D3CE1F4BD406}" destId="{28E76079-8C36-4010-A9B8-FCD50A6A4838}" srcOrd="2" destOrd="0" presId="urn:diagrams.loki3.com/BracketList+Icon"/>
    <dgm:cxn modelId="{C3F97032-AF03-4A4B-8085-010C2655AB4F}" type="presParOf" srcId="{66CDBA0B-AEED-4956-BD7E-D3CE1F4BD406}" destId="{7F728253-269E-47A2-89DA-DDA709BE4025}" srcOrd="3" destOrd="0" presId="urn:diagrams.loki3.com/BracketList+Icon"/>
    <dgm:cxn modelId="{375864BE-AC80-48B3-894B-CF6C59FB876D}" type="presParOf" srcId="{134884D2-AF34-4E1F-BA68-6465E389310B}" destId="{F4272009-86B6-4A1E-822E-01E5191CD5D9}" srcOrd="3" destOrd="0" presId="urn:diagrams.loki3.com/BracketList+Icon"/>
    <dgm:cxn modelId="{6360B600-0FD8-49EA-A397-F7788A649B69}" type="presParOf" srcId="{134884D2-AF34-4E1F-BA68-6465E389310B}" destId="{A509FDDB-9FEF-467A-B713-E5C36259FED4}" srcOrd="4" destOrd="0" presId="urn:diagrams.loki3.com/BracketList+Icon"/>
    <dgm:cxn modelId="{750495C0-4AA7-4D25-9678-5A77CB890885}" type="presParOf" srcId="{A509FDDB-9FEF-467A-B713-E5C36259FED4}" destId="{5B6BDCC5-8950-409D-987C-B21D45E5A19E}" srcOrd="0" destOrd="0" presId="urn:diagrams.loki3.com/BracketList+Icon"/>
    <dgm:cxn modelId="{3F4E8415-8369-4D55-BFB7-24042E458D9D}" type="presParOf" srcId="{A509FDDB-9FEF-467A-B713-E5C36259FED4}" destId="{5ED39DDB-14A4-4543-AC1C-749B90E9A9B3}" srcOrd="1" destOrd="0" presId="urn:diagrams.loki3.com/BracketList+Icon"/>
    <dgm:cxn modelId="{F928A65F-D831-4E8B-9F35-86D7ED0C9B4D}" type="presParOf" srcId="{A509FDDB-9FEF-467A-B713-E5C36259FED4}" destId="{659B76EB-CEC5-4709-9B66-95BA858ECE4D}" srcOrd="2" destOrd="0" presId="urn:diagrams.loki3.com/BracketList+Icon"/>
    <dgm:cxn modelId="{2D7AF2FE-A565-4AF9-8191-2008F9966DD4}" type="presParOf" srcId="{A509FDDB-9FEF-467A-B713-E5C36259FED4}" destId="{8DBC12D5-DA40-4797-AD18-EA9DF072E235}" srcOrd="3" destOrd="0" presId="urn:diagrams.loki3.com/BracketList+Icon"/>
    <dgm:cxn modelId="{93D4952A-A2F8-443A-BC1D-1959D2497A73}" type="presParOf" srcId="{134884D2-AF34-4E1F-BA68-6465E389310B}" destId="{B2800E17-084A-41D0-A9F4-155F5104B6B9}" srcOrd="5" destOrd="0" presId="urn:diagrams.loki3.com/BracketList+Icon"/>
    <dgm:cxn modelId="{8A60467B-6FF2-4485-AA46-8B167109FE7D}" type="presParOf" srcId="{134884D2-AF34-4E1F-BA68-6465E389310B}" destId="{29F818A1-4362-43E7-A5AF-E36D7A0B9A60}" srcOrd="6" destOrd="0" presId="urn:diagrams.loki3.com/BracketList+Icon"/>
    <dgm:cxn modelId="{26EF74C3-48C7-4434-BE72-CD8961498D14}" type="presParOf" srcId="{29F818A1-4362-43E7-A5AF-E36D7A0B9A60}" destId="{183F8E79-5575-4B8E-B54B-CD3D0F454CD0}" srcOrd="0" destOrd="0" presId="urn:diagrams.loki3.com/BracketList+Icon"/>
    <dgm:cxn modelId="{EAEFB17F-3DE1-4B58-87FD-8B868C232656}" type="presParOf" srcId="{29F818A1-4362-43E7-A5AF-E36D7A0B9A60}" destId="{878D4090-C4CF-4284-A9E2-8DBDCA90E917}" srcOrd="1" destOrd="0" presId="urn:diagrams.loki3.com/BracketList+Icon"/>
    <dgm:cxn modelId="{769C76B2-0C0B-41AC-91F8-1F7E9820B447}" type="presParOf" srcId="{29F818A1-4362-43E7-A5AF-E36D7A0B9A60}" destId="{56707F0C-4060-40A3-BF40-383EF2DBC6C4}" srcOrd="2" destOrd="0" presId="urn:diagrams.loki3.com/BracketList+Icon"/>
    <dgm:cxn modelId="{E906F601-AD08-497B-A845-93B137234D7E}" type="presParOf" srcId="{29F818A1-4362-43E7-A5AF-E36D7A0B9A60}" destId="{8D9D6D66-6DC0-4B38-A7A3-92FF749A6027}" srcOrd="3" destOrd="0" presId="urn:diagrams.loki3.com/BracketList+Icon"/>
    <dgm:cxn modelId="{F4030F74-B091-49E2-9D0C-3D2F6B242F01}" type="presParOf" srcId="{134884D2-AF34-4E1F-BA68-6465E389310B}" destId="{1DC65D53-FA14-4ED8-9408-80C494DAE247}" srcOrd="7" destOrd="0" presId="urn:diagrams.loki3.com/BracketList+Icon"/>
    <dgm:cxn modelId="{52D8FB13-EAAB-40B0-BD77-A879EA2314F0}" type="presParOf" srcId="{134884D2-AF34-4E1F-BA68-6465E389310B}" destId="{106DFC68-4ABC-43F2-A643-D4521C8CD6B6}" srcOrd="8" destOrd="0" presId="urn:diagrams.loki3.com/BracketList+Icon"/>
    <dgm:cxn modelId="{B0181EFE-9C51-463B-9744-E327D36B8A37}" type="presParOf" srcId="{106DFC68-4ABC-43F2-A643-D4521C8CD6B6}" destId="{58D928A5-6543-4A31-8398-30439892AD44}" srcOrd="0" destOrd="0" presId="urn:diagrams.loki3.com/BracketList+Icon"/>
    <dgm:cxn modelId="{52C14417-2483-45D4-8C17-83418CB2B2FC}" type="presParOf" srcId="{106DFC68-4ABC-43F2-A643-D4521C8CD6B6}" destId="{8C2CCB67-D723-4847-9AE1-2B2A7DEB40B0}" srcOrd="1" destOrd="0" presId="urn:diagrams.loki3.com/BracketList+Icon"/>
    <dgm:cxn modelId="{761A0D7D-2658-4D95-A6D1-9107481973C5}" type="presParOf" srcId="{106DFC68-4ABC-43F2-A643-D4521C8CD6B6}" destId="{EDDC6702-19F4-462C-8D25-4205CEB58189}" srcOrd="2" destOrd="0" presId="urn:diagrams.loki3.com/BracketList+Icon"/>
    <dgm:cxn modelId="{1735AA64-5347-4E07-AB15-6163992C0524}" type="presParOf" srcId="{106DFC68-4ABC-43F2-A643-D4521C8CD6B6}" destId="{56E3ED8F-4973-43E7-AFD0-4ECA50A7476D}" srcOrd="3" destOrd="0" presId="urn:diagrams.loki3.com/BracketList+Icon"/>
    <dgm:cxn modelId="{3A985D3C-AF1A-48AE-B970-031FDB460431}" type="presParOf" srcId="{134884D2-AF34-4E1F-BA68-6465E389310B}" destId="{132AD6BF-F182-456A-8AF9-F9E9F04ADD92}" srcOrd="9" destOrd="0" presId="urn:diagrams.loki3.com/BracketList+Icon"/>
    <dgm:cxn modelId="{EF528495-4AE5-40E4-838A-9CD4D5832A6F}" type="presParOf" srcId="{134884D2-AF34-4E1F-BA68-6465E389310B}" destId="{87255606-41AA-4F0B-8B34-15D2A0A807B5}" srcOrd="10" destOrd="0" presId="urn:diagrams.loki3.com/BracketList+Icon"/>
    <dgm:cxn modelId="{75058C02-7F2C-41BE-A7B9-87AC29B828F9}" type="presParOf" srcId="{87255606-41AA-4F0B-8B34-15D2A0A807B5}" destId="{5BDA5B30-4E21-4EA1-B3D5-D7EA744D68C9}" srcOrd="0" destOrd="0" presId="urn:diagrams.loki3.com/BracketList+Icon"/>
    <dgm:cxn modelId="{836FDE02-A4A0-49FD-9C1F-E5E8DFDC4929}" type="presParOf" srcId="{87255606-41AA-4F0B-8B34-15D2A0A807B5}" destId="{46E7D4AB-AD50-43E3-8560-7799CE62B0E7}" srcOrd="1" destOrd="0" presId="urn:diagrams.loki3.com/BracketList+Icon"/>
    <dgm:cxn modelId="{8583A45E-695C-4FF0-8141-58CB20477C89}" type="presParOf" srcId="{87255606-41AA-4F0B-8B34-15D2A0A807B5}" destId="{67560029-9827-4193-8FEC-49C86932C7AD}" srcOrd="2" destOrd="0" presId="urn:diagrams.loki3.com/BracketList+Icon"/>
    <dgm:cxn modelId="{BC386EBB-8B6C-456A-8F94-F4E8481B8130}" type="presParOf" srcId="{87255606-41AA-4F0B-8B34-15D2A0A807B5}" destId="{C16CF98F-D56E-47BE-A774-FE4D0DA7BA31}" srcOrd="3" destOrd="0" presId="urn:diagrams.loki3.com/BracketList+Icon"/>
    <dgm:cxn modelId="{72E6CF32-53F2-46D0-80BD-5A6488677DC3}" type="presParOf" srcId="{134884D2-AF34-4E1F-BA68-6465E389310B}" destId="{1407892F-9F33-47C3-BBAE-688D6AE24478}" srcOrd="11" destOrd="0" presId="urn:diagrams.loki3.com/BracketList+Icon"/>
    <dgm:cxn modelId="{A9687F2D-01C0-4FEA-8EDE-97AB1426AAB5}" type="presParOf" srcId="{134884D2-AF34-4E1F-BA68-6465E389310B}" destId="{A7C44729-3776-4A31-A22C-438F1D590C87}" srcOrd="12" destOrd="0" presId="urn:diagrams.loki3.com/BracketList+Icon"/>
    <dgm:cxn modelId="{202EF2C4-B01A-402B-994A-2134B353A350}" type="presParOf" srcId="{A7C44729-3776-4A31-A22C-438F1D590C87}" destId="{D5AA79DE-CB61-4A96-8959-3B55C7FD421C}" srcOrd="0" destOrd="0" presId="urn:diagrams.loki3.com/BracketList+Icon"/>
    <dgm:cxn modelId="{184446F4-30AF-42D6-9971-E949BDFF182D}" type="presParOf" srcId="{A7C44729-3776-4A31-A22C-438F1D590C87}" destId="{D0F38B30-A7C6-48CB-9F37-DF4CC95F9090}" srcOrd="1" destOrd="0" presId="urn:diagrams.loki3.com/BracketList+Icon"/>
    <dgm:cxn modelId="{74EF1B88-47E3-4524-90DD-1B72B30512B0}" type="presParOf" srcId="{A7C44729-3776-4A31-A22C-438F1D590C87}" destId="{6FBB2322-00D1-4476-8544-F3EB8AC49C0B}" srcOrd="2" destOrd="0" presId="urn:diagrams.loki3.com/BracketList+Icon"/>
    <dgm:cxn modelId="{9253B9D8-A57A-4F4D-B860-2C1339555E41}" type="presParOf" srcId="{A7C44729-3776-4A31-A22C-438F1D590C87}" destId="{34E27865-A467-4A82-AC11-BCFEB0BF5468}" srcOrd="3" destOrd="0" presId="urn:diagrams.loki3.com/BracketList+Icon"/>
    <dgm:cxn modelId="{01AE6049-B7AA-4D3C-967F-F32CACF99AE5}" type="presParOf" srcId="{134884D2-AF34-4E1F-BA68-6465E389310B}" destId="{C5865748-DF2E-44E1-8212-F137AA2007DF}" srcOrd="13" destOrd="0" presId="urn:diagrams.loki3.com/BracketList+Icon"/>
    <dgm:cxn modelId="{594DC22B-93F7-46CB-A0A6-1BCF956BE053}" type="presParOf" srcId="{134884D2-AF34-4E1F-BA68-6465E389310B}" destId="{5CB9610C-D794-4FF0-A10A-CC33240770DE}" srcOrd="14" destOrd="0" presId="urn:diagrams.loki3.com/BracketList+Icon"/>
    <dgm:cxn modelId="{1D2706CA-C1CB-45A6-BE5C-42FBF2C03178}" type="presParOf" srcId="{5CB9610C-D794-4FF0-A10A-CC33240770DE}" destId="{64EF55D0-BE0E-44CF-AE24-017D0CD20461}" srcOrd="0" destOrd="0" presId="urn:diagrams.loki3.com/BracketList+Icon"/>
    <dgm:cxn modelId="{B198A289-7087-41DB-B4DD-E963E278D07A}" type="presParOf" srcId="{5CB9610C-D794-4FF0-A10A-CC33240770DE}" destId="{4612FE09-C57F-4B07-8243-E07BEFD7314E}" srcOrd="1" destOrd="0" presId="urn:diagrams.loki3.com/BracketList+Icon"/>
    <dgm:cxn modelId="{B8B37C13-A8CC-4495-BE3B-1085649D0118}" type="presParOf" srcId="{5CB9610C-D794-4FF0-A10A-CC33240770DE}" destId="{366579F3-BE96-4B50-8D10-DC543BF70D7B}" srcOrd="2" destOrd="0" presId="urn:diagrams.loki3.com/BracketList+Icon"/>
    <dgm:cxn modelId="{CDD42338-F735-4BF6-8C01-9BE81975252C}" type="presParOf" srcId="{5CB9610C-D794-4FF0-A10A-CC33240770DE}" destId="{C2C59B0A-B5CB-4ED3-ADD4-DD620BE1DEBD}" srcOrd="3" destOrd="0" presId="urn:diagrams.loki3.com/BracketList+Icon"/>
    <dgm:cxn modelId="{95AD910D-89C2-485D-A46C-DFF2A6303419}" type="presParOf" srcId="{134884D2-AF34-4E1F-BA68-6465E389310B}" destId="{1B8893CF-2508-4ADD-B47A-9687550B8520}" srcOrd="15" destOrd="0" presId="urn:diagrams.loki3.com/BracketList+Icon"/>
    <dgm:cxn modelId="{27D9C75E-B702-41FE-B24E-37BA8A347931}" type="presParOf" srcId="{134884D2-AF34-4E1F-BA68-6465E389310B}" destId="{2AD1410A-1504-49AB-A3AA-5AF58B7A7F51}" srcOrd="16" destOrd="0" presId="urn:diagrams.loki3.com/BracketList+Icon"/>
    <dgm:cxn modelId="{22A099D6-01B8-4619-A6E3-76002C32D86E}" type="presParOf" srcId="{2AD1410A-1504-49AB-A3AA-5AF58B7A7F51}" destId="{2BFDBB57-E255-4822-9390-3EAFC1EC5627}" srcOrd="0" destOrd="0" presId="urn:diagrams.loki3.com/BracketList+Icon"/>
    <dgm:cxn modelId="{3F01EDA9-5DD0-4B87-A2B6-565E4EA4049F}" type="presParOf" srcId="{2AD1410A-1504-49AB-A3AA-5AF58B7A7F51}" destId="{5521F630-62E9-4936-9F0C-61ECEBCB7C5B}" srcOrd="1" destOrd="0" presId="urn:diagrams.loki3.com/BracketList+Icon"/>
    <dgm:cxn modelId="{89BC2946-0B66-49A9-9305-E401F6989845}" type="presParOf" srcId="{2AD1410A-1504-49AB-A3AA-5AF58B7A7F51}" destId="{37C84B2B-55CE-46A0-A978-C7CCB43EDD7E}" srcOrd="2" destOrd="0" presId="urn:diagrams.loki3.com/BracketList+Icon"/>
    <dgm:cxn modelId="{368103F3-AF6A-4F18-8C83-1E1888C57666}" type="presParOf" srcId="{2AD1410A-1504-49AB-A3AA-5AF58B7A7F51}" destId="{FBD580FA-C4AC-4EE3-91BC-894018A16CE5}" srcOrd="3" destOrd="0" presId="urn:diagrams.loki3.com/BracketList+Icon"/>
    <dgm:cxn modelId="{D3E4B18A-807E-4782-BD52-1361B4CD9252}" type="presParOf" srcId="{134884D2-AF34-4E1F-BA68-6465E389310B}" destId="{9F778282-D2CB-4F8D-BA2F-3398A5A72488}" srcOrd="17" destOrd="0" presId="urn:diagrams.loki3.com/BracketList+Icon"/>
    <dgm:cxn modelId="{2CB329BE-5A11-4839-AC5B-053B1B90751E}" type="presParOf" srcId="{134884D2-AF34-4E1F-BA68-6465E389310B}" destId="{6AC6B6E8-503C-4F0A-AF82-774FCF059604}" srcOrd="18" destOrd="0" presId="urn:diagrams.loki3.com/BracketList+Icon"/>
    <dgm:cxn modelId="{F0B0E335-C19A-4660-9F1D-1BF224221530}" type="presParOf" srcId="{6AC6B6E8-503C-4F0A-AF82-774FCF059604}" destId="{7B8C9AE2-FB74-48E9-8BD1-142B82263450}" srcOrd="0" destOrd="0" presId="urn:diagrams.loki3.com/BracketList+Icon"/>
    <dgm:cxn modelId="{8166CCF7-F19F-446E-9FE7-0764D1EE3BBC}" type="presParOf" srcId="{6AC6B6E8-503C-4F0A-AF82-774FCF059604}" destId="{F0C64F6D-BB34-4DFE-830F-CDCC4C05CDBE}" srcOrd="1" destOrd="0" presId="urn:diagrams.loki3.com/BracketList+Icon"/>
    <dgm:cxn modelId="{0242E992-BFDC-425B-B736-E5C72CE9564E}" type="presParOf" srcId="{6AC6B6E8-503C-4F0A-AF82-774FCF059604}" destId="{ADFAD117-4FE8-46E1-99D5-B829ED5F203B}" srcOrd="2" destOrd="0" presId="urn:diagrams.loki3.com/BracketList+Icon"/>
    <dgm:cxn modelId="{D3D1906F-F5C8-432A-90D1-D8E23C366A4B}" type="presParOf" srcId="{6AC6B6E8-503C-4F0A-AF82-774FCF059604}" destId="{107A7B7F-312B-4D96-84EF-26279EFED5C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3E13F67-070A-4D4A-A2FA-A679E4A1C8C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1DC315B-06A6-43D3-A6E3-78ADEDBF6439}">
      <dgm:prSet phldrT="[Texto]"/>
      <dgm:spPr/>
      <dgm:t>
        <a:bodyPr/>
        <a:lstStyle/>
        <a:p>
          <a:r>
            <a:rPr lang="es-AR" u="sng" dirty="0" smtClean="0"/>
            <a:t>Legitima (ciencia)</a:t>
          </a:r>
          <a:endParaRPr lang="es-AR" dirty="0"/>
        </a:p>
      </dgm:t>
    </dgm:pt>
    <dgm:pt modelId="{89CC22AD-4740-46FD-BE18-10029556198E}" type="parTrans" cxnId="{FCBF2874-2357-4FCE-B731-E3F10416D03A}">
      <dgm:prSet/>
      <dgm:spPr/>
      <dgm:t>
        <a:bodyPr/>
        <a:lstStyle/>
        <a:p>
          <a:endParaRPr lang="es-AR"/>
        </a:p>
      </dgm:t>
    </dgm:pt>
    <dgm:pt modelId="{4CFFDE3A-78BA-4687-91D0-D7FD709D473B}" type="sibTrans" cxnId="{FCBF2874-2357-4FCE-B731-E3F10416D03A}">
      <dgm:prSet/>
      <dgm:spPr/>
      <dgm:t>
        <a:bodyPr/>
        <a:lstStyle/>
        <a:p>
          <a:endParaRPr lang="es-AR"/>
        </a:p>
      </dgm:t>
    </dgm:pt>
    <dgm:pt modelId="{8D262BB9-32EF-4327-ABEA-0124DC03FD33}">
      <dgm:prSet/>
      <dgm:spPr/>
      <dgm:t>
        <a:bodyPr/>
        <a:lstStyle/>
        <a:p>
          <a:r>
            <a:rPr lang="es-AR" dirty="0" smtClean="0"/>
            <a:t>Precisión</a:t>
          </a:r>
          <a:endParaRPr lang="es-AR" dirty="0"/>
        </a:p>
      </dgm:t>
    </dgm:pt>
    <dgm:pt modelId="{D86959E2-B5A4-4304-94FE-6A10A330B8D3}" type="parTrans" cxnId="{E5AE4370-9383-47A9-AB0F-010CDCBE2564}">
      <dgm:prSet/>
      <dgm:spPr/>
      <dgm:t>
        <a:bodyPr/>
        <a:lstStyle/>
        <a:p>
          <a:endParaRPr lang="es-AR"/>
        </a:p>
      </dgm:t>
    </dgm:pt>
    <dgm:pt modelId="{BA52F9CC-D278-4B0C-80C1-ADD7DB63D919}" type="sibTrans" cxnId="{E5AE4370-9383-47A9-AB0F-010CDCBE2564}">
      <dgm:prSet/>
      <dgm:spPr/>
      <dgm:t>
        <a:bodyPr/>
        <a:lstStyle/>
        <a:p>
          <a:endParaRPr lang="es-AR"/>
        </a:p>
      </dgm:t>
    </dgm:pt>
    <dgm:pt modelId="{75356D54-88F7-4806-A980-7DBB015CD5B9}">
      <dgm:prSet/>
      <dgm:spPr/>
      <dgm:t>
        <a:bodyPr/>
        <a:lstStyle/>
        <a:p>
          <a:r>
            <a:rPr lang="es-AR" u="sng" dirty="0" smtClean="0"/>
            <a:t>Valida (conocimiento científico)</a:t>
          </a:r>
          <a:endParaRPr lang="es-AR" dirty="0"/>
        </a:p>
      </dgm:t>
    </dgm:pt>
    <dgm:pt modelId="{623B4181-7801-48E1-92D7-A2FEE874027C}" type="parTrans" cxnId="{39C21CE5-802E-4571-B36F-471B00833468}">
      <dgm:prSet/>
      <dgm:spPr/>
      <dgm:t>
        <a:bodyPr/>
        <a:lstStyle/>
        <a:p>
          <a:endParaRPr lang="es-AR"/>
        </a:p>
      </dgm:t>
    </dgm:pt>
    <dgm:pt modelId="{8EA87187-DDA8-4FF7-8C10-FDB45C40EDF2}" type="sibTrans" cxnId="{39C21CE5-802E-4571-B36F-471B00833468}">
      <dgm:prSet/>
      <dgm:spPr/>
      <dgm:t>
        <a:bodyPr/>
        <a:lstStyle/>
        <a:p>
          <a:endParaRPr lang="es-AR"/>
        </a:p>
      </dgm:t>
    </dgm:pt>
    <dgm:pt modelId="{E75158C7-D388-4AAE-ADDE-1D0A114C2AC8}">
      <dgm:prSet/>
      <dgm:spPr/>
      <dgm:t>
        <a:bodyPr/>
        <a:lstStyle/>
        <a:p>
          <a:r>
            <a:rPr lang="es-AR" dirty="0" smtClean="0"/>
            <a:t>Valor interno: rigurosidad</a:t>
          </a:r>
          <a:endParaRPr lang="es-AR" dirty="0"/>
        </a:p>
      </dgm:t>
    </dgm:pt>
    <dgm:pt modelId="{FF04B52C-55EE-4534-91B9-1A79769B7E28}" type="parTrans" cxnId="{F733B2DA-2681-4655-BE72-B786598D7894}">
      <dgm:prSet/>
      <dgm:spPr/>
      <dgm:t>
        <a:bodyPr/>
        <a:lstStyle/>
        <a:p>
          <a:endParaRPr lang="es-AR"/>
        </a:p>
      </dgm:t>
    </dgm:pt>
    <dgm:pt modelId="{06391011-2E6D-4A6D-8077-4C02D9D841F6}" type="sibTrans" cxnId="{F733B2DA-2681-4655-BE72-B786598D7894}">
      <dgm:prSet/>
      <dgm:spPr/>
      <dgm:t>
        <a:bodyPr/>
        <a:lstStyle/>
        <a:p>
          <a:endParaRPr lang="es-AR"/>
        </a:p>
      </dgm:t>
    </dgm:pt>
    <dgm:pt modelId="{58D9D0B5-4F85-4A10-84A4-3133180F64A0}">
      <dgm:prSet/>
      <dgm:spPr/>
      <dgm:t>
        <a:bodyPr/>
        <a:lstStyle/>
        <a:p>
          <a:r>
            <a:rPr lang="es-AR" dirty="0" smtClean="0"/>
            <a:t>Valor externo: director, el tribunal evaluador y la institución. </a:t>
          </a:r>
          <a:endParaRPr lang="es-AR" dirty="0"/>
        </a:p>
      </dgm:t>
    </dgm:pt>
    <dgm:pt modelId="{913268A9-B357-4866-96BC-E6A98E2921EE}" type="parTrans" cxnId="{0A813176-33F5-4883-8F4C-1B664E94F8AB}">
      <dgm:prSet/>
      <dgm:spPr/>
      <dgm:t>
        <a:bodyPr/>
        <a:lstStyle/>
        <a:p>
          <a:endParaRPr lang="es-AR"/>
        </a:p>
      </dgm:t>
    </dgm:pt>
    <dgm:pt modelId="{64A78FCC-A374-47C0-A34A-6CA409391E62}" type="sibTrans" cxnId="{0A813176-33F5-4883-8F4C-1B664E94F8AB}">
      <dgm:prSet/>
      <dgm:spPr/>
      <dgm:t>
        <a:bodyPr/>
        <a:lstStyle/>
        <a:p>
          <a:endParaRPr lang="es-AR"/>
        </a:p>
      </dgm:t>
    </dgm:pt>
    <dgm:pt modelId="{10B539C0-0E7E-4D5A-B782-2EB917A7FE45}">
      <dgm:prSet/>
      <dgm:spPr/>
      <dgm:t>
        <a:bodyPr/>
        <a:lstStyle/>
        <a:p>
          <a:r>
            <a:rPr lang="es-AR" dirty="0" smtClean="0"/>
            <a:t>Aparato crítico erudito </a:t>
          </a:r>
          <a:endParaRPr lang="es-AR" dirty="0"/>
        </a:p>
      </dgm:t>
    </dgm:pt>
    <dgm:pt modelId="{22DEC4AA-04C6-4221-9E75-9B1A1640186C}" type="parTrans" cxnId="{EC8CED3A-3ED7-4D14-BB66-B54B559C140F}">
      <dgm:prSet/>
      <dgm:spPr/>
      <dgm:t>
        <a:bodyPr/>
        <a:lstStyle/>
        <a:p>
          <a:endParaRPr lang="es-AR"/>
        </a:p>
      </dgm:t>
    </dgm:pt>
    <dgm:pt modelId="{E954F002-24B4-42A0-A509-74C22A781CFC}" type="sibTrans" cxnId="{EC8CED3A-3ED7-4D14-BB66-B54B559C140F}">
      <dgm:prSet/>
      <dgm:spPr/>
      <dgm:t>
        <a:bodyPr/>
        <a:lstStyle/>
        <a:p>
          <a:endParaRPr lang="es-AR"/>
        </a:p>
      </dgm:t>
    </dgm:pt>
    <dgm:pt modelId="{5303D84D-492B-44FB-8E07-46B56AF0DF31}">
      <dgm:prSet/>
      <dgm:spPr/>
      <dgm:t>
        <a:bodyPr/>
        <a:lstStyle/>
        <a:p>
          <a:r>
            <a:rPr lang="es-AR" dirty="0" smtClean="0"/>
            <a:t>Escritura argumentativa </a:t>
          </a:r>
          <a:endParaRPr lang="es-AR" dirty="0"/>
        </a:p>
      </dgm:t>
    </dgm:pt>
    <dgm:pt modelId="{A3180EFB-B02C-4AD2-837A-B5F59B81C426}" type="parTrans" cxnId="{8A4CEF62-F3C8-4B9C-844D-03D8858D852B}">
      <dgm:prSet/>
      <dgm:spPr/>
      <dgm:t>
        <a:bodyPr/>
        <a:lstStyle/>
        <a:p>
          <a:endParaRPr lang="es-AR"/>
        </a:p>
      </dgm:t>
    </dgm:pt>
    <dgm:pt modelId="{8A87827E-4F06-42F2-9E75-ED4A583DB9B6}" type="sibTrans" cxnId="{8A4CEF62-F3C8-4B9C-844D-03D8858D852B}">
      <dgm:prSet/>
      <dgm:spPr/>
      <dgm:t>
        <a:bodyPr/>
        <a:lstStyle/>
        <a:p>
          <a:endParaRPr lang="es-AR"/>
        </a:p>
      </dgm:t>
    </dgm:pt>
    <dgm:pt modelId="{C7C8ED5E-2067-4E48-90C9-E796C5654D79}">
      <dgm:prSet/>
      <dgm:spPr/>
      <dgm:t>
        <a:bodyPr/>
        <a:lstStyle/>
        <a:p>
          <a:r>
            <a:rPr lang="es-AR" dirty="0" smtClean="0"/>
            <a:t>Equilibrio descripciones y explicaciones</a:t>
          </a:r>
          <a:endParaRPr lang="es-AR" dirty="0"/>
        </a:p>
      </dgm:t>
    </dgm:pt>
    <dgm:pt modelId="{CA41BD51-3DED-4DCE-B622-560F35D1EF56}" type="parTrans" cxnId="{618C59F3-22F6-4C67-B817-25EFB9C81E23}">
      <dgm:prSet/>
      <dgm:spPr/>
      <dgm:t>
        <a:bodyPr/>
        <a:lstStyle/>
        <a:p>
          <a:endParaRPr lang="es-AR"/>
        </a:p>
      </dgm:t>
    </dgm:pt>
    <dgm:pt modelId="{A38C7881-DFEB-43D8-8F4B-8F31CA7505C8}" type="sibTrans" cxnId="{618C59F3-22F6-4C67-B817-25EFB9C81E23}">
      <dgm:prSet/>
      <dgm:spPr/>
      <dgm:t>
        <a:bodyPr/>
        <a:lstStyle/>
        <a:p>
          <a:endParaRPr lang="es-AR"/>
        </a:p>
      </dgm:t>
    </dgm:pt>
    <dgm:pt modelId="{FC6E78DB-CB7D-432C-8189-DA692226BA71}">
      <dgm:prSet/>
      <dgm:spPr/>
      <dgm:t>
        <a:bodyPr/>
        <a:lstStyle/>
        <a:p>
          <a:r>
            <a:rPr lang="es-AR" u="sng" dirty="0" smtClean="0"/>
            <a:t>Revisa (investigación científica)</a:t>
          </a:r>
          <a:endParaRPr lang="es-AR" dirty="0"/>
        </a:p>
      </dgm:t>
    </dgm:pt>
    <dgm:pt modelId="{95B6CCA8-AD62-4F39-9559-BBA7BF8B216A}" type="parTrans" cxnId="{0E02D309-6E65-474A-B5C2-9176C190BC38}">
      <dgm:prSet/>
      <dgm:spPr/>
      <dgm:t>
        <a:bodyPr/>
        <a:lstStyle/>
        <a:p>
          <a:endParaRPr lang="es-AR"/>
        </a:p>
      </dgm:t>
    </dgm:pt>
    <dgm:pt modelId="{766E3124-5281-4B18-A7CB-29B00FB77DE2}" type="sibTrans" cxnId="{0E02D309-6E65-474A-B5C2-9176C190BC38}">
      <dgm:prSet/>
      <dgm:spPr/>
      <dgm:t>
        <a:bodyPr/>
        <a:lstStyle/>
        <a:p>
          <a:endParaRPr lang="es-AR"/>
        </a:p>
      </dgm:t>
    </dgm:pt>
    <dgm:pt modelId="{E1251835-CB20-47C9-9B16-4D8C3473E348}">
      <dgm:prSet/>
      <dgm:spPr/>
      <dgm:t>
        <a:bodyPr/>
        <a:lstStyle/>
        <a:p>
          <a:r>
            <a:rPr lang="es-AR" dirty="0" smtClean="0"/>
            <a:t>RRR primer, segundo y tercer borrador </a:t>
          </a:r>
          <a:endParaRPr lang="es-AR" dirty="0"/>
        </a:p>
      </dgm:t>
    </dgm:pt>
    <dgm:pt modelId="{265E9136-FD92-4218-94C2-6480E56AEB59}" type="parTrans" cxnId="{159CAB37-2D4B-433B-9313-62E46259933D}">
      <dgm:prSet/>
      <dgm:spPr/>
      <dgm:t>
        <a:bodyPr/>
        <a:lstStyle/>
        <a:p>
          <a:endParaRPr lang="es-AR"/>
        </a:p>
      </dgm:t>
    </dgm:pt>
    <dgm:pt modelId="{56B6BA98-851A-4236-B680-F8BDD43B188B}" type="sibTrans" cxnId="{159CAB37-2D4B-433B-9313-62E46259933D}">
      <dgm:prSet/>
      <dgm:spPr/>
      <dgm:t>
        <a:bodyPr/>
        <a:lstStyle/>
        <a:p>
          <a:endParaRPr lang="es-AR"/>
        </a:p>
      </dgm:t>
    </dgm:pt>
    <dgm:pt modelId="{CD7EA8EB-41F3-4BCD-A084-98C2FE7A3178}">
      <dgm:prSet/>
      <dgm:spPr/>
      <dgm:t>
        <a:bodyPr/>
        <a:lstStyle/>
        <a:p>
          <a:r>
            <a:rPr lang="es-AR" dirty="0" smtClean="0"/>
            <a:t>RRR tesis</a:t>
          </a:r>
          <a:endParaRPr lang="es-AR" dirty="0"/>
        </a:p>
      </dgm:t>
    </dgm:pt>
    <dgm:pt modelId="{BFE9DEFC-7F66-48B1-B404-01157BD9807B}" type="parTrans" cxnId="{A214BE49-874C-4C1E-B96A-21E51AB3D346}">
      <dgm:prSet/>
      <dgm:spPr/>
      <dgm:t>
        <a:bodyPr/>
        <a:lstStyle/>
        <a:p>
          <a:endParaRPr lang="es-AR"/>
        </a:p>
      </dgm:t>
    </dgm:pt>
    <dgm:pt modelId="{7656D150-0ACF-4FF2-97D7-4B3C1BA7BC36}" type="sibTrans" cxnId="{A214BE49-874C-4C1E-B96A-21E51AB3D346}">
      <dgm:prSet/>
      <dgm:spPr/>
      <dgm:t>
        <a:bodyPr/>
        <a:lstStyle/>
        <a:p>
          <a:endParaRPr lang="es-AR"/>
        </a:p>
      </dgm:t>
    </dgm:pt>
    <dgm:pt modelId="{2EC3F6D1-118D-43D5-B8B9-45BA8241F94E}">
      <dgm:prSet/>
      <dgm:spPr/>
      <dgm:t>
        <a:bodyPr/>
        <a:lstStyle/>
        <a:p>
          <a:r>
            <a:rPr lang="es-AR" dirty="0" smtClean="0"/>
            <a:t>RRR defensa</a:t>
          </a:r>
          <a:endParaRPr lang="es-AR" dirty="0"/>
        </a:p>
      </dgm:t>
    </dgm:pt>
    <dgm:pt modelId="{E482658F-1404-40FA-A249-F302B6731D8C}" type="parTrans" cxnId="{6FE6D253-B3B8-4265-8A1D-82D3D908F5F8}">
      <dgm:prSet/>
      <dgm:spPr/>
      <dgm:t>
        <a:bodyPr/>
        <a:lstStyle/>
        <a:p>
          <a:endParaRPr lang="es-AR"/>
        </a:p>
      </dgm:t>
    </dgm:pt>
    <dgm:pt modelId="{2459CD0A-1ED0-4E63-870F-D041B8DD8FDE}" type="sibTrans" cxnId="{6FE6D253-B3B8-4265-8A1D-82D3D908F5F8}">
      <dgm:prSet/>
      <dgm:spPr/>
      <dgm:t>
        <a:bodyPr/>
        <a:lstStyle/>
        <a:p>
          <a:endParaRPr lang="es-AR"/>
        </a:p>
      </dgm:t>
    </dgm:pt>
    <dgm:pt modelId="{F43C89EC-7EC4-4054-854A-9996176A0A33}">
      <dgm:prSet/>
      <dgm:spPr/>
      <dgm:t>
        <a:bodyPr/>
        <a:lstStyle/>
        <a:p>
          <a:r>
            <a:rPr lang="es-AR" dirty="0" smtClean="0"/>
            <a:t>RRR publicación</a:t>
          </a:r>
          <a:endParaRPr lang="es-AR" dirty="0"/>
        </a:p>
      </dgm:t>
    </dgm:pt>
    <dgm:pt modelId="{AA8D54DE-C84A-4A6F-B9FA-AB0C7A716A1F}" type="parTrans" cxnId="{B292DB1C-E93A-41FA-BF6D-1C7BAC3AFB19}">
      <dgm:prSet/>
      <dgm:spPr/>
      <dgm:t>
        <a:bodyPr/>
        <a:lstStyle/>
        <a:p>
          <a:endParaRPr lang="es-AR"/>
        </a:p>
      </dgm:t>
    </dgm:pt>
    <dgm:pt modelId="{0F0B8A43-6CF3-4649-B5B8-DFE6EE66BB00}" type="sibTrans" cxnId="{B292DB1C-E93A-41FA-BF6D-1C7BAC3AFB19}">
      <dgm:prSet/>
      <dgm:spPr/>
      <dgm:t>
        <a:bodyPr/>
        <a:lstStyle/>
        <a:p>
          <a:endParaRPr lang="es-AR"/>
        </a:p>
      </dgm:t>
    </dgm:pt>
    <dgm:pt modelId="{7326D62E-C315-4D8A-A75C-8C35070B5D1B}">
      <dgm:prSet/>
      <dgm:spPr/>
      <dgm:t>
        <a:bodyPr/>
        <a:lstStyle/>
        <a:p>
          <a:r>
            <a:rPr lang="es-AR" dirty="0" smtClean="0"/>
            <a:t>RRR difusión, transferencia y divulgación</a:t>
          </a:r>
          <a:endParaRPr lang="es-AR" dirty="0"/>
        </a:p>
      </dgm:t>
    </dgm:pt>
    <dgm:pt modelId="{40D2570F-66A9-43C1-A4A7-5A318F44886E}" type="parTrans" cxnId="{139B7149-DC65-40D7-9550-B6A6975348BD}">
      <dgm:prSet/>
      <dgm:spPr/>
      <dgm:t>
        <a:bodyPr/>
        <a:lstStyle/>
        <a:p>
          <a:endParaRPr lang="es-AR"/>
        </a:p>
      </dgm:t>
    </dgm:pt>
    <dgm:pt modelId="{7B479FE3-23A8-4D32-9D00-2F6091BD430E}" type="sibTrans" cxnId="{139B7149-DC65-40D7-9550-B6A6975348BD}">
      <dgm:prSet/>
      <dgm:spPr/>
      <dgm:t>
        <a:bodyPr/>
        <a:lstStyle/>
        <a:p>
          <a:endParaRPr lang="es-AR"/>
        </a:p>
      </dgm:t>
    </dgm:pt>
    <dgm:pt modelId="{08E73062-3EDB-4EF2-820B-D4D3EBEA430C}">
      <dgm:prSet/>
      <dgm:spPr/>
      <dgm:t>
        <a:bodyPr/>
        <a:lstStyle/>
        <a:p>
          <a:r>
            <a:rPr lang="es-AR" dirty="0" smtClean="0"/>
            <a:t>Concisión</a:t>
          </a:r>
          <a:endParaRPr lang="es-AR" dirty="0"/>
        </a:p>
      </dgm:t>
    </dgm:pt>
    <dgm:pt modelId="{C777A946-5903-4B19-B27D-1626F2F37331}" type="parTrans" cxnId="{0AB2A1BB-BDD0-4E7F-928B-1ECF583B2FC1}">
      <dgm:prSet/>
      <dgm:spPr/>
      <dgm:t>
        <a:bodyPr/>
        <a:lstStyle/>
        <a:p>
          <a:endParaRPr lang="es-AR"/>
        </a:p>
      </dgm:t>
    </dgm:pt>
    <dgm:pt modelId="{6DD2BCC4-2961-4CB6-8A1F-3E01F592AA46}" type="sibTrans" cxnId="{0AB2A1BB-BDD0-4E7F-928B-1ECF583B2FC1}">
      <dgm:prSet/>
      <dgm:spPr/>
      <dgm:t>
        <a:bodyPr/>
        <a:lstStyle/>
        <a:p>
          <a:endParaRPr lang="es-AR"/>
        </a:p>
      </dgm:t>
    </dgm:pt>
    <dgm:pt modelId="{EB6C6C64-8F37-4733-B45B-085AAF643688}">
      <dgm:prSet/>
      <dgm:spPr/>
      <dgm:t>
        <a:bodyPr/>
        <a:lstStyle/>
        <a:p>
          <a:r>
            <a:rPr lang="es-AR" dirty="0" smtClean="0"/>
            <a:t>Traductibilidad</a:t>
          </a:r>
          <a:endParaRPr lang="es-AR" dirty="0"/>
        </a:p>
      </dgm:t>
    </dgm:pt>
    <dgm:pt modelId="{F5ABBF9C-20ED-4C40-A596-FEB33851348F}" type="parTrans" cxnId="{D90CFAAE-D1C8-43CB-AD02-14D4F741ECE2}">
      <dgm:prSet/>
      <dgm:spPr/>
      <dgm:t>
        <a:bodyPr/>
        <a:lstStyle/>
        <a:p>
          <a:endParaRPr lang="es-AR"/>
        </a:p>
      </dgm:t>
    </dgm:pt>
    <dgm:pt modelId="{326323A2-8A64-4272-A984-D1C0DB9A4BA1}" type="sibTrans" cxnId="{D90CFAAE-D1C8-43CB-AD02-14D4F741ECE2}">
      <dgm:prSet/>
      <dgm:spPr/>
      <dgm:t>
        <a:bodyPr/>
        <a:lstStyle/>
        <a:p>
          <a:endParaRPr lang="es-AR"/>
        </a:p>
      </dgm:t>
    </dgm:pt>
    <dgm:pt modelId="{C658E287-A216-42D8-B40C-416D9C02426F}" type="pres">
      <dgm:prSet presAssocID="{B3E13F67-070A-4D4A-A2FA-A679E4A1C8C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2BEE24CB-65F6-48B4-8570-8E2250E18B34}" type="pres">
      <dgm:prSet presAssocID="{41DC315B-06A6-43D3-A6E3-78ADEDBF6439}" presName="thickLine" presStyleLbl="alignNode1" presStyleIdx="0" presStyleCnt="3"/>
      <dgm:spPr/>
    </dgm:pt>
    <dgm:pt modelId="{60352146-B1BC-406A-95BB-DCA7F93A80C2}" type="pres">
      <dgm:prSet presAssocID="{41DC315B-06A6-43D3-A6E3-78ADEDBF6439}" presName="horz1" presStyleCnt="0"/>
      <dgm:spPr/>
    </dgm:pt>
    <dgm:pt modelId="{7C4EE2AD-D118-44B6-8FA1-9529D3A00CE4}" type="pres">
      <dgm:prSet presAssocID="{41DC315B-06A6-43D3-A6E3-78ADEDBF6439}" presName="tx1" presStyleLbl="revTx" presStyleIdx="0" presStyleCnt="16"/>
      <dgm:spPr/>
      <dgm:t>
        <a:bodyPr/>
        <a:lstStyle/>
        <a:p>
          <a:endParaRPr lang="es-AR"/>
        </a:p>
      </dgm:t>
    </dgm:pt>
    <dgm:pt modelId="{D12626E0-1C55-43C8-AA61-5EBDE0E29DC3}" type="pres">
      <dgm:prSet presAssocID="{41DC315B-06A6-43D3-A6E3-78ADEDBF6439}" presName="vert1" presStyleCnt="0"/>
      <dgm:spPr/>
    </dgm:pt>
    <dgm:pt modelId="{E3AA99B7-645C-4AD4-A605-D41AD4950D18}" type="pres">
      <dgm:prSet presAssocID="{8D262BB9-32EF-4327-ABEA-0124DC03FD33}" presName="vertSpace2a" presStyleCnt="0"/>
      <dgm:spPr/>
    </dgm:pt>
    <dgm:pt modelId="{947DFC46-91B5-4DB4-A1C2-02978E4B539F}" type="pres">
      <dgm:prSet presAssocID="{8D262BB9-32EF-4327-ABEA-0124DC03FD33}" presName="horz2" presStyleCnt="0"/>
      <dgm:spPr/>
    </dgm:pt>
    <dgm:pt modelId="{27B248EB-D818-4A40-9862-CD77329FB567}" type="pres">
      <dgm:prSet presAssocID="{8D262BB9-32EF-4327-ABEA-0124DC03FD33}" presName="horzSpace2" presStyleCnt="0"/>
      <dgm:spPr/>
    </dgm:pt>
    <dgm:pt modelId="{816097EF-093B-436D-A6F8-51FC416A93B8}" type="pres">
      <dgm:prSet presAssocID="{8D262BB9-32EF-4327-ABEA-0124DC03FD33}" presName="tx2" presStyleLbl="revTx" presStyleIdx="1" presStyleCnt="16"/>
      <dgm:spPr/>
      <dgm:t>
        <a:bodyPr/>
        <a:lstStyle/>
        <a:p>
          <a:endParaRPr lang="es-AR"/>
        </a:p>
      </dgm:t>
    </dgm:pt>
    <dgm:pt modelId="{2B2E92D2-CDBA-4223-877F-A92FF4466EF2}" type="pres">
      <dgm:prSet presAssocID="{8D262BB9-32EF-4327-ABEA-0124DC03FD33}" presName="vert2" presStyleCnt="0"/>
      <dgm:spPr/>
    </dgm:pt>
    <dgm:pt modelId="{E5FA5019-E66F-4A67-8BF3-AB4CB71F0651}" type="pres">
      <dgm:prSet presAssocID="{8D262BB9-32EF-4327-ABEA-0124DC03FD33}" presName="thinLine2b" presStyleLbl="callout" presStyleIdx="0" presStyleCnt="13"/>
      <dgm:spPr/>
    </dgm:pt>
    <dgm:pt modelId="{F3DB377C-B9B1-4765-974F-E7A290A32915}" type="pres">
      <dgm:prSet presAssocID="{8D262BB9-32EF-4327-ABEA-0124DC03FD33}" presName="vertSpace2b" presStyleCnt="0"/>
      <dgm:spPr/>
    </dgm:pt>
    <dgm:pt modelId="{ADA2BF04-63FD-486A-A3CE-64E29513A246}" type="pres">
      <dgm:prSet presAssocID="{08E73062-3EDB-4EF2-820B-D4D3EBEA430C}" presName="horz2" presStyleCnt="0"/>
      <dgm:spPr/>
    </dgm:pt>
    <dgm:pt modelId="{BB3DCDA1-5268-4207-970D-8D9DA503E004}" type="pres">
      <dgm:prSet presAssocID="{08E73062-3EDB-4EF2-820B-D4D3EBEA430C}" presName="horzSpace2" presStyleCnt="0"/>
      <dgm:spPr/>
    </dgm:pt>
    <dgm:pt modelId="{17C32D39-7F9B-4B59-A971-EBC86696214F}" type="pres">
      <dgm:prSet presAssocID="{08E73062-3EDB-4EF2-820B-D4D3EBEA430C}" presName="tx2" presStyleLbl="revTx" presStyleIdx="2" presStyleCnt="16"/>
      <dgm:spPr/>
      <dgm:t>
        <a:bodyPr/>
        <a:lstStyle/>
        <a:p>
          <a:endParaRPr lang="es-AR"/>
        </a:p>
      </dgm:t>
    </dgm:pt>
    <dgm:pt modelId="{DB641ECC-E537-4A02-9EF2-B9649C2AC0FA}" type="pres">
      <dgm:prSet presAssocID="{08E73062-3EDB-4EF2-820B-D4D3EBEA430C}" presName="vert2" presStyleCnt="0"/>
      <dgm:spPr/>
    </dgm:pt>
    <dgm:pt modelId="{22B55778-DAD0-4FD7-BB51-09E1DEFF6194}" type="pres">
      <dgm:prSet presAssocID="{08E73062-3EDB-4EF2-820B-D4D3EBEA430C}" presName="thinLine2b" presStyleLbl="callout" presStyleIdx="1" presStyleCnt="13"/>
      <dgm:spPr/>
    </dgm:pt>
    <dgm:pt modelId="{0B8AE7C6-88B7-4374-AC8F-9FC1EE734AF7}" type="pres">
      <dgm:prSet presAssocID="{08E73062-3EDB-4EF2-820B-D4D3EBEA430C}" presName="vertSpace2b" presStyleCnt="0"/>
      <dgm:spPr/>
    </dgm:pt>
    <dgm:pt modelId="{B49DEF89-551B-4711-ADCD-AE91ADD70A33}" type="pres">
      <dgm:prSet presAssocID="{EB6C6C64-8F37-4733-B45B-085AAF643688}" presName="horz2" presStyleCnt="0"/>
      <dgm:spPr/>
    </dgm:pt>
    <dgm:pt modelId="{46095FBF-7034-4B38-8C34-550FF971B50E}" type="pres">
      <dgm:prSet presAssocID="{EB6C6C64-8F37-4733-B45B-085AAF643688}" presName="horzSpace2" presStyleCnt="0"/>
      <dgm:spPr/>
    </dgm:pt>
    <dgm:pt modelId="{FC33D037-6642-4E85-B1ED-BE4BCCCDD6F6}" type="pres">
      <dgm:prSet presAssocID="{EB6C6C64-8F37-4733-B45B-085AAF643688}" presName="tx2" presStyleLbl="revTx" presStyleIdx="3" presStyleCnt="16"/>
      <dgm:spPr/>
      <dgm:t>
        <a:bodyPr/>
        <a:lstStyle/>
        <a:p>
          <a:endParaRPr lang="en-GB"/>
        </a:p>
      </dgm:t>
    </dgm:pt>
    <dgm:pt modelId="{0DDA0148-CE20-4B75-9B6D-58256A3C3409}" type="pres">
      <dgm:prSet presAssocID="{EB6C6C64-8F37-4733-B45B-085AAF643688}" presName="vert2" presStyleCnt="0"/>
      <dgm:spPr/>
    </dgm:pt>
    <dgm:pt modelId="{B02CB1E6-6149-4E6F-A13F-ABC90DB87486}" type="pres">
      <dgm:prSet presAssocID="{EB6C6C64-8F37-4733-B45B-085AAF643688}" presName="thinLine2b" presStyleLbl="callout" presStyleIdx="2" presStyleCnt="13"/>
      <dgm:spPr/>
    </dgm:pt>
    <dgm:pt modelId="{A0059236-5F3B-4AE9-B945-0EC5AC40F254}" type="pres">
      <dgm:prSet presAssocID="{EB6C6C64-8F37-4733-B45B-085AAF643688}" presName="vertSpace2b" presStyleCnt="0"/>
      <dgm:spPr/>
    </dgm:pt>
    <dgm:pt modelId="{776231D8-409E-4819-A9B0-DB421EADCB55}" type="pres">
      <dgm:prSet presAssocID="{75356D54-88F7-4806-A980-7DBB015CD5B9}" presName="thickLine" presStyleLbl="alignNode1" presStyleIdx="1" presStyleCnt="3"/>
      <dgm:spPr/>
    </dgm:pt>
    <dgm:pt modelId="{B810B972-F443-433C-9D31-4868C9BAF1A8}" type="pres">
      <dgm:prSet presAssocID="{75356D54-88F7-4806-A980-7DBB015CD5B9}" presName="horz1" presStyleCnt="0"/>
      <dgm:spPr/>
    </dgm:pt>
    <dgm:pt modelId="{5F582F4D-852C-4DC0-9DDC-2BF06C70250A}" type="pres">
      <dgm:prSet presAssocID="{75356D54-88F7-4806-A980-7DBB015CD5B9}" presName="tx1" presStyleLbl="revTx" presStyleIdx="4" presStyleCnt="16"/>
      <dgm:spPr/>
      <dgm:t>
        <a:bodyPr/>
        <a:lstStyle/>
        <a:p>
          <a:endParaRPr lang="es-AR"/>
        </a:p>
      </dgm:t>
    </dgm:pt>
    <dgm:pt modelId="{D4DFDE9A-F57E-4420-AC12-6D3BF87AC0D2}" type="pres">
      <dgm:prSet presAssocID="{75356D54-88F7-4806-A980-7DBB015CD5B9}" presName="vert1" presStyleCnt="0"/>
      <dgm:spPr/>
    </dgm:pt>
    <dgm:pt modelId="{5E4A0940-F048-4C64-8B1F-5582B5CADBE9}" type="pres">
      <dgm:prSet presAssocID="{E75158C7-D388-4AAE-ADDE-1D0A114C2AC8}" presName="vertSpace2a" presStyleCnt="0"/>
      <dgm:spPr/>
    </dgm:pt>
    <dgm:pt modelId="{3728239C-EA8C-49C9-944F-B49AF2D65F20}" type="pres">
      <dgm:prSet presAssocID="{E75158C7-D388-4AAE-ADDE-1D0A114C2AC8}" presName="horz2" presStyleCnt="0"/>
      <dgm:spPr/>
    </dgm:pt>
    <dgm:pt modelId="{F32B0368-9472-42C2-91F2-188911CE023A}" type="pres">
      <dgm:prSet presAssocID="{E75158C7-D388-4AAE-ADDE-1D0A114C2AC8}" presName="horzSpace2" presStyleCnt="0"/>
      <dgm:spPr/>
    </dgm:pt>
    <dgm:pt modelId="{54054EBE-317A-4571-B635-8DB94B7FD272}" type="pres">
      <dgm:prSet presAssocID="{E75158C7-D388-4AAE-ADDE-1D0A114C2AC8}" presName="tx2" presStyleLbl="revTx" presStyleIdx="5" presStyleCnt="16"/>
      <dgm:spPr/>
      <dgm:t>
        <a:bodyPr/>
        <a:lstStyle/>
        <a:p>
          <a:endParaRPr lang="en-GB"/>
        </a:p>
      </dgm:t>
    </dgm:pt>
    <dgm:pt modelId="{5D27F519-09FD-48D8-B3BF-1E1CCA9316A8}" type="pres">
      <dgm:prSet presAssocID="{E75158C7-D388-4AAE-ADDE-1D0A114C2AC8}" presName="vert2" presStyleCnt="0"/>
      <dgm:spPr/>
    </dgm:pt>
    <dgm:pt modelId="{000D8EBB-968A-4AE8-BC97-1E44793E1787}" type="pres">
      <dgm:prSet presAssocID="{E75158C7-D388-4AAE-ADDE-1D0A114C2AC8}" presName="thinLine2b" presStyleLbl="callout" presStyleIdx="3" presStyleCnt="13"/>
      <dgm:spPr/>
    </dgm:pt>
    <dgm:pt modelId="{D2871724-9439-4DDA-8142-ABEF56ED0B20}" type="pres">
      <dgm:prSet presAssocID="{E75158C7-D388-4AAE-ADDE-1D0A114C2AC8}" presName="vertSpace2b" presStyleCnt="0"/>
      <dgm:spPr/>
    </dgm:pt>
    <dgm:pt modelId="{9F3FAB19-18B0-4558-ADF2-92E892840955}" type="pres">
      <dgm:prSet presAssocID="{58D9D0B5-4F85-4A10-84A4-3133180F64A0}" presName="horz2" presStyleCnt="0"/>
      <dgm:spPr/>
    </dgm:pt>
    <dgm:pt modelId="{3A338193-16D5-403C-BEF3-9630205939A7}" type="pres">
      <dgm:prSet presAssocID="{58D9D0B5-4F85-4A10-84A4-3133180F64A0}" presName="horzSpace2" presStyleCnt="0"/>
      <dgm:spPr/>
    </dgm:pt>
    <dgm:pt modelId="{F6526F6D-35D7-4DAF-ACF8-CA172465E0F7}" type="pres">
      <dgm:prSet presAssocID="{58D9D0B5-4F85-4A10-84A4-3133180F64A0}" presName="tx2" presStyleLbl="revTx" presStyleIdx="6" presStyleCnt="16"/>
      <dgm:spPr/>
      <dgm:t>
        <a:bodyPr/>
        <a:lstStyle/>
        <a:p>
          <a:endParaRPr lang="en-GB"/>
        </a:p>
      </dgm:t>
    </dgm:pt>
    <dgm:pt modelId="{08DFB57D-881E-4B9F-BB83-97D8CA0C8241}" type="pres">
      <dgm:prSet presAssocID="{58D9D0B5-4F85-4A10-84A4-3133180F64A0}" presName="vert2" presStyleCnt="0"/>
      <dgm:spPr/>
    </dgm:pt>
    <dgm:pt modelId="{5D789065-A555-48BA-BF22-ECB99AFB5F4E}" type="pres">
      <dgm:prSet presAssocID="{58D9D0B5-4F85-4A10-84A4-3133180F64A0}" presName="thinLine2b" presStyleLbl="callout" presStyleIdx="4" presStyleCnt="13"/>
      <dgm:spPr/>
    </dgm:pt>
    <dgm:pt modelId="{9DD7B7DE-AC05-4640-8BAC-7E358832AF65}" type="pres">
      <dgm:prSet presAssocID="{58D9D0B5-4F85-4A10-84A4-3133180F64A0}" presName="vertSpace2b" presStyleCnt="0"/>
      <dgm:spPr/>
    </dgm:pt>
    <dgm:pt modelId="{6A9C16C1-40A7-4E4F-9E8B-03B9CBE4AB3D}" type="pres">
      <dgm:prSet presAssocID="{10B539C0-0E7E-4D5A-B782-2EB917A7FE45}" presName="horz2" presStyleCnt="0"/>
      <dgm:spPr/>
    </dgm:pt>
    <dgm:pt modelId="{48D6780F-EE9E-43B6-AD36-A7037008832F}" type="pres">
      <dgm:prSet presAssocID="{10B539C0-0E7E-4D5A-B782-2EB917A7FE45}" presName="horzSpace2" presStyleCnt="0"/>
      <dgm:spPr/>
    </dgm:pt>
    <dgm:pt modelId="{03D7686A-D3B9-4892-A5C1-E84BA1B24D48}" type="pres">
      <dgm:prSet presAssocID="{10B539C0-0E7E-4D5A-B782-2EB917A7FE45}" presName="tx2" presStyleLbl="revTx" presStyleIdx="7" presStyleCnt="16"/>
      <dgm:spPr/>
      <dgm:t>
        <a:bodyPr/>
        <a:lstStyle/>
        <a:p>
          <a:endParaRPr lang="en-GB"/>
        </a:p>
      </dgm:t>
    </dgm:pt>
    <dgm:pt modelId="{12568CC1-5B94-4F17-A8FB-E73F2DC3F0EB}" type="pres">
      <dgm:prSet presAssocID="{10B539C0-0E7E-4D5A-B782-2EB917A7FE45}" presName="vert2" presStyleCnt="0"/>
      <dgm:spPr/>
    </dgm:pt>
    <dgm:pt modelId="{07123FB1-3722-4177-B38E-D79CB9B1E4CF}" type="pres">
      <dgm:prSet presAssocID="{10B539C0-0E7E-4D5A-B782-2EB917A7FE45}" presName="thinLine2b" presStyleLbl="callout" presStyleIdx="5" presStyleCnt="13"/>
      <dgm:spPr/>
    </dgm:pt>
    <dgm:pt modelId="{A1A674B4-6AF1-4799-9D48-A38C831FB234}" type="pres">
      <dgm:prSet presAssocID="{10B539C0-0E7E-4D5A-B782-2EB917A7FE45}" presName="vertSpace2b" presStyleCnt="0"/>
      <dgm:spPr/>
    </dgm:pt>
    <dgm:pt modelId="{8F0A5FC9-D9C1-438C-8151-90F4D1974F95}" type="pres">
      <dgm:prSet presAssocID="{5303D84D-492B-44FB-8E07-46B56AF0DF31}" presName="horz2" presStyleCnt="0"/>
      <dgm:spPr/>
    </dgm:pt>
    <dgm:pt modelId="{ACFC6C50-2FDF-4B93-85DF-56C6FD117904}" type="pres">
      <dgm:prSet presAssocID="{5303D84D-492B-44FB-8E07-46B56AF0DF31}" presName="horzSpace2" presStyleCnt="0"/>
      <dgm:spPr/>
    </dgm:pt>
    <dgm:pt modelId="{D4323C0E-BA10-478F-9B13-BA9A1CEE8015}" type="pres">
      <dgm:prSet presAssocID="{5303D84D-492B-44FB-8E07-46B56AF0DF31}" presName="tx2" presStyleLbl="revTx" presStyleIdx="8" presStyleCnt="16"/>
      <dgm:spPr/>
      <dgm:t>
        <a:bodyPr/>
        <a:lstStyle/>
        <a:p>
          <a:endParaRPr lang="en-GB"/>
        </a:p>
      </dgm:t>
    </dgm:pt>
    <dgm:pt modelId="{F0330C0F-F26D-4F11-ABC9-EE46308345B9}" type="pres">
      <dgm:prSet presAssocID="{5303D84D-492B-44FB-8E07-46B56AF0DF31}" presName="vert2" presStyleCnt="0"/>
      <dgm:spPr/>
    </dgm:pt>
    <dgm:pt modelId="{8E89EE30-8C63-400F-AE31-5AE2DFDC290A}" type="pres">
      <dgm:prSet presAssocID="{5303D84D-492B-44FB-8E07-46B56AF0DF31}" presName="thinLine2b" presStyleLbl="callout" presStyleIdx="6" presStyleCnt="13"/>
      <dgm:spPr/>
    </dgm:pt>
    <dgm:pt modelId="{19481865-2A51-47BA-90B6-757D75FB9302}" type="pres">
      <dgm:prSet presAssocID="{5303D84D-492B-44FB-8E07-46B56AF0DF31}" presName="vertSpace2b" presStyleCnt="0"/>
      <dgm:spPr/>
    </dgm:pt>
    <dgm:pt modelId="{2C4E8450-2218-4CE3-8323-5263526B962C}" type="pres">
      <dgm:prSet presAssocID="{C7C8ED5E-2067-4E48-90C9-E796C5654D79}" presName="horz2" presStyleCnt="0"/>
      <dgm:spPr/>
    </dgm:pt>
    <dgm:pt modelId="{EF9F3E0B-F9CE-4EA4-9210-5B9B1CF189AE}" type="pres">
      <dgm:prSet presAssocID="{C7C8ED5E-2067-4E48-90C9-E796C5654D79}" presName="horzSpace2" presStyleCnt="0"/>
      <dgm:spPr/>
    </dgm:pt>
    <dgm:pt modelId="{EEA02BEF-144E-446E-8000-2C429342A5C4}" type="pres">
      <dgm:prSet presAssocID="{C7C8ED5E-2067-4E48-90C9-E796C5654D79}" presName="tx2" presStyleLbl="revTx" presStyleIdx="9" presStyleCnt="16"/>
      <dgm:spPr/>
      <dgm:t>
        <a:bodyPr/>
        <a:lstStyle/>
        <a:p>
          <a:endParaRPr lang="en-GB"/>
        </a:p>
      </dgm:t>
    </dgm:pt>
    <dgm:pt modelId="{AA030CB4-6593-4062-B5ED-45C5BD4052E7}" type="pres">
      <dgm:prSet presAssocID="{C7C8ED5E-2067-4E48-90C9-E796C5654D79}" presName="vert2" presStyleCnt="0"/>
      <dgm:spPr/>
    </dgm:pt>
    <dgm:pt modelId="{0B76B5D6-8C23-4B06-9628-E036417F6D6D}" type="pres">
      <dgm:prSet presAssocID="{C7C8ED5E-2067-4E48-90C9-E796C5654D79}" presName="thinLine2b" presStyleLbl="callout" presStyleIdx="7" presStyleCnt="13"/>
      <dgm:spPr/>
    </dgm:pt>
    <dgm:pt modelId="{1745984B-3F90-43E9-9648-8FAFBCF46BBF}" type="pres">
      <dgm:prSet presAssocID="{C7C8ED5E-2067-4E48-90C9-E796C5654D79}" presName="vertSpace2b" presStyleCnt="0"/>
      <dgm:spPr/>
    </dgm:pt>
    <dgm:pt modelId="{12750AE0-6091-401F-92C8-47D2C0901C41}" type="pres">
      <dgm:prSet presAssocID="{FC6E78DB-CB7D-432C-8189-DA692226BA71}" presName="thickLine" presStyleLbl="alignNode1" presStyleIdx="2" presStyleCnt="3"/>
      <dgm:spPr/>
    </dgm:pt>
    <dgm:pt modelId="{92680CF4-ECD7-46E8-9F40-7989F805573C}" type="pres">
      <dgm:prSet presAssocID="{FC6E78DB-CB7D-432C-8189-DA692226BA71}" presName="horz1" presStyleCnt="0"/>
      <dgm:spPr/>
    </dgm:pt>
    <dgm:pt modelId="{EB6C6492-4AB5-40D4-9599-E28BF833283C}" type="pres">
      <dgm:prSet presAssocID="{FC6E78DB-CB7D-432C-8189-DA692226BA71}" presName="tx1" presStyleLbl="revTx" presStyleIdx="10" presStyleCnt="16"/>
      <dgm:spPr/>
      <dgm:t>
        <a:bodyPr/>
        <a:lstStyle/>
        <a:p>
          <a:endParaRPr lang="es-AR"/>
        </a:p>
      </dgm:t>
    </dgm:pt>
    <dgm:pt modelId="{E69E0A86-5F12-4B21-874B-ACA7A1362C31}" type="pres">
      <dgm:prSet presAssocID="{FC6E78DB-CB7D-432C-8189-DA692226BA71}" presName="vert1" presStyleCnt="0"/>
      <dgm:spPr/>
    </dgm:pt>
    <dgm:pt modelId="{9D32837E-6E13-40A6-BDBB-E7CF1848F316}" type="pres">
      <dgm:prSet presAssocID="{E1251835-CB20-47C9-9B16-4D8C3473E348}" presName="vertSpace2a" presStyleCnt="0"/>
      <dgm:spPr/>
    </dgm:pt>
    <dgm:pt modelId="{23AC3040-6808-47B6-81F3-2E3C0ECD180F}" type="pres">
      <dgm:prSet presAssocID="{E1251835-CB20-47C9-9B16-4D8C3473E348}" presName="horz2" presStyleCnt="0"/>
      <dgm:spPr/>
    </dgm:pt>
    <dgm:pt modelId="{0667920D-82B9-4546-A726-CF704DC7711F}" type="pres">
      <dgm:prSet presAssocID="{E1251835-CB20-47C9-9B16-4D8C3473E348}" presName="horzSpace2" presStyleCnt="0"/>
      <dgm:spPr/>
    </dgm:pt>
    <dgm:pt modelId="{DC7292B6-2216-4480-B75F-B5B6E7CD2926}" type="pres">
      <dgm:prSet presAssocID="{E1251835-CB20-47C9-9B16-4D8C3473E348}" presName="tx2" presStyleLbl="revTx" presStyleIdx="11" presStyleCnt="16"/>
      <dgm:spPr/>
      <dgm:t>
        <a:bodyPr/>
        <a:lstStyle/>
        <a:p>
          <a:endParaRPr lang="en-GB"/>
        </a:p>
      </dgm:t>
    </dgm:pt>
    <dgm:pt modelId="{642FD055-7618-4BB2-9163-7A0084BEADE1}" type="pres">
      <dgm:prSet presAssocID="{E1251835-CB20-47C9-9B16-4D8C3473E348}" presName="vert2" presStyleCnt="0"/>
      <dgm:spPr/>
    </dgm:pt>
    <dgm:pt modelId="{22A2235F-08B9-4FE5-8312-0454761750E1}" type="pres">
      <dgm:prSet presAssocID="{E1251835-CB20-47C9-9B16-4D8C3473E348}" presName="thinLine2b" presStyleLbl="callout" presStyleIdx="8" presStyleCnt="13"/>
      <dgm:spPr/>
    </dgm:pt>
    <dgm:pt modelId="{E9E2B717-FC7A-4EEE-A5D0-BF520B06ACD1}" type="pres">
      <dgm:prSet presAssocID="{E1251835-CB20-47C9-9B16-4D8C3473E348}" presName="vertSpace2b" presStyleCnt="0"/>
      <dgm:spPr/>
    </dgm:pt>
    <dgm:pt modelId="{12811CE6-0F53-4A74-8045-55940112E2F5}" type="pres">
      <dgm:prSet presAssocID="{CD7EA8EB-41F3-4BCD-A084-98C2FE7A3178}" presName="horz2" presStyleCnt="0"/>
      <dgm:spPr/>
    </dgm:pt>
    <dgm:pt modelId="{96195AC8-A4FB-43FD-9538-652A83A0CED4}" type="pres">
      <dgm:prSet presAssocID="{CD7EA8EB-41F3-4BCD-A084-98C2FE7A3178}" presName="horzSpace2" presStyleCnt="0"/>
      <dgm:spPr/>
    </dgm:pt>
    <dgm:pt modelId="{9F2C727C-3BC8-4FFD-A88A-84106B075263}" type="pres">
      <dgm:prSet presAssocID="{CD7EA8EB-41F3-4BCD-A084-98C2FE7A3178}" presName="tx2" presStyleLbl="revTx" presStyleIdx="12" presStyleCnt="16"/>
      <dgm:spPr/>
      <dgm:t>
        <a:bodyPr/>
        <a:lstStyle/>
        <a:p>
          <a:endParaRPr lang="en-GB"/>
        </a:p>
      </dgm:t>
    </dgm:pt>
    <dgm:pt modelId="{4FDF7F7F-EE32-4061-AFFB-275AF5389E7E}" type="pres">
      <dgm:prSet presAssocID="{CD7EA8EB-41F3-4BCD-A084-98C2FE7A3178}" presName="vert2" presStyleCnt="0"/>
      <dgm:spPr/>
    </dgm:pt>
    <dgm:pt modelId="{64216C22-FACE-479C-BE84-9290D7F524C7}" type="pres">
      <dgm:prSet presAssocID="{CD7EA8EB-41F3-4BCD-A084-98C2FE7A3178}" presName="thinLine2b" presStyleLbl="callout" presStyleIdx="9" presStyleCnt="13"/>
      <dgm:spPr/>
    </dgm:pt>
    <dgm:pt modelId="{E197BC35-8A3C-48A0-8624-4D28E437BC1B}" type="pres">
      <dgm:prSet presAssocID="{CD7EA8EB-41F3-4BCD-A084-98C2FE7A3178}" presName="vertSpace2b" presStyleCnt="0"/>
      <dgm:spPr/>
    </dgm:pt>
    <dgm:pt modelId="{63BAC4CA-B704-4F98-84CC-71C1ED5E8B44}" type="pres">
      <dgm:prSet presAssocID="{2EC3F6D1-118D-43D5-B8B9-45BA8241F94E}" presName="horz2" presStyleCnt="0"/>
      <dgm:spPr/>
    </dgm:pt>
    <dgm:pt modelId="{3E482F16-1C05-400D-85F6-C8AC093C42F6}" type="pres">
      <dgm:prSet presAssocID="{2EC3F6D1-118D-43D5-B8B9-45BA8241F94E}" presName="horzSpace2" presStyleCnt="0"/>
      <dgm:spPr/>
    </dgm:pt>
    <dgm:pt modelId="{82AD0EC9-9E4C-4D7B-9D8B-7A5865548482}" type="pres">
      <dgm:prSet presAssocID="{2EC3F6D1-118D-43D5-B8B9-45BA8241F94E}" presName="tx2" presStyleLbl="revTx" presStyleIdx="13" presStyleCnt="16"/>
      <dgm:spPr/>
      <dgm:t>
        <a:bodyPr/>
        <a:lstStyle/>
        <a:p>
          <a:endParaRPr lang="en-GB"/>
        </a:p>
      </dgm:t>
    </dgm:pt>
    <dgm:pt modelId="{BF87F75D-B1C4-457E-A687-B397B0442D44}" type="pres">
      <dgm:prSet presAssocID="{2EC3F6D1-118D-43D5-B8B9-45BA8241F94E}" presName="vert2" presStyleCnt="0"/>
      <dgm:spPr/>
    </dgm:pt>
    <dgm:pt modelId="{F5F02101-354F-4247-A0B5-95506AE1EDD2}" type="pres">
      <dgm:prSet presAssocID="{2EC3F6D1-118D-43D5-B8B9-45BA8241F94E}" presName="thinLine2b" presStyleLbl="callout" presStyleIdx="10" presStyleCnt="13"/>
      <dgm:spPr/>
    </dgm:pt>
    <dgm:pt modelId="{9C83EAD1-E348-4B8B-A871-484A5F0F515F}" type="pres">
      <dgm:prSet presAssocID="{2EC3F6D1-118D-43D5-B8B9-45BA8241F94E}" presName="vertSpace2b" presStyleCnt="0"/>
      <dgm:spPr/>
    </dgm:pt>
    <dgm:pt modelId="{73195A9B-505B-4994-87FE-DB9883409F78}" type="pres">
      <dgm:prSet presAssocID="{F43C89EC-7EC4-4054-854A-9996176A0A33}" presName="horz2" presStyleCnt="0"/>
      <dgm:spPr/>
    </dgm:pt>
    <dgm:pt modelId="{6CB3F352-C98B-4629-A80C-B89B8433DBC7}" type="pres">
      <dgm:prSet presAssocID="{F43C89EC-7EC4-4054-854A-9996176A0A33}" presName="horzSpace2" presStyleCnt="0"/>
      <dgm:spPr/>
    </dgm:pt>
    <dgm:pt modelId="{BCBCDC48-B85D-42FF-91D8-3F78CA05551C}" type="pres">
      <dgm:prSet presAssocID="{F43C89EC-7EC4-4054-854A-9996176A0A33}" presName="tx2" presStyleLbl="revTx" presStyleIdx="14" presStyleCnt="16"/>
      <dgm:spPr/>
      <dgm:t>
        <a:bodyPr/>
        <a:lstStyle/>
        <a:p>
          <a:endParaRPr lang="en-GB"/>
        </a:p>
      </dgm:t>
    </dgm:pt>
    <dgm:pt modelId="{1D6CDD7D-E5FA-400F-B341-5CBF80A0B44D}" type="pres">
      <dgm:prSet presAssocID="{F43C89EC-7EC4-4054-854A-9996176A0A33}" presName="vert2" presStyleCnt="0"/>
      <dgm:spPr/>
    </dgm:pt>
    <dgm:pt modelId="{C0161993-0881-447C-A16E-19BF1758482A}" type="pres">
      <dgm:prSet presAssocID="{F43C89EC-7EC4-4054-854A-9996176A0A33}" presName="thinLine2b" presStyleLbl="callout" presStyleIdx="11" presStyleCnt="13"/>
      <dgm:spPr/>
    </dgm:pt>
    <dgm:pt modelId="{346191FE-EF15-4055-8595-6C9102E4C79E}" type="pres">
      <dgm:prSet presAssocID="{F43C89EC-7EC4-4054-854A-9996176A0A33}" presName="vertSpace2b" presStyleCnt="0"/>
      <dgm:spPr/>
    </dgm:pt>
    <dgm:pt modelId="{18CD0F25-8359-4A36-BFD8-67400935757D}" type="pres">
      <dgm:prSet presAssocID="{7326D62E-C315-4D8A-A75C-8C35070B5D1B}" presName="horz2" presStyleCnt="0"/>
      <dgm:spPr/>
    </dgm:pt>
    <dgm:pt modelId="{C48D0E50-BAA6-4509-9409-D37FE041204E}" type="pres">
      <dgm:prSet presAssocID="{7326D62E-C315-4D8A-A75C-8C35070B5D1B}" presName="horzSpace2" presStyleCnt="0"/>
      <dgm:spPr/>
    </dgm:pt>
    <dgm:pt modelId="{716D7EEC-00B6-4FE9-B8B8-8BCCC0F16B0B}" type="pres">
      <dgm:prSet presAssocID="{7326D62E-C315-4D8A-A75C-8C35070B5D1B}" presName="tx2" presStyleLbl="revTx" presStyleIdx="15" presStyleCnt="16"/>
      <dgm:spPr/>
      <dgm:t>
        <a:bodyPr/>
        <a:lstStyle/>
        <a:p>
          <a:endParaRPr lang="es-AR"/>
        </a:p>
      </dgm:t>
    </dgm:pt>
    <dgm:pt modelId="{7BFBDE12-4AE2-4E9C-A45F-80031D642A32}" type="pres">
      <dgm:prSet presAssocID="{7326D62E-C315-4D8A-A75C-8C35070B5D1B}" presName="vert2" presStyleCnt="0"/>
      <dgm:spPr/>
    </dgm:pt>
    <dgm:pt modelId="{5BD98CB9-BBE5-41D5-BB25-E705EBB93335}" type="pres">
      <dgm:prSet presAssocID="{7326D62E-C315-4D8A-A75C-8C35070B5D1B}" presName="thinLine2b" presStyleLbl="callout" presStyleIdx="12" presStyleCnt="13"/>
      <dgm:spPr/>
    </dgm:pt>
    <dgm:pt modelId="{975F651A-3C1F-4B8E-B40B-685A0E566C3B}" type="pres">
      <dgm:prSet presAssocID="{7326D62E-C315-4D8A-A75C-8C35070B5D1B}" presName="vertSpace2b" presStyleCnt="0"/>
      <dgm:spPr/>
    </dgm:pt>
  </dgm:ptLst>
  <dgm:cxnLst>
    <dgm:cxn modelId="{0E0A7E83-10AC-4BC9-85FF-C82C79AAA07A}" type="presOf" srcId="{F43C89EC-7EC4-4054-854A-9996176A0A33}" destId="{BCBCDC48-B85D-42FF-91D8-3F78CA05551C}" srcOrd="0" destOrd="0" presId="urn:microsoft.com/office/officeart/2008/layout/LinedList"/>
    <dgm:cxn modelId="{97B4427C-AECA-475B-94EA-DF0506820F61}" type="presOf" srcId="{41DC315B-06A6-43D3-A6E3-78ADEDBF6439}" destId="{7C4EE2AD-D118-44B6-8FA1-9529D3A00CE4}" srcOrd="0" destOrd="0" presId="urn:microsoft.com/office/officeart/2008/layout/LinedList"/>
    <dgm:cxn modelId="{E5AE4370-9383-47A9-AB0F-010CDCBE2564}" srcId="{41DC315B-06A6-43D3-A6E3-78ADEDBF6439}" destId="{8D262BB9-32EF-4327-ABEA-0124DC03FD33}" srcOrd="0" destOrd="0" parTransId="{D86959E2-B5A4-4304-94FE-6A10A330B8D3}" sibTransId="{BA52F9CC-D278-4B0C-80C1-ADD7DB63D919}"/>
    <dgm:cxn modelId="{A214BE49-874C-4C1E-B96A-21E51AB3D346}" srcId="{FC6E78DB-CB7D-432C-8189-DA692226BA71}" destId="{CD7EA8EB-41F3-4BCD-A084-98C2FE7A3178}" srcOrd="1" destOrd="0" parTransId="{BFE9DEFC-7F66-48B1-B404-01157BD9807B}" sibTransId="{7656D150-0ACF-4FF2-97D7-4B3C1BA7BC36}"/>
    <dgm:cxn modelId="{8708A013-4198-46D7-8054-39B46DF74C6A}" type="presOf" srcId="{C7C8ED5E-2067-4E48-90C9-E796C5654D79}" destId="{EEA02BEF-144E-446E-8000-2C429342A5C4}" srcOrd="0" destOrd="0" presId="urn:microsoft.com/office/officeart/2008/layout/LinedList"/>
    <dgm:cxn modelId="{618C59F3-22F6-4C67-B817-25EFB9C81E23}" srcId="{75356D54-88F7-4806-A980-7DBB015CD5B9}" destId="{C7C8ED5E-2067-4E48-90C9-E796C5654D79}" srcOrd="4" destOrd="0" parTransId="{CA41BD51-3DED-4DCE-B622-560F35D1EF56}" sibTransId="{A38C7881-DFEB-43D8-8F4B-8F31CA7505C8}"/>
    <dgm:cxn modelId="{EC8CED3A-3ED7-4D14-BB66-B54B559C140F}" srcId="{75356D54-88F7-4806-A980-7DBB015CD5B9}" destId="{10B539C0-0E7E-4D5A-B782-2EB917A7FE45}" srcOrd="2" destOrd="0" parTransId="{22DEC4AA-04C6-4221-9E75-9B1A1640186C}" sibTransId="{E954F002-24B4-42A0-A509-74C22A781CFC}"/>
    <dgm:cxn modelId="{0E02D309-6E65-474A-B5C2-9176C190BC38}" srcId="{B3E13F67-070A-4D4A-A2FA-A679E4A1C8C1}" destId="{FC6E78DB-CB7D-432C-8189-DA692226BA71}" srcOrd="2" destOrd="0" parTransId="{95B6CCA8-AD62-4F39-9559-BBA7BF8B216A}" sibTransId="{766E3124-5281-4B18-A7CB-29B00FB77DE2}"/>
    <dgm:cxn modelId="{A28BDFA8-BF6F-4D61-97EC-DF8C18A27C90}" type="presOf" srcId="{58D9D0B5-4F85-4A10-84A4-3133180F64A0}" destId="{F6526F6D-35D7-4DAF-ACF8-CA172465E0F7}" srcOrd="0" destOrd="0" presId="urn:microsoft.com/office/officeart/2008/layout/LinedList"/>
    <dgm:cxn modelId="{95B8A175-33E7-4440-8811-605FD836FA34}" type="presOf" srcId="{EB6C6C64-8F37-4733-B45B-085AAF643688}" destId="{FC33D037-6642-4E85-B1ED-BE4BCCCDD6F6}" srcOrd="0" destOrd="0" presId="urn:microsoft.com/office/officeart/2008/layout/LinedList"/>
    <dgm:cxn modelId="{F733B2DA-2681-4655-BE72-B786598D7894}" srcId="{75356D54-88F7-4806-A980-7DBB015CD5B9}" destId="{E75158C7-D388-4AAE-ADDE-1D0A114C2AC8}" srcOrd="0" destOrd="0" parTransId="{FF04B52C-55EE-4534-91B9-1A79769B7E28}" sibTransId="{06391011-2E6D-4A6D-8077-4C02D9D841F6}"/>
    <dgm:cxn modelId="{0AB2A1BB-BDD0-4E7F-928B-1ECF583B2FC1}" srcId="{41DC315B-06A6-43D3-A6E3-78ADEDBF6439}" destId="{08E73062-3EDB-4EF2-820B-D4D3EBEA430C}" srcOrd="1" destOrd="0" parTransId="{C777A946-5903-4B19-B27D-1626F2F37331}" sibTransId="{6DD2BCC4-2961-4CB6-8A1F-3E01F592AA46}"/>
    <dgm:cxn modelId="{0A813176-33F5-4883-8F4C-1B664E94F8AB}" srcId="{75356D54-88F7-4806-A980-7DBB015CD5B9}" destId="{58D9D0B5-4F85-4A10-84A4-3133180F64A0}" srcOrd="1" destOrd="0" parTransId="{913268A9-B357-4866-96BC-E6A98E2921EE}" sibTransId="{64A78FCC-A374-47C0-A34A-6CA409391E62}"/>
    <dgm:cxn modelId="{486C11AD-59DE-4D07-A508-A028B6AA3FED}" type="presOf" srcId="{8D262BB9-32EF-4327-ABEA-0124DC03FD33}" destId="{816097EF-093B-436D-A6F8-51FC416A93B8}" srcOrd="0" destOrd="0" presId="urn:microsoft.com/office/officeart/2008/layout/LinedList"/>
    <dgm:cxn modelId="{139B7149-DC65-40D7-9550-B6A6975348BD}" srcId="{FC6E78DB-CB7D-432C-8189-DA692226BA71}" destId="{7326D62E-C315-4D8A-A75C-8C35070B5D1B}" srcOrd="4" destOrd="0" parTransId="{40D2570F-66A9-43C1-A4A7-5A318F44886E}" sibTransId="{7B479FE3-23A8-4D32-9D00-2F6091BD430E}"/>
    <dgm:cxn modelId="{159CAB37-2D4B-433B-9313-62E46259933D}" srcId="{FC6E78DB-CB7D-432C-8189-DA692226BA71}" destId="{E1251835-CB20-47C9-9B16-4D8C3473E348}" srcOrd="0" destOrd="0" parTransId="{265E9136-FD92-4218-94C2-6480E56AEB59}" sibTransId="{56B6BA98-851A-4236-B680-F8BDD43B188B}"/>
    <dgm:cxn modelId="{FCBF2874-2357-4FCE-B731-E3F10416D03A}" srcId="{B3E13F67-070A-4D4A-A2FA-A679E4A1C8C1}" destId="{41DC315B-06A6-43D3-A6E3-78ADEDBF6439}" srcOrd="0" destOrd="0" parTransId="{89CC22AD-4740-46FD-BE18-10029556198E}" sibTransId="{4CFFDE3A-78BA-4687-91D0-D7FD709D473B}"/>
    <dgm:cxn modelId="{C25E6240-4352-4371-B236-677014F59B41}" type="presOf" srcId="{2EC3F6D1-118D-43D5-B8B9-45BA8241F94E}" destId="{82AD0EC9-9E4C-4D7B-9D8B-7A5865548482}" srcOrd="0" destOrd="0" presId="urn:microsoft.com/office/officeart/2008/layout/LinedList"/>
    <dgm:cxn modelId="{AE0DBA15-A520-4DBF-8D47-EF22817B7624}" type="presOf" srcId="{E75158C7-D388-4AAE-ADDE-1D0A114C2AC8}" destId="{54054EBE-317A-4571-B635-8DB94B7FD272}" srcOrd="0" destOrd="0" presId="urn:microsoft.com/office/officeart/2008/layout/LinedList"/>
    <dgm:cxn modelId="{0B1D25BF-E0FD-4E24-B7EB-F4A9CAC3473D}" type="presOf" srcId="{CD7EA8EB-41F3-4BCD-A084-98C2FE7A3178}" destId="{9F2C727C-3BC8-4FFD-A88A-84106B075263}" srcOrd="0" destOrd="0" presId="urn:microsoft.com/office/officeart/2008/layout/LinedList"/>
    <dgm:cxn modelId="{A88F71EE-9427-4A10-A378-3ED89E486D94}" type="presOf" srcId="{08E73062-3EDB-4EF2-820B-D4D3EBEA430C}" destId="{17C32D39-7F9B-4B59-A971-EBC86696214F}" srcOrd="0" destOrd="0" presId="urn:microsoft.com/office/officeart/2008/layout/LinedList"/>
    <dgm:cxn modelId="{FD32A124-621E-42CB-BAF0-E4E8E4123C84}" type="presOf" srcId="{FC6E78DB-CB7D-432C-8189-DA692226BA71}" destId="{EB6C6492-4AB5-40D4-9599-E28BF833283C}" srcOrd="0" destOrd="0" presId="urn:microsoft.com/office/officeart/2008/layout/LinedList"/>
    <dgm:cxn modelId="{8A4CEF62-F3C8-4B9C-844D-03D8858D852B}" srcId="{75356D54-88F7-4806-A980-7DBB015CD5B9}" destId="{5303D84D-492B-44FB-8E07-46B56AF0DF31}" srcOrd="3" destOrd="0" parTransId="{A3180EFB-B02C-4AD2-837A-B5F59B81C426}" sibTransId="{8A87827E-4F06-42F2-9E75-ED4A583DB9B6}"/>
    <dgm:cxn modelId="{4563A869-B3E7-4B9E-B916-3674B5A90F2D}" type="presOf" srcId="{B3E13F67-070A-4D4A-A2FA-A679E4A1C8C1}" destId="{C658E287-A216-42D8-B40C-416D9C02426F}" srcOrd="0" destOrd="0" presId="urn:microsoft.com/office/officeart/2008/layout/LinedList"/>
    <dgm:cxn modelId="{39C21CE5-802E-4571-B36F-471B00833468}" srcId="{B3E13F67-070A-4D4A-A2FA-A679E4A1C8C1}" destId="{75356D54-88F7-4806-A980-7DBB015CD5B9}" srcOrd="1" destOrd="0" parTransId="{623B4181-7801-48E1-92D7-A2FEE874027C}" sibTransId="{8EA87187-DDA8-4FF7-8C10-FDB45C40EDF2}"/>
    <dgm:cxn modelId="{5220CC4F-C91B-4F95-8FF5-A60A44028F64}" type="presOf" srcId="{E1251835-CB20-47C9-9B16-4D8C3473E348}" destId="{DC7292B6-2216-4480-B75F-B5B6E7CD2926}" srcOrd="0" destOrd="0" presId="urn:microsoft.com/office/officeart/2008/layout/LinedList"/>
    <dgm:cxn modelId="{358216AA-A3F7-4646-860F-12AEB37F4EAE}" type="presOf" srcId="{5303D84D-492B-44FB-8E07-46B56AF0DF31}" destId="{D4323C0E-BA10-478F-9B13-BA9A1CEE8015}" srcOrd="0" destOrd="0" presId="urn:microsoft.com/office/officeart/2008/layout/LinedList"/>
    <dgm:cxn modelId="{3B32A70B-C25E-4BC7-89C9-971AE5CCDC5E}" type="presOf" srcId="{7326D62E-C315-4D8A-A75C-8C35070B5D1B}" destId="{716D7EEC-00B6-4FE9-B8B8-8BCCC0F16B0B}" srcOrd="0" destOrd="0" presId="urn:microsoft.com/office/officeart/2008/layout/LinedList"/>
    <dgm:cxn modelId="{D90CFAAE-D1C8-43CB-AD02-14D4F741ECE2}" srcId="{41DC315B-06A6-43D3-A6E3-78ADEDBF6439}" destId="{EB6C6C64-8F37-4733-B45B-085AAF643688}" srcOrd="2" destOrd="0" parTransId="{F5ABBF9C-20ED-4C40-A596-FEB33851348F}" sibTransId="{326323A2-8A64-4272-A984-D1C0DB9A4BA1}"/>
    <dgm:cxn modelId="{77F32EBB-EE8C-4223-8EDC-5BF94E5CAD6F}" type="presOf" srcId="{10B539C0-0E7E-4D5A-B782-2EB917A7FE45}" destId="{03D7686A-D3B9-4892-A5C1-E84BA1B24D48}" srcOrd="0" destOrd="0" presId="urn:microsoft.com/office/officeart/2008/layout/LinedList"/>
    <dgm:cxn modelId="{B292DB1C-E93A-41FA-BF6D-1C7BAC3AFB19}" srcId="{FC6E78DB-CB7D-432C-8189-DA692226BA71}" destId="{F43C89EC-7EC4-4054-854A-9996176A0A33}" srcOrd="3" destOrd="0" parTransId="{AA8D54DE-C84A-4A6F-B9FA-AB0C7A716A1F}" sibTransId="{0F0B8A43-6CF3-4649-B5B8-DFE6EE66BB00}"/>
    <dgm:cxn modelId="{6FE6D253-B3B8-4265-8A1D-82D3D908F5F8}" srcId="{FC6E78DB-CB7D-432C-8189-DA692226BA71}" destId="{2EC3F6D1-118D-43D5-B8B9-45BA8241F94E}" srcOrd="2" destOrd="0" parTransId="{E482658F-1404-40FA-A249-F302B6731D8C}" sibTransId="{2459CD0A-1ED0-4E63-870F-D041B8DD8FDE}"/>
    <dgm:cxn modelId="{6D29F258-1769-4BA3-977F-79EDBBF0B7EF}" type="presOf" srcId="{75356D54-88F7-4806-A980-7DBB015CD5B9}" destId="{5F582F4D-852C-4DC0-9DDC-2BF06C70250A}" srcOrd="0" destOrd="0" presId="urn:microsoft.com/office/officeart/2008/layout/LinedList"/>
    <dgm:cxn modelId="{B1CF6D90-7ACD-4C06-BE3D-C8235FBD4345}" type="presParOf" srcId="{C658E287-A216-42D8-B40C-416D9C02426F}" destId="{2BEE24CB-65F6-48B4-8570-8E2250E18B34}" srcOrd="0" destOrd="0" presId="urn:microsoft.com/office/officeart/2008/layout/LinedList"/>
    <dgm:cxn modelId="{C4CB988F-2713-4614-B6EE-3D82A21EBF56}" type="presParOf" srcId="{C658E287-A216-42D8-B40C-416D9C02426F}" destId="{60352146-B1BC-406A-95BB-DCA7F93A80C2}" srcOrd="1" destOrd="0" presId="urn:microsoft.com/office/officeart/2008/layout/LinedList"/>
    <dgm:cxn modelId="{35B79BA7-6688-441A-905D-93921ADD4C1F}" type="presParOf" srcId="{60352146-B1BC-406A-95BB-DCA7F93A80C2}" destId="{7C4EE2AD-D118-44B6-8FA1-9529D3A00CE4}" srcOrd="0" destOrd="0" presId="urn:microsoft.com/office/officeart/2008/layout/LinedList"/>
    <dgm:cxn modelId="{ACBD5F48-1704-452A-BA75-6DB0722FAF7A}" type="presParOf" srcId="{60352146-B1BC-406A-95BB-DCA7F93A80C2}" destId="{D12626E0-1C55-43C8-AA61-5EBDE0E29DC3}" srcOrd="1" destOrd="0" presId="urn:microsoft.com/office/officeart/2008/layout/LinedList"/>
    <dgm:cxn modelId="{1F52ED8E-ED5D-4716-A607-7C8D64B29F93}" type="presParOf" srcId="{D12626E0-1C55-43C8-AA61-5EBDE0E29DC3}" destId="{E3AA99B7-645C-4AD4-A605-D41AD4950D18}" srcOrd="0" destOrd="0" presId="urn:microsoft.com/office/officeart/2008/layout/LinedList"/>
    <dgm:cxn modelId="{66A58829-B36F-4829-BE70-5595D8248F3B}" type="presParOf" srcId="{D12626E0-1C55-43C8-AA61-5EBDE0E29DC3}" destId="{947DFC46-91B5-4DB4-A1C2-02978E4B539F}" srcOrd="1" destOrd="0" presId="urn:microsoft.com/office/officeart/2008/layout/LinedList"/>
    <dgm:cxn modelId="{AB8EB0BE-A8D5-4FE4-A2C3-692427122891}" type="presParOf" srcId="{947DFC46-91B5-4DB4-A1C2-02978E4B539F}" destId="{27B248EB-D818-4A40-9862-CD77329FB567}" srcOrd="0" destOrd="0" presId="urn:microsoft.com/office/officeart/2008/layout/LinedList"/>
    <dgm:cxn modelId="{B261A072-E86F-4365-B70F-70FB3D5A2EA4}" type="presParOf" srcId="{947DFC46-91B5-4DB4-A1C2-02978E4B539F}" destId="{816097EF-093B-436D-A6F8-51FC416A93B8}" srcOrd="1" destOrd="0" presId="urn:microsoft.com/office/officeart/2008/layout/LinedList"/>
    <dgm:cxn modelId="{A0519378-CB6D-41F8-8272-CE1158BC70AC}" type="presParOf" srcId="{947DFC46-91B5-4DB4-A1C2-02978E4B539F}" destId="{2B2E92D2-CDBA-4223-877F-A92FF4466EF2}" srcOrd="2" destOrd="0" presId="urn:microsoft.com/office/officeart/2008/layout/LinedList"/>
    <dgm:cxn modelId="{D8416FB0-6198-4D58-BB12-3716FA554916}" type="presParOf" srcId="{D12626E0-1C55-43C8-AA61-5EBDE0E29DC3}" destId="{E5FA5019-E66F-4A67-8BF3-AB4CB71F0651}" srcOrd="2" destOrd="0" presId="urn:microsoft.com/office/officeart/2008/layout/LinedList"/>
    <dgm:cxn modelId="{DBD57250-3AD0-45B1-92D9-735313F076B0}" type="presParOf" srcId="{D12626E0-1C55-43C8-AA61-5EBDE0E29DC3}" destId="{F3DB377C-B9B1-4765-974F-E7A290A32915}" srcOrd="3" destOrd="0" presId="urn:microsoft.com/office/officeart/2008/layout/LinedList"/>
    <dgm:cxn modelId="{04BD60B4-D1F7-4854-BA94-BF607453B69E}" type="presParOf" srcId="{D12626E0-1C55-43C8-AA61-5EBDE0E29DC3}" destId="{ADA2BF04-63FD-486A-A3CE-64E29513A246}" srcOrd="4" destOrd="0" presId="urn:microsoft.com/office/officeart/2008/layout/LinedList"/>
    <dgm:cxn modelId="{A3204717-9E18-4BD4-A05F-855796587E94}" type="presParOf" srcId="{ADA2BF04-63FD-486A-A3CE-64E29513A246}" destId="{BB3DCDA1-5268-4207-970D-8D9DA503E004}" srcOrd="0" destOrd="0" presId="urn:microsoft.com/office/officeart/2008/layout/LinedList"/>
    <dgm:cxn modelId="{9491D20B-DAAC-4216-B783-F3BD4D3147F0}" type="presParOf" srcId="{ADA2BF04-63FD-486A-A3CE-64E29513A246}" destId="{17C32D39-7F9B-4B59-A971-EBC86696214F}" srcOrd="1" destOrd="0" presId="urn:microsoft.com/office/officeart/2008/layout/LinedList"/>
    <dgm:cxn modelId="{46CDF9B4-6FC1-47D6-BCBB-68D36D21CBE2}" type="presParOf" srcId="{ADA2BF04-63FD-486A-A3CE-64E29513A246}" destId="{DB641ECC-E537-4A02-9EF2-B9649C2AC0FA}" srcOrd="2" destOrd="0" presId="urn:microsoft.com/office/officeart/2008/layout/LinedList"/>
    <dgm:cxn modelId="{E14E6F03-F1EC-4C15-B00C-1D60B03B20D9}" type="presParOf" srcId="{D12626E0-1C55-43C8-AA61-5EBDE0E29DC3}" destId="{22B55778-DAD0-4FD7-BB51-09E1DEFF6194}" srcOrd="5" destOrd="0" presId="urn:microsoft.com/office/officeart/2008/layout/LinedList"/>
    <dgm:cxn modelId="{BEAFD457-DF89-4F57-905F-14326B7D7B2A}" type="presParOf" srcId="{D12626E0-1C55-43C8-AA61-5EBDE0E29DC3}" destId="{0B8AE7C6-88B7-4374-AC8F-9FC1EE734AF7}" srcOrd="6" destOrd="0" presId="urn:microsoft.com/office/officeart/2008/layout/LinedList"/>
    <dgm:cxn modelId="{B94A581E-11D3-4D31-BC9F-FB8E741D5303}" type="presParOf" srcId="{D12626E0-1C55-43C8-AA61-5EBDE0E29DC3}" destId="{B49DEF89-551B-4711-ADCD-AE91ADD70A33}" srcOrd="7" destOrd="0" presId="urn:microsoft.com/office/officeart/2008/layout/LinedList"/>
    <dgm:cxn modelId="{06A54F54-319A-4608-BFCA-15CD171859C9}" type="presParOf" srcId="{B49DEF89-551B-4711-ADCD-AE91ADD70A33}" destId="{46095FBF-7034-4B38-8C34-550FF971B50E}" srcOrd="0" destOrd="0" presId="urn:microsoft.com/office/officeart/2008/layout/LinedList"/>
    <dgm:cxn modelId="{A9C2F940-F0F8-4975-AFB5-333AAAEA3218}" type="presParOf" srcId="{B49DEF89-551B-4711-ADCD-AE91ADD70A33}" destId="{FC33D037-6642-4E85-B1ED-BE4BCCCDD6F6}" srcOrd="1" destOrd="0" presId="urn:microsoft.com/office/officeart/2008/layout/LinedList"/>
    <dgm:cxn modelId="{C06304C4-E4C4-4691-BC43-FA0447213631}" type="presParOf" srcId="{B49DEF89-551B-4711-ADCD-AE91ADD70A33}" destId="{0DDA0148-CE20-4B75-9B6D-58256A3C3409}" srcOrd="2" destOrd="0" presId="urn:microsoft.com/office/officeart/2008/layout/LinedList"/>
    <dgm:cxn modelId="{B74835ED-3E75-4718-9A6D-BA3708587088}" type="presParOf" srcId="{D12626E0-1C55-43C8-AA61-5EBDE0E29DC3}" destId="{B02CB1E6-6149-4E6F-A13F-ABC90DB87486}" srcOrd="8" destOrd="0" presId="urn:microsoft.com/office/officeart/2008/layout/LinedList"/>
    <dgm:cxn modelId="{33A9823F-A1F3-4D36-9FA0-15E648BBCC0B}" type="presParOf" srcId="{D12626E0-1C55-43C8-AA61-5EBDE0E29DC3}" destId="{A0059236-5F3B-4AE9-B945-0EC5AC40F254}" srcOrd="9" destOrd="0" presId="urn:microsoft.com/office/officeart/2008/layout/LinedList"/>
    <dgm:cxn modelId="{6857CFF2-0F21-49EA-AAF8-67A9D656B2D4}" type="presParOf" srcId="{C658E287-A216-42D8-B40C-416D9C02426F}" destId="{776231D8-409E-4819-A9B0-DB421EADCB55}" srcOrd="2" destOrd="0" presId="urn:microsoft.com/office/officeart/2008/layout/LinedList"/>
    <dgm:cxn modelId="{9AF63215-8AE3-4540-BE1C-01A69950829E}" type="presParOf" srcId="{C658E287-A216-42D8-B40C-416D9C02426F}" destId="{B810B972-F443-433C-9D31-4868C9BAF1A8}" srcOrd="3" destOrd="0" presId="urn:microsoft.com/office/officeart/2008/layout/LinedList"/>
    <dgm:cxn modelId="{64C2CA7C-4139-4920-B315-EAFA77565925}" type="presParOf" srcId="{B810B972-F443-433C-9D31-4868C9BAF1A8}" destId="{5F582F4D-852C-4DC0-9DDC-2BF06C70250A}" srcOrd="0" destOrd="0" presId="urn:microsoft.com/office/officeart/2008/layout/LinedList"/>
    <dgm:cxn modelId="{0509074B-329E-418F-BD34-35FAA84EBA3E}" type="presParOf" srcId="{B810B972-F443-433C-9D31-4868C9BAF1A8}" destId="{D4DFDE9A-F57E-4420-AC12-6D3BF87AC0D2}" srcOrd="1" destOrd="0" presId="urn:microsoft.com/office/officeart/2008/layout/LinedList"/>
    <dgm:cxn modelId="{92C377AC-528B-45F3-B656-025A70FF6440}" type="presParOf" srcId="{D4DFDE9A-F57E-4420-AC12-6D3BF87AC0D2}" destId="{5E4A0940-F048-4C64-8B1F-5582B5CADBE9}" srcOrd="0" destOrd="0" presId="urn:microsoft.com/office/officeart/2008/layout/LinedList"/>
    <dgm:cxn modelId="{4B757186-BCDC-4C8E-9C32-46FE7F40AC25}" type="presParOf" srcId="{D4DFDE9A-F57E-4420-AC12-6D3BF87AC0D2}" destId="{3728239C-EA8C-49C9-944F-B49AF2D65F20}" srcOrd="1" destOrd="0" presId="urn:microsoft.com/office/officeart/2008/layout/LinedList"/>
    <dgm:cxn modelId="{36620091-BADD-427C-B98B-5BEE701DDC2F}" type="presParOf" srcId="{3728239C-EA8C-49C9-944F-B49AF2D65F20}" destId="{F32B0368-9472-42C2-91F2-188911CE023A}" srcOrd="0" destOrd="0" presId="urn:microsoft.com/office/officeart/2008/layout/LinedList"/>
    <dgm:cxn modelId="{E64D3FBE-1697-4DC4-92C1-AF71D036B8C8}" type="presParOf" srcId="{3728239C-EA8C-49C9-944F-B49AF2D65F20}" destId="{54054EBE-317A-4571-B635-8DB94B7FD272}" srcOrd="1" destOrd="0" presId="urn:microsoft.com/office/officeart/2008/layout/LinedList"/>
    <dgm:cxn modelId="{E3E4C120-340D-4A5C-8BA9-984B3EB3B660}" type="presParOf" srcId="{3728239C-EA8C-49C9-944F-B49AF2D65F20}" destId="{5D27F519-09FD-48D8-B3BF-1E1CCA9316A8}" srcOrd="2" destOrd="0" presId="urn:microsoft.com/office/officeart/2008/layout/LinedList"/>
    <dgm:cxn modelId="{5F4A7BF7-0E4D-4E9F-BCDB-07A25F588D57}" type="presParOf" srcId="{D4DFDE9A-F57E-4420-AC12-6D3BF87AC0D2}" destId="{000D8EBB-968A-4AE8-BC97-1E44793E1787}" srcOrd="2" destOrd="0" presId="urn:microsoft.com/office/officeart/2008/layout/LinedList"/>
    <dgm:cxn modelId="{F5E07561-7BAB-4C10-8160-D499BDC1F072}" type="presParOf" srcId="{D4DFDE9A-F57E-4420-AC12-6D3BF87AC0D2}" destId="{D2871724-9439-4DDA-8142-ABEF56ED0B20}" srcOrd="3" destOrd="0" presId="urn:microsoft.com/office/officeart/2008/layout/LinedList"/>
    <dgm:cxn modelId="{71BF5F0C-6CB4-443D-89BA-BC793AC99082}" type="presParOf" srcId="{D4DFDE9A-F57E-4420-AC12-6D3BF87AC0D2}" destId="{9F3FAB19-18B0-4558-ADF2-92E892840955}" srcOrd="4" destOrd="0" presId="urn:microsoft.com/office/officeart/2008/layout/LinedList"/>
    <dgm:cxn modelId="{C860AF97-2CFD-4D7B-9948-947F5E968324}" type="presParOf" srcId="{9F3FAB19-18B0-4558-ADF2-92E892840955}" destId="{3A338193-16D5-403C-BEF3-9630205939A7}" srcOrd="0" destOrd="0" presId="urn:microsoft.com/office/officeart/2008/layout/LinedList"/>
    <dgm:cxn modelId="{5CD96EC5-7320-4EFF-BDA7-2E3AC57CC09A}" type="presParOf" srcId="{9F3FAB19-18B0-4558-ADF2-92E892840955}" destId="{F6526F6D-35D7-4DAF-ACF8-CA172465E0F7}" srcOrd="1" destOrd="0" presId="urn:microsoft.com/office/officeart/2008/layout/LinedList"/>
    <dgm:cxn modelId="{CEFFB28D-4D9D-4C12-A594-777AD874D26D}" type="presParOf" srcId="{9F3FAB19-18B0-4558-ADF2-92E892840955}" destId="{08DFB57D-881E-4B9F-BB83-97D8CA0C8241}" srcOrd="2" destOrd="0" presId="urn:microsoft.com/office/officeart/2008/layout/LinedList"/>
    <dgm:cxn modelId="{08CE2F7F-130A-466D-8857-0D8E5D3AFD10}" type="presParOf" srcId="{D4DFDE9A-F57E-4420-AC12-6D3BF87AC0D2}" destId="{5D789065-A555-48BA-BF22-ECB99AFB5F4E}" srcOrd="5" destOrd="0" presId="urn:microsoft.com/office/officeart/2008/layout/LinedList"/>
    <dgm:cxn modelId="{FF2C1897-1D30-4E53-AA2D-695D4EACCE41}" type="presParOf" srcId="{D4DFDE9A-F57E-4420-AC12-6D3BF87AC0D2}" destId="{9DD7B7DE-AC05-4640-8BAC-7E358832AF65}" srcOrd="6" destOrd="0" presId="urn:microsoft.com/office/officeart/2008/layout/LinedList"/>
    <dgm:cxn modelId="{4AFD327E-69D5-496B-8C5B-F7D15B6AAC41}" type="presParOf" srcId="{D4DFDE9A-F57E-4420-AC12-6D3BF87AC0D2}" destId="{6A9C16C1-40A7-4E4F-9E8B-03B9CBE4AB3D}" srcOrd="7" destOrd="0" presId="urn:microsoft.com/office/officeart/2008/layout/LinedList"/>
    <dgm:cxn modelId="{552838A5-64FD-492F-B5FE-1DA5595A7EED}" type="presParOf" srcId="{6A9C16C1-40A7-4E4F-9E8B-03B9CBE4AB3D}" destId="{48D6780F-EE9E-43B6-AD36-A7037008832F}" srcOrd="0" destOrd="0" presId="urn:microsoft.com/office/officeart/2008/layout/LinedList"/>
    <dgm:cxn modelId="{97D15E51-D8B3-484E-83FD-602CD2AC80BD}" type="presParOf" srcId="{6A9C16C1-40A7-4E4F-9E8B-03B9CBE4AB3D}" destId="{03D7686A-D3B9-4892-A5C1-E84BA1B24D48}" srcOrd="1" destOrd="0" presId="urn:microsoft.com/office/officeart/2008/layout/LinedList"/>
    <dgm:cxn modelId="{672440F3-7469-4767-82AB-6B829F08E5F8}" type="presParOf" srcId="{6A9C16C1-40A7-4E4F-9E8B-03B9CBE4AB3D}" destId="{12568CC1-5B94-4F17-A8FB-E73F2DC3F0EB}" srcOrd="2" destOrd="0" presId="urn:microsoft.com/office/officeart/2008/layout/LinedList"/>
    <dgm:cxn modelId="{ABEDAEC3-5279-47F6-B64B-BD2C90C7AD25}" type="presParOf" srcId="{D4DFDE9A-F57E-4420-AC12-6D3BF87AC0D2}" destId="{07123FB1-3722-4177-B38E-D79CB9B1E4CF}" srcOrd="8" destOrd="0" presId="urn:microsoft.com/office/officeart/2008/layout/LinedList"/>
    <dgm:cxn modelId="{C52ACF4B-868F-4535-A382-790320E2F250}" type="presParOf" srcId="{D4DFDE9A-F57E-4420-AC12-6D3BF87AC0D2}" destId="{A1A674B4-6AF1-4799-9D48-A38C831FB234}" srcOrd="9" destOrd="0" presId="urn:microsoft.com/office/officeart/2008/layout/LinedList"/>
    <dgm:cxn modelId="{1E0950D0-1C69-45E4-9909-3577656782CF}" type="presParOf" srcId="{D4DFDE9A-F57E-4420-AC12-6D3BF87AC0D2}" destId="{8F0A5FC9-D9C1-438C-8151-90F4D1974F95}" srcOrd="10" destOrd="0" presId="urn:microsoft.com/office/officeart/2008/layout/LinedList"/>
    <dgm:cxn modelId="{651D3EFB-220A-4FD0-B6BF-B5B926410694}" type="presParOf" srcId="{8F0A5FC9-D9C1-438C-8151-90F4D1974F95}" destId="{ACFC6C50-2FDF-4B93-85DF-56C6FD117904}" srcOrd="0" destOrd="0" presId="urn:microsoft.com/office/officeart/2008/layout/LinedList"/>
    <dgm:cxn modelId="{7EEFDB38-97E3-40CD-B1EC-867994BD5556}" type="presParOf" srcId="{8F0A5FC9-D9C1-438C-8151-90F4D1974F95}" destId="{D4323C0E-BA10-478F-9B13-BA9A1CEE8015}" srcOrd="1" destOrd="0" presId="urn:microsoft.com/office/officeart/2008/layout/LinedList"/>
    <dgm:cxn modelId="{EC35AE09-A448-47BF-9D1B-036BCF225B87}" type="presParOf" srcId="{8F0A5FC9-D9C1-438C-8151-90F4D1974F95}" destId="{F0330C0F-F26D-4F11-ABC9-EE46308345B9}" srcOrd="2" destOrd="0" presId="urn:microsoft.com/office/officeart/2008/layout/LinedList"/>
    <dgm:cxn modelId="{EE23A668-7AED-4AE8-863F-36D2C5347F47}" type="presParOf" srcId="{D4DFDE9A-F57E-4420-AC12-6D3BF87AC0D2}" destId="{8E89EE30-8C63-400F-AE31-5AE2DFDC290A}" srcOrd="11" destOrd="0" presId="urn:microsoft.com/office/officeart/2008/layout/LinedList"/>
    <dgm:cxn modelId="{D9608355-3E91-4BA0-9E18-C4AC4F204DC3}" type="presParOf" srcId="{D4DFDE9A-F57E-4420-AC12-6D3BF87AC0D2}" destId="{19481865-2A51-47BA-90B6-757D75FB9302}" srcOrd="12" destOrd="0" presId="urn:microsoft.com/office/officeart/2008/layout/LinedList"/>
    <dgm:cxn modelId="{27DFCC9C-DB65-41CD-B771-36352AD26B9E}" type="presParOf" srcId="{D4DFDE9A-F57E-4420-AC12-6D3BF87AC0D2}" destId="{2C4E8450-2218-4CE3-8323-5263526B962C}" srcOrd="13" destOrd="0" presId="urn:microsoft.com/office/officeart/2008/layout/LinedList"/>
    <dgm:cxn modelId="{74E281F0-DE0A-41AC-8726-5C93F8FCCB8C}" type="presParOf" srcId="{2C4E8450-2218-4CE3-8323-5263526B962C}" destId="{EF9F3E0B-F9CE-4EA4-9210-5B9B1CF189AE}" srcOrd="0" destOrd="0" presId="urn:microsoft.com/office/officeart/2008/layout/LinedList"/>
    <dgm:cxn modelId="{6BC14E71-AE44-45F8-B90F-E6F5490A713D}" type="presParOf" srcId="{2C4E8450-2218-4CE3-8323-5263526B962C}" destId="{EEA02BEF-144E-446E-8000-2C429342A5C4}" srcOrd="1" destOrd="0" presId="urn:microsoft.com/office/officeart/2008/layout/LinedList"/>
    <dgm:cxn modelId="{03E76AF2-A467-431D-87C0-DF3B31FDFE0E}" type="presParOf" srcId="{2C4E8450-2218-4CE3-8323-5263526B962C}" destId="{AA030CB4-6593-4062-B5ED-45C5BD4052E7}" srcOrd="2" destOrd="0" presId="urn:microsoft.com/office/officeart/2008/layout/LinedList"/>
    <dgm:cxn modelId="{FD82E83E-E7F8-43F9-AF91-755A4BE1DA13}" type="presParOf" srcId="{D4DFDE9A-F57E-4420-AC12-6D3BF87AC0D2}" destId="{0B76B5D6-8C23-4B06-9628-E036417F6D6D}" srcOrd="14" destOrd="0" presId="urn:microsoft.com/office/officeart/2008/layout/LinedList"/>
    <dgm:cxn modelId="{C579BB00-F66D-4434-BCF7-585A6A2CB882}" type="presParOf" srcId="{D4DFDE9A-F57E-4420-AC12-6D3BF87AC0D2}" destId="{1745984B-3F90-43E9-9648-8FAFBCF46BBF}" srcOrd="15" destOrd="0" presId="urn:microsoft.com/office/officeart/2008/layout/LinedList"/>
    <dgm:cxn modelId="{FF718E20-FFC7-4DAC-847B-43A9C00AEF97}" type="presParOf" srcId="{C658E287-A216-42D8-B40C-416D9C02426F}" destId="{12750AE0-6091-401F-92C8-47D2C0901C41}" srcOrd="4" destOrd="0" presId="urn:microsoft.com/office/officeart/2008/layout/LinedList"/>
    <dgm:cxn modelId="{CD00220D-29A2-48F7-AFF9-058E00673AD5}" type="presParOf" srcId="{C658E287-A216-42D8-B40C-416D9C02426F}" destId="{92680CF4-ECD7-46E8-9F40-7989F805573C}" srcOrd="5" destOrd="0" presId="urn:microsoft.com/office/officeart/2008/layout/LinedList"/>
    <dgm:cxn modelId="{856CCFAD-7B4C-423C-8E25-EB923A3DA7BC}" type="presParOf" srcId="{92680CF4-ECD7-46E8-9F40-7989F805573C}" destId="{EB6C6492-4AB5-40D4-9599-E28BF833283C}" srcOrd="0" destOrd="0" presId="urn:microsoft.com/office/officeart/2008/layout/LinedList"/>
    <dgm:cxn modelId="{F0A6BDFF-E13A-4139-BFEE-A17D5367408B}" type="presParOf" srcId="{92680CF4-ECD7-46E8-9F40-7989F805573C}" destId="{E69E0A86-5F12-4B21-874B-ACA7A1362C31}" srcOrd="1" destOrd="0" presId="urn:microsoft.com/office/officeart/2008/layout/LinedList"/>
    <dgm:cxn modelId="{F1709E48-C76C-4972-85B5-D430C91BE41F}" type="presParOf" srcId="{E69E0A86-5F12-4B21-874B-ACA7A1362C31}" destId="{9D32837E-6E13-40A6-BDBB-E7CF1848F316}" srcOrd="0" destOrd="0" presId="urn:microsoft.com/office/officeart/2008/layout/LinedList"/>
    <dgm:cxn modelId="{6DFD6E92-7CD7-4264-BE02-8703E65D3107}" type="presParOf" srcId="{E69E0A86-5F12-4B21-874B-ACA7A1362C31}" destId="{23AC3040-6808-47B6-81F3-2E3C0ECD180F}" srcOrd="1" destOrd="0" presId="urn:microsoft.com/office/officeart/2008/layout/LinedList"/>
    <dgm:cxn modelId="{817F6E5E-D201-4E65-BE0A-BAB20C619E5E}" type="presParOf" srcId="{23AC3040-6808-47B6-81F3-2E3C0ECD180F}" destId="{0667920D-82B9-4546-A726-CF704DC7711F}" srcOrd="0" destOrd="0" presId="urn:microsoft.com/office/officeart/2008/layout/LinedList"/>
    <dgm:cxn modelId="{CDF9953D-5633-468D-A87C-B6346A97497B}" type="presParOf" srcId="{23AC3040-6808-47B6-81F3-2E3C0ECD180F}" destId="{DC7292B6-2216-4480-B75F-B5B6E7CD2926}" srcOrd="1" destOrd="0" presId="urn:microsoft.com/office/officeart/2008/layout/LinedList"/>
    <dgm:cxn modelId="{4F64BDC0-BA6B-4C1A-B2DD-AB8FD88321B4}" type="presParOf" srcId="{23AC3040-6808-47B6-81F3-2E3C0ECD180F}" destId="{642FD055-7618-4BB2-9163-7A0084BEADE1}" srcOrd="2" destOrd="0" presId="urn:microsoft.com/office/officeart/2008/layout/LinedList"/>
    <dgm:cxn modelId="{202EF150-2478-44ED-B8F5-DAB1A41F6028}" type="presParOf" srcId="{E69E0A86-5F12-4B21-874B-ACA7A1362C31}" destId="{22A2235F-08B9-4FE5-8312-0454761750E1}" srcOrd="2" destOrd="0" presId="urn:microsoft.com/office/officeart/2008/layout/LinedList"/>
    <dgm:cxn modelId="{DF47ED7C-B8A0-4898-A521-B2AC764A5889}" type="presParOf" srcId="{E69E0A86-5F12-4B21-874B-ACA7A1362C31}" destId="{E9E2B717-FC7A-4EEE-A5D0-BF520B06ACD1}" srcOrd="3" destOrd="0" presId="urn:microsoft.com/office/officeart/2008/layout/LinedList"/>
    <dgm:cxn modelId="{A5055A00-EE47-45B8-8FCB-F0558793B82A}" type="presParOf" srcId="{E69E0A86-5F12-4B21-874B-ACA7A1362C31}" destId="{12811CE6-0F53-4A74-8045-55940112E2F5}" srcOrd="4" destOrd="0" presId="urn:microsoft.com/office/officeart/2008/layout/LinedList"/>
    <dgm:cxn modelId="{F8A857E2-73A6-4715-9159-A1DA255005A0}" type="presParOf" srcId="{12811CE6-0F53-4A74-8045-55940112E2F5}" destId="{96195AC8-A4FB-43FD-9538-652A83A0CED4}" srcOrd="0" destOrd="0" presId="urn:microsoft.com/office/officeart/2008/layout/LinedList"/>
    <dgm:cxn modelId="{C8763C1B-FAC0-417B-A461-690C0A3FEC79}" type="presParOf" srcId="{12811CE6-0F53-4A74-8045-55940112E2F5}" destId="{9F2C727C-3BC8-4FFD-A88A-84106B075263}" srcOrd="1" destOrd="0" presId="urn:microsoft.com/office/officeart/2008/layout/LinedList"/>
    <dgm:cxn modelId="{3D3D1DE9-B54A-4719-941F-9A20C1784FBD}" type="presParOf" srcId="{12811CE6-0F53-4A74-8045-55940112E2F5}" destId="{4FDF7F7F-EE32-4061-AFFB-275AF5389E7E}" srcOrd="2" destOrd="0" presId="urn:microsoft.com/office/officeart/2008/layout/LinedList"/>
    <dgm:cxn modelId="{FCEE1FCB-0593-4F48-8E98-F25DE0DD39FF}" type="presParOf" srcId="{E69E0A86-5F12-4B21-874B-ACA7A1362C31}" destId="{64216C22-FACE-479C-BE84-9290D7F524C7}" srcOrd="5" destOrd="0" presId="urn:microsoft.com/office/officeart/2008/layout/LinedList"/>
    <dgm:cxn modelId="{8DD5C25F-1209-4719-93E8-6B95CC95A105}" type="presParOf" srcId="{E69E0A86-5F12-4B21-874B-ACA7A1362C31}" destId="{E197BC35-8A3C-48A0-8624-4D28E437BC1B}" srcOrd="6" destOrd="0" presId="urn:microsoft.com/office/officeart/2008/layout/LinedList"/>
    <dgm:cxn modelId="{FE13AD76-BCA1-4482-97F8-04734784A4FB}" type="presParOf" srcId="{E69E0A86-5F12-4B21-874B-ACA7A1362C31}" destId="{63BAC4CA-B704-4F98-84CC-71C1ED5E8B44}" srcOrd="7" destOrd="0" presId="urn:microsoft.com/office/officeart/2008/layout/LinedList"/>
    <dgm:cxn modelId="{6CE35BED-D46A-4A25-8824-97DC0A883CBC}" type="presParOf" srcId="{63BAC4CA-B704-4F98-84CC-71C1ED5E8B44}" destId="{3E482F16-1C05-400D-85F6-C8AC093C42F6}" srcOrd="0" destOrd="0" presId="urn:microsoft.com/office/officeart/2008/layout/LinedList"/>
    <dgm:cxn modelId="{B527C858-16EF-4AAC-A113-5E854261BE8E}" type="presParOf" srcId="{63BAC4CA-B704-4F98-84CC-71C1ED5E8B44}" destId="{82AD0EC9-9E4C-4D7B-9D8B-7A5865548482}" srcOrd="1" destOrd="0" presId="urn:microsoft.com/office/officeart/2008/layout/LinedList"/>
    <dgm:cxn modelId="{606E8DC0-676B-4180-8D84-71D6A181C5D9}" type="presParOf" srcId="{63BAC4CA-B704-4F98-84CC-71C1ED5E8B44}" destId="{BF87F75D-B1C4-457E-A687-B397B0442D44}" srcOrd="2" destOrd="0" presId="urn:microsoft.com/office/officeart/2008/layout/LinedList"/>
    <dgm:cxn modelId="{8104BA2A-8FA9-44C3-8709-49387D3965C6}" type="presParOf" srcId="{E69E0A86-5F12-4B21-874B-ACA7A1362C31}" destId="{F5F02101-354F-4247-A0B5-95506AE1EDD2}" srcOrd="8" destOrd="0" presId="urn:microsoft.com/office/officeart/2008/layout/LinedList"/>
    <dgm:cxn modelId="{FA730100-B6BB-4925-839B-454B1725557B}" type="presParOf" srcId="{E69E0A86-5F12-4B21-874B-ACA7A1362C31}" destId="{9C83EAD1-E348-4B8B-A871-484A5F0F515F}" srcOrd="9" destOrd="0" presId="urn:microsoft.com/office/officeart/2008/layout/LinedList"/>
    <dgm:cxn modelId="{EC1BF14D-8327-4B0B-81CF-E4E01A955B75}" type="presParOf" srcId="{E69E0A86-5F12-4B21-874B-ACA7A1362C31}" destId="{73195A9B-505B-4994-87FE-DB9883409F78}" srcOrd="10" destOrd="0" presId="urn:microsoft.com/office/officeart/2008/layout/LinedList"/>
    <dgm:cxn modelId="{34D4D792-9EEE-4404-B824-A3C853DE3999}" type="presParOf" srcId="{73195A9B-505B-4994-87FE-DB9883409F78}" destId="{6CB3F352-C98B-4629-A80C-B89B8433DBC7}" srcOrd="0" destOrd="0" presId="urn:microsoft.com/office/officeart/2008/layout/LinedList"/>
    <dgm:cxn modelId="{E5C0BD38-0D70-4329-9F91-9A5F74784C41}" type="presParOf" srcId="{73195A9B-505B-4994-87FE-DB9883409F78}" destId="{BCBCDC48-B85D-42FF-91D8-3F78CA05551C}" srcOrd="1" destOrd="0" presId="urn:microsoft.com/office/officeart/2008/layout/LinedList"/>
    <dgm:cxn modelId="{2EB00587-AD74-483C-A421-56CBADEC552B}" type="presParOf" srcId="{73195A9B-505B-4994-87FE-DB9883409F78}" destId="{1D6CDD7D-E5FA-400F-B341-5CBF80A0B44D}" srcOrd="2" destOrd="0" presId="urn:microsoft.com/office/officeart/2008/layout/LinedList"/>
    <dgm:cxn modelId="{CDCAC37B-BB21-4631-8A10-AA634C9D7D7F}" type="presParOf" srcId="{E69E0A86-5F12-4B21-874B-ACA7A1362C31}" destId="{C0161993-0881-447C-A16E-19BF1758482A}" srcOrd="11" destOrd="0" presId="urn:microsoft.com/office/officeart/2008/layout/LinedList"/>
    <dgm:cxn modelId="{35969D03-FDA6-4698-B94A-C6895EED253E}" type="presParOf" srcId="{E69E0A86-5F12-4B21-874B-ACA7A1362C31}" destId="{346191FE-EF15-4055-8595-6C9102E4C79E}" srcOrd="12" destOrd="0" presId="urn:microsoft.com/office/officeart/2008/layout/LinedList"/>
    <dgm:cxn modelId="{2127A13B-853F-42E0-8796-705FDD520BCC}" type="presParOf" srcId="{E69E0A86-5F12-4B21-874B-ACA7A1362C31}" destId="{18CD0F25-8359-4A36-BFD8-67400935757D}" srcOrd="13" destOrd="0" presId="urn:microsoft.com/office/officeart/2008/layout/LinedList"/>
    <dgm:cxn modelId="{3A4EC961-A6E0-49FF-96C7-381B44135DD2}" type="presParOf" srcId="{18CD0F25-8359-4A36-BFD8-67400935757D}" destId="{C48D0E50-BAA6-4509-9409-D37FE041204E}" srcOrd="0" destOrd="0" presId="urn:microsoft.com/office/officeart/2008/layout/LinedList"/>
    <dgm:cxn modelId="{C1F15F79-0CDB-4780-8AB6-E852CB852C39}" type="presParOf" srcId="{18CD0F25-8359-4A36-BFD8-67400935757D}" destId="{716D7EEC-00B6-4FE9-B8B8-8BCCC0F16B0B}" srcOrd="1" destOrd="0" presId="urn:microsoft.com/office/officeart/2008/layout/LinedList"/>
    <dgm:cxn modelId="{0FE15B31-0F7D-46F1-B858-2EC15A4A9DC3}" type="presParOf" srcId="{18CD0F25-8359-4A36-BFD8-67400935757D}" destId="{7BFBDE12-4AE2-4E9C-A45F-80031D642A32}" srcOrd="2" destOrd="0" presId="urn:microsoft.com/office/officeart/2008/layout/LinedList"/>
    <dgm:cxn modelId="{9867C15A-5EB9-46B4-9B19-4244945DAD61}" type="presParOf" srcId="{E69E0A86-5F12-4B21-874B-ACA7A1362C31}" destId="{5BD98CB9-BBE5-41D5-BB25-E705EBB93335}" srcOrd="14" destOrd="0" presId="urn:microsoft.com/office/officeart/2008/layout/LinedList"/>
    <dgm:cxn modelId="{383BB32D-05C6-49D8-898D-D059299D4AC2}" type="presParOf" srcId="{E69E0A86-5F12-4B21-874B-ACA7A1362C31}" destId="{975F651A-3C1F-4B8E-B40B-685A0E566C3B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B9FFF2C-B7AE-4876-A2F1-CA3F138FAE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93351C0-FF62-4A8E-93BB-0C43426D5445}">
      <dgm:prSet phldrT="[Texto]"/>
      <dgm:spPr/>
      <dgm:t>
        <a:bodyPr/>
        <a:lstStyle/>
        <a:p>
          <a:r>
            <a:rPr lang="es-AR" smtClean="0"/>
            <a:t>Combinación de fichas: síntesis (registro y análisis) </a:t>
          </a:r>
          <a:endParaRPr lang="es-AR"/>
        </a:p>
      </dgm:t>
    </dgm:pt>
    <dgm:pt modelId="{08E0EE00-BA95-4D6D-9B27-A088458C7746}" type="parTrans" cxnId="{3CD2B341-9313-424A-9412-18E3E1897807}">
      <dgm:prSet/>
      <dgm:spPr/>
      <dgm:t>
        <a:bodyPr/>
        <a:lstStyle/>
        <a:p>
          <a:endParaRPr lang="es-AR"/>
        </a:p>
      </dgm:t>
    </dgm:pt>
    <dgm:pt modelId="{7062DC3E-5FC3-43DA-88F5-8DB617E12504}" type="sibTrans" cxnId="{3CD2B341-9313-424A-9412-18E3E1897807}">
      <dgm:prSet/>
      <dgm:spPr/>
      <dgm:t>
        <a:bodyPr/>
        <a:lstStyle/>
        <a:p>
          <a:endParaRPr lang="es-AR"/>
        </a:p>
      </dgm:t>
    </dgm:pt>
    <dgm:pt modelId="{FB1C7B0A-6128-441E-AB8B-980B3E72D939}">
      <dgm:prSet/>
      <dgm:spPr/>
      <dgm:t>
        <a:bodyPr/>
        <a:lstStyle/>
        <a:p>
          <a:r>
            <a:rPr lang="es-AR" smtClean="0"/>
            <a:t>Introducción y conclusión: fichas sintética</a:t>
          </a:r>
          <a:endParaRPr lang="es-AR" dirty="0"/>
        </a:p>
      </dgm:t>
    </dgm:pt>
    <dgm:pt modelId="{72FB3E9E-8943-4B34-B5E3-E80326B4E672}" type="parTrans" cxnId="{F153C43C-F8FE-4DBB-954F-85473771AC35}">
      <dgm:prSet/>
      <dgm:spPr/>
      <dgm:t>
        <a:bodyPr/>
        <a:lstStyle/>
        <a:p>
          <a:endParaRPr lang="es-AR"/>
        </a:p>
      </dgm:t>
    </dgm:pt>
    <dgm:pt modelId="{B26F5E7F-6BF7-4C13-A45A-EA820CD3466D}" type="sibTrans" cxnId="{F153C43C-F8FE-4DBB-954F-85473771AC35}">
      <dgm:prSet/>
      <dgm:spPr/>
      <dgm:t>
        <a:bodyPr/>
        <a:lstStyle/>
        <a:p>
          <a:endParaRPr lang="es-AR"/>
        </a:p>
      </dgm:t>
    </dgm:pt>
    <dgm:pt modelId="{4C2AA45C-6DAA-4FD5-86E0-70EE4CE32648}">
      <dgm:prSet/>
      <dgm:spPr/>
      <dgm:t>
        <a:bodyPr/>
        <a:lstStyle/>
        <a:p>
          <a:r>
            <a:rPr lang="es-AR" smtClean="0"/>
            <a:t>Catalogación bibliográfica</a:t>
          </a:r>
          <a:endParaRPr lang="es-AR" dirty="0"/>
        </a:p>
      </dgm:t>
    </dgm:pt>
    <dgm:pt modelId="{D62EBF31-2EE5-41F4-A0A2-F482F7280937}" type="parTrans" cxnId="{F4CB27CB-E244-4C60-99C3-019EADE43EF5}">
      <dgm:prSet/>
      <dgm:spPr/>
      <dgm:t>
        <a:bodyPr/>
        <a:lstStyle/>
        <a:p>
          <a:endParaRPr lang="es-AR"/>
        </a:p>
      </dgm:t>
    </dgm:pt>
    <dgm:pt modelId="{999EE5FA-76F4-4A41-829F-1F6F57FFD386}" type="sibTrans" cxnId="{F4CB27CB-E244-4C60-99C3-019EADE43EF5}">
      <dgm:prSet/>
      <dgm:spPr/>
      <dgm:t>
        <a:bodyPr/>
        <a:lstStyle/>
        <a:p>
          <a:endParaRPr lang="es-AR"/>
        </a:p>
      </dgm:t>
    </dgm:pt>
    <dgm:pt modelId="{6A25D387-FE86-45D6-A6B9-DA6B88DFA46C}">
      <dgm:prSet/>
      <dgm:spPr/>
      <dgm:t>
        <a:bodyPr/>
        <a:lstStyle/>
        <a:p>
          <a:r>
            <a:rPr lang="es-AR" smtClean="0"/>
            <a:t>Proyectos</a:t>
          </a:r>
          <a:endParaRPr lang="es-AR" dirty="0"/>
        </a:p>
      </dgm:t>
    </dgm:pt>
    <dgm:pt modelId="{1E32894D-F0A5-46C2-A182-AC6411903ACD}" type="parTrans" cxnId="{6CAF5E41-BA41-4B43-99A5-002DD339D8A4}">
      <dgm:prSet/>
      <dgm:spPr/>
      <dgm:t>
        <a:bodyPr/>
        <a:lstStyle/>
        <a:p>
          <a:endParaRPr lang="es-AR"/>
        </a:p>
      </dgm:t>
    </dgm:pt>
    <dgm:pt modelId="{CE832AFD-8C29-4D40-85D1-010CFD1C70C7}" type="sibTrans" cxnId="{6CAF5E41-BA41-4B43-99A5-002DD339D8A4}">
      <dgm:prSet/>
      <dgm:spPr/>
      <dgm:t>
        <a:bodyPr/>
        <a:lstStyle/>
        <a:p>
          <a:endParaRPr lang="es-AR"/>
        </a:p>
      </dgm:t>
    </dgm:pt>
    <dgm:pt modelId="{1DD0E175-7206-4D5E-9ED5-5324AB945FA5}">
      <dgm:prSet/>
      <dgm:spPr/>
      <dgm:t>
        <a:bodyPr/>
        <a:lstStyle/>
        <a:p>
          <a:r>
            <a:rPr lang="es-AR" smtClean="0"/>
            <a:t>Formato de tesis</a:t>
          </a:r>
          <a:endParaRPr lang="es-AR" dirty="0"/>
        </a:p>
      </dgm:t>
    </dgm:pt>
    <dgm:pt modelId="{3936A974-6F5F-42BB-861F-62D951E7BFAD}" type="parTrans" cxnId="{81E30F5A-AFED-4596-A9BE-7F43C74A277D}">
      <dgm:prSet/>
      <dgm:spPr/>
      <dgm:t>
        <a:bodyPr/>
        <a:lstStyle/>
        <a:p>
          <a:endParaRPr lang="es-AR"/>
        </a:p>
      </dgm:t>
    </dgm:pt>
    <dgm:pt modelId="{4242B24F-D639-431D-8725-827D906616FA}" type="sibTrans" cxnId="{81E30F5A-AFED-4596-A9BE-7F43C74A277D}">
      <dgm:prSet/>
      <dgm:spPr/>
      <dgm:t>
        <a:bodyPr/>
        <a:lstStyle/>
        <a:p>
          <a:endParaRPr lang="es-AR"/>
        </a:p>
      </dgm:t>
    </dgm:pt>
    <dgm:pt modelId="{10DB434B-612F-40E6-98A1-B1FC37EA399E}">
      <dgm:prSet/>
      <dgm:spPr/>
      <dgm:t>
        <a:bodyPr/>
        <a:lstStyle/>
        <a:p>
          <a:r>
            <a:rPr lang="es-AR" smtClean="0"/>
            <a:t>Índice de la tesis</a:t>
          </a:r>
          <a:endParaRPr lang="es-AR" dirty="0"/>
        </a:p>
      </dgm:t>
    </dgm:pt>
    <dgm:pt modelId="{CBCFFF5C-527E-4A3F-86CE-F670C1699D8C}" type="parTrans" cxnId="{3C4C6903-4A3D-484C-B5F9-D5F8A505AE3F}">
      <dgm:prSet/>
      <dgm:spPr/>
      <dgm:t>
        <a:bodyPr/>
        <a:lstStyle/>
        <a:p>
          <a:endParaRPr lang="es-AR"/>
        </a:p>
      </dgm:t>
    </dgm:pt>
    <dgm:pt modelId="{C818B186-724A-48AE-BCB5-63B0D13A835F}" type="sibTrans" cxnId="{3C4C6903-4A3D-484C-B5F9-D5F8A505AE3F}">
      <dgm:prSet/>
      <dgm:spPr/>
      <dgm:t>
        <a:bodyPr/>
        <a:lstStyle/>
        <a:p>
          <a:endParaRPr lang="es-AR"/>
        </a:p>
      </dgm:t>
    </dgm:pt>
    <dgm:pt modelId="{248D5BA9-3BE7-4429-9F1E-3329918E2730}" type="pres">
      <dgm:prSet presAssocID="{6B9FFF2C-B7AE-4876-A2F1-CA3F138FAE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618A2DB-1461-4E91-A913-40BD9477D6B1}" type="pres">
      <dgm:prSet presAssocID="{693351C0-FF62-4A8E-93BB-0C43426D5445}" presName="parentLin" presStyleCnt="0"/>
      <dgm:spPr/>
    </dgm:pt>
    <dgm:pt modelId="{8467D993-372F-4D60-8CE1-36F6E4A770A5}" type="pres">
      <dgm:prSet presAssocID="{693351C0-FF62-4A8E-93BB-0C43426D5445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48A6BCC5-D34B-4DA1-981D-9E6940643E0E}" type="pres">
      <dgm:prSet presAssocID="{693351C0-FF62-4A8E-93BB-0C43426D544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1FAA1A7-93A8-44A2-B96C-45B705DA995B}" type="pres">
      <dgm:prSet presAssocID="{693351C0-FF62-4A8E-93BB-0C43426D5445}" presName="negativeSpace" presStyleCnt="0"/>
      <dgm:spPr/>
    </dgm:pt>
    <dgm:pt modelId="{A7195474-FB63-4C79-804C-68C6AAF86B47}" type="pres">
      <dgm:prSet presAssocID="{693351C0-FF62-4A8E-93BB-0C43426D5445}" presName="childText" presStyleLbl="conFgAcc1" presStyleIdx="0" presStyleCnt="6">
        <dgm:presLayoutVars>
          <dgm:bulletEnabled val="1"/>
        </dgm:presLayoutVars>
      </dgm:prSet>
      <dgm:spPr/>
    </dgm:pt>
    <dgm:pt modelId="{61FC8E1C-C611-4C78-8A94-214F03EFF406}" type="pres">
      <dgm:prSet presAssocID="{7062DC3E-5FC3-43DA-88F5-8DB617E12504}" presName="spaceBetweenRectangles" presStyleCnt="0"/>
      <dgm:spPr/>
    </dgm:pt>
    <dgm:pt modelId="{DF9519B0-1E70-4E37-8B62-61CC7E150063}" type="pres">
      <dgm:prSet presAssocID="{FB1C7B0A-6128-441E-AB8B-980B3E72D939}" presName="parentLin" presStyleCnt="0"/>
      <dgm:spPr/>
    </dgm:pt>
    <dgm:pt modelId="{8D2DD214-F03D-4A69-826E-1B6F11FC8543}" type="pres">
      <dgm:prSet presAssocID="{FB1C7B0A-6128-441E-AB8B-980B3E72D939}" presName="parentLeftMargin" presStyleLbl="node1" presStyleIdx="0" presStyleCnt="6"/>
      <dgm:spPr/>
      <dgm:t>
        <a:bodyPr/>
        <a:lstStyle/>
        <a:p>
          <a:endParaRPr lang="en-GB"/>
        </a:p>
      </dgm:t>
    </dgm:pt>
    <dgm:pt modelId="{C1FFABB0-7426-4FDA-A52B-C7D132ECF64D}" type="pres">
      <dgm:prSet presAssocID="{FB1C7B0A-6128-441E-AB8B-980B3E72D93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0D9AB6-21A9-47C5-A49E-A3803A8D6E61}" type="pres">
      <dgm:prSet presAssocID="{FB1C7B0A-6128-441E-AB8B-980B3E72D939}" presName="negativeSpace" presStyleCnt="0"/>
      <dgm:spPr/>
    </dgm:pt>
    <dgm:pt modelId="{8742573D-7005-4EF2-8B69-94DC0FDA8D79}" type="pres">
      <dgm:prSet presAssocID="{FB1C7B0A-6128-441E-AB8B-980B3E72D939}" presName="childText" presStyleLbl="conFgAcc1" presStyleIdx="1" presStyleCnt="6">
        <dgm:presLayoutVars>
          <dgm:bulletEnabled val="1"/>
        </dgm:presLayoutVars>
      </dgm:prSet>
      <dgm:spPr/>
    </dgm:pt>
    <dgm:pt modelId="{08636B1B-AB6B-48C2-9A46-5892DDFCAD50}" type="pres">
      <dgm:prSet presAssocID="{B26F5E7F-6BF7-4C13-A45A-EA820CD3466D}" presName="spaceBetweenRectangles" presStyleCnt="0"/>
      <dgm:spPr/>
    </dgm:pt>
    <dgm:pt modelId="{D3187BBF-2D47-4728-85B5-AC686D828AE2}" type="pres">
      <dgm:prSet presAssocID="{4C2AA45C-6DAA-4FD5-86E0-70EE4CE32648}" presName="parentLin" presStyleCnt="0"/>
      <dgm:spPr/>
    </dgm:pt>
    <dgm:pt modelId="{96D9B88B-C4AB-4C20-A151-A7D49709E5A9}" type="pres">
      <dgm:prSet presAssocID="{4C2AA45C-6DAA-4FD5-86E0-70EE4CE32648}" presName="parentLeftMargin" presStyleLbl="node1" presStyleIdx="1" presStyleCnt="6"/>
      <dgm:spPr/>
      <dgm:t>
        <a:bodyPr/>
        <a:lstStyle/>
        <a:p>
          <a:endParaRPr lang="en-GB"/>
        </a:p>
      </dgm:t>
    </dgm:pt>
    <dgm:pt modelId="{807DA429-186D-4C73-943B-2B45D1E72940}" type="pres">
      <dgm:prSet presAssocID="{4C2AA45C-6DAA-4FD5-86E0-70EE4CE3264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06DAEA-59CD-40AD-B0BC-E93A669050D2}" type="pres">
      <dgm:prSet presAssocID="{4C2AA45C-6DAA-4FD5-86E0-70EE4CE32648}" presName="negativeSpace" presStyleCnt="0"/>
      <dgm:spPr/>
    </dgm:pt>
    <dgm:pt modelId="{0B1B526F-1398-4FF4-A7AE-B070F283D867}" type="pres">
      <dgm:prSet presAssocID="{4C2AA45C-6DAA-4FD5-86E0-70EE4CE32648}" presName="childText" presStyleLbl="conFgAcc1" presStyleIdx="2" presStyleCnt="6">
        <dgm:presLayoutVars>
          <dgm:bulletEnabled val="1"/>
        </dgm:presLayoutVars>
      </dgm:prSet>
      <dgm:spPr/>
    </dgm:pt>
    <dgm:pt modelId="{3E6FC1DC-AFCD-43DA-955E-26418959EF1E}" type="pres">
      <dgm:prSet presAssocID="{999EE5FA-76F4-4A41-829F-1F6F57FFD386}" presName="spaceBetweenRectangles" presStyleCnt="0"/>
      <dgm:spPr/>
    </dgm:pt>
    <dgm:pt modelId="{C09E2D71-A7D4-41E0-A27C-243FE3BAD80F}" type="pres">
      <dgm:prSet presAssocID="{6A25D387-FE86-45D6-A6B9-DA6B88DFA46C}" presName="parentLin" presStyleCnt="0"/>
      <dgm:spPr/>
    </dgm:pt>
    <dgm:pt modelId="{32636E53-EA62-4F3F-9C2F-EFE8EE264AF9}" type="pres">
      <dgm:prSet presAssocID="{6A25D387-FE86-45D6-A6B9-DA6B88DFA46C}" presName="parentLeftMargin" presStyleLbl="node1" presStyleIdx="2" presStyleCnt="6"/>
      <dgm:spPr/>
      <dgm:t>
        <a:bodyPr/>
        <a:lstStyle/>
        <a:p>
          <a:endParaRPr lang="en-GB"/>
        </a:p>
      </dgm:t>
    </dgm:pt>
    <dgm:pt modelId="{2D0AA980-E4DB-4626-AD7D-AEE1CEBAE326}" type="pres">
      <dgm:prSet presAssocID="{6A25D387-FE86-45D6-A6B9-DA6B88DFA46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B9130E-3055-4398-9836-3EC34D3CBAE5}" type="pres">
      <dgm:prSet presAssocID="{6A25D387-FE86-45D6-A6B9-DA6B88DFA46C}" presName="negativeSpace" presStyleCnt="0"/>
      <dgm:spPr/>
    </dgm:pt>
    <dgm:pt modelId="{5228D1CC-1945-4649-A80C-68EE7EDCBB5C}" type="pres">
      <dgm:prSet presAssocID="{6A25D387-FE86-45D6-A6B9-DA6B88DFA46C}" presName="childText" presStyleLbl="conFgAcc1" presStyleIdx="3" presStyleCnt="6">
        <dgm:presLayoutVars>
          <dgm:bulletEnabled val="1"/>
        </dgm:presLayoutVars>
      </dgm:prSet>
      <dgm:spPr/>
    </dgm:pt>
    <dgm:pt modelId="{81F2B3B8-8D40-410E-8EA2-3968DB01B085}" type="pres">
      <dgm:prSet presAssocID="{CE832AFD-8C29-4D40-85D1-010CFD1C70C7}" presName="spaceBetweenRectangles" presStyleCnt="0"/>
      <dgm:spPr/>
    </dgm:pt>
    <dgm:pt modelId="{7ADC1317-0E0E-4ACA-B8C1-A8C489E18215}" type="pres">
      <dgm:prSet presAssocID="{1DD0E175-7206-4D5E-9ED5-5324AB945FA5}" presName="parentLin" presStyleCnt="0"/>
      <dgm:spPr/>
    </dgm:pt>
    <dgm:pt modelId="{9D108F1D-5A49-4B86-9B14-96D264417FBE}" type="pres">
      <dgm:prSet presAssocID="{1DD0E175-7206-4D5E-9ED5-5324AB945FA5}" presName="parentLeftMargin" presStyleLbl="node1" presStyleIdx="3" presStyleCnt="6"/>
      <dgm:spPr/>
      <dgm:t>
        <a:bodyPr/>
        <a:lstStyle/>
        <a:p>
          <a:endParaRPr lang="en-GB"/>
        </a:p>
      </dgm:t>
    </dgm:pt>
    <dgm:pt modelId="{3D6CD879-354F-41B5-B796-DCF7F11B3D0A}" type="pres">
      <dgm:prSet presAssocID="{1DD0E175-7206-4D5E-9ED5-5324AB945FA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CC3801-7C0B-447F-BFFF-525BA2E057E7}" type="pres">
      <dgm:prSet presAssocID="{1DD0E175-7206-4D5E-9ED5-5324AB945FA5}" presName="negativeSpace" presStyleCnt="0"/>
      <dgm:spPr/>
    </dgm:pt>
    <dgm:pt modelId="{16B12785-6E1D-45EF-AAF5-F1CBC07CD04D}" type="pres">
      <dgm:prSet presAssocID="{1DD0E175-7206-4D5E-9ED5-5324AB945FA5}" presName="childText" presStyleLbl="conFgAcc1" presStyleIdx="4" presStyleCnt="6">
        <dgm:presLayoutVars>
          <dgm:bulletEnabled val="1"/>
        </dgm:presLayoutVars>
      </dgm:prSet>
      <dgm:spPr/>
    </dgm:pt>
    <dgm:pt modelId="{7F72B910-B1A8-4399-9F45-BD7EB2BB3B38}" type="pres">
      <dgm:prSet presAssocID="{4242B24F-D639-431D-8725-827D906616FA}" presName="spaceBetweenRectangles" presStyleCnt="0"/>
      <dgm:spPr/>
    </dgm:pt>
    <dgm:pt modelId="{A6AB4CFE-F08B-40C7-AA62-24365FA3DE51}" type="pres">
      <dgm:prSet presAssocID="{10DB434B-612F-40E6-98A1-B1FC37EA399E}" presName="parentLin" presStyleCnt="0"/>
      <dgm:spPr/>
    </dgm:pt>
    <dgm:pt modelId="{CA49426D-F55D-42BF-A7C7-8CC682611427}" type="pres">
      <dgm:prSet presAssocID="{10DB434B-612F-40E6-98A1-B1FC37EA399E}" presName="parentLeftMargin" presStyleLbl="node1" presStyleIdx="4" presStyleCnt="6"/>
      <dgm:spPr/>
      <dgm:t>
        <a:bodyPr/>
        <a:lstStyle/>
        <a:p>
          <a:endParaRPr lang="en-GB"/>
        </a:p>
      </dgm:t>
    </dgm:pt>
    <dgm:pt modelId="{925C58AC-D188-4605-BA02-68CD2262B568}" type="pres">
      <dgm:prSet presAssocID="{10DB434B-612F-40E6-98A1-B1FC37EA399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5A0EC9-1DE1-4993-B47F-FAE499829DCE}" type="pres">
      <dgm:prSet presAssocID="{10DB434B-612F-40E6-98A1-B1FC37EA399E}" presName="negativeSpace" presStyleCnt="0"/>
      <dgm:spPr/>
    </dgm:pt>
    <dgm:pt modelId="{9C1ECA62-5CDD-48FC-B3C4-25094E8EC7C1}" type="pres">
      <dgm:prSet presAssocID="{10DB434B-612F-40E6-98A1-B1FC37EA399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0FDA4C8-C3FC-4873-947D-A4ED0F708A55}" type="presOf" srcId="{10DB434B-612F-40E6-98A1-B1FC37EA399E}" destId="{925C58AC-D188-4605-BA02-68CD2262B568}" srcOrd="1" destOrd="0" presId="urn:microsoft.com/office/officeart/2005/8/layout/list1"/>
    <dgm:cxn modelId="{3CD2B341-9313-424A-9412-18E3E1897807}" srcId="{6B9FFF2C-B7AE-4876-A2F1-CA3F138FAE4F}" destId="{693351C0-FF62-4A8E-93BB-0C43426D5445}" srcOrd="0" destOrd="0" parTransId="{08E0EE00-BA95-4D6D-9B27-A088458C7746}" sibTransId="{7062DC3E-5FC3-43DA-88F5-8DB617E12504}"/>
    <dgm:cxn modelId="{D605FDD2-AB00-4F19-B680-EF7637C9461A}" type="presOf" srcId="{6B9FFF2C-B7AE-4876-A2F1-CA3F138FAE4F}" destId="{248D5BA9-3BE7-4429-9F1E-3329918E2730}" srcOrd="0" destOrd="0" presId="urn:microsoft.com/office/officeart/2005/8/layout/list1"/>
    <dgm:cxn modelId="{C0688D2A-1166-424A-9675-528A7F688970}" type="presOf" srcId="{693351C0-FF62-4A8E-93BB-0C43426D5445}" destId="{48A6BCC5-D34B-4DA1-981D-9E6940643E0E}" srcOrd="1" destOrd="0" presId="urn:microsoft.com/office/officeart/2005/8/layout/list1"/>
    <dgm:cxn modelId="{9DA79912-A5BC-419B-8C0B-9B626AAA9B23}" type="presOf" srcId="{4C2AA45C-6DAA-4FD5-86E0-70EE4CE32648}" destId="{807DA429-186D-4C73-943B-2B45D1E72940}" srcOrd="1" destOrd="0" presId="urn:microsoft.com/office/officeart/2005/8/layout/list1"/>
    <dgm:cxn modelId="{AE305B45-9811-4A1D-9F6B-C800C80618CB}" type="presOf" srcId="{693351C0-FF62-4A8E-93BB-0C43426D5445}" destId="{8467D993-372F-4D60-8CE1-36F6E4A770A5}" srcOrd="0" destOrd="0" presId="urn:microsoft.com/office/officeart/2005/8/layout/list1"/>
    <dgm:cxn modelId="{81E30F5A-AFED-4596-A9BE-7F43C74A277D}" srcId="{6B9FFF2C-B7AE-4876-A2F1-CA3F138FAE4F}" destId="{1DD0E175-7206-4D5E-9ED5-5324AB945FA5}" srcOrd="4" destOrd="0" parTransId="{3936A974-6F5F-42BB-861F-62D951E7BFAD}" sibTransId="{4242B24F-D639-431D-8725-827D906616FA}"/>
    <dgm:cxn modelId="{D6F82E56-3845-4BAB-AD81-645B5D967979}" type="presOf" srcId="{FB1C7B0A-6128-441E-AB8B-980B3E72D939}" destId="{8D2DD214-F03D-4A69-826E-1B6F11FC8543}" srcOrd="0" destOrd="0" presId="urn:microsoft.com/office/officeart/2005/8/layout/list1"/>
    <dgm:cxn modelId="{F4CB27CB-E244-4C60-99C3-019EADE43EF5}" srcId="{6B9FFF2C-B7AE-4876-A2F1-CA3F138FAE4F}" destId="{4C2AA45C-6DAA-4FD5-86E0-70EE4CE32648}" srcOrd="2" destOrd="0" parTransId="{D62EBF31-2EE5-41F4-A0A2-F482F7280937}" sibTransId="{999EE5FA-76F4-4A41-829F-1F6F57FFD386}"/>
    <dgm:cxn modelId="{523BC3CC-DCCE-45B8-90A2-838E57346110}" type="presOf" srcId="{1DD0E175-7206-4D5E-9ED5-5324AB945FA5}" destId="{3D6CD879-354F-41B5-B796-DCF7F11B3D0A}" srcOrd="1" destOrd="0" presId="urn:microsoft.com/office/officeart/2005/8/layout/list1"/>
    <dgm:cxn modelId="{6CAF5E41-BA41-4B43-99A5-002DD339D8A4}" srcId="{6B9FFF2C-B7AE-4876-A2F1-CA3F138FAE4F}" destId="{6A25D387-FE86-45D6-A6B9-DA6B88DFA46C}" srcOrd="3" destOrd="0" parTransId="{1E32894D-F0A5-46C2-A182-AC6411903ACD}" sibTransId="{CE832AFD-8C29-4D40-85D1-010CFD1C70C7}"/>
    <dgm:cxn modelId="{B1E39741-34B8-46F6-8428-FA76D3D4362F}" type="presOf" srcId="{FB1C7B0A-6128-441E-AB8B-980B3E72D939}" destId="{C1FFABB0-7426-4FDA-A52B-C7D132ECF64D}" srcOrd="1" destOrd="0" presId="urn:microsoft.com/office/officeart/2005/8/layout/list1"/>
    <dgm:cxn modelId="{A2866D7A-A1C8-406A-A4A9-D1F348441DB8}" type="presOf" srcId="{4C2AA45C-6DAA-4FD5-86E0-70EE4CE32648}" destId="{96D9B88B-C4AB-4C20-A151-A7D49709E5A9}" srcOrd="0" destOrd="0" presId="urn:microsoft.com/office/officeart/2005/8/layout/list1"/>
    <dgm:cxn modelId="{43E454B5-5E4F-49D8-8FF9-6893926C5BBF}" type="presOf" srcId="{6A25D387-FE86-45D6-A6B9-DA6B88DFA46C}" destId="{2D0AA980-E4DB-4626-AD7D-AEE1CEBAE326}" srcOrd="1" destOrd="0" presId="urn:microsoft.com/office/officeart/2005/8/layout/list1"/>
    <dgm:cxn modelId="{3C4C6903-4A3D-484C-B5F9-D5F8A505AE3F}" srcId="{6B9FFF2C-B7AE-4876-A2F1-CA3F138FAE4F}" destId="{10DB434B-612F-40E6-98A1-B1FC37EA399E}" srcOrd="5" destOrd="0" parTransId="{CBCFFF5C-527E-4A3F-86CE-F670C1699D8C}" sibTransId="{C818B186-724A-48AE-BCB5-63B0D13A835F}"/>
    <dgm:cxn modelId="{F153C43C-F8FE-4DBB-954F-85473771AC35}" srcId="{6B9FFF2C-B7AE-4876-A2F1-CA3F138FAE4F}" destId="{FB1C7B0A-6128-441E-AB8B-980B3E72D939}" srcOrd="1" destOrd="0" parTransId="{72FB3E9E-8943-4B34-B5E3-E80326B4E672}" sibTransId="{B26F5E7F-6BF7-4C13-A45A-EA820CD3466D}"/>
    <dgm:cxn modelId="{3AD88A3C-A0D9-4126-BA5A-F77EDEE2C2A0}" type="presOf" srcId="{10DB434B-612F-40E6-98A1-B1FC37EA399E}" destId="{CA49426D-F55D-42BF-A7C7-8CC682611427}" srcOrd="0" destOrd="0" presId="urn:microsoft.com/office/officeart/2005/8/layout/list1"/>
    <dgm:cxn modelId="{3EB7A458-CA87-4D37-B4AC-46C3952EA004}" type="presOf" srcId="{1DD0E175-7206-4D5E-9ED5-5324AB945FA5}" destId="{9D108F1D-5A49-4B86-9B14-96D264417FBE}" srcOrd="0" destOrd="0" presId="urn:microsoft.com/office/officeart/2005/8/layout/list1"/>
    <dgm:cxn modelId="{7AF84A02-B0F0-4F06-A724-327CE6A8D27C}" type="presOf" srcId="{6A25D387-FE86-45D6-A6B9-DA6B88DFA46C}" destId="{32636E53-EA62-4F3F-9C2F-EFE8EE264AF9}" srcOrd="0" destOrd="0" presId="urn:microsoft.com/office/officeart/2005/8/layout/list1"/>
    <dgm:cxn modelId="{38EE1A48-AE1A-45A7-B35C-7F2C6D3122E6}" type="presParOf" srcId="{248D5BA9-3BE7-4429-9F1E-3329918E2730}" destId="{D618A2DB-1461-4E91-A913-40BD9477D6B1}" srcOrd="0" destOrd="0" presId="urn:microsoft.com/office/officeart/2005/8/layout/list1"/>
    <dgm:cxn modelId="{FDF3B927-B3C0-46A8-BDC7-01A4D5159A11}" type="presParOf" srcId="{D618A2DB-1461-4E91-A913-40BD9477D6B1}" destId="{8467D993-372F-4D60-8CE1-36F6E4A770A5}" srcOrd="0" destOrd="0" presId="urn:microsoft.com/office/officeart/2005/8/layout/list1"/>
    <dgm:cxn modelId="{8374E0CC-D16E-4104-93D0-EA8BF653033E}" type="presParOf" srcId="{D618A2DB-1461-4E91-A913-40BD9477D6B1}" destId="{48A6BCC5-D34B-4DA1-981D-9E6940643E0E}" srcOrd="1" destOrd="0" presId="urn:microsoft.com/office/officeart/2005/8/layout/list1"/>
    <dgm:cxn modelId="{D82CB9F5-E569-4F77-BDB1-1E080C23C6C6}" type="presParOf" srcId="{248D5BA9-3BE7-4429-9F1E-3329918E2730}" destId="{C1FAA1A7-93A8-44A2-B96C-45B705DA995B}" srcOrd="1" destOrd="0" presId="urn:microsoft.com/office/officeart/2005/8/layout/list1"/>
    <dgm:cxn modelId="{2D855940-9F8C-4CF7-9BC8-024EF7916E11}" type="presParOf" srcId="{248D5BA9-3BE7-4429-9F1E-3329918E2730}" destId="{A7195474-FB63-4C79-804C-68C6AAF86B47}" srcOrd="2" destOrd="0" presId="urn:microsoft.com/office/officeart/2005/8/layout/list1"/>
    <dgm:cxn modelId="{8559D113-806B-495A-B8FB-A1D8D4DADBB1}" type="presParOf" srcId="{248D5BA9-3BE7-4429-9F1E-3329918E2730}" destId="{61FC8E1C-C611-4C78-8A94-214F03EFF406}" srcOrd="3" destOrd="0" presId="urn:microsoft.com/office/officeart/2005/8/layout/list1"/>
    <dgm:cxn modelId="{7650457D-033E-4419-A13B-A942BE2F00B3}" type="presParOf" srcId="{248D5BA9-3BE7-4429-9F1E-3329918E2730}" destId="{DF9519B0-1E70-4E37-8B62-61CC7E150063}" srcOrd="4" destOrd="0" presId="urn:microsoft.com/office/officeart/2005/8/layout/list1"/>
    <dgm:cxn modelId="{579FB610-A6AC-4488-BC98-9549221664AF}" type="presParOf" srcId="{DF9519B0-1E70-4E37-8B62-61CC7E150063}" destId="{8D2DD214-F03D-4A69-826E-1B6F11FC8543}" srcOrd="0" destOrd="0" presId="urn:microsoft.com/office/officeart/2005/8/layout/list1"/>
    <dgm:cxn modelId="{EA8335F3-A2CD-4555-AFB4-15582340E2BB}" type="presParOf" srcId="{DF9519B0-1E70-4E37-8B62-61CC7E150063}" destId="{C1FFABB0-7426-4FDA-A52B-C7D132ECF64D}" srcOrd="1" destOrd="0" presId="urn:microsoft.com/office/officeart/2005/8/layout/list1"/>
    <dgm:cxn modelId="{14D74312-9E2C-4404-A74C-F236201EA04F}" type="presParOf" srcId="{248D5BA9-3BE7-4429-9F1E-3329918E2730}" destId="{2F0D9AB6-21A9-47C5-A49E-A3803A8D6E61}" srcOrd="5" destOrd="0" presId="urn:microsoft.com/office/officeart/2005/8/layout/list1"/>
    <dgm:cxn modelId="{1EC482D9-25E7-4F3F-A227-C4C502D38064}" type="presParOf" srcId="{248D5BA9-3BE7-4429-9F1E-3329918E2730}" destId="{8742573D-7005-4EF2-8B69-94DC0FDA8D79}" srcOrd="6" destOrd="0" presId="urn:microsoft.com/office/officeart/2005/8/layout/list1"/>
    <dgm:cxn modelId="{C47B1786-7710-4508-8710-C624F27E23FA}" type="presParOf" srcId="{248D5BA9-3BE7-4429-9F1E-3329918E2730}" destId="{08636B1B-AB6B-48C2-9A46-5892DDFCAD50}" srcOrd="7" destOrd="0" presId="urn:microsoft.com/office/officeart/2005/8/layout/list1"/>
    <dgm:cxn modelId="{EA7EF03A-AFA0-4FCE-B35E-E13D11DD2C96}" type="presParOf" srcId="{248D5BA9-3BE7-4429-9F1E-3329918E2730}" destId="{D3187BBF-2D47-4728-85B5-AC686D828AE2}" srcOrd="8" destOrd="0" presId="urn:microsoft.com/office/officeart/2005/8/layout/list1"/>
    <dgm:cxn modelId="{58CD6B45-A154-43BA-90EC-4FF4684A797B}" type="presParOf" srcId="{D3187BBF-2D47-4728-85B5-AC686D828AE2}" destId="{96D9B88B-C4AB-4C20-A151-A7D49709E5A9}" srcOrd="0" destOrd="0" presId="urn:microsoft.com/office/officeart/2005/8/layout/list1"/>
    <dgm:cxn modelId="{1999EFB5-E753-4E6A-A816-90D103F2197E}" type="presParOf" srcId="{D3187BBF-2D47-4728-85B5-AC686D828AE2}" destId="{807DA429-186D-4C73-943B-2B45D1E72940}" srcOrd="1" destOrd="0" presId="urn:microsoft.com/office/officeart/2005/8/layout/list1"/>
    <dgm:cxn modelId="{A30914C9-B7B9-474B-AD01-622F6B0BA514}" type="presParOf" srcId="{248D5BA9-3BE7-4429-9F1E-3329918E2730}" destId="{3306DAEA-59CD-40AD-B0BC-E93A669050D2}" srcOrd="9" destOrd="0" presId="urn:microsoft.com/office/officeart/2005/8/layout/list1"/>
    <dgm:cxn modelId="{E31F7DB7-9BE4-4FE4-8D65-854E6AC7B6A2}" type="presParOf" srcId="{248D5BA9-3BE7-4429-9F1E-3329918E2730}" destId="{0B1B526F-1398-4FF4-A7AE-B070F283D867}" srcOrd="10" destOrd="0" presId="urn:microsoft.com/office/officeart/2005/8/layout/list1"/>
    <dgm:cxn modelId="{2B0DCBD9-EE87-4049-8030-B3994B68AC9E}" type="presParOf" srcId="{248D5BA9-3BE7-4429-9F1E-3329918E2730}" destId="{3E6FC1DC-AFCD-43DA-955E-26418959EF1E}" srcOrd="11" destOrd="0" presId="urn:microsoft.com/office/officeart/2005/8/layout/list1"/>
    <dgm:cxn modelId="{18CB481B-305E-4AD6-A231-4073BCE88110}" type="presParOf" srcId="{248D5BA9-3BE7-4429-9F1E-3329918E2730}" destId="{C09E2D71-A7D4-41E0-A27C-243FE3BAD80F}" srcOrd="12" destOrd="0" presId="urn:microsoft.com/office/officeart/2005/8/layout/list1"/>
    <dgm:cxn modelId="{DB4218CD-2CC1-4E42-9397-125D7CA8EF4D}" type="presParOf" srcId="{C09E2D71-A7D4-41E0-A27C-243FE3BAD80F}" destId="{32636E53-EA62-4F3F-9C2F-EFE8EE264AF9}" srcOrd="0" destOrd="0" presId="urn:microsoft.com/office/officeart/2005/8/layout/list1"/>
    <dgm:cxn modelId="{CC2AF58A-61CB-4873-8695-92FA13204852}" type="presParOf" srcId="{C09E2D71-A7D4-41E0-A27C-243FE3BAD80F}" destId="{2D0AA980-E4DB-4626-AD7D-AEE1CEBAE326}" srcOrd="1" destOrd="0" presId="urn:microsoft.com/office/officeart/2005/8/layout/list1"/>
    <dgm:cxn modelId="{14F526BD-A613-44CC-AABF-787C70661A5E}" type="presParOf" srcId="{248D5BA9-3BE7-4429-9F1E-3329918E2730}" destId="{1BB9130E-3055-4398-9836-3EC34D3CBAE5}" srcOrd="13" destOrd="0" presId="urn:microsoft.com/office/officeart/2005/8/layout/list1"/>
    <dgm:cxn modelId="{C72308C9-A3F2-4E7D-B4C2-53A179649CC0}" type="presParOf" srcId="{248D5BA9-3BE7-4429-9F1E-3329918E2730}" destId="{5228D1CC-1945-4649-A80C-68EE7EDCBB5C}" srcOrd="14" destOrd="0" presId="urn:microsoft.com/office/officeart/2005/8/layout/list1"/>
    <dgm:cxn modelId="{E0104660-4A9A-4876-9809-7B5725A8B17F}" type="presParOf" srcId="{248D5BA9-3BE7-4429-9F1E-3329918E2730}" destId="{81F2B3B8-8D40-410E-8EA2-3968DB01B085}" srcOrd="15" destOrd="0" presId="urn:microsoft.com/office/officeart/2005/8/layout/list1"/>
    <dgm:cxn modelId="{5CB3BB26-E173-404F-A382-FA419C667C38}" type="presParOf" srcId="{248D5BA9-3BE7-4429-9F1E-3329918E2730}" destId="{7ADC1317-0E0E-4ACA-B8C1-A8C489E18215}" srcOrd="16" destOrd="0" presId="urn:microsoft.com/office/officeart/2005/8/layout/list1"/>
    <dgm:cxn modelId="{42870E94-608B-4FF7-BF96-3A4EB48C70C5}" type="presParOf" srcId="{7ADC1317-0E0E-4ACA-B8C1-A8C489E18215}" destId="{9D108F1D-5A49-4B86-9B14-96D264417FBE}" srcOrd="0" destOrd="0" presId="urn:microsoft.com/office/officeart/2005/8/layout/list1"/>
    <dgm:cxn modelId="{74703632-034D-43EF-B2A5-B2207DC34216}" type="presParOf" srcId="{7ADC1317-0E0E-4ACA-B8C1-A8C489E18215}" destId="{3D6CD879-354F-41B5-B796-DCF7F11B3D0A}" srcOrd="1" destOrd="0" presId="urn:microsoft.com/office/officeart/2005/8/layout/list1"/>
    <dgm:cxn modelId="{33D4F3F2-9AA4-4920-AE4C-4186E37CB26E}" type="presParOf" srcId="{248D5BA9-3BE7-4429-9F1E-3329918E2730}" destId="{15CC3801-7C0B-447F-BFFF-525BA2E057E7}" srcOrd="17" destOrd="0" presId="urn:microsoft.com/office/officeart/2005/8/layout/list1"/>
    <dgm:cxn modelId="{2980A485-52AC-4446-A4DD-B029EDAFA63E}" type="presParOf" srcId="{248D5BA9-3BE7-4429-9F1E-3329918E2730}" destId="{16B12785-6E1D-45EF-AAF5-F1CBC07CD04D}" srcOrd="18" destOrd="0" presId="urn:microsoft.com/office/officeart/2005/8/layout/list1"/>
    <dgm:cxn modelId="{C22562B7-B112-4B0A-A8E6-EAB63B56F7DB}" type="presParOf" srcId="{248D5BA9-3BE7-4429-9F1E-3329918E2730}" destId="{7F72B910-B1A8-4399-9F45-BD7EB2BB3B38}" srcOrd="19" destOrd="0" presId="urn:microsoft.com/office/officeart/2005/8/layout/list1"/>
    <dgm:cxn modelId="{249436EF-529A-4B00-813F-6640D74BC693}" type="presParOf" srcId="{248D5BA9-3BE7-4429-9F1E-3329918E2730}" destId="{A6AB4CFE-F08B-40C7-AA62-24365FA3DE51}" srcOrd="20" destOrd="0" presId="urn:microsoft.com/office/officeart/2005/8/layout/list1"/>
    <dgm:cxn modelId="{212C0FAB-9798-4686-9B6F-0FE875353DE7}" type="presParOf" srcId="{A6AB4CFE-F08B-40C7-AA62-24365FA3DE51}" destId="{CA49426D-F55D-42BF-A7C7-8CC682611427}" srcOrd="0" destOrd="0" presId="urn:microsoft.com/office/officeart/2005/8/layout/list1"/>
    <dgm:cxn modelId="{A1E8CA8D-6410-4B47-8DE5-469C51AD1E19}" type="presParOf" srcId="{A6AB4CFE-F08B-40C7-AA62-24365FA3DE51}" destId="{925C58AC-D188-4605-BA02-68CD2262B568}" srcOrd="1" destOrd="0" presId="urn:microsoft.com/office/officeart/2005/8/layout/list1"/>
    <dgm:cxn modelId="{9C2BC63E-5AC9-479F-BC52-4671C1A022BB}" type="presParOf" srcId="{248D5BA9-3BE7-4429-9F1E-3329918E2730}" destId="{515A0EC9-1DE1-4993-B47F-FAE499829DCE}" srcOrd="21" destOrd="0" presId="urn:microsoft.com/office/officeart/2005/8/layout/list1"/>
    <dgm:cxn modelId="{AB561063-8721-4898-911B-04A541254812}" type="presParOf" srcId="{248D5BA9-3BE7-4429-9F1E-3329918E2730}" destId="{9C1ECA62-5CDD-48FC-B3C4-25094E8EC7C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A2E7F8B-9024-4F28-A78D-A2AC7980DA95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0FC20B3-0788-47FE-A210-78B42DD6B44C}">
      <dgm:prSet phldrT="[Texto]"/>
      <dgm:spPr/>
      <dgm:t>
        <a:bodyPr/>
        <a:lstStyle/>
        <a:p>
          <a:r>
            <a:rPr lang="es-AR" dirty="0" smtClean="0"/>
            <a:t>Transferencia oral</a:t>
          </a:r>
          <a:endParaRPr lang="es-AR" dirty="0"/>
        </a:p>
      </dgm:t>
    </dgm:pt>
    <dgm:pt modelId="{167A18D2-D49E-45AE-AAD0-C049C261E04A}" type="parTrans" cxnId="{2AF03053-A7A8-40E6-A1A5-747160997EA3}">
      <dgm:prSet/>
      <dgm:spPr/>
      <dgm:t>
        <a:bodyPr/>
        <a:lstStyle/>
        <a:p>
          <a:endParaRPr lang="es-AR"/>
        </a:p>
      </dgm:t>
    </dgm:pt>
    <dgm:pt modelId="{9CF4744C-3F87-412C-8183-891F455F8B02}" type="sibTrans" cxnId="{2AF03053-A7A8-40E6-A1A5-747160997EA3}">
      <dgm:prSet/>
      <dgm:spPr/>
      <dgm:t>
        <a:bodyPr/>
        <a:lstStyle/>
        <a:p>
          <a:endParaRPr lang="es-AR"/>
        </a:p>
      </dgm:t>
    </dgm:pt>
    <dgm:pt modelId="{00A01A60-D81F-4464-926B-743A880BE87A}">
      <dgm:prSet/>
      <dgm:spPr/>
      <dgm:t>
        <a:bodyPr/>
        <a:lstStyle/>
        <a:p>
          <a:r>
            <a:rPr lang="es-AR" dirty="0" smtClean="0"/>
            <a:t>Defensa y exposición pública</a:t>
          </a:r>
          <a:endParaRPr lang="es-AR" dirty="0"/>
        </a:p>
      </dgm:t>
    </dgm:pt>
    <dgm:pt modelId="{15AECFCA-ED9A-4602-A061-45508608D48C}" type="parTrans" cxnId="{66B4F79B-1E2F-49E7-A920-1EFC7178D622}">
      <dgm:prSet/>
      <dgm:spPr/>
      <dgm:t>
        <a:bodyPr/>
        <a:lstStyle/>
        <a:p>
          <a:endParaRPr lang="es-AR"/>
        </a:p>
      </dgm:t>
    </dgm:pt>
    <dgm:pt modelId="{AEFE95DA-17F3-4504-BB33-6630E61BB4F2}" type="sibTrans" cxnId="{66B4F79B-1E2F-49E7-A920-1EFC7178D622}">
      <dgm:prSet/>
      <dgm:spPr/>
      <dgm:t>
        <a:bodyPr/>
        <a:lstStyle/>
        <a:p>
          <a:endParaRPr lang="es-AR"/>
        </a:p>
      </dgm:t>
    </dgm:pt>
    <dgm:pt modelId="{E6E3FF93-26DD-46C4-A3C1-1DD8E20BAFAF}">
      <dgm:prSet/>
      <dgm:spPr/>
      <dgm:t>
        <a:bodyPr/>
        <a:lstStyle/>
        <a:p>
          <a:r>
            <a:rPr lang="es-AR" dirty="0" smtClean="0"/>
            <a:t>Jurado</a:t>
          </a:r>
          <a:endParaRPr lang="es-AR" dirty="0"/>
        </a:p>
      </dgm:t>
    </dgm:pt>
    <dgm:pt modelId="{85121D7C-B2D4-4805-8F37-99742EFC2EBF}" type="parTrans" cxnId="{F2B233EC-503E-4A01-8775-4BD4D1C69C3D}">
      <dgm:prSet/>
      <dgm:spPr/>
      <dgm:t>
        <a:bodyPr/>
        <a:lstStyle/>
        <a:p>
          <a:endParaRPr lang="es-AR"/>
        </a:p>
      </dgm:t>
    </dgm:pt>
    <dgm:pt modelId="{FF2B7E11-A346-4E5D-9F73-09AE93DE2A00}" type="sibTrans" cxnId="{F2B233EC-503E-4A01-8775-4BD4D1C69C3D}">
      <dgm:prSet/>
      <dgm:spPr/>
      <dgm:t>
        <a:bodyPr/>
        <a:lstStyle/>
        <a:p>
          <a:endParaRPr lang="es-AR"/>
        </a:p>
      </dgm:t>
    </dgm:pt>
    <dgm:pt modelId="{AA7A4C29-32E0-4D64-80F3-ADFC4C3A7DD8}">
      <dgm:prSet/>
      <dgm:spPr/>
      <dgm:t>
        <a:bodyPr/>
        <a:lstStyle/>
        <a:p>
          <a:r>
            <a:rPr lang="es-AR" dirty="0" smtClean="0"/>
            <a:t>Dictamen</a:t>
          </a:r>
          <a:endParaRPr lang="es-AR" dirty="0"/>
        </a:p>
      </dgm:t>
    </dgm:pt>
    <dgm:pt modelId="{B5855755-F7E7-4D41-846E-F73D91A5532F}" type="parTrans" cxnId="{4ED0DD82-1978-459C-ACC7-3965069BD3E0}">
      <dgm:prSet/>
      <dgm:spPr/>
      <dgm:t>
        <a:bodyPr/>
        <a:lstStyle/>
        <a:p>
          <a:endParaRPr lang="es-AR"/>
        </a:p>
      </dgm:t>
    </dgm:pt>
    <dgm:pt modelId="{30D25133-1173-443A-9284-3A4C1706D031}" type="sibTrans" cxnId="{4ED0DD82-1978-459C-ACC7-3965069BD3E0}">
      <dgm:prSet/>
      <dgm:spPr/>
      <dgm:t>
        <a:bodyPr/>
        <a:lstStyle/>
        <a:p>
          <a:endParaRPr lang="es-AR"/>
        </a:p>
      </dgm:t>
    </dgm:pt>
    <dgm:pt modelId="{710C1AED-5F08-4B1F-AAED-986422CEF9F8}">
      <dgm:prSet phldrT="[Texto]"/>
      <dgm:spPr/>
      <dgm:t>
        <a:bodyPr/>
        <a:lstStyle/>
        <a:p>
          <a:r>
            <a:rPr lang="es-AR" dirty="0" smtClean="0"/>
            <a:t>resultados de investigación científica</a:t>
          </a:r>
          <a:endParaRPr lang="es-AR" dirty="0"/>
        </a:p>
      </dgm:t>
    </dgm:pt>
    <dgm:pt modelId="{1EBF12C8-0552-4825-A213-6FAA70778507}" type="parTrans" cxnId="{5253FA37-FBDC-481E-AA5C-CDB36B474E13}">
      <dgm:prSet/>
      <dgm:spPr/>
    </dgm:pt>
    <dgm:pt modelId="{D1FED793-5EE3-4A42-A79D-1A9ADB6AF1BD}" type="sibTrans" cxnId="{5253FA37-FBDC-481E-AA5C-CDB36B474E13}">
      <dgm:prSet/>
      <dgm:spPr/>
    </dgm:pt>
    <dgm:pt modelId="{EC5EDFA0-8907-4149-81FB-15CB092E2716}">
      <dgm:prSet/>
      <dgm:spPr/>
      <dgm:t>
        <a:bodyPr/>
        <a:lstStyle/>
        <a:p>
          <a:r>
            <a:rPr lang="es-AR" smtClean="0"/>
            <a:t>documento </a:t>
          </a:r>
          <a:r>
            <a:rPr lang="es-AR" dirty="0" smtClean="0"/>
            <a:t>y exposición.</a:t>
          </a:r>
          <a:endParaRPr lang="es-AR" dirty="0"/>
        </a:p>
      </dgm:t>
    </dgm:pt>
    <dgm:pt modelId="{D3CC5002-421E-4AF0-9C98-6F793F1280D2}" type="parTrans" cxnId="{D3AB037A-567E-4DF4-8DB8-1070A2F09DE5}">
      <dgm:prSet/>
      <dgm:spPr/>
    </dgm:pt>
    <dgm:pt modelId="{015D464E-8439-4D5B-865D-1A695221C8CF}" type="sibTrans" cxnId="{D3AB037A-567E-4DF4-8DB8-1070A2F09DE5}">
      <dgm:prSet/>
      <dgm:spPr/>
    </dgm:pt>
    <dgm:pt modelId="{1B90C689-DBCA-48D4-93FC-822345AA9666}">
      <dgm:prSet/>
      <dgm:spPr/>
      <dgm:t>
        <a:bodyPr/>
        <a:lstStyle/>
        <a:p>
          <a:r>
            <a:rPr lang="es-AR" dirty="0" smtClean="0"/>
            <a:t>dictamina (juicio evaluativo) la investigación y la tesis. </a:t>
          </a:r>
          <a:endParaRPr lang="es-AR" dirty="0"/>
        </a:p>
      </dgm:t>
    </dgm:pt>
    <dgm:pt modelId="{7F490469-4916-410C-8DF4-9082A5FCE23A}" type="parTrans" cxnId="{A871B335-E34F-4DBF-8603-1129CF49D027}">
      <dgm:prSet/>
      <dgm:spPr/>
    </dgm:pt>
    <dgm:pt modelId="{77A39F3F-DE33-4642-945F-8332331572D0}" type="sibTrans" cxnId="{A871B335-E34F-4DBF-8603-1129CF49D027}">
      <dgm:prSet/>
      <dgm:spPr/>
    </dgm:pt>
    <dgm:pt modelId="{8D445060-8E32-4110-AD6C-66F90B5C7F97}">
      <dgm:prSet/>
      <dgm:spPr/>
      <dgm:t>
        <a:bodyPr/>
        <a:lstStyle/>
        <a:p>
          <a:r>
            <a:rPr lang="es-AR" dirty="0" smtClean="0"/>
            <a:t>planifica, estrategia, y defiende tesis.</a:t>
          </a:r>
          <a:endParaRPr lang="es-AR" dirty="0"/>
        </a:p>
      </dgm:t>
    </dgm:pt>
    <dgm:pt modelId="{F633830D-9F39-4FE2-8E2E-C8C491F8777D}" type="parTrans" cxnId="{88B9002C-B323-4A6D-B55B-4E7AF9599FC7}">
      <dgm:prSet/>
      <dgm:spPr/>
    </dgm:pt>
    <dgm:pt modelId="{CE60DCB1-6B8D-4B20-9A85-9838837B284A}" type="sibTrans" cxnId="{88B9002C-B323-4A6D-B55B-4E7AF9599FC7}">
      <dgm:prSet/>
      <dgm:spPr/>
    </dgm:pt>
    <dgm:pt modelId="{753255BD-DFE2-476F-97D8-BF770BCCF355}" type="pres">
      <dgm:prSet presAssocID="{CA2E7F8B-9024-4F28-A78D-A2AC7980DA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B2EAC1-F04F-4309-BC56-B0EBE36AF110}" type="pres">
      <dgm:prSet presAssocID="{50FC20B3-0788-47FE-A210-78B42DD6B44C}" presName="linNode" presStyleCnt="0"/>
      <dgm:spPr/>
    </dgm:pt>
    <dgm:pt modelId="{8876BC3A-B451-40AB-9672-8A94EABC1061}" type="pres">
      <dgm:prSet presAssocID="{50FC20B3-0788-47FE-A210-78B42DD6B44C}" presName="parTx" presStyleLbl="revTx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F7F5932-2D71-4E44-AAAB-88E7D1EC43D8}" type="pres">
      <dgm:prSet presAssocID="{50FC20B3-0788-47FE-A210-78B42DD6B44C}" presName="bracket" presStyleLbl="parChTrans1D1" presStyleIdx="0" presStyleCnt="4"/>
      <dgm:spPr/>
    </dgm:pt>
    <dgm:pt modelId="{52496670-7FDC-420F-A4CD-41933AB4D6A6}" type="pres">
      <dgm:prSet presAssocID="{50FC20B3-0788-47FE-A210-78B42DD6B44C}" presName="spH" presStyleCnt="0"/>
      <dgm:spPr/>
    </dgm:pt>
    <dgm:pt modelId="{C3C2BAA6-CE90-49A0-8406-20971198EA0F}" type="pres">
      <dgm:prSet presAssocID="{50FC20B3-0788-47FE-A210-78B42DD6B44C}" presName="des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29BFFC9-B1ED-4749-8261-C79DCC27FDAA}" type="pres">
      <dgm:prSet presAssocID="{9CF4744C-3F87-412C-8183-891F455F8B02}" presName="spV" presStyleCnt="0"/>
      <dgm:spPr/>
    </dgm:pt>
    <dgm:pt modelId="{5C957739-0C76-4680-87C8-D4A57B486AC7}" type="pres">
      <dgm:prSet presAssocID="{00A01A60-D81F-4464-926B-743A880BE87A}" presName="linNode" presStyleCnt="0"/>
      <dgm:spPr/>
    </dgm:pt>
    <dgm:pt modelId="{5CA5B29B-5788-465C-AD83-DA87BCC601CA}" type="pres">
      <dgm:prSet presAssocID="{00A01A60-D81F-4464-926B-743A880BE87A}" presName="parTx" presStyleLbl="revTx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62D9F8-70D8-46B6-A4D8-A2CA56BDF302}" type="pres">
      <dgm:prSet presAssocID="{00A01A60-D81F-4464-926B-743A880BE87A}" presName="bracket" presStyleLbl="parChTrans1D1" presStyleIdx="1" presStyleCnt="4"/>
      <dgm:spPr/>
    </dgm:pt>
    <dgm:pt modelId="{9223A81C-58F8-4193-9B77-F67C0C6576C4}" type="pres">
      <dgm:prSet presAssocID="{00A01A60-D81F-4464-926B-743A880BE87A}" presName="spH" presStyleCnt="0"/>
      <dgm:spPr/>
    </dgm:pt>
    <dgm:pt modelId="{0A2CF0FB-4AF6-43AD-B639-9A6E3A9606F2}" type="pres">
      <dgm:prSet presAssocID="{00A01A60-D81F-4464-926B-743A880BE87A}" presName="des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395BB1-0834-4797-B6BB-FA89E26E2EC9}" type="pres">
      <dgm:prSet presAssocID="{AEFE95DA-17F3-4504-BB33-6630E61BB4F2}" presName="spV" presStyleCnt="0"/>
      <dgm:spPr/>
    </dgm:pt>
    <dgm:pt modelId="{9F8134E3-1B43-4DB8-B3F3-0964B8C92C8C}" type="pres">
      <dgm:prSet presAssocID="{E6E3FF93-26DD-46C4-A3C1-1DD8E20BAFAF}" presName="linNode" presStyleCnt="0"/>
      <dgm:spPr/>
    </dgm:pt>
    <dgm:pt modelId="{22A40E95-F27F-462B-AB43-22B6975926E7}" type="pres">
      <dgm:prSet presAssocID="{E6E3FF93-26DD-46C4-A3C1-1DD8E20BAFAF}" presName="parTx" presStyleLbl="revTx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C8E7AE-D4B8-4C61-B722-001764084271}" type="pres">
      <dgm:prSet presAssocID="{E6E3FF93-26DD-46C4-A3C1-1DD8E20BAFAF}" presName="bracket" presStyleLbl="parChTrans1D1" presStyleIdx="2" presStyleCnt="4"/>
      <dgm:spPr/>
    </dgm:pt>
    <dgm:pt modelId="{488A276C-4878-42A9-BFE3-626E65F8820C}" type="pres">
      <dgm:prSet presAssocID="{E6E3FF93-26DD-46C4-A3C1-1DD8E20BAFAF}" presName="spH" presStyleCnt="0"/>
      <dgm:spPr/>
    </dgm:pt>
    <dgm:pt modelId="{D1EF5C4E-B326-4807-9E93-316D112A68C5}" type="pres">
      <dgm:prSet presAssocID="{E6E3FF93-26DD-46C4-A3C1-1DD8E20BAFAF}" presName="des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F4E1B8-8EDB-45D6-B9F7-ACAE10BC8D67}" type="pres">
      <dgm:prSet presAssocID="{FF2B7E11-A346-4E5D-9F73-09AE93DE2A00}" presName="spV" presStyleCnt="0"/>
      <dgm:spPr/>
    </dgm:pt>
    <dgm:pt modelId="{90CFAEA3-24C9-445A-8712-DD1AF789C5F1}" type="pres">
      <dgm:prSet presAssocID="{AA7A4C29-32E0-4D64-80F3-ADFC4C3A7DD8}" presName="linNode" presStyleCnt="0"/>
      <dgm:spPr/>
    </dgm:pt>
    <dgm:pt modelId="{9AD55DFF-ED5E-4A9D-8A13-531A201EEF9C}" type="pres">
      <dgm:prSet presAssocID="{AA7A4C29-32E0-4D64-80F3-ADFC4C3A7DD8}" presName="parTx" presStyleLbl="revTx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6D5DAE-8E48-4D38-96D5-193F24198CB4}" type="pres">
      <dgm:prSet presAssocID="{AA7A4C29-32E0-4D64-80F3-ADFC4C3A7DD8}" presName="bracket" presStyleLbl="parChTrans1D1" presStyleIdx="3" presStyleCnt="4"/>
      <dgm:spPr/>
    </dgm:pt>
    <dgm:pt modelId="{04810A0F-41B2-4183-B95C-B4A3A2E72E2D}" type="pres">
      <dgm:prSet presAssocID="{AA7A4C29-32E0-4D64-80F3-ADFC4C3A7DD8}" presName="spH" presStyleCnt="0"/>
      <dgm:spPr/>
    </dgm:pt>
    <dgm:pt modelId="{93626BAB-D183-4B43-A385-A4BAC1BB6541}" type="pres">
      <dgm:prSet presAssocID="{AA7A4C29-32E0-4D64-80F3-ADFC4C3A7DD8}" presName="des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19215F0-BBF6-42C4-8962-A8A8EE082584}" type="presOf" srcId="{00A01A60-D81F-4464-926B-743A880BE87A}" destId="{5CA5B29B-5788-465C-AD83-DA87BCC601CA}" srcOrd="0" destOrd="0" presId="urn:diagrams.loki3.com/BracketList+Icon"/>
    <dgm:cxn modelId="{189F1520-F4A3-4E8C-AB24-396C38102D13}" type="presOf" srcId="{E6E3FF93-26DD-46C4-A3C1-1DD8E20BAFAF}" destId="{22A40E95-F27F-462B-AB43-22B6975926E7}" srcOrd="0" destOrd="0" presId="urn:diagrams.loki3.com/BracketList+Icon"/>
    <dgm:cxn modelId="{5253FA37-FBDC-481E-AA5C-CDB36B474E13}" srcId="{50FC20B3-0788-47FE-A210-78B42DD6B44C}" destId="{710C1AED-5F08-4B1F-AAED-986422CEF9F8}" srcOrd="0" destOrd="0" parTransId="{1EBF12C8-0552-4825-A213-6FAA70778507}" sibTransId="{D1FED793-5EE3-4A42-A79D-1A9ADB6AF1BD}"/>
    <dgm:cxn modelId="{A871B335-E34F-4DBF-8603-1129CF49D027}" srcId="{E6E3FF93-26DD-46C4-A3C1-1DD8E20BAFAF}" destId="{1B90C689-DBCA-48D4-93FC-822345AA9666}" srcOrd="0" destOrd="0" parTransId="{7F490469-4916-410C-8DF4-9082A5FCE23A}" sibTransId="{77A39F3F-DE33-4642-945F-8332331572D0}"/>
    <dgm:cxn modelId="{A8D8E6AD-667D-46BC-9E5F-123737B8D56E}" type="presOf" srcId="{EC5EDFA0-8907-4149-81FB-15CB092E2716}" destId="{0A2CF0FB-4AF6-43AD-B639-9A6E3A9606F2}" srcOrd="0" destOrd="0" presId="urn:diagrams.loki3.com/BracketList+Icon"/>
    <dgm:cxn modelId="{2AF03053-A7A8-40E6-A1A5-747160997EA3}" srcId="{CA2E7F8B-9024-4F28-A78D-A2AC7980DA95}" destId="{50FC20B3-0788-47FE-A210-78B42DD6B44C}" srcOrd="0" destOrd="0" parTransId="{167A18D2-D49E-45AE-AAD0-C049C261E04A}" sibTransId="{9CF4744C-3F87-412C-8183-891F455F8B02}"/>
    <dgm:cxn modelId="{E8F24D95-4C4F-42CD-A6B6-7A6E3F33986E}" type="presOf" srcId="{710C1AED-5F08-4B1F-AAED-986422CEF9F8}" destId="{C3C2BAA6-CE90-49A0-8406-20971198EA0F}" srcOrd="0" destOrd="0" presId="urn:diagrams.loki3.com/BracketList+Icon"/>
    <dgm:cxn modelId="{E1A63866-C19A-4C1A-9D35-04D52FD5A0EB}" type="presOf" srcId="{50FC20B3-0788-47FE-A210-78B42DD6B44C}" destId="{8876BC3A-B451-40AB-9672-8A94EABC1061}" srcOrd="0" destOrd="0" presId="urn:diagrams.loki3.com/BracketList+Icon"/>
    <dgm:cxn modelId="{D3AB037A-567E-4DF4-8DB8-1070A2F09DE5}" srcId="{00A01A60-D81F-4464-926B-743A880BE87A}" destId="{EC5EDFA0-8907-4149-81FB-15CB092E2716}" srcOrd="0" destOrd="0" parTransId="{D3CC5002-421E-4AF0-9C98-6F793F1280D2}" sibTransId="{015D464E-8439-4D5B-865D-1A695221C8CF}"/>
    <dgm:cxn modelId="{E82795A5-94E0-4660-BFC1-327C9C9E80EA}" type="presOf" srcId="{8D445060-8E32-4110-AD6C-66F90B5C7F97}" destId="{93626BAB-D183-4B43-A385-A4BAC1BB6541}" srcOrd="0" destOrd="0" presId="urn:diagrams.loki3.com/BracketList+Icon"/>
    <dgm:cxn modelId="{13D5FBA8-35DC-481F-A88C-5C860D9B1235}" type="presOf" srcId="{CA2E7F8B-9024-4F28-A78D-A2AC7980DA95}" destId="{753255BD-DFE2-476F-97D8-BF770BCCF355}" srcOrd="0" destOrd="0" presId="urn:diagrams.loki3.com/BracketList+Icon"/>
    <dgm:cxn modelId="{4ED0DD82-1978-459C-ACC7-3965069BD3E0}" srcId="{CA2E7F8B-9024-4F28-A78D-A2AC7980DA95}" destId="{AA7A4C29-32E0-4D64-80F3-ADFC4C3A7DD8}" srcOrd="3" destOrd="0" parTransId="{B5855755-F7E7-4D41-846E-F73D91A5532F}" sibTransId="{30D25133-1173-443A-9284-3A4C1706D031}"/>
    <dgm:cxn modelId="{F2B233EC-503E-4A01-8775-4BD4D1C69C3D}" srcId="{CA2E7F8B-9024-4F28-A78D-A2AC7980DA95}" destId="{E6E3FF93-26DD-46C4-A3C1-1DD8E20BAFAF}" srcOrd="2" destOrd="0" parTransId="{85121D7C-B2D4-4805-8F37-99742EFC2EBF}" sibTransId="{FF2B7E11-A346-4E5D-9F73-09AE93DE2A00}"/>
    <dgm:cxn modelId="{3C870B7D-36E4-4D93-BB78-4F1659858AE8}" type="presOf" srcId="{AA7A4C29-32E0-4D64-80F3-ADFC4C3A7DD8}" destId="{9AD55DFF-ED5E-4A9D-8A13-531A201EEF9C}" srcOrd="0" destOrd="0" presId="urn:diagrams.loki3.com/BracketList+Icon"/>
    <dgm:cxn modelId="{4C16E570-BE94-464D-AE43-31A936693DB2}" type="presOf" srcId="{1B90C689-DBCA-48D4-93FC-822345AA9666}" destId="{D1EF5C4E-B326-4807-9E93-316D112A68C5}" srcOrd="0" destOrd="0" presId="urn:diagrams.loki3.com/BracketList+Icon"/>
    <dgm:cxn modelId="{66B4F79B-1E2F-49E7-A920-1EFC7178D622}" srcId="{CA2E7F8B-9024-4F28-A78D-A2AC7980DA95}" destId="{00A01A60-D81F-4464-926B-743A880BE87A}" srcOrd="1" destOrd="0" parTransId="{15AECFCA-ED9A-4602-A061-45508608D48C}" sibTransId="{AEFE95DA-17F3-4504-BB33-6630E61BB4F2}"/>
    <dgm:cxn modelId="{88B9002C-B323-4A6D-B55B-4E7AF9599FC7}" srcId="{AA7A4C29-32E0-4D64-80F3-ADFC4C3A7DD8}" destId="{8D445060-8E32-4110-AD6C-66F90B5C7F97}" srcOrd="0" destOrd="0" parTransId="{F633830D-9F39-4FE2-8E2E-C8C491F8777D}" sibTransId="{CE60DCB1-6B8D-4B20-9A85-9838837B284A}"/>
    <dgm:cxn modelId="{BAFB0C43-F5C7-4163-B19F-0B4F13EF629A}" type="presParOf" srcId="{753255BD-DFE2-476F-97D8-BF770BCCF355}" destId="{03B2EAC1-F04F-4309-BC56-B0EBE36AF110}" srcOrd="0" destOrd="0" presId="urn:diagrams.loki3.com/BracketList+Icon"/>
    <dgm:cxn modelId="{340741C6-EC52-4A2B-82D9-4E89A9DA19B7}" type="presParOf" srcId="{03B2EAC1-F04F-4309-BC56-B0EBE36AF110}" destId="{8876BC3A-B451-40AB-9672-8A94EABC1061}" srcOrd="0" destOrd="0" presId="urn:diagrams.loki3.com/BracketList+Icon"/>
    <dgm:cxn modelId="{088AE878-ED80-4214-81C7-7B6FBCB19404}" type="presParOf" srcId="{03B2EAC1-F04F-4309-BC56-B0EBE36AF110}" destId="{8F7F5932-2D71-4E44-AAAB-88E7D1EC43D8}" srcOrd="1" destOrd="0" presId="urn:diagrams.loki3.com/BracketList+Icon"/>
    <dgm:cxn modelId="{6CC854FB-7D3F-477D-A44B-88BED9A089A5}" type="presParOf" srcId="{03B2EAC1-F04F-4309-BC56-B0EBE36AF110}" destId="{52496670-7FDC-420F-A4CD-41933AB4D6A6}" srcOrd="2" destOrd="0" presId="urn:diagrams.loki3.com/BracketList+Icon"/>
    <dgm:cxn modelId="{4F71592A-E206-4467-94F2-810B4E7669FD}" type="presParOf" srcId="{03B2EAC1-F04F-4309-BC56-B0EBE36AF110}" destId="{C3C2BAA6-CE90-49A0-8406-20971198EA0F}" srcOrd="3" destOrd="0" presId="urn:diagrams.loki3.com/BracketList+Icon"/>
    <dgm:cxn modelId="{10B5CA6F-3AC8-4621-9641-0BA0B6B0E292}" type="presParOf" srcId="{753255BD-DFE2-476F-97D8-BF770BCCF355}" destId="{A29BFFC9-B1ED-4749-8261-C79DCC27FDAA}" srcOrd="1" destOrd="0" presId="urn:diagrams.loki3.com/BracketList+Icon"/>
    <dgm:cxn modelId="{DDC70756-33C9-4C8D-AB3D-D91D24033D4C}" type="presParOf" srcId="{753255BD-DFE2-476F-97D8-BF770BCCF355}" destId="{5C957739-0C76-4680-87C8-D4A57B486AC7}" srcOrd="2" destOrd="0" presId="urn:diagrams.loki3.com/BracketList+Icon"/>
    <dgm:cxn modelId="{7C49D17A-DA26-45E3-99A6-A73D0F3179A8}" type="presParOf" srcId="{5C957739-0C76-4680-87C8-D4A57B486AC7}" destId="{5CA5B29B-5788-465C-AD83-DA87BCC601CA}" srcOrd="0" destOrd="0" presId="urn:diagrams.loki3.com/BracketList+Icon"/>
    <dgm:cxn modelId="{45D3BED1-38F9-44FF-93D4-C54E61E44DF6}" type="presParOf" srcId="{5C957739-0C76-4680-87C8-D4A57B486AC7}" destId="{1A62D9F8-70D8-46B6-A4D8-A2CA56BDF302}" srcOrd="1" destOrd="0" presId="urn:diagrams.loki3.com/BracketList+Icon"/>
    <dgm:cxn modelId="{57236FFA-CDD9-4AC9-B03B-E9350074EB86}" type="presParOf" srcId="{5C957739-0C76-4680-87C8-D4A57B486AC7}" destId="{9223A81C-58F8-4193-9B77-F67C0C6576C4}" srcOrd="2" destOrd="0" presId="urn:diagrams.loki3.com/BracketList+Icon"/>
    <dgm:cxn modelId="{9E0618E5-8596-438C-BFF0-24E0CEC5D411}" type="presParOf" srcId="{5C957739-0C76-4680-87C8-D4A57B486AC7}" destId="{0A2CF0FB-4AF6-43AD-B639-9A6E3A9606F2}" srcOrd="3" destOrd="0" presId="urn:diagrams.loki3.com/BracketList+Icon"/>
    <dgm:cxn modelId="{05056B84-450C-4A25-AEB1-FF61F05CF254}" type="presParOf" srcId="{753255BD-DFE2-476F-97D8-BF770BCCF355}" destId="{FF395BB1-0834-4797-B6BB-FA89E26E2EC9}" srcOrd="3" destOrd="0" presId="urn:diagrams.loki3.com/BracketList+Icon"/>
    <dgm:cxn modelId="{C36748A3-C36F-40DD-A527-7D101641F130}" type="presParOf" srcId="{753255BD-DFE2-476F-97D8-BF770BCCF355}" destId="{9F8134E3-1B43-4DB8-B3F3-0964B8C92C8C}" srcOrd="4" destOrd="0" presId="urn:diagrams.loki3.com/BracketList+Icon"/>
    <dgm:cxn modelId="{3877C9E9-285F-4324-B954-4ED7378AAEA9}" type="presParOf" srcId="{9F8134E3-1B43-4DB8-B3F3-0964B8C92C8C}" destId="{22A40E95-F27F-462B-AB43-22B6975926E7}" srcOrd="0" destOrd="0" presId="urn:diagrams.loki3.com/BracketList+Icon"/>
    <dgm:cxn modelId="{9EB578C4-4FBA-42CA-8F9D-4E76EC35B3B8}" type="presParOf" srcId="{9F8134E3-1B43-4DB8-B3F3-0964B8C92C8C}" destId="{7CC8E7AE-D4B8-4C61-B722-001764084271}" srcOrd="1" destOrd="0" presId="urn:diagrams.loki3.com/BracketList+Icon"/>
    <dgm:cxn modelId="{3D53B3F9-F488-4891-8EDA-D76ED0F8EA60}" type="presParOf" srcId="{9F8134E3-1B43-4DB8-B3F3-0964B8C92C8C}" destId="{488A276C-4878-42A9-BFE3-626E65F8820C}" srcOrd="2" destOrd="0" presId="urn:diagrams.loki3.com/BracketList+Icon"/>
    <dgm:cxn modelId="{7E06E962-74EE-4E50-832B-2A300596FC66}" type="presParOf" srcId="{9F8134E3-1B43-4DB8-B3F3-0964B8C92C8C}" destId="{D1EF5C4E-B326-4807-9E93-316D112A68C5}" srcOrd="3" destOrd="0" presId="urn:diagrams.loki3.com/BracketList+Icon"/>
    <dgm:cxn modelId="{397D1FA1-6CA4-42E4-B578-F49AE13E8513}" type="presParOf" srcId="{753255BD-DFE2-476F-97D8-BF770BCCF355}" destId="{53F4E1B8-8EDB-45D6-B9F7-ACAE10BC8D67}" srcOrd="5" destOrd="0" presId="urn:diagrams.loki3.com/BracketList+Icon"/>
    <dgm:cxn modelId="{A6619CBF-E252-4A6F-B4AA-4A646582985E}" type="presParOf" srcId="{753255BD-DFE2-476F-97D8-BF770BCCF355}" destId="{90CFAEA3-24C9-445A-8712-DD1AF789C5F1}" srcOrd="6" destOrd="0" presId="urn:diagrams.loki3.com/BracketList+Icon"/>
    <dgm:cxn modelId="{16852F58-CBDA-4175-94BE-8B882FAC65BE}" type="presParOf" srcId="{90CFAEA3-24C9-445A-8712-DD1AF789C5F1}" destId="{9AD55DFF-ED5E-4A9D-8A13-531A201EEF9C}" srcOrd="0" destOrd="0" presId="urn:diagrams.loki3.com/BracketList+Icon"/>
    <dgm:cxn modelId="{D86227C5-AAD1-4CB0-8989-BCF2F028CDD5}" type="presParOf" srcId="{90CFAEA3-24C9-445A-8712-DD1AF789C5F1}" destId="{A46D5DAE-8E48-4D38-96D5-193F24198CB4}" srcOrd="1" destOrd="0" presId="urn:diagrams.loki3.com/BracketList+Icon"/>
    <dgm:cxn modelId="{4E4760D2-D744-4F54-83AD-4C0407CEE1C3}" type="presParOf" srcId="{90CFAEA3-24C9-445A-8712-DD1AF789C5F1}" destId="{04810A0F-41B2-4183-B95C-B4A3A2E72E2D}" srcOrd="2" destOrd="0" presId="urn:diagrams.loki3.com/BracketList+Icon"/>
    <dgm:cxn modelId="{903E063E-C1A4-44B4-9929-541404FEFDB0}" type="presParOf" srcId="{90CFAEA3-24C9-445A-8712-DD1AF789C5F1}" destId="{93626BAB-D183-4B43-A385-A4BAC1BB654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F1F2D25-17ED-432A-9D67-664267096FA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B93800C-324B-4AF1-9106-A12EC1E79981}">
      <dgm:prSet phldrT="[Texto]"/>
      <dgm:spPr/>
      <dgm:t>
        <a:bodyPr/>
        <a:lstStyle/>
        <a:p>
          <a:r>
            <a:rPr lang="es-AR" dirty="0" smtClean="0"/>
            <a:t>Científica (impersonal, estructura y tesis)</a:t>
          </a:r>
          <a:endParaRPr lang="es-AR" dirty="0"/>
        </a:p>
      </dgm:t>
    </dgm:pt>
    <dgm:pt modelId="{1A9C3512-BBE6-4333-A317-3C912F9905E5}" type="parTrans" cxnId="{CB59FAB8-A18F-40C9-A56F-6E9182E6E9C9}">
      <dgm:prSet/>
      <dgm:spPr/>
      <dgm:t>
        <a:bodyPr/>
        <a:lstStyle/>
        <a:p>
          <a:endParaRPr lang="es-AR"/>
        </a:p>
      </dgm:t>
    </dgm:pt>
    <dgm:pt modelId="{301A065B-F194-457E-B6FD-B07FD394468F}" type="sibTrans" cxnId="{CB59FAB8-A18F-40C9-A56F-6E9182E6E9C9}">
      <dgm:prSet/>
      <dgm:spPr/>
      <dgm:t>
        <a:bodyPr/>
        <a:lstStyle/>
        <a:p>
          <a:endParaRPr lang="es-AR"/>
        </a:p>
      </dgm:t>
    </dgm:pt>
    <dgm:pt modelId="{560CC416-EDE8-4AA4-BB43-202D47E5D9D2}">
      <dgm:prSet/>
      <dgm:spPr/>
      <dgm:t>
        <a:bodyPr/>
        <a:lstStyle/>
        <a:p>
          <a:r>
            <a:rPr lang="es-AR" dirty="0" smtClean="0"/>
            <a:t>Profesional (dictamen jurado)</a:t>
          </a:r>
          <a:endParaRPr lang="es-AR" dirty="0"/>
        </a:p>
      </dgm:t>
    </dgm:pt>
    <dgm:pt modelId="{BF9520B8-C9D4-48F5-8D5F-5194D37494ED}" type="parTrans" cxnId="{3B37C2EB-DA01-407C-BF95-8D0C8FC3976A}">
      <dgm:prSet/>
      <dgm:spPr/>
      <dgm:t>
        <a:bodyPr/>
        <a:lstStyle/>
        <a:p>
          <a:endParaRPr lang="es-AR"/>
        </a:p>
      </dgm:t>
    </dgm:pt>
    <dgm:pt modelId="{E2468B34-9562-4381-B729-D818CE436E08}" type="sibTrans" cxnId="{3B37C2EB-DA01-407C-BF95-8D0C8FC3976A}">
      <dgm:prSet/>
      <dgm:spPr/>
      <dgm:t>
        <a:bodyPr/>
        <a:lstStyle/>
        <a:p>
          <a:endParaRPr lang="es-AR"/>
        </a:p>
      </dgm:t>
    </dgm:pt>
    <dgm:pt modelId="{471989EC-3D93-4864-A014-B8A20503C782}">
      <dgm:prSet/>
      <dgm:spPr/>
      <dgm:t>
        <a:bodyPr/>
        <a:lstStyle/>
        <a:p>
          <a:r>
            <a:rPr lang="es-AR" dirty="0" smtClean="0"/>
            <a:t>Institucional (tesis y defensa)</a:t>
          </a:r>
          <a:endParaRPr lang="es-AR" dirty="0"/>
        </a:p>
      </dgm:t>
    </dgm:pt>
    <dgm:pt modelId="{7EBBAC67-0394-4D0F-B770-09D2F99F77B2}" type="parTrans" cxnId="{B8712134-0D1A-4629-ADD3-940A52E06D60}">
      <dgm:prSet/>
      <dgm:spPr/>
      <dgm:t>
        <a:bodyPr/>
        <a:lstStyle/>
        <a:p>
          <a:endParaRPr lang="es-AR"/>
        </a:p>
      </dgm:t>
    </dgm:pt>
    <dgm:pt modelId="{93A3DE48-16F4-40BC-A870-18A3FA9588B4}" type="sibTrans" cxnId="{B8712134-0D1A-4629-ADD3-940A52E06D60}">
      <dgm:prSet/>
      <dgm:spPr/>
      <dgm:t>
        <a:bodyPr/>
        <a:lstStyle/>
        <a:p>
          <a:endParaRPr lang="es-AR"/>
        </a:p>
      </dgm:t>
    </dgm:pt>
    <dgm:pt modelId="{8EB8FC44-23C7-4162-A173-7A8B2D944803}" type="pres">
      <dgm:prSet presAssocID="{DF1F2D25-17ED-432A-9D67-664267096F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B69B7D-0F35-4787-B354-87ECC2027F52}" type="pres">
      <dgm:prSet presAssocID="{2B93800C-324B-4AF1-9106-A12EC1E7998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CACB0B2-34DB-4B22-8280-97395CB05B44}" type="pres">
      <dgm:prSet presAssocID="{301A065B-F194-457E-B6FD-B07FD394468F}" presName="sibTrans" presStyleLbl="sibTrans2D1" presStyleIdx="0" presStyleCnt="3"/>
      <dgm:spPr/>
      <dgm:t>
        <a:bodyPr/>
        <a:lstStyle/>
        <a:p>
          <a:endParaRPr lang="en-GB"/>
        </a:p>
      </dgm:t>
    </dgm:pt>
    <dgm:pt modelId="{05A25093-19AF-41D7-A482-AE171D714AC6}" type="pres">
      <dgm:prSet presAssocID="{301A065B-F194-457E-B6FD-B07FD394468F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2EF5212D-3A71-4EC5-B5C6-29A12ADBBF17}" type="pres">
      <dgm:prSet presAssocID="{560CC416-EDE8-4AA4-BB43-202D47E5D9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9852688-A953-48F4-951E-6F72BC031BDC}" type="pres">
      <dgm:prSet presAssocID="{E2468B34-9562-4381-B729-D818CE436E08}" presName="sibTrans" presStyleLbl="sibTrans2D1" presStyleIdx="1" presStyleCnt="3"/>
      <dgm:spPr/>
      <dgm:t>
        <a:bodyPr/>
        <a:lstStyle/>
        <a:p>
          <a:endParaRPr lang="en-GB"/>
        </a:p>
      </dgm:t>
    </dgm:pt>
    <dgm:pt modelId="{C27173E7-36A4-4BE2-9B6B-003E4CE1A268}" type="pres">
      <dgm:prSet presAssocID="{E2468B34-9562-4381-B729-D818CE436E08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5F4F3E03-9380-4AF8-AF0F-E628388A8194}" type="pres">
      <dgm:prSet presAssocID="{471989EC-3D93-4864-A014-B8A20503C78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561A39D-6730-441C-A8ED-9A2DFC8C43B1}" type="pres">
      <dgm:prSet presAssocID="{93A3DE48-16F4-40BC-A870-18A3FA9588B4}" presName="sibTrans" presStyleLbl="sibTrans2D1" presStyleIdx="2" presStyleCnt="3"/>
      <dgm:spPr/>
      <dgm:t>
        <a:bodyPr/>
        <a:lstStyle/>
        <a:p>
          <a:endParaRPr lang="en-GB"/>
        </a:p>
      </dgm:t>
    </dgm:pt>
    <dgm:pt modelId="{D981EE09-EA1C-49B0-8F39-699B036952F6}" type="pres">
      <dgm:prSet presAssocID="{93A3DE48-16F4-40BC-A870-18A3FA9588B4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9386D12-7FC5-4E3C-8D4C-83E141E01C52}" type="presOf" srcId="{2B93800C-324B-4AF1-9106-A12EC1E79981}" destId="{1AB69B7D-0F35-4787-B354-87ECC2027F52}" srcOrd="0" destOrd="0" presId="urn:microsoft.com/office/officeart/2005/8/layout/cycle7"/>
    <dgm:cxn modelId="{CB59FAB8-A18F-40C9-A56F-6E9182E6E9C9}" srcId="{DF1F2D25-17ED-432A-9D67-664267096FA1}" destId="{2B93800C-324B-4AF1-9106-A12EC1E79981}" srcOrd="0" destOrd="0" parTransId="{1A9C3512-BBE6-4333-A317-3C912F9905E5}" sibTransId="{301A065B-F194-457E-B6FD-B07FD394468F}"/>
    <dgm:cxn modelId="{4C122BF6-DEC1-4B8C-890C-74EA331FC4F9}" type="presOf" srcId="{471989EC-3D93-4864-A014-B8A20503C782}" destId="{5F4F3E03-9380-4AF8-AF0F-E628388A8194}" srcOrd="0" destOrd="0" presId="urn:microsoft.com/office/officeart/2005/8/layout/cycle7"/>
    <dgm:cxn modelId="{AF404936-9BA8-4E1C-B0E2-274786353B93}" type="presOf" srcId="{560CC416-EDE8-4AA4-BB43-202D47E5D9D2}" destId="{2EF5212D-3A71-4EC5-B5C6-29A12ADBBF17}" srcOrd="0" destOrd="0" presId="urn:microsoft.com/office/officeart/2005/8/layout/cycle7"/>
    <dgm:cxn modelId="{3D34E847-FCDB-4078-8BAE-7E06A4C4177D}" type="presOf" srcId="{E2468B34-9562-4381-B729-D818CE436E08}" destId="{49852688-A953-48F4-951E-6F72BC031BDC}" srcOrd="0" destOrd="0" presId="urn:microsoft.com/office/officeart/2005/8/layout/cycle7"/>
    <dgm:cxn modelId="{DDB2D1F5-F7FF-41D9-9971-2224E9D38F42}" type="presOf" srcId="{E2468B34-9562-4381-B729-D818CE436E08}" destId="{C27173E7-36A4-4BE2-9B6B-003E4CE1A268}" srcOrd="1" destOrd="0" presId="urn:microsoft.com/office/officeart/2005/8/layout/cycle7"/>
    <dgm:cxn modelId="{12C1C123-6E1B-4600-BBD1-F2119C70FBE2}" type="presOf" srcId="{DF1F2D25-17ED-432A-9D67-664267096FA1}" destId="{8EB8FC44-23C7-4162-A173-7A8B2D944803}" srcOrd="0" destOrd="0" presId="urn:microsoft.com/office/officeart/2005/8/layout/cycle7"/>
    <dgm:cxn modelId="{62ECF762-B423-40B7-9BAF-6DC902C262CF}" type="presOf" srcId="{301A065B-F194-457E-B6FD-B07FD394468F}" destId="{05A25093-19AF-41D7-A482-AE171D714AC6}" srcOrd="1" destOrd="0" presId="urn:microsoft.com/office/officeart/2005/8/layout/cycle7"/>
    <dgm:cxn modelId="{30457B4B-7068-44C4-974B-150ACA85792D}" type="presOf" srcId="{93A3DE48-16F4-40BC-A870-18A3FA9588B4}" destId="{0561A39D-6730-441C-A8ED-9A2DFC8C43B1}" srcOrd="0" destOrd="0" presId="urn:microsoft.com/office/officeart/2005/8/layout/cycle7"/>
    <dgm:cxn modelId="{3B37C2EB-DA01-407C-BF95-8D0C8FC3976A}" srcId="{DF1F2D25-17ED-432A-9D67-664267096FA1}" destId="{560CC416-EDE8-4AA4-BB43-202D47E5D9D2}" srcOrd="1" destOrd="0" parTransId="{BF9520B8-C9D4-48F5-8D5F-5194D37494ED}" sibTransId="{E2468B34-9562-4381-B729-D818CE436E08}"/>
    <dgm:cxn modelId="{455229FE-05DB-4320-A2CF-A50A72C39938}" type="presOf" srcId="{93A3DE48-16F4-40BC-A870-18A3FA9588B4}" destId="{D981EE09-EA1C-49B0-8F39-699B036952F6}" srcOrd="1" destOrd="0" presId="urn:microsoft.com/office/officeart/2005/8/layout/cycle7"/>
    <dgm:cxn modelId="{B8712134-0D1A-4629-ADD3-940A52E06D60}" srcId="{DF1F2D25-17ED-432A-9D67-664267096FA1}" destId="{471989EC-3D93-4864-A014-B8A20503C782}" srcOrd="2" destOrd="0" parTransId="{7EBBAC67-0394-4D0F-B770-09D2F99F77B2}" sibTransId="{93A3DE48-16F4-40BC-A870-18A3FA9588B4}"/>
    <dgm:cxn modelId="{0EDFE698-D552-4368-A901-575060FB39B1}" type="presOf" srcId="{301A065B-F194-457E-B6FD-B07FD394468F}" destId="{7CACB0B2-34DB-4B22-8280-97395CB05B44}" srcOrd="0" destOrd="0" presId="urn:microsoft.com/office/officeart/2005/8/layout/cycle7"/>
    <dgm:cxn modelId="{1020E568-CB5F-4BB1-B727-81D2FCD4FF56}" type="presParOf" srcId="{8EB8FC44-23C7-4162-A173-7A8B2D944803}" destId="{1AB69B7D-0F35-4787-B354-87ECC2027F52}" srcOrd="0" destOrd="0" presId="urn:microsoft.com/office/officeart/2005/8/layout/cycle7"/>
    <dgm:cxn modelId="{116ABF83-D7BA-4E63-A88E-E2D5EB2A3DB3}" type="presParOf" srcId="{8EB8FC44-23C7-4162-A173-7A8B2D944803}" destId="{7CACB0B2-34DB-4B22-8280-97395CB05B44}" srcOrd="1" destOrd="0" presId="urn:microsoft.com/office/officeart/2005/8/layout/cycle7"/>
    <dgm:cxn modelId="{36D7EC88-7D56-4129-B820-09363DD20F13}" type="presParOf" srcId="{7CACB0B2-34DB-4B22-8280-97395CB05B44}" destId="{05A25093-19AF-41D7-A482-AE171D714AC6}" srcOrd="0" destOrd="0" presId="urn:microsoft.com/office/officeart/2005/8/layout/cycle7"/>
    <dgm:cxn modelId="{E3BA1D5C-8674-4373-84DC-2071561910FC}" type="presParOf" srcId="{8EB8FC44-23C7-4162-A173-7A8B2D944803}" destId="{2EF5212D-3A71-4EC5-B5C6-29A12ADBBF17}" srcOrd="2" destOrd="0" presId="urn:microsoft.com/office/officeart/2005/8/layout/cycle7"/>
    <dgm:cxn modelId="{AF83C099-7BF9-498D-B157-5F97CEE2E772}" type="presParOf" srcId="{8EB8FC44-23C7-4162-A173-7A8B2D944803}" destId="{49852688-A953-48F4-951E-6F72BC031BDC}" srcOrd="3" destOrd="0" presId="urn:microsoft.com/office/officeart/2005/8/layout/cycle7"/>
    <dgm:cxn modelId="{33B895EC-914E-41D2-B63B-BB2D30DB8E3E}" type="presParOf" srcId="{49852688-A953-48F4-951E-6F72BC031BDC}" destId="{C27173E7-36A4-4BE2-9B6B-003E4CE1A268}" srcOrd="0" destOrd="0" presId="urn:microsoft.com/office/officeart/2005/8/layout/cycle7"/>
    <dgm:cxn modelId="{DF1C343E-2A08-46E7-BC19-8B82C041FC73}" type="presParOf" srcId="{8EB8FC44-23C7-4162-A173-7A8B2D944803}" destId="{5F4F3E03-9380-4AF8-AF0F-E628388A8194}" srcOrd="4" destOrd="0" presId="urn:microsoft.com/office/officeart/2005/8/layout/cycle7"/>
    <dgm:cxn modelId="{5729F0E9-B556-4385-92E0-E2BAB6E03CE3}" type="presParOf" srcId="{8EB8FC44-23C7-4162-A173-7A8B2D944803}" destId="{0561A39D-6730-441C-A8ED-9A2DFC8C43B1}" srcOrd="5" destOrd="0" presId="urn:microsoft.com/office/officeart/2005/8/layout/cycle7"/>
    <dgm:cxn modelId="{E5FD3527-2DB6-48EB-85FC-9EDDC18488DE}" type="presParOf" srcId="{0561A39D-6730-441C-A8ED-9A2DFC8C43B1}" destId="{D981EE09-EA1C-49B0-8F39-699B036952F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797EB30-84E3-4BB8-81B7-C3C6BDBF74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6B0FE9D-227F-4ED2-B1D5-D14DA806BC48}">
      <dgm:prSet phldrT="[Texto]"/>
      <dgm:spPr/>
      <dgm:t>
        <a:bodyPr/>
        <a:lstStyle/>
        <a:p>
          <a:r>
            <a:rPr lang="es-AR" dirty="0" smtClean="0"/>
            <a:t>Presentación tema</a:t>
          </a:r>
          <a:endParaRPr lang="es-AR" dirty="0"/>
        </a:p>
      </dgm:t>
    </dgm:pt>
    <dgm:pt modelId="{8815C1B3-7DE1-4A1D-ABDC-C4A2BACE23D5}" type="parTrans" cxnId="{AAC25BE8-BAEA-445F-B542-4DEC18CF3643}">
      <dgm:prSet/>
      <dgm:spPr/>
      <dgm:t>
        <a:bodyPr/>
        <a:lstStyle/>
        <a:p>
          <a:endParaRPr lang="es-AR"/>
        </a:p>
      </dgm:t>
    </dgm:pt>
    <dgm:pt modelId="{987E81E6-580A-4C4E-B085-E4271AD2C1E4}" type="sibTrans" cxnId="{AAC25BE8-BAEA-445F-B542-4DEC18CF3643}">
      <dgm:prSet/>
      <dgm:spPr/>
      <dgm:t>
        <a:bodyPr/>
        <a:lstStyle/>
        <a:p>
          <a:endParaRPr lang="es-AR"/>
        </a:p>
      </dgm:t>
    </dgm:pt>
    <dgm:pt modelId="{60D70119-C4DE-4CAE-B767-A68E2CEDE8CA}">
      <dgm:prSet phldrT="[Texto]"/>
      <dgm:spPr/>
      <dgm:t>
        <a:bodyPr/>
        <a:lstStyle/>
        <a:p>
          <a:r>
            <a:rPr lang="es-AR" dirty="0" smtClean="0"/>
            <a:t>motivos</a:t>
          </a:r>
          <a:endParaRPr lang="es-AR" dirty="0"/>
        </a:p>
      </dgm:t>
    </dgm:pt>
    <dgm:pt modelId="{7B2E9AB3-9B15-4A0B-9E05-46AE7087E30E}" type="parTrans" cxnId="{9D2D4861-085F-4717-A54B-7997849C5E33}">
      <dgm:prSet/>
      <dgm:spPr/>
      <dgm:t>
        <a:bodyPr/>
        <a:lstStyle/>
        <a:p>
          <a:endParaRPr lang="es-AR"/>
        </a:p>
      </dgm:t>
    </dgm:pt>
    <dgm:pt modelId="{6E33714C-D8A9-4980-A72D-39261A37B768}" type="sibTrans" cxnId="{9D2D4861-085F-4717-A54B-7997849C5E33}">
      <dgm:prSet/>
      <dgm:spPr/>
      <dgm:t>
        <a:bodyPr/>
        <a:lstStyle/>
        <a:p>
          <a:endParaRPr lang="es-AR"/>
        </a:p>
      </dgm:t>
    </dgm:pt>
    <dgm:pt modelId="{71F5B6D1-603B-4131-897C-789075EB0EDC}">
      <dgm:prSet phldrT="[Texto]"/>
      <dgm:spPr/>
      <dgm:t>
        <a:bodyPr/>
        <a:lstStyle/>
        <a:p>
          <a:r>
            <a:rPr lang="es-AR" dirty="0" smtClean="0"/>
            <a:t>fuentes</a:t>
          </a:r>
          <a:endParaRPr lang="es-AR" dirty="0"/>
        </a:p>
      </dgm:t>
    </dgm:pt>
    <dgm:pt modelId="{7BF656EC-97FC-4342-A7F6-065FC64D7679}" type="parTrans" cxnId="{BC49A0DC-BA32-4AC3-A1D5-28CFF900BE78}">
      <dgm:prSet/>
      <dgm:spPr/>
      <dgm:t>
        <a:bodyPr/>
        <a:lstStyle/>
        <a:p>
          <a:endParaRPr lang="es-AR"/>
        </a:p>
      </dgm:t>
    </dgm:pt>
    <dgm:pt modelId="{3EFF5954-1849-4D21-A6E6-4A8A001599AA}" type="sibTrans" cxnId="{BC49A0DC-BA32-4AC3-A1D5-28CFF900BE78}">
      <dgm:prSet/>
      <dgm:spPr/>
      <dgm:t>
        <a:bodyPr/>
        <a:lstStyle/>
        <a:p>
          <a:endParaRPr lang="es-AR"/>
        </a:p>
      </dgm:t>
    </dgm:pt>
    <dgm:pt modelId="{9BAECA46-CB4F-43E1-9234-751246C2E304}">
      <dgm:prSet phldrT="[Texto]"/>
      <dgm:spPr/>
      <dgm:t>
        <a:bodyPr/>
        <a:lstStyle/>
        <a:p>
          <a:r>
            <a:rPr lang="es-AR" dirty="0" smtClean="0"/>
            <a:t>Desarrollo tesis</a:t>
          </a:r>
          <a:endParaRPr lang="es-AR" dirty="0"/>
        </a:p>
      </dgm:t>
    </dgm:pt>
    <dgm:pt modelId="{F935A9BE-10FC-4374-A0C5-884A4851916F}" type="parTrans" cxnId="{895752E7-5F9F-4757-A53A-E6BB197A972A}">
      <dgm:prSet/>
      <dgm:spPr/>
      <dgm:t>
        <a:bodyPr/>
        <a:lstStyle/>
        <a:p>
          <a:endParaRPr lang="es-AR"/>
        </a:p>
      </dgm:t>
    </dgm:pt>
    <dgm:pt modelId="{DF8DB196-1399-49CF-B6B7-D4B8F126BE60}" type="sibTrans" cxnId="{895752E7-5F9F-4757-A53A-E6BB197A972A}">
      <dgm:prSet/>
      <dgm:spPr/>
      <dgm:t>
        <a:bodyPr/>
        <a:lstStyle/>
        <a:p>
          <a:endParaRPr lang="es-AR"/>
        </a:p>
      </dgm:t>
    </dgm:pt>
    <dgm:pt modelId="{C8753D12-A3EF-4419-8A44-568A14473117}">
      <dgm:prSet phldrT="[Texto]"/>
      <dgm:spPr/>
      <dgm:t>
        <a:bodyPr/>
        <a:lstStyle/>
        <a:p>
          <a:r>
            <a:rPr lang="es-AR" dirty="0" smtClean="0"/>
            <a:t>capítulos</a:t>
          </a:r>
          <a:endParaRPr lang="es-AR" dirty="0"/>
        </a:p>
      </dgm:t>
    </dgm:pt>
    <dgm:pt modelId="{F46972DA-345E-422E-8C78-A32F98BF09C7}" type="parTrans" cxnId="{15040197-3FD3-4882-8B3A-3070F5349DFC}">
      <dgm:prSet/>
      <dgm:spPr/>
      <dgm:t>
        <a:bodyPr/>
        <a:lstStyle/>
        <a:p>
          <a:endParaRPr lang="es-AR"/>
        </a:p>
      </dgm:t>
    </dgm:pt>
    <dgm:pt modelId="{CB7D30ED-7461-4A09-B148-59DBA90380EC}" type="sibTrans" cxnId="{15040197-3FD3-4882-8B3A-3070F5349DFC}">
      <dgm:prSet/>
      <dgm:spPr/>
      <dgm:t>
        <a:bodyPr/>
        <a:lstStyle/>
        <a:p>
          <a:endParaRPr lang="es-AR"/>
        </a:p>
      </dgm:t>
    </dgm:pt>
    <dgm:pt modelId="{387EEA7E-BB6B-42A9-BAB4-601A647F6880}">
      <dgm:prSet phldrT="[Texto]"/>
      <dgm:spPr/>
      <dgm:t>
        <a:bodyPr/>
        <a:lstStyle/>
        <a:p>
          <a:r>
            <a:rPr lang="es-AR" dirty="0" smtClean="0"/>
            <a:t>conclusiones</a:t>
          </a:r>
          <a:endParaRPr lang="es-AR" dirty="0"/>
        </a:p>
      </dgm:t>
    </dgm:pt>
    <dgm:pt modelId="{57D4BE0A-FA74-4A6E-965B-4FA7CD8F0F3D}" type="parTrans" cxnId="{011D1714-B361-4CF6-81BD-6A289AA8A391}">
      <dgm:prSet/>
      <dgm:spPr/>
      <dgm:t>
        <a:bodyPr/>
        <a:lstStyle/>
        <a:p>
          <a:endParaRPr lang="es-AR"/>
        </a:p>
      </dgm:t>
    </dgm:pt>
    <dgm:pt modelId="{7863C472-CD46-4505-9855-295184379CC6}" type="sibTrans" cxnId="{011D1714-B361-4CF6-81BD-6A289AA8A391}">
      <dgm:prSet/>
      <dgm:spPr/>
      <dgm:t>
        <a:bodyPr/>
        <a:lstStyle/>
        <a:p>
          <a:endParaRPr lang="es-AR"/>
        </a:p>
      </dgm:t>
    </dgm:pt>
    <dgm:pt modelId="{DA9D6639-8085-4E0C-8024-6E00E8E9A91D}">
      <dgm:prSet phldrT="[Texto]"/>
      <dgm:spPr/>
      <dgm:t>
        <a:bodyPr/>
        <a:lstStyle/>
        <a:p>
          <a:r>
            <a:rPr lang="es-AR" dirty="0" smtClean="0"/>
            <a:t>Revisión tesis</a:t>
          </a:r>
          <a:endParaRPr lang="es-AR" dirty="0"/>
        </a:p>
      </dgm:t>
    </dgm:pt>
    <dgm:pt modelId="{9D3FCAFB-D9A5-4232-B6A3-BB760EE4F5EB}" type="parTrans" cxnId="{FBF20B56-5B51-43D1-908F-228A92E4D0AE}">
      <dgm:prSet/>
      <dgm:spPr/>
      <dgm:t>
        <a:bodyPr/>
        <a:lstStyle/>
        <a:p>
          <a:endParaRPr lang="es-AR"/>
        </a:p>
      </dgm:t>
    </dgm:pt>
    <dgm:pt modelId="{97DDD6C7-F854-4126-A152-4B9760ACCA45}" type="sibTrans" cxnId="{FBF20B56-5B51-43D1-908F-228A92E4D0AE}">
      <dgm:prSet/>
      <dgm:spPr/>
      <dgm:t>
        <a:bodyPr/>
        <a:lstStyle/>
        <a:p>
          <a:endParaRPr lang="es-AR"/>
        </a:p>
      </dgm:t>
    </dgm:pt>
    <dgm:pt modelId="{8EE2CCED-E961-4E84-A0F6-2C8D76922F68}">
      <dgm:prSet phldrT="[Texto]"/>
      <dgm:spPr/>
      <dgm:t>
        <a:bodyPr/>
        <a:lstStyle/>
        <a:p>
          <a:r>
            <a:rPr lang="es-AR" dirty="0" smtClean="0"/>
            <a:t>Dificultades y errores</a:t>
          </a:r>
          <a:endParaRPr lang="es-AR" dirty="0"/>
        </a:p>
      </dgm:t>
    </dgm:pt>
    <dgm:pt modelId="{28AD8C8C-D3B3-48F9-B23D-FDD201F2E001}" type="parTrans" cxnId="{722ED03E-9243-4C02-A9FF-C1C2872792D5}">
      <dgm:prSet/>
      <dgm:spPr/>
      <dgm:t>
        <a:bodyPr/>
        <a:lstStyle/>
        <a:p>
          <a:endParaRPr lang="es-AR"/>
        </a:p>
      </dgm:t>
    </dgm:pt>
    <dgm:pt modelId="{3AAD9704-54EF-4D8E-B15D-246ED3F28F5E}" type="sibTrans" cxnId="{722ED03E-9243-4C02-A9FF-C1C2872792D5}">
      <dgm:prSet/>
      <dgm:spPr/>
      <dgm:t>
        <a:bodyPr/>
        <a:lstStyle/>
        <a:p>
          <a:endParaRPr lang="es-AR"/>
        </a:p>
      </dgm:t>
    </dgm:pt>
    <dgm:pt modelId="{8544220C-172E-456E-BCA2-27DA8AA6C06E}">
      <dgm:prSet phldrT="[Texto]"/>
      <dgm:spPr/>
      <dgm:t>
        <a:bodyPr/>
        <a:lstStyle/>
        <a:p>
          <a:r>
            <a:rPr lang="es-AR" dirty="0" smtClean="0"/>
            <a:t>objetivos</a:t>
          </a:r>
          <a:endParaRPr lang="es-AR" dirty="0"/>
        </a:p>
      </dgm:t>
    </dgm:pt>
    <dgm:pt modelId="{C4BAF3A6-0984-4BF2-A739-13E73496A76A}" type="parTrans" cxnId="{5F208165-0E75-400E-9D8A-F0DE67AB198F}">
      <dgm:prSet/>
      <dgm:spPr/>
      <dgm:t>
        <a:bodyPr/>
        <a:lstStyle/>
        <a:p>
          <a:endParaRPr lang="es-AR"/>
        </a:p>
      </dgm:t>
    </dgm:pt>
    <dgm:pt modelId="{B571989D-C27F-4220-ABD3-E4F3EFFAA89A}" type="sibTrans" cxnId="{5F208165-0E75-400E-9D8A-F0DE67AB198F}">
      <dgm:prSet/>
      <dgm:spPr/>
      <dgm:t>
        <a:bodyPr/>
        <a:lstStyle/>
        <a:p>
          <a:endParaRPr lang="es-AR"/>
        </a:p>
      </dgm:t>
    </dgm:pt>
    <dgm:pt modelId="{744893FD-41EC-46E9-823D-9B86BCA93D28}">
      <dgm:prSet phldrT="[Texto]"/>
      <dgm:spPr/>
      <dgm:t>
        <a:bodyPr/>
        <a:lstStyle/>
        <a:p>
          <a:r>
            <a:rPr lang="es-AR" dirty="0" err="1" smtClean="0"/>
            <a:t>Reproblematización</a:t>
          </a:r>
          <a:endParaRPr lang="es-AR" dirty="0"/>
        </a:p>
      </dgm:t>
    </dgm:pt>
    <dgm:pt modelId="{9BB1BB57-4B3D-48EB-8F8A-0CF2BC2B7846}" type="parTrans" cxnId="{44CA8A09-ABFE-4D26-A6A9-9D81FBCBB2F6}">
      <dgm:prSet/>
      <dgm:spPr/>
      <dgm:t>
        <a:bodyPr/>
        <a:lstStyle/>
        <a:p>
          <a:endParaRPr lang="es-AR"/>
        </a:p>
      </dgm:t>
    </dgm:pt>
    <dgm:pt modelId="{48C19600-94FF-4008-AD37-D20BAB7D6251}" type="sibTrans" cxnId="{44CA8A09-ABFE-4D26-A6A9-9D81FBCBB2F6}">
      <dgm:prSet/>
      <dgm:spPr/>
      <dgm:t>
        <a:bodyPr/>
        <a:lstStyle/>
        <a:p>
          <a:endParaRPr lang="es-AR"/>
        </a:p>
      </dgm:t>
    </dgm:pt>
    <dgm:pt modelId="{81AEA085-5D47-4F34-ADC9-459FA801DA9C}">
      <dgm:prSet phldrT="[Texto]"/>
      <dgm:spPr/>
      <dgm:t>
        <a:bodyPr/>
        <a:lstStyle/>
        <a:p>
          <a:r>
            <a:rPr lang="es-AR" dirty="0" smtClean="0"/>
            <a:t>Agradecimientos</a:t>
          </a:r>
          <a:endParaRPr lang="es-AR" dirty="0"/>
        </a:p>
      </dgm:t>
    </dgm:pt>
    <dgm:pt modelId="{B6E0383D-6502-44BF-AD5C-B782CBD2CE35}" type="parTrans" cxnId="{0283D6D8-3688-4A4A-A2C2-AC8D0C99430D}">
      <dgm:prSet/>
      <dgm:spPr/>
      <dgm:t>
        <a:bodyPr/>
        <a:lstStyle/>
        <a:p>
          <a:endParaRPr lang="es-AR"/>
        </a:p>
      </dgm:t>
    </dgm:pt>
    <dgm:pt modelId="{230139A7-937A-4D50-B42D-FCC0D10E37C4}" type="sibTrans" cxnId="{0283D6D8-3688-4A4A-A2C2-AC8D0C99430D}">
      <dgm:prSet/>
      <dgm:spPr/>
      <dgm:t>
        <a:bodyPr/>
        <a:lstStyle/>
        <a:p>
          <a:endParaRPr lang="es-AR"/>
        </a:p>
      </dgm:t>
    </dgm:pt>
    <dgm:pt modelId="{33BCDDC9-627B-4D06-AC14-75E5694CA738}">
      <dgm:prSet phldrT="[Texto]"/>
      <dgm:spPr/>
      <dgm:t>
        <a:bodyPr/>
        <a:lstStyle/>
        <a:p>
          <a:r>
            <a:rPr lang="es-AR" dirty="0" smtClean="0"/>
            <a:t>Nuevos problemas</a:t>
          </a:r>
          <a:endParaRPr lang="es-AR" dirty="0"/>
        </a:p>
      </dgm:t>
    </dgm:pt>
    <dgm:pt modelId="{CDCF42ED-E994-46C3-A418-7B63AF9A73C7}" type="parTrans" cxnId="{9FCF0E1C-03B3-4125-B293-7C5A4D5944D6}">
      <dgm:prSet/>
      <dgm:spPr/>
      <dgm:t>
        <a:bodyPr/>
        <a:lstStyle/>
        <a:p>
          <a:endParaRPr lang="es-AR"/>
        </a:p>
      </dgm:t>
    </dgm:pt>
    <dgm:pt modelId="{19DD6081-A42B-4259-9426-8F45B93F91D8}" type="sibTrans" cxnId="{9FCF0E1C-03B3-4125-B293-7C5A4D5944D6}">
      <dgm:prSet/>
      <dgm:spPr/>
      <dgm:t>
        <a:bodyPr/>
        <a:lstStyle/>
        <a:p>
          <a:endParaRPr lang="es-AR"/>
        </a:p>
      </dgm:t>
    </dgm:pt>
    <dgm:pt modelId="{1DBBCABB-8239-4FFE-9CD4-88BA4C49980C}">
      <dgm:prSet phldrT="[Texto]"/>
      <dgm:spPr/>
      <dgm:t>
        <a:bodyPr/>
        <a:lstStyle/>
        <a:p>
          <a:r>
            <a:rPr lang="es-AR" dirty="0" smtClean="0"/>
            <a:t>Realidad </a:t>
          </a:r>
          <a:endParaRPr lang="es-AR" dirty="0"/>
        </a:p>
      </dgm:t>
    </dgm:pt>
    <dgm:pt modelId="{005695A7-BF26-4063-82FA-F62842425F57}" type="parTrans" cxnId="{8CBAC859-42B8-480A-9515-E1B574A37B0D}">
      <dgm:prSet/>
      <dgm:spPr/>
      <dgm:t>
        <a:bodyPr/>
        <a:lstStyle/>
        <a:p>
          <a:endParaRPr lang="es-AR"/>
        </a:p>
      </dgm:t>
    </dgm:pt>
    <dgm:pt modelId="{34B09B64-120E-49CC-92E8-4E027B48D6DE}" type="sibTrans" cxnId="{8CBAC859-42B8-480A-9515-E1B574A37B0D}">
      <dgm:prSet/>
      <dgm:spPr/>
      <dgm:t>
        <a:bodyPr/>
        <a:lstStyle/>
        <a:p>
          <a:endParaRPr lang="es-AR"/>
        </a:p>
      </dgm:t>
    </dgm:pt>
    <dgm:pt modelId="{FA1097D6-ADAF-40BC-8AF8-9D7FB36AC9AD}">
      <dgm:prSet phldrT="[Texto]"/>
      <dgm:spPr/>
      <dgm:t>
        <a:bodyPr/>
        <a:lstStyle/>
        <a:p>
          <a:r>
            <a:rPr lang="es-AR" dirty="0" smtClean="0"/>
            <a:t>Institucionales, etc.</a:t>
          </a:r>
        </a:p>
        <a:p>
          <a:endParaRPr lang="es-AR" dirty="0"/>
        </a:p>
      </dgm:t>
    </dgm:pt>
    <dgm:pt modelId="{BBD8B2F0-8ECE-4E30-B691-3B3BB384110A}" type="parTrans" cxnId="{C2ED290C-1AC0-4C8E-95BD-0AD8096D89D6}">
      <dgm:prSet/>
      <dgm:spPr/>
      <dgm:t>
        <a:bodyPr/>
        <a:lstStyle/>
        <a:p>
          <a:endParaRPr lang="es-AR"/>
        </a:p>
      </dgm:t>
    </dgm:pt>
    <dgm:pt modelId="{BD52D259-0601-4458-A753-4FD095EC3FFB}" type="sibTrans" cxnId="{C2ED290C-1AC0-4C8E-95BD-0AD8096D89D6}">
      <dgm:prSet/>
      <dgm:spPr/>
      <dgm:t>
        <a:bodyPr/>
        <a:lstStyle/>
        <a:p>
          <a:endParaRPr lang="es-AR"/>
        </a:p>
      </dgm:t>
    </dgm:pt>
    <dgm:pt modelId="{B6CCB444-7EFF-455C-BF0A-FF7CCDFEB4FC}" type="pres">
      <dgm:prSet presAssocID="{D797EB30-84E3-4BB8-81B7-C3C6BDBF74E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955FD0-7159-4B53-8974-BB3943C43765}" type="pres">
      <dgm:prSet presAssocID="{16B0FE9D-227F-4ED2-B1D5-D14DA806BC48}" presName="circle1" presStyleLbl="node1" presStyleIdx="0" presStyleCnt="5"/>
      <dgm:spPr/>
    </dgm:pt>
    <dgm:pt modelId="{4357CE1E-2017-4109-BABD-816A1504927B}" type="pres">
      <dgm:prSet presAssocID="{16B0FE9D-227F-4ED2-B1D5-D14DA806BC48}" presName="space" presStyleCnt="0"/>
      <dgm:spPr/>
    </dgm:pt>
    <dgm:pt modelId="{D8EDA66E-ABFD-4A4D-8B1A-92C58170FD54}" type="pres">
      <dgm:prSet presAssocID="{16B0FE9D-227F-4ED2-B1D5-D14DA806BC48}" presName="rect1" presStyleLbl="alignAcc1" presStyleIdx="0" presStyleCnt="5"/>
      <dgm:spPr/>
      <dgm:t>
        <a:bodyPr/>
        <a:lstStyle/>
        <a:p>
          <a:endParaRPr lang="es-AR"/>
        </a:p>
      </dgm:t>
    </dgm:pt>
    <dgm:pt modelId="{F27FCEF4-0FAC-4EFD-8BD5-5A204438EABB}" type="pres">
      <dgm:prSet presAssocID="{9BAECA46-CB4F-43E1-9234-751246C2E304}" presName="vertSpace2" presStyleLbl="node1" presStyleIdx="0" presStyleCnt="5"/>
      <dgm:spPr/>
    </dgm:pt>
    <dgm:pt modelId="{6ACBC268-2EC5-4BF1-9E79-29863FBDE6D8}" type="pres">
      <dgm:prSet presAssocID="{9BAECA46-CB4F-43E1-9234-751246C2E304}" presName="circle2" presStyleLbl="node1" presStyleIdx="1" presStyleCnt="5"/>
      <dgm:spPr/>
    </dgm:pt>
    <dgm:pt modelId="{9DB15C15-1F4B-4156-B5F6-BBFC0D15E710}" type="pres">
      <dgm:prSet presAssocID="{9BAECA46-CB4F-43E1-9234-751246C2E304}" presName="rect2" presStyleLbl="alignAcc1" presStyleIdx="1" presStyleCnt="5"/>
      <dgm:spPr/>
      <dgm:t>
        <a:bodyPr/>
        <a:lstStyle/>
        <a:p>
          <a:endParaRPr lang="en-GB"/>
        </a:p>
      </dgm:t>
    </dgm:pt>
    <dgm:pt modelId="{BCD30BB5-4A4E-4265-B8CD-B7451ABF766A}" type="pres">
      <dgm:prSet presAssocID="{DA9D6639-8085-4E0C-8024-6E00E8E9A91D}" presName="vertSpace3" presStyleLbl="node1" presStyleIdx="1" presStyleCnt="5"/>
      <dgm:spPr/>
    </dgm:pt>
    <dgm:pt modelId="{ED48C15C-CC6F-491D-A394-7DB8AEFF25DA}" type="pres">
      <dgm:prSet presAssocID="{DA9D6639-8085-4E0C-8024-6E00E8E9A91D}" presName="circle3" presStyleLbl="node1" presStyleIdx="2" presStyleCnt="5"/>
      <dgm:spPr/>
    </dgm:pt>
    <dgm:pt modelId="{42AAF287-7CDB-41CF-82A2-F231B3AFE7EB}" type="pres">
      <dgm:prSet presAssocID="{DA9D6639-8085-4E0C-8024-6E00E8E9A91D}" presName="rect3" presStyleLbl="alignAcc1" presStyleIdx="2" presStyleCnt="5"/>
      <dgm:spPr/>
      <dgm:t>
        <a:bodyPr/>
        <a:lstStyle/>
        <a:p>
          <a:endParaRPr lang="en-GB"/>
        </a:p>
      </dgm:t>
    </dgm:pt>
    <dgm:pt modelId="{03F649A9-9C9F-48D6-B777-ACC9F2C5343A}" type="pres">
      <dgm:prSet presAssocID="{744893FD-41EC-46E9-823D-9B86BCA93D28}" presName="vertSpace4" presStyleLbl="node1" presStyleIdx="2" presStyleCnt="5"/>
      <dgm:spPr/>
    </dgm:pt>
    <dgm:pt modelId="{34089DFB-6E0F-404B-A9FA-3D45B1D390A8}" type="pres">
      <dgm:prSet presAssocID="{744893FD-41EC-46E9-823D-9B86BCA93D28}" presName="circle4" presStyleLbl="node1" presStyleIdx="3" presStyleCnt="5"/>
      <dgm:spPr/>
    </dgm:pt>
    <dgm:pt modelId="{11AB8F5D-63F1-4036-A224-5F875536353E}" type="pres">
      <dgm:prSet presAssocID="{744893FD-41EC-46E9-823D-9B86BCA93D28}" presName="rect4" presStyleLbl="alignAcc1" presStyleIdx="3" presStyleCnt="5"/>
      <dgm:spPr/>
      <dgm:t>
        <a:bodyPr/>
        <a:lstStyle/>
        <a:p>
          <a:endParaRPr lang="es-AR"/>
        </a:p>
      </dgm:t>
    </dgm:pt>
    <dgm:pt modelId="{80162C38-B6C5-475A-AF69-B8053E75E93A}" type="pres">
      <dgm:prSet presAssocID="{81AEA085-5D47-4F34-ADC9-459FA801DA9C}" presName="vertSpace5" presStyleLbl="node1" presStyleIdx="3" presStyleCnt="5"/>
      <dgm:spPr/>
    </dgm:pt>
    <dgm:pt modelId="{C7663DF9-51B8-43B3-9C51-03DAD6B24D5F}" type="pres">
      <dgm:prSet presAssocID="{81AEA085-5D47-4F34-ADC9-459FA801DA9C}" presName="circle5" presStyleLbl="node1" presStyleIdx="4" presStyleCnt="5"/>
      <dgm:spPr/>
    </dgm:pt>
    <dgm:pt modelId="{E1905909-2CFB-44C9-A4B0-0B7E226EEDAF}" type="pres">
      <dgm:prSet presAssocID="{81AEA085-5D47-4F34-ADC9-459FA801DA9C}" presName="rect5" presStyleLbl="alignAcc1" presStyleIdx="4" presStyleCnt="5"/>
      <dgm:spPr/>
      <dgm:t>
        <a:bodyPr/>
        <a:lstStyle/>
        <a:p>
          <a:endParaRPr lang="es-AR"/>
        </a:p>
      </dgm:t>
    </dgm:pt>
    <dgm:pt modelId="{832671D3-D45C-4605-B5D6-DD4D73BACC6C}" type="pres">
      <dgm:prSet presAssocID="{16B0FE9D-227F-4ED2-B1D5-D14DA806BC4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5187DC4-7591-4068-AB34-9B5F04FBFDFD}" type="pres">
      <dgm:prSet presAssocID="{16B0FE9D-227F-4ED2-B1D5-D14DA806BC4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28D1F7D-2B29-4FAB-A598-B32906B106C7}" type="pres">
      <dgm:prSet presAssocID="{9BAECA46-CB4F-43E1-9234-751246C2E304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BAE37E-F68D-4E5E-BF4E-88768A9EB8AA}" type="pres">
      <dgm:prSet presAssocID="{9BAECA46-CB4F-43E1-9234-751246C2E304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1A2065-6DBB-4B36-A925-44BCE6645D8C}" type="pres">
      <dgm:prSet presAssocID="{DA9D6639-8085-4E0C-8024-6E00E8E9A91D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22BF0D-788E-4C1E-88E2-F17717DC0EB4}" type="pres">
      <dgm:prSet presAssocID="{DA9D6639-8085-4E0C-8024-6E00E8E9A91D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27E0F47-A0A2-4F9A-844A-FF1F0982EB29}" type="pres">
      <dgm:prSet presAssocID="{744893FD-41EC-46E9-823D-9B86BCA93D28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936C274-D579-4F35-9378-B7A5B7E3DD94}" type="pres">
      <dgm:prSet presAssocID="{744893FD-41EC-46E9-823D-9B86BCA93D28}" presName="rect4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A036CD-24C0-4CBF-A221-5239E3182BE8}" type="pres">
      <dgm:prSet presAssocID="{81AEA085-5D47-4F34-ADC9-459FA801DA9C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3308951-342E-4B54-878D-D63F1DE9BCF5}" type="pres">
      <dgm:prSet presAssocID="{81AEA085-5D47-4F34-ADC9-459FA801DA9C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35A8A55-B520-457E-8A70-8FE67F1B9AD7}" type="presOf" srcId="{D797EB30-84E3-4BB8-81B7-C3C6BDBF74EB}" destId="{B6CCB444-7EFF-455C-BF0A-FF7CCDFEB4FC}" srcOrd="0" destOrd="0" presId="urn:microsoft.com/office/officeart/2005/8/layout/target3"/>
    <dgm:cxn modelId="{BCA25D3D-0F7F-47F2-9564-DD6A3F4E3B0D}" type="presOf" srcId="{33BCDDC9-627B-4D06-AC14-75E5694CA738}" destId="{8936C274-D579-4F35-9378-B7A5B7E3DD94}" srcOrd="0" destOrd="0" presId="urn:microsoft.com/office/officeart/2005/8/layout/target3"/>
    <dgm:cxn modelId="{FBF20B56-5B51-43D1-908F-228A92E4D0AE}" srcId="{D797EB30-84E3-4BB8-81B7-C3C6BDBF74EB}" destId="{DA9D6639-8085-4E0C-8024-6E00E8E9A91D}" srcOrd="2" destOrd="0" parTransId="{9D3FCAFB-D9A5-4232-B6A3-BB760EE4F5EB}" sibTransId="{97DDD6C7-F854-4126-A152-4B9760ACCA45}"/>
    <dgm:cxn modelId="{011D1714-B361-4CF6-81BD-6A289AA8A391}" srcId="{9BAECA46-CB4F-43E1-9234-751246C2E304}" destId="{387EEA7E-BB6B-42A9-BAB4-601A647F6880}" srcOrd="1" destOrd="0" parTransId="{57D4BE0A-FA74-4A6E-965B-4FA7CD8F0F3D}" sibTransId="{7863C472-CD46-4505-9855-295184379CC6}"/>
    <dgm:cxn modelId="{206DD2B3-FD37-49A1-9B32-D93037013780}" type="presOf" srcId="{1DBBCABB-8239-4FFE-9CD4-88BA4C49980C}" destId="{8936C274-D579-4F35-9378-B7A5B7E3DD94}" srcOrd="0" destOrd="1" presId="urn:microsoft.com/office/officeart/2005/8/layout/target3"/>
    <dgm:cxn modelId="{AAC25BE8-BAEA-445F-B542-4DEC18CF3643}" srcId="{D797EB30-84E3-4BB8-81B7-C3C6BDBF74EB}" destId="{16B0FE9D-227F-4ED2-B1D5-D14DA806BC48}" srcOrd="0" destOrd="0" parTransId="{8815C1B3-7DE1-4A1D-ABDC-C4A2BACE23D5}" sibTransId="{987E81E6-580A-4C4E-B085-E4271AD2C1E4}"/>
    <dgm:cxn modelId="{6981B991-D5C5-4B47-9598-B6A169C57178}" type="presOf" srcId="{8544220C-172E-456E-BCA2-27DA8AA6C06E}" destId="{9F22BF0D-788E-4C1E-88E2-F17717DC0EB4}" srcOrd="0" destOrd="1" presId="urn:microsoft.com/office/officeart/2005/8/layout/target3"/>
    <dgm:cxn modelId="{36CF6BF9-8256-4C3F-98AD-118ABC61844E}" type="presOf" srcId="{9BAECA46-CB4F-43E1-9234-751246C2E304}" destId="{9DB15C15-1F4B-4156-B5F6-BBFC0D15E710}" srcOrd="0" destOrd="0" presId="urn:microsoft.com/office/officeart/2005/8/layout/target3"/>
    <dgm:cxn modelId="{FBDE6ADC-29C9-4AD0-87EE-E8CDC84D353E}" type="presOf" srcId="{81AEA085-5D47-4F34-ADC9-459FA801DA9C}" destId="{E1905909-2CFB-44C9-A4B0-0B7E226EEDAF}" srcOrd="0" destOrd="0" presId="urn:microsoft.com/office/officeart/2005/8/layout/target3"/>
    <dgm:cxn modelId="{8C654AD9-68DA-417D-8C1F-D6C7044EDC4C}" type="presOf" srcId="{FA1097D6-ADAF-40BC-8AF8-9D7FB36AC9AD}" destId="{A3308951-342E-4B54-878D-D63F1DE9BCF5}" srcOrd="0" destOrd="0" presId="urn:microsoft.com/office/officeart/2005/8/layout/target3"/>
    <dgm:cxn modelId="{44CA8A09-ABFE-4D26-A6A9-9D81FBCBB2F6}" srcId="{D797EB30-84E3-4BB8-81B7-C3C6BDBF74EB}" destId="{744893FD-41EC-46E9-823D-9B86BCA93D28}" srcOrd="3" destOrd="0" parTransId="{9BB1BB57-4B3D-48EB-8F8A-0CF2BC2B7846}" sibTransId="{48C19600-94FF-4008-AD37-D20BAB7D6251}"/>
    <dgm:cxn modelId="{9D2D4861-085F-4717-A54B-7997849C5E33}" srcId="{16B0FE9D-227F-4ED2-B1D5-D14DA806BC48}" destId="{60D70119-C4DE-4CAE-B767-A68E2CEDE8CA}" srcOrd="0" destOrd="0" parTransId="{7B2E9AB3-9B15-4A0B-9E05-46AE7087E30E}" sibTransId="{6E33714C-D8A9-4980-A72D-39261A37B768}"/>
    <dgm:cxn modelId="{E1A4643D-820D-4474-8495-F4DCC2E7E91E}" type="presOf" srcId="{16B0FE9D-227F-4ED2-B1D5-D14DA806BC48}" destId="{832671D3-D45C-4605-B5D6-DD4D73BACC6C}" srcOrd="1" destOrd="0" presId="urn:microsoft.com/office/officeart/2005/8/layout/target3"/>
    <dgm:cxn modelId="{9210E32A-9071-443D-B6DE-58C9B7B0E59D}" type="presOf" srcId="{8EE2CCED-E961-4E84-A0F6-2C8D76922F68}" destId="{9F22BF0D-788E-4C1E-88E2-F17717DC0EB4}" srcOrd="0" destOrd="0" presId="urn:microsoft.com/office/officeart/2005/8/layout/target3"/>
    <dgm:cxn modelId="{8CBAC859-42B8-480A-9515-E1B574A37B0D}" srcId="{744893FD-41EC-46E9-823D-9B86BCA93D28}" destId="{1DBBCABB-8239-4FFE-9CD4-88BA4C49980C}" srcOrd="1" destOrd="0" parTransId="{005695A7-BF26-4063-82FA-F62842425F57}" sibTransId="{34B09B64-120E-49CC-92E8-4E027B48D6DE}"/>
    <dgm:cxn modelId="{9FCF0E1C-03B3-4125-B293-7C5A4D5944D6}" srcId="{744893FD-41EC-46E9-823D-9B86BCA93D28}" destId="{33BCDDC9-627B-4D06-AC14-75E5694CA738}" srcOrd="0" destOrd="0" parTransId="{CDCF42ED-E994-46C3-A418-7B63AF9A73C7}" sibTransId="{19DD6081-A42B-4259-9426-8F45B93F91D8}"/>
    <dgm:cxn modelId="{55D51244-C98E-4083-AEFB-82330A40A4C1}" type="presOf" srcId="{DA9D6639-8085-4E0C-8024-6E00E8E9A91D}" destId="{9A1A2065-6DBB-4B36-A925-44BCE6645D8C}" srcOrd="1" destOrd="0" presId="urn:microsoft.com/office/officeart/2005/8/layout/target3"/>
    <dgm:cxn modelId="{0283D6D8-3688-4A4A-A2C2-AC8D0C99430D}" srcId="{D797EB30-84E3-4BB8-81B7-C3C6BDBF74EB}" destId="{81AEA085-5D47-4F34-ADC9-459FA801DA9C}" srcOrd="4" destOrd="0" parTransId="{B6E0383D-6502-44BF-AD5C-B782CBD2CE35}" sibTransId="{230139A7-937A-4D50-B42D-FCC0D10E37C4}"/>
    <dgm:cxn modelId="{07C3A373-22CA-4354-AC80-E1A75E2147BF}" type="presOf" srcId="{60D70119-C4DE-4CAE-B767-A68E2CEDE8CA}" destId="{05187DC4-7591-4068-AB34-9B5F04FBFDFD}" srcOrd="0" destOrd="0" presId="urn:microsoft.com/office/officeart/2005/8/layout/target3"/>
    <dgm:cxn modelId="{90292ECE-28EC-4A06-88CA-04638C3B2900}" type="presOf" srcId="{DA9D6639-8085-4E0C-8024-6E00E8E9A91D}" destId="{42AAF287-7CDB-41CF-82A2-F231B3AFE7EB}" srcOrd="0" destOrd="0" presId="urn:microsoft.com/office/officeart/2005/8/layout/target3"/>
    <dgm:cxn modelId="{BC49A0DC-BA32-4AC3-A1D5-28CFF900BE78}" srcId="{16B0FE9D-227F-4ED2-B1D5-D14DA806BC48}" destId="{71F5B6D1-603B-4131-897C-789075EB0EDC}" srcOrd="1" destOrd="0" parTransId="{7BF656EC-97FC-4342-A7F6-065FC64D7679}" sibTransId="{3EFF5954-1849-4D21-A6E6-4A8A001599AA}"/>
    <dgm:cxn modelId="{5669009E-6B8E-430A-AA50-BFC15B5269A9}" type="presOf" srcId="{71F5B6D1-603B-4131-897C-789075EB0EDC}" destId="{05187DC4-7591-4068-AB34-9B5F04FBFDFD}" srcOrd="0" destOrd="1" presId="urn:microsoft.com/office/officeart/2005/8/layout/target3"/>
    <dgm:cxn modelId="{D9237322-64A3-40C4-A126-0CA032C09007}" type="presOf" srcId="{744893FD-41EC-46E9-823D-9B86BCA93D28}" destId="{927E0F47-A0A2-4F9A-844A-FF1F0982EB29}" srcOrd="1" destOrd="0" presId="urn:microsoft.com/office/officeart/2005/8/layout/target3"/>
    <dgm:cxn modelId="{C2ED290C-1AC0-4C8E-95BD-0AD8096D89D6}" srcId="{81AEA085-5D47-4F34-ADC9-459FA801DA9C}" destId="{FA1097D6-ADAF-40BC-8AF8-9D7FB36AC9AD}" srcOrd="0" destOrd="0" parTransId="{BBD8B2F0-8ECE-4E30-B691-3B3BB384110A}" sibTransId="{BD52D259-0601-4458-A753-4FD095EC3FFB}"/>
    <dgm:cxn modelId="{77216939-FDBC-4B85-84FA-758A4F8E0EC3}" type="presOf" srcId="{9BAECA46-CB4F-43E1-9234-751246C2E304}" destId="{B28D1F7D-2B29-4FAB-A598-B32906B106C7}" srcOrd="1" destOrd="0" presId="urn:microsoft.com/office/officeart/2005/8/layout/target3"/>
    <dgm:cxn modelId="{5F208165-0E75-400E-9D8A-F0DE67AB198F}" srcId="{DA9D6639-8085-4E0C-8024-6E00E8E9A91D}" destId="{8544220C-172E-456E-BCA2-27DA8AA6C06E}" srcOrd="1" destOrd="0" parTransId="{C4BAF3A6-0984-4BF2-A739-13E73496A76A}" sibTransId="{B571989D-C27F-4220-ABD3-E4F3EFFAA89A}"/>
    <dgm:cxn modelId="{15040197-3FD3-4882-8B3A-3070F5349DFC}" srcId="{9BAECA46-CB4F-43E1-9234-751246C2E304}" destId="{C8753D12-A3EF-4419-8A44-568A14473117}" srcOrd="0" destOrd="0" parTransId="{F46972DA-345E-422E-8C78-A32F98BF09C7}" sibTransId="{CB7D30ED-7461-4A09-B148-59DBA90380EC}"/>
    <dgm:cxn modelId="{D5784352-554D-4011-809B-448D5BAF004F}" type="presOf" srcId="{387EEA7E-BB6B-42A9-BAB4-601A647F6880}" destId="{66BAE37E-F68D-4E5E-BF4E-88768A9EB8AA}" srcOrd="0" destOrd="1" presId="urn:microsoft.com/office/officeart/2005/8/layout/target3"/>
    <dgm:cxn modelId="{4EB0842F-19DE-4438-9451-2D53DEC9CDBB}" type="presOf" srcId="{81AEA085-5D47-4F34-ADC9-459FA801DA9C}" destId="{1EA036CD-24C0-4CBF-A221-5239E3182BE8}" srcOrd="1" destOrd="0" presId="urn:microsoft.com/office/officeart/2005/8/layout/target3"/>
    <dgm:cxn modelId="{722ED03E-9243-4C02-A9FF-C1C2872792D5}" srcId="{DA9D6639-8085-4E0C-8024-6E00E8E9A91D}" destId="{8EE2CCED-E961-4E84-A0F6-2C8D76922F68}" srcOrd="0" destOrd="0" parTransId="{28AD8C8C-D3B3-48F9-B23D-FDD201F2E001}" sibTransId="{3AAD9704-54EF-4D8E-B15D-246ED3F28F5E}"/>
    <dgm:cxn modelId="{7FF4C289-78F7-4667-B7FD-F5698B626B6D}" type="presOf" srcId="{744893FD-41EC-46E9-823D-9B86BCA93D28}" destId="{11AB8F5D-63F1-4036-A224-5F875536353E}" srcOrd="0" destOrd="0" presId="urn:microsoft.com/office/officeart/2005/8/layout/target3"/>
    <dgm:cxn modelId="{895752E7-5F9F-4757-A53A-E6BB197A972A}" srcId="{D797EB30-84E3-4BB8-81B7-C3C6BDBF74EB}" destId="{9BAECA46-CB4F-43E1-9234-751246C2E304}" srcOrd="1" destOrd="0" parTransId="{F935A9BE-10FC-4374-A0C5-884A4851916F}" sibTransId="{DF8DB196-1399-49CF-B6B7-D4B8F126BE60}"/>
    <dgm:cxn modelId="{74460A60-B7D3-4A57-BC0D-8E5A221FECBD}" type="presOf" srcId="{16B0FE9D-227F-4ED2-B1D5-D14DA806BC48}" destId="{D8EDA66E-ABFD-4A4D-8B1A-92C58170FD54}" srcOrd="0" destOrd="0" presId="urn:microsoft.com/office/officeart/2005/8/layout/target3"/>
    <dgm:cxn modelId="{5D1BA9C0-137B-4924-B6F0-7078691573C4}" type="presOf" srcId="{C8753D12-A3EF-4419-8A44-568A14473117}" destId="{66BAE37E-F68D-4E5E-BF4E-88768A9EB8AA}" srcOrd="0" destOrd="0" presId="urn:microsoft.com/office/officeart/2005/8/layout/target3"/>
    <dgm:cxn modelId="{1384719A-FE8C-4436-A625-CDC3BD14F212}" type="presParOf" srcId="{B6CCB444-7EFF-455C-BF0A-FF7CCDFEB4FC}" destId="{3C955FD0-7159-4B53-8974-BB3943C43765}" srcOrd="0" destOrd="0" presId="urn:microsoft.com/office/officeart/2005/8/layout/target3"/>
    <dgm:cxn modelId="{8517C979-BE2E-4009-B447-D0887C7F3522}" type="presParOf" srcId="{B6CCB444-7EFF-455C-BF0A-FF7CCDFEB4FC}" destId="{4357CE1E-2017-4109-BABD-816A1504927B}" srcOrd="1" destOrd="0" presId="urn:microsoft.com/office/officeart/2005/8/layout/target3"/>
    <dgm:cxn modelId="{7D4B8543-8FE1-4DE4-BCCE-92D4E6562B41}" type="presParOf" srcId="{B6CCB444-7EFF-455C-BF0A-FF7CCDFEB4FC}" destId="{D8EDA66E-ABFD-4A4D-8B1A-92C58170FD54}" srcOrd="2" destOrd="0" presId="urn:microsoft.com/office/officeart/2005/8/layout/target3"/>
    <dgm:cxn modelId="{D09A4319-7817-44A4-BF25-D1453CE68F36}" type="presParOf" srcId="{B6CCB444-7EFF-455C-BF0A-FF7CCDFEB4FC}" destId="{F27FCEF4-0FAC-4EFD-8BD5-5A204438EABB}" srcOrd="3" destOrd="0" presId="urn:microsoft.com/office/officeart/2005/8/layout/target3"/>
    <dgm:cxn modelId="{033E7C5C-F2FA-4CFF-BC4D-5A93AAF96861}" type="presParOf" srcId="{B6CCB444-7EFF-455C-BF0A-FF7CCDFEB4FC}" destId="{6ACBC268-2EC5-4BF1-9E79-29863FBDE6D8}" srcOrd="4" destOrd="0" presId="urn:microsoft.com/office/officeart/2005/8/layout/target3"/>
    <dgm:cxn modelId="{8C1ABC93-DB73-4C0D-83AB-3CB14748D666}" type="presParOf" srcId="{B6CCB444-7EFF-455C-BF0A-FF7CCDFEB4FC}" destId="{9DB15C15-1F4B-4156-B5F6-BBFC0D15E710}" srcOrd="5" destOrd="0" presId="urn:microsoft.com/office/officeart/2005/8/layout/target3"/>
    <dgm:cxn modelId="{4DDA1342-5BB0-4379-A945-CD8832552658}" type="presParOf" srcId="{B6CCB444-7EFF-455C-BF0A-FF7CCDFEB4FC}" destId="{BCD30BB5-4A4E-4265-B8CD-B7451ABF766A}" srcOrd="6" destOrd="0" presId="urn:microsoft.com/office/officeart/2005/8/layout/target3"/>
    <dgm:cxn modelId="{73682C8D-A99F-4F4E-8354-92101DAC3296}" type="presParOf" srcId="{B6CCB444-7EFF-455C-BF0A-FF7CCDFEB4FC}" destId="{ED48C15C-CC6F-491D-A394-7DB8AEFF25DA}" srcOrd="7" destOrd="0" presId="urn:microsoft.com/office/officeart/2005/8/layout/target3"/>
    <dgm:cxn modelId="{DC8FF4A0-11CC-46E5-B527-9CC82A38544E}" type="presParOf" srcId="{B6CCB444-7EFF-455C-BF0A-FF7CCDFEB4FC}" destId="{42AAF287-7CDB-41CF-82A2-F231B3AFE7EB}" srcOrd="8" destOrd="0" presId="urn:microsoft.com/office/officeart/2005/8/layout/target3"/>
    <dgm:cxn modelId="{89856328-C660-40DC-981C-FB6B08A51587}" type="presParOf" srcId="{B6CCB444-7EFF-455C-BF0A-FF7CCDFEB4FC}" destId="{03F649A9-9C9F-48D6-B777-ACC9F2C5343A}" srcOrd="9" destOrd="0" presId="urn:microsoft.com/office/officeart/2005/8/layout/target3"/>
    <dgm:cxn modelId="{7B443535-D15F-4944-A1AA-A8B6BAFA0C83}" type="presParOf" srcId="{B6CCB444-7EFF-455C-BF0A-FF7CCDFEB4FC}" destId="{34089DFB-6E0F-404B-A9FA-3D45B1D390A8}" srcOrd="10" destOrd="0" presId="urn:microsoft.com/office/officeart/2005/8/layout/target3"/>
    <dgm:cxn modelId="{56634B34-BF46-4340-B9E0-8C9C7CCC6604}" type="presParOf" srcId="{B6CCB444-7EFF-455C-BF0A-FF7CCDFEB4FC}" destId="{11AB8F5D-63F1-4036-A224-5F875536353E}" srcOrd="11" destOrd="0" presId="urn:microsoft.com/office/officeart/2005/8/layout/target3"/>
    <dgm:cxn modelId="{140A13CF-2465-44DE-992F-EA7047EFFD4B}" type="presParOf" srcId="{B6CCB444-7EFF-455C-BF0A-FF7CCDFEB4FC}" destId="{80162C38-B6C5-475A-AF69-B8053E75E93A}" srcOrd="12" destOrd="0" presId="urn:microsoft.com/office/officeart/2005/8/layout/target3"/>
    <dgm:cxn modelId="{557443C4-DAE6-4D1A-AE9F-833EE26D4DB2}" type="presParOf" srcId="{B6CCB444-7EFF-455C-BF0A-FF7CCDFEB4FC}" destId="{C7663DF9-51B8-43B3-9C51-03DAD6B24D5F}" srcOrd="13" destOrd="0" presId="urn:microsoft.com/office/officeart/2005/8/layout/target3"/>
    <dgm:cxn modelId="{435574E0-B120-4D05-BFBB-58CB3CBD52A9}" type="presParOf" srcId="{B6CCB444-7EFF-455C-BF0A-FF7CCDFEB4FC}" destId="{E1905909-2CFB-44C9-A4B0-0B7E226EEDAF}" srcOrd="14" destOrd="0" presId="urn:microsoft.com/office/officeart/2005/8/layout/target3"/>
    <dgm:cxn modelId="{CF03D3AC-441F-4EF7-86BB-363FDE878F49}" type="presParOf" srcId="{B6CCB444-7EFF-455C-BF0A-FF7CCDFEB4FC}" destId="{832671D3-D45C-4605-B5D6-DD4D73BACC6C}" srcOrd="15" destOrd="0" presId="urn:microsoft.com/office/officeart/2005/8/layout/target3"/>
    <dgm:cxn modelId="{71308D71-6C7C-4A9E-9AFE-8D7933DBA68C}" type="presParOf" srcId="{B6CCB444-7EFF-455C-BF0A-FF7CCDFEB4FC}" destId="{05187DC4-7591-4068-AB34-9B5F04FBFDFD}" srcOrd="16" destOrd="0" presId="urn:microsoft.com/office/officeart/2005/8/layout/target3"/>
    <dgm:cxn modelId="{54E5758E-65FB-4805-9223-BF588D33E064}" type="presParOf" srcId="{B6CCB444-7EFF-455C-BF0A-FF7CCDFEB4FC}" destId="{B28D1F7D-2B29-4FAB-A598-B32906B106C7}" srcOrd="17" destOrd="0" presId="urn:microsoft.com/office/officeart/2005/8/layout/target3"/>
    <dgm:cxn modelId="{3A63732B-1E99-4DD7-A8CA-D068D08A0652}" type="presParOf" srcId="{B6CCB444-7EFF-455C-BF0A-FF7CCDFEB4FC}" destId="{66BAE37E-F68D-4E5E-BF4E-88768A9EB8AA}" srcOrd="18" destOrd="0" presId="urn:microsoft.com/office/officeart/2005/8/layout/target3"/>
    <dgm:cxn modelId="{045D8C65-B50A-475C-9351-396B37111C77}" type="presParOf" srcId="{B6CCB444-7EFF-455C-BF0A-FF7CCDFEB4FC}" destId="{9A1A2065-6DBB-4B36-A925-44BCE6645D8C}" srcOrd="19" destOrd="0" presId="urn:microsoft.com/office/officeart/2005/8/layout/target3"/>
    <dgm:cxn modelId="{DC102E6D-4635-4482-B292-A047100CE79B}" type="presParOf" srcId="{B6CCB444-7EFF-455C-BF0A-FF7CCDFEB4FC}" destId="{9F22BF0D-788E-4C1E-88E2-F17717DC0EB4}" srcOrd="20" destOrd="0" presId="urn:microsoft.com/office/officeart/2005/8/layout/target3"/>
    <dgm:cxn modelId="{F4554BD3-F28D-4A10-ACAE-5CB40EF28AD4}" type="presParOf" srcId="{B6CCB444-7EFF-455C-BF0A-FF7CCDFEB4FC}" destId="{927E0F47-A0A2-4F9A-844A-FF1F0982EB29}" srcOrd="21" destOrd="0" presId="urn:microsoft.com/office/officeart/2005/8/layout/target3"/>
    <dgm:cxn modelId="{29513C23-6B0B-4F09-9101-BD33C052C196}" type="presParOf" srcId="{B6CCB444-7EFF-455C-BF0A-FF7CCDFEB4FC}" destId="{8936C274-D579-4F35-9378-B7A5B7E3DD94}" srcOrd="22" destOrd="0" presId="urn:microsoft.com/office/officeart/2005/8/layout/target3"/>
    <dgm:cxn modelId="{721BF069-DCBA-43E2-A0B8-C32933EB5B12}" type="presParOf" srcId="{B6CCB444-7EFF-455C-BF0A-FF7CCDFEB4FC}" destId="{1EA036CD-24C0-4CBF-A221-5239E3182BE8}" srcOrd="23" destOrd="0" presId="urn:microsoft.com/office/officeart/2005/8/layout/target3"/>
    <dgm:cxn modelId="{2A0476DA-11B3-4669-AB3A-AD59E74828A0}" type="presParOf" srcId="{B6CCB444-7EFF-455C-BF0A-FF7CCDFEB4FC}" destId="{A3308951-342E-4B54-878D-D63F1DE9BCF5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36D5E20-A39F-432D-9684-96788903DB6D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9B6C0D9-4DE6-4760-B8C5-6404420CD0BE}">
      <dgm:prSet phldrT="[Texto]" custT="1"/>
      <dgm:spPr/>
      <dgm:t>
        <a:bodyPr/>
        <a:lstStyle/>
        <a:p>
          <a:r>
            <a:rPr lang="es-AR" sz="1800" b="0" dirty="0" smtClean="0"/>
            <a:t>Presentación </a:t>
          </a:r>
          <a:endParaRPr lang="es-AR" sz="1800" b="0" dirty="0"/>
        </a:p>
      </dgm:t>
    </dgm:pt>
    <dgm:pt modelId="{149C41AA-A804-432D-8208-38978BBA3E07}" type="parTrans" cxnId="{8A2BCEBA-8339-4ED3-B9A2-03FEFE65368E}">
      <dgm:prSet/>
      <dgm:spPr/>
      <dgm:t>
        <a:bodyPr/>
        <a:lstStyle/>
        <a:p>
          <a:endParaRPr lang="es-AR"/>
        </a:p>
      </dgm:t>
    </dgm:pt>
    <dgm:pt modelId="{AF26D10B-6277-42ED-86F3-FF29CAA214BE}" type="sibTrans" cxnId="{8A2BCEBA-8339-4ED3-B9A2-03FEFE65368E}">
      <dgm:prSet/>
      <dgm:spPr/>
      <dgm:t>
        <a:bodyPr/>
        <a:lstStyle/>
        <a:p>
          <a:endParaRPr lang="es-AR"/>
        </a:p>
      </dgm:t>
    </dgm:pt>
    <dgm:pt modelId="{DED10456-67F9-42ED-9421-33B49240D1EC}">
      <dgm:prSet phldrT="[Texto]" custT="1"/>
      <dgm:spPr/>
      <dgm:t>
        <a:bodyPr/>
        <a:lstStyle/>
        <a:p>
          <a:r>
            <a:rPr lang="es-AR" sz="1800" b="0" dirty="0" smtClean="0"/>
            <a:t>++ Investigación y tesis</a:t>
          </a:r>
          <a:endParaRPr lang="es-AR" sz="1800" b="0" dirty="0"/>
        </a:p>
      </dgm:t>
    </dgm:pt>
    <dgm:pt modelId="{E799C3D9-133A-44FE-AA24-1772D58B7395}" type="parTrans" cxnId="{943B8D90-CBBA-463E-AEAA-1D248E88B430}">
      <dgm:prSet/>
      <dgm:spPr/>
      <dgm:t>
        <a:bodyPr/>
        <a:lstStyle/>
        <a:p>
          <a:endParaRPr lang="es-AR"/>
        </a:p>
      </dgm:t>
    </dgm:pt>
    <dgm:pt modelId="{3958DFB0-E24B-48D4-9D0D-141C372E2CB6}" type="sibTrans" cxnId="{943B8D90-CBBA-463E-AEAA-1D248E88B430}">
      <dgm:prSet/>
      <dgm:spPr/>
      <dgm:t>
        <a:bodyPr/>
        <a:lstStyle/>
        <a:p>
          <a:endParaRPr lang="es-AR"/>
        </a:p>
      </dgm:t>
    </dgm:pt>
    <dgm:pt modelId="{43536441-624F-4374-851E-BA5F3DFA19CF}">
      <dgm:prSet phldrT="[Texto]" custT="1"/>
      <dgm:spPr/>
      <dgm:t>
        <a:bodyPr/>
        <a:lstStyle/>
        <a:p>
          <a:r>
            <a:rPr lang="es-AR" sz="1800" b="0" dirty="0" smtClean="0"/>
            <a:t>- Profesión</a:t>
          </a:r>
          <a:endParaRPr lang="es-AR" sz="1800" b="0" dirty="0"/>
        </a:p>
      </dgm:t>
    </dgm:pt>
    <dgm:pt modelId="{2AE58D4C-9776-4F61-829E-E41A9B160874}" type="parTrans" cxnId="{BF4F3C95-D0B1-4DA5-96DA-C9AD5A2D635D}">
      <dgm:prSet/>
      <dgm:spPr/>
      <dgm:t>
        <a:bodyPr/>
        <a:lstStyle/>
        <a:p>
          <a:endParaRPr lang="es-AR"/>
        </a:p>
      </dgm:t>
    </dgm:pt>
    <dgm:pt modelId="{424D47A8-644E-4E51-B5BB-4551F004641A}" type="sibTrans" cxnId="{BF4F3C95-D0B1-4DA5-96DA-C9AD5A2D635D}">
      <dgm:prSet/>
      <dgm:spPr/>
      <dgm:t>
        <a:bodyPr/>
        <a:lstStyle/>
        <a:p>
          <a:endParaRPr lang="es-AR"/>
        </a:p>
      </dgm:t>
    </dgm:pt>
    <dgm:pt modelId="{91E9D34B-21F9-464A-BAF5-4A16FED5B40B}">
      <dgm:prSet phldrT="[Texto]" custT="1"/>
      <dgm:spPr/>
      <dgm:t>
        <a:bodyPr/>
        <a:lstStyle/>
        <a:p>
          <a:r>
            <a:rPr lang="es-AR" sz="1800" b="0" dirty="0" smtClean="0"/>
            <a:t>Desarrollo</a:t>
          </a:r>
          <a:endParaRPr lang="es-AR" sz="1800" b="0" dirty="0"/>
        </a:p>
      </dgm:t>
    </dgm:pt>
    <dgm:pt modelId="{02456C78-A54F-472C-ABA6-AF8C4378C923}" type="parTrans" cxnId="{93D3B4C4-60EB-4221-9422-C9189F3B8080}">
      <dgm:prSet/>
      <dgm:spPr/>
      <dgm:t>
        <a:bodyPr/>
        <a:lstStyle/>
        <a:p>
          <a:endParaRPr lang="es-AR"/>
        </a:p>
      </dgm:t>
    </dgm:pt>
    <dgm:pt modelId="{EADAAFE8-03FF-4836-BB78-AA96D5CA9C3E}" type="sibTrans" cxnId="{93D3B4C4-60EB-4221-9422-C9189F3B8080}">
      <dgm:prSet/>
      <dgm:spPr/>
      <dgm:t>
        <a:bodyPr/>
        <a:lstStyle/>
        <a:p>
          <a:endParaRPr lang="es-AR"/>
        </a:p>
      </dgm:t>
    </dgm:pt>
    <dgm:pt modelId="{E69575EC-C634-4CCA-82DA-D77397141FB1}">
      <dgm:prSet phldrT="[Texto]" custT="1"/>
      <dgm:spPr/>
      <dgm:t>
        <a:bodyPr/>
        <a:lstStyle/>
        <a:p>
          <a:r>
            <a:rPr lang="es-AR" sz="1800" b="0" dirty="0" smtClean="0"/>
            <a:t>++ Investigación y tesis</a:t>
          </a:r>
          <a:endParaRPr lang="es-AR" sz="1800" b="0" dirty="0"/>
        </a:p>
      </dgm:t>
    </dgm:pt>
    <dgm:pt modelId="{C8ADBBF7-86C0-445B-B151-95765192C2EE}" type="parTrans" cxnId="{4263555F-9690-400E-B8AD-C77783F67C2C}">
      <dgm:prSet/>
      <dgm:spPr/>
      <dgm:t>
        <a:bodyPr/>
        <a:lstStyle/>
        <a:p>
          <a:endParaRPr lang="es-AR"/>
        </a:p>
      </dgm:t>
    </dgm:pt>
    <dgm:pt modelId="{D06CA874-DCDC-44ED-BE95-351F4848A5B3}" type="sibTrans" cxnId="{4263555F-9690-400E-B8AD-C77783F67C2C}">
      <dgm:prSet/>
      <dgm:spPr/>
      <dgm:t>
        <a:bodyPr/>
        <a:lstStyle/>
        <a:p>
          <a:endParaRPr lang="es-AR"/>
        </a:p>
      </dgm:t>
    </dgm:pt>
    <dgm:pt modelId="{38ABB9BE-D29D-46D0-A029-7E46309C8FA8}">
      <dgm:prSet phldrT="[Texto]" custT="1"/>
      <dgm:spPr/>
      <dgm:t>
        <a:bodyPr/>
        <a:lstStyle/>
        <a:p>
          <a:r>
            <a:rPr lang="es-AR" sz="1800" b="0" dirty="0" smtClean="0"/>
            <a:t>- Profesión</a:t>
          </a:r>
          <a:endParaRPr lang="es-AR" sz="1800" b="0" dirty="0"/>
        </a:p>
      </dgm:t>
    </dgm:pt>
    <dgm:pt modelId="{766159BE-FBEB-4622-AA08-0FAEFCC72121}" type="parTrans" cxnId="{8AB1E878-79B4-4388-A2BC-0432C5EB1CCC}">
      <dgm:prSet/>
      <dgm:spPr/>
      <dgm:t>
        <a:bodyPr/>
        <a:lstStyle/>
        <a:p>
          <a:endParaRPr lang="es-AR"/>
        </a:p>
      </dgm:t>
    </dgm:pt>
    <dgm:pt modelId="{30AD43D1-0410-4746-8896-64D656BAD2B5}" type="sibTrans" cxnId="{8AB1E878-79B4-4388-A2BC-0432C5EB1CCC}">
      <dgm:prSet/>
      <dgm:spPr/>
      <dgm:t>
        <a:bodyPr/>
        <a:lstStyle/>
        <a:p>
          <a:endParaRPr lang="es-AR"/>
        </a:p>
      </dgm:t>
    </dgm:pt>
    <dgm:pt modelId="{168E2D8A-241B-4DEF-B545-0802764A51F9}">
      <dgm:prSet phldrT="[Texto]" custT="1"/>
      <dgm:spPr/>
      <dgm:t>
        <a:bodyPr/>
        <a:lstStyle/>
        <a:p>
          <a:r>
            <a:rPr lang="es-AR" sz="1800" b="0" dirty="0" smtClean="0"/>
            <a:t>Revisión </a:t>
          </a:r>
          <a:endParaRPr lang="es-AR" sz="1800" b="0" dirty="0"/>
        </a:p>
      </dgm:t>
    </dgm:pt>
    <dgm:pt modelId="{F2B690DE-FED8-4C6A-AD65-000AF96D2C5A}" type="parTrans" cxnId="{954A1BAF-2728-4887-8412-B0BED8BD12FA}">
      <dgm:prSet/>
      <dgm:spPr/>
      <dgm:t>
        <a:bodyPr/>
        <a:lstStyle/>
        <a:p>
          <a:endParaRPr lang="es-AR"/>
        </a:p>
      </dgm:t>
    </dgm:pt>
    <dgm:pt modelId="{879270F6-CD20-45B4-8EF0-53C98B2185BA}" type="sibTrans" cxnId="{954A1BAF-2728-4887-8412-B0BED8BD12FA}">
      <dgm:prSet/>
      <dgm:spPr/>
      <dgm:t>
        <a:bodyPr/>
        <a:lstStyle/>
        <a:p>
          <a:endParaRPr lang="es-AR"/>
        </a:p>
      </dgm:t>
    </dgm:pt>
    <dgm:pt modelId="{638D9B08-2D7C-41C9-BD46-99958F86F4F3}">
      <dgm:prSet phldrT="[Texto]" custT="1"/>
      <dgm:spPr/>
      <dgm:t>
        <a:bodyPr/>
        <a:lstStyle/>
        <a:p>
          <a:r>
            <a:rPr lang="es-AR" sz="1800" b="0" dirty="0" smtClean="0"/>
            <a:t>++Investigación y tesis</a:t>
          </a:r>
          <a:endParaRPr lang="es-AR" sz="1800" b="0" dirty="0"/>
        </a:p>
      </dgm:t>
    </dgm:pt>
    <dgm:pt modelId="{5104D89E-CD94-48A3-9F89-E7C083AF2EA3}" type="parTrans" cxnId="{34146C10-7449-4D55-81B6-CA541BBDABF8}">
      <dgm:prSet/>
      <dgm:spPr/>
      <dgm:t>
        <a:bodyPr/>
        <a:lstStyle/>
        <a:p>
          <a:endParaRPr lang="es-AR"/>
        </a:p>
      </dgm:t>
    </dgm:pt>
    <dgm:pt modelId="{BF3B2FE6-E261-4423-AC64-4DB4A953F868}" type="sibTrans" cxnId="{34146C10-7449-4D55-81B6-CA541BBDABF8}">
      <dgm:prSet/>
      <dgm:spPr/>
      <dgm:t>
        <a:bodyPr/>
        <a:lstStyle/>
        <a:p>
          <a:endParaRPr lang="es-AR"/>
        </a:p>
      </dgm:t>
    </dgm:pt>
    <dgm:pt modelId="{AD5FBFA5-BCEE-48C4-B566-3785CCD41BE0}">
      <dgm:prSet phldrT="[Texto]" custT="1"/>
      <dgm:spPr/>
      <dgm:t>
        <a:bodyPr/>
        <a:lstStyle/>
        <a:p>
          <a:r>
            <a:rPr lang="es-AR" sz="1800" b="0" dirty="0" smtClean="0"/>
            <a:t>- Profesión</a:t>
          </a:r>
          <a:endParaRPr lang="es-AR" sz="1800" b="0" dirty="0"/>
        </a:p>
      </dgm:t>
    </dgm:pt>
    <dgm:pt modelId="{E74DFDCF-4C60-4F88-BFB9-0B7DECF88D6E}" type="parTrans" cxnId="{91F8D952-6B67-4EFA-BC3D-93A267054DC8}">
      <dgm:prSet/>
      <dgm:spPr/>
      <dgm:t>
        <a:bodyPr/>
        <a:lstStyle/>
        <a:p>
          <a:endParaRPr lang="es-AR"/>
        </a:p>
      </dgm:t>
    </dgm:pt>
    <dgm:pt modelId="{5604385E-CEEF-4B2D-9406-98EE941FDAB6}" type="sibTrans" cxnId="{91F8D952-6B67-4EFA-BC3D-93A267054DC8}">
      <dgm:prSet/>
      <dgm:spPr/>
      <dgm:t>
        <a:bodyPr/>
        <a:lstStyle/>
        <a:p>
          <a:endParaRPr lang="es-AR"/>
        </a:p>
      </dgm:t>
    </dgm:pt>
    <dgm:pt modelId="{1999386F-936D-48CB-8A85-D6B63B52348A}">
      <dgm:prSet phldrT="[Texto]" custT="1"/>
      <dgm:spPr/>
      <dgm:t>
        <a:bodyPr/>
        <a:lstStyle/>
        <a:p>
          <a:r>
            <a:rPr lang="es-AR" sz="1800" b="0" dirty="0" err="1" smtClean="0"/>
            <a:t>Reproblematización</a:t>
          </a:r>
          <a:endParaRPr lang="es-AR" sz="1800" b="0" dirty="0"/>
        </a:p>
      </dgm:t>
    </dgm:pt>
    <dgm:pt modelId="{F16D3868-3922-4C2C-A6B5-5A68F5F4E873}" type="parTrans" cxnId="{2ACA6091-F9A1-4990-A2CC-D9A7E9A62183}">
      <dgm:prSet/>
      <dgm:spPr/>
      <dgm:t>
        <a:bodyPr/>
        <a:lstStyle/>
        <a:p>
          <a:endParaRPr lang="es-AR"/>
        </a:p>
      </dgm:t>
    </dgm:pt>
    <dgm:pt modelId="{40A5155B-963F-40CC-AA53-ABCEAD4C3752}" type="sibTrans" cxnId="{2ACA6091-F9A1-4990-A2CC-D9A7E9A62183}">
      <dgm:prSet/>
      <dgm:spPr/>
      <dgm:t>
        <a:bodyPr/>
        <a:lstStyle/>
        <a:p>
          <a:endParaRPr lang="es-AR"/>
        </a:p>
      </dgm:t>
    </dgm:pt>
    <dgm:pt modelId="{09E1A94F-1B2B-4673-A5DD-C3AEAD0B77FA}">
      <dgm:prSet phldrT="[Texto]" custT="1"/>
      <dgm:spPr/>
      <dgm:t>
        <a:bodyPr/>
        <a:lstStyle/>
        <a:p>
          <a:r>
            <a:rPr lang="es-AR" sz="1800" b="0" dirty="0" smtClean="0"/>
            <a:t>- Investigación y tesis</a:t>
          </a:r>
          <a:endParaRPr lang="es-AR" sz="1800" b="0" dirty="0"/>
        </a:p>
      </dgm:t>
    </dgm:pt>
    <dgm:pt modelId="{5643AB29-B037-4062-B3A5-4E7AC58C990E}" type="parTrans" cxnId="{512FEB5A-02C7-4B3C-A25E-1408432441AB}">
      <dgm:prSet/>
      <dgm:spPr/>
      <dgm:t>
        <a:bodyPr/>
        <a:lstStyle/>
        <a:p>
          <a:endParaRPr lang="es-AR"/>
        </a:p>
      </dgm:t>
    </dgm:pt>
    <dgm:pt modelId="{6A3B091D-DDFA-45D4-90E4-A83BE9499322}" type="sibTrans" cxnId="{512FEB5A-02C7-4B3C-A25E-1408432441AB}">
      <dgm:prSet/>
      <dgm:spPr/>
      <dgm:t>
        <a:bodyPr/>
        <a:lstStyle/>
        <a:p>
          <a:endParaRPr lang="es-AR"/>
        </a:p>
      </dgm:t>
    </dgm:pt>
    <dgm:pt modelId="{A17F1C8D-D1B2-4B2D-99E5-26BF217D8CEC}">
      <dgm:prSet phldrT="[Texto]" custT="1"/>
      <dgm:spPr/>
      <dgm:t>
        <a:bodyPr/>
        <a:lstStyle/>
        <a:p>
          <a:r>
            <a:rPr lang="es-AR" sz="1800" b="0" dirty="0" smtClean="0"/>
            <a:t>++ Profesión</a:t>
          </a:r>
          <a:endParaRPr lang="es-AR" sz="1800" b="0" dirty="0"/>
        </a:p>
      </dgm:t>
    </dgm:pt>
    <dgm:pt modelId="{0B5BCD6E-E524-48AC-AD5A-ABF177934D54}" type="parTrans" cxnId="{ECDD0D63-AFC7-41E6-A831-9C42D6CCBE18}">
      <dgm:prSet/>
      <dgm:spPr/>
      <dgm:t>
        <a:bodyPr/>
        <a:lstStyle/>
        <a:p>
          <a:endParaRPr lang="es-AR"/>
        </a:p>
      </dgm:t>
    </dgm:pt>
    <dgm:pt modelId="{EA236AC6-64EC-4045-BA27-E19F2EDE9490}" type="sibTrans" cxnId="{ECDD0D63-AFC7-41E6-A831-9C42D6CCBE18}">
      <dgm:prSet/>
      <dgm:spPr/>
      <dgm:t>
        <a:bodyPr/>
        <a:lstStyle/>
        <a:p>
          <a:endParaRPr lang="es-AR"/>
        </a:p>
      </dgm:t>
    </dgm:pt>
    <dgm:pt modelId="{DEBB0C6B-6EDF-4CDB-91B1-E0AE265B215F}">
      <dgm:prSet phldrT="[Texto]" custT="1"/>
      <dgm:spPr/>
      <dgm:t>
        <a:bodyPr/>
        <a:lstStyle/>
        <a:p>
          <a:r>
            <a:rPr lang="es-AR" sz="1800" b="0" dirty="0" smtClean="0"/>
            <a:t>Agradecimientos</a:t>
          </a:r>
          <a:endParaRPr lang="es-AR" sz="1800" b="0" dirty="0"/>
        </a:p>
      </dgm:t>
    </dgm:pt>
    <dgm:pt modelId="{92143CBC-A004-426D-9074-CD8DD65E7098}" type="parTrans" cxnId="{A56C118E-C1BF-4F9C-AF38-B843C4466F8E}">
      <dgm:prSet/>
      <dgm:spPr/>
      <dgm:t>
        <a:bodyPr/>
        <a:lstStyle/>
        <a:p>
          <a:endParaRPr lang="es-AR"/>
        </a:p>
      </dgm:t>
    </dgm:pt>
    <dgm:pt modelId="{2D79B956-E3EC-4C2B-B310-512047E9478B}" type="sibTrans" cxnId="{A56C118E-C1BF-4F9C-AF38-B843C4466F8E}">
      <dgm:prSet/>
      <dgm:spPr/>
      <dgm:t>
        <a:bodyPr/>
        <a:lstStyle/>
        <a:p>
          <a:endParaRPr lang="es-AR"/>
        </a:p>
      </dgm:t>
    </dgm:pt>
    <dgm:pt modelId="{ABE1B0E0-12BF-406E-895D-B0B365FBF72E}">
      <dgm:prSet phldrT="[Texto]" custT="1"/>
      <dgm:spPr/>
      <dgm:t>
        <a:bodyPr/>
        <a:lstStyle/>
        <a:p>
          <a:r>
            <a:rPr lang="es-AR" sz="1800" b="0" dirty="0" smtClean="0"/>
            <a:t>+ Tesis</a:t>
          </a:r>
          <a:endParaRPr lang="es-AR" sz="1800" b="0" dirty="0"/>
        </a:p>
      </dgm:t>
    </dgm:pt>
    <dgm:pt modelId="{1588799F-FA90-4B8F-AC0C-1B5CF50C02C5}" type="parTrans" cxnId="{1F9DEB67-193C-4684-9452-335B2B2D9932}">
      <dgm:prSet/>
      <dgm:spPr/>
      <dgm:t>
        <a:bodyPr/>
        <a:lstStyle/>
        <a:p>
          <a:endParaRPr lang="es-AR"/>
        </a:p>
      </dgm:t>
    </dgm:pt>
    <dgm:pt modelId="{92F98643-1C9C-4ED0-9ED6-92006A95E698}" type="sibTrans" cxnId="{1F9DEB67-193C-4684-9452-335B2B2D9932}">
      <dgm:prSet/>
      <dgm:spPr/>
      <dgm:t>
        <a:bodyPr/>
        <a:lstStyle/>
        <a:p>
          <a:endParaRPr lang="es-AR"/>
        </a:p>
      </dgm:t>
    </dgm:pt>
    <dgm:pt modelId="{4F8259C1-5D4B-4095-931B-267C2C8B8BA4}">
      <dgm:prSet phldrT="[Texto]" custT="1"/>
      <dgm:spPr/>
      <dgm:t>
        <a:bodyPr/>
        <a:lstStyle/>
        <a:p>
          <a:r>
            <a:rPr lang="es-AR" sz="1800" b="0" dirty="0" smtClean="0"/>
            <a:t>+++ Profesión</a:t>
          </a:r>
          <a:endParaRPr lang="es-AR" sz="1800" b="0" dirty="0"/>
        </a:p>
      </dgm:t>
    </dgm:pt>
    <dgm:pt modelId="{16FE37A8-0910-44BC-9779-176F8C50173B}" type="parTrans" cxnId="{589BF652-E268-401D-85AF-949EAF8E6E7C}">
      <dgm:prSet/>
      <dgm:spPr/>
      <dgm:t>
        <a:bodyPr/>
        <a:lstStyle/>
        <a:p>
          <a:endParaRPr lang="es-AR"/>
        </a:p>
      </dgm:t>
    </dgm:pt>
    <dgm:pt modelId="{8C87B42C-8AD5-4FD8-942A-E2002EAA81D3}" type="sibTrans" cxnId="{589BF652-E268-401D-85AF-949EAF8E6E7C}">
      <dgm:prSet/>
      <dgm:spPr/>
      <dgm:t>
        <a:bodyPr/>
        <a:lstStyle/>
        <a:p>
          <a:endParaRPr lang="es-AR"/>
        </a:p>
      </dgm:t>
    </dgm:pt>
    <dgm:pt modelId="{C4F75453-D141-4E46-9820-9379518EBA57}" type="pres">
      <dgm:prSet presAssocID="{736D5E20-A39F-432D-9684-96788903DB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1A42CF9-EF7B-461A-8CB6-F55C5C93FD60}" type="pres">
      <dgm:prSet presAssocID="{69B6C0D9-4DE6-4760-B8C5-6404420CD0BE}" presName="linNode" presStyleCnt="0"/>
      <dgm:spPr/>
    </dgm:pt>
    <dgm:pt modelId="{0672F376-A7EA-4BCA-BD2E-4A16C6751CA9}" type="pres">
      <dgm:prSet presAssocID="{69B6C0D9-4DE6-4760-B8C5-6404420CD0BE}" presName="parTx" presStyleLbl="revTx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08EEDDD-ADD2-4D91-ABF8-D5F9B17735DE}" type="pres">
      <dgm:prSet presAssocID="{69B6C0D9-4DE6-4760-B8C5-6404420CD0BE}" presName="bracket" presStyleLbl="parChTrans1D1" presStyleIdx="0" presStyleCnt="5"/>
      <dgm:spPr/>
    </dgm:pt>
    <dgm:pt modelId="{DCD7D182-DAE0-4A7C-AF16-EF327513557E}" type="pres">
      <dgm:prSet presAssocID="{69B6C0D9-4DE6-4760-B8C5-6404420CD0BE}" presName="spH" presStyleCnt="0"/>
      <dgm:spPr/>
    </dgm:pt>
    <dgm:pt modelId="{AF5E0D2E-28DA-4AD8-AA98-1FE6402AD215}" type="pres">
      <dgm:prSet presAssocID="{69B6C0D9-4DE6-4760-B8C5-6404420CD0BE}" presName="des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CBDE2-809F-49D1-BCC1-74D6D255421B}" type="pres">
      <dgm:prSet presAssocID="{AF26D10B-6277-42ED-86F3-FF29CAA214BE}" presName="spV" presStyleCnt="0"/>
      <dgm:spPr/>
    </dgm:pt>
    <dgm:pt modelId="{B4A4F1E9-C6AA-4645-B9DE-4618FBE0F81E}" type="pres">
      <dgm:prSet presAssocID="{91E9D34B-21F9-464A-BAF5-4A16FED5B40B}" presName="linNode" presStyleCnt="0"/>
      <dgm:spPr/>
    </dgm:pt>
    <dgm:pt modelId="{9BCD0F3C-D3C8-4BE2-ADF4-4DBFB33D0037}" type="pres">
      <dgm:prSet presAssocID="{91E9D34B-21F9-464A-BAF5-4A16FED5B40B}" presName="parTx" presStyleLbl="revTx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CDE26-0097-4B49-8C4B-9ED2C8D4B8E2}" type="pres">
      <dgm:prSet presAssocID="{91E9D34B-21F9-464A-BAF5-4A16FED5B40B}" presName="bracket" presStyleLbl="parChTrans1D1" presStyleIdx="1" presStyleCnt="5"/>
      <dgm:spPr/>
    </dgm:pt>
    <dgm:pt modelId="{244D6080-0A90-4BF5-A00C-E8D1EC6184CD}" type="pres">
      <dgm:prSet presAssocID="{91E9D34B-21F9-464A-BAF5-4A16FED5B40B}" presName="spH" presStyleCnt="0"/>
      <dgm:spPr/>
    </dgm:pt>
    <dgm:pt modelId="{B5E85488-17BD-469F-A232-18034F17691A}" type="pres">
      <dgm:prSet presAssocID="{91E9D34B-21F9-464A-BAF5-4A16FED5B40B}" presName="des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703A77-A3A5-4A9B-9679-0347376F08DD}" type="pres">
      <dgm:prSet presAssocID="{EADAAFE8-03FF-4836-BB78-AA96D5CA9C3E}" presName="spV" presStyleCnt="0"/>
      <dgm:spPr/>
    </dgm:pt>
    <dgm:pt modelId="{0F37BA57-B66E-46BD-B232-00DE07C61F9E}" type="pres">
      <dgm:prSet presAssocID="{168E2D8A-241B-4DEF-B545-0802764A51F9}" presName="linNode" presStyleCnt="0"/>
      <dgm:spPr/>
    </dgm:pt>
    <dgm:pt modelId="{09ACD012-22D7-463A-BF05-096B123D4021}" type="pres">
      <dgm:prSet presAssocID="{168E2D8A-241B-4DEF-B545-0802764A51F9}" presName="parTx" presStyleLbl="revTx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FDBB2D-954C-4A6A-B3B2-49BB21946553}" type="pres">
      <dgm:prSet presAssocID="{168E2D8A-241B-4DEF-B545-0802764A51F9}" presName="bracket" presStyleLbl="parChTrans1D1" presStyleIdx="2" presStyleCnt="5"/>
      <dgm:spPr/>
    </dgm:pt>
    <dgm:pt modelId="{B400604C-188E-4F66-A1A1-FE233691E3DD}" type="pres">
      <dgm:prSet presAssocID="{168E2D8A-241B-4DEF-B545-0802764A51F9}" presName="spH" presStyleCnt="0"/>
      <dgm:spPr/>
    </dgm:pt>
    <dgm:pt modelId="{6E0F9B08-19FB-4C0C-A58C-377D8598CDC1}" type="pres">
      <dgm:prSet presAssocID="{168E2D8A-241B-4DEF-B545-0802764A51F9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21D52F-704E-4B7D-9255-B52342905470}" type="pres">
      <dgm:prSet presAssocID="{879270F6-CD20-45B4-8EF0-53C98B2185BA}" presName="spV" presStyleCnt="0"/>
      <dgm:spPr/>
    </dgm:pt>
    <dgm:pt modelId="{2CCB1653-07DA-48C6-A978-A7A6767BE7B1}" type="pres">
      <dgm:prSet presAssocID="{1999386F-936D-48CB-8A85-D6B63B52348A}" presName="linNode" presStyleCnt="0"/>
      <dgm:spPr/>
    </dgm:pt>
    <dgm:pt modelId="{C625017F-3520-4F1F-BE9B-D976071A44C3}" type="pres">
      <dgm:prSet presAssocID="{1999386F-936D-48CB-8A85-D6B63B52348A}" presName="parTx" presStyleLbl="revTx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BDD34A-71CD-4DC7-9C2C-28C5CE5342CA}" type="pres">
      <dgm:prSet presAssocID="{1999386F-936D-48CB-8A85-D6B63B52348A}" presName="bracket" presStyleLbl="parChTrans1D1" presStyleIdx="3" presStyleCnt="5"/>
      <dgm:spPr/>
    </dgm:pt>
    <dgm:pt modelId="{D458136E-DA65-4191-BA5D-39CFC9592C88}" type="pres">
      <dgm:prSet presAssocID="{1999386F-936D-48CB-8A85-D6B63B52348A}" presName="spH" presStyleCnt="0"/>
      <dgm:spPr/>
    </dgm:pt>
    <dgm:pt modelId="{EB7F757E-BCB8-4BDD-BCAA-337D133AC297}" type="pres">
      <dgm:prSet presAssocID="{1999386F-936D-48CB-8A85-D6B63B52348A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5DBFA9-2053-4B3B-B935-484E8B49B546}" type="pres">
      <dgm:prSet presAssocID="{40A5155B-963F-40CC-AA53-ABCEAD4C3752}" presName="spV" presStyleCnt="0"/>
      <dgm:spPr/>
    </dgm:pt>
    <dgm:pt modelId="{4C86B198-10EA-487C-8675-FA3BE29A5949}" type="pres">
      <dgm:prSet presAssocID="{DEBB0C6B-6EDF-4CDB-91B1-E0AE265B215F}" presName="linNode" presStyleCnt="0"/>
      <dgm:spPr/>
    </dgm:pt>
    <dgm:pt modelId="{81D2CBA6-0BDE-4E4C-840F-8E9F3918E280}" type="pres">
      <dgm:prSet presAssocID="{DEBB0C6B-6EDF-4CDB-91B1-E0AE265B215F}" presName="parTx" presStyleLbl="revTx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66ED11-03B8-4D76-806C-40E14668B680}" type="pres">
      <dgm:prSet presAssocID="{DEBB0C6B-6EDF-4CDB-91B1-E0AE265B215F}" presName="bracket" presStyleLbl="parChTrans1D1" presStyleIdx="4" presStyleCnt="5"/>
      <dgm:spPr/>
    </dgm:pt>
    <dgm:pt modelId="{A3C62B9B-176C-41C1-88C5-277DBA1B8467}" type="pres">
      <dgm:prSet presAssocID="{DEBB0C6B-6EDF-4CDB-91B1-E0AE265B215F}" presName="spH" presStyleCnt="0"/>
      <dgm:spPr/>
    </dgm:pt>
    <dgm:pt modelId="{89BDC0D2-E8C0-4493-804D-8FE54FADEE0E}" type="pres">
      <dgm:prSet presAssocID="{DEBB0C6B-6EDF-4CDB-91B1-E0AE265B215F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12FEB5A-02C7-4B3C-A25E-1408432441AB}" srcId="{1999386F-936D-48CB-8A85-D6B63B52348A}" destId="{09E1A94F-1B2B-4673-A5DD-C3AEAD0B77FA}" srcOrd="0" destOrd="0" parTransId="{5643AB29-B037-4062-B3A5-4E7AC58C990E}" sibTransId="{6A3B091D-DDFA-45D4-90E4-A83BE9499322}"/>
    <dgm:cxn modelId="{943B8D90-CBBA-463E-AEAA-1D248E88B430}" srcId="{69B6C0D9-4DE6-4760-B8C5-6404420CD0BE}" destId="{DED10456-67F9-42ED-9421-33B49240D1EC}" srcOrd="0" destOrd="0" parTransId="{E799C3D9-133A-44FE-AA24-1772D58B7395}" sibTransId="{3958DFB0-E24B-48D4-9D0D-141C372E2CB6}"/>
    <dgm:cxn modelId="{3227AA94-1A21-494D-8EEE-5F3737FDA885}" type="presOf" srcId="{A17F1C8D-D1B2-4B2D-99E5-26BF217D8CEC}" destId="{EB7F757E-BCB8-4BDD-BCAA-337D133AC297}" srcOrd="0" destOrd="1" presId="urn:diagrams.loki3.com/BracketList+Icon"/>
    <dgm:cxn modelId="{A56C118E-C1BF-4F9C-AF38-B843C4466F8E}" srcId="{736D5E20-A39F-432D-9684-96788903DB6D}" destId="{DEBB0C6B-6EDF-4CDB-91B1-E0AE265B215F}" srcOrd="4" destOrd="0" parTransId="{92143CBC-A004-426D-9074-CD8DD65E7098}" sibTransId="{2D79B956-E3EC-4C2B-B310-512047E9478B}"/>
    <dgm:cxn modelId="{4A21ABC8-27F7-42DB-ABE9-1525901C4F27}" type="presOf" srcId="{736D5E20-A39F-432D-9684-96788903DB6D}" destId="{C4F75453-D141-4E46-9820-9379518EBA57}" srcOrd="0" destOrd="0" presId="urn:diagrams.loki3.com/BracketList+Icon"/>
    <dgm:cxn modelId="{4263555F-9690-400E-B8AD-C77783F67C2C}" srcId="{91E9D34B-21F9-464A-BAF5-4A16FED5B40B}" destId="{E69575EC-C634-4CCA-82DA-D77397141FB1}" srcOrd="0" destOrd="0" parTransId="{C8ADBBF7-86C0-445B-B151-95765192C2EE}" sibTransId="{D06CA874-DCDC-44ED-BE95-351F4848A5B3}"/>
    <dgm:cxn modelId="{34146C10-7449-4D55-81B6-CA541BBDABF8}" srcId="{168E2D8A-241B-4DEF-B545-0802764A51F9}" destId="{638D9B08-2D7C-41C9-BD46-99958F86F4F3}" srcOrd="0" destOrd="0" parTransId="{5104D89E-CD94-48A3-9F89-E7C083AF2EA3}" sibTransId="{BF3B2FE6-E261-4423-AC64-4DB4A953F868}"/>
    <dgm:cxn modelId="{ED95F4DE-7C68-46BE-930B-03A516DB2EBB}" type="presOf" srcId="{AD5FBFA5-BCEE-48C4-B566-3785CCD41BE0}" destId="{6E0F9B08-19FB-4C0C-A58C-377D8598CDC1}" srcOrd="0" destOrd="1" presId="urn:diagrams.loki3.com/BracketList+Icon"/>
    <dgm:cxn modelId="{3A60B524-FB41-41DF-ACE4-326173BF3594}" type="presOf" srcId="{43536441-624F-4374-851E-BA5F3DFA19CF}" destId="{AF5E0D2E-28DA-4AD8-AA98-1FE6402AD215}" srcOrd="0" destOrd="1" presId="urn:diagrams.loki3.com/BracketList+Icon"/>
    <dgm:cxn modelId="{A291C01C-54DE-4878-84C9-E325BE22F1F1}" type="presOf" srcId="{69B6C0D9-4DE6-4760-B8C5-6404420CD0BE}" destId="{0672F376-A7EA-4BCA-BD2E-4A16C6751CA9}" srcOrd="0" destOrd="0" presId="urn:diagrams.loki3.com/BracketList+Icon"/>
    <dgm:cxn modelId="{05A1C5B0-DA5B-493B-B5CF-EB5037C102A1}" type="presOf" srcId="{168E2D8A-241B-4DEF-B545-0802764A51F9}" destId="{09ACD012-22D7-463A-BF05-096B123D4021}" srcOrd="0" destOrd="0" presId="urn:diagrams.loki3.com/BracketList+Icon"/>
    <dgm:cxn modelId="{6F0B473D-179E-4A1D-8EAF-213DA49F7F5A}" type="presOf" srcId="{DED10456-67F9-42ED-9421-33B49240D1EC}" destId="{AF5E0D2E-28DA-4AD8-AA98-1FE6402AD215}" srcOrd="0" destOrd="0" presId="urn:diagrams.loki3.com/BracketList+Icon"/>
    <dgm:cxn modelId="{ECDD0D63-AFC7-41E6-A831-9C42D6CCBE18}" srcId="{1999386F-936D-48CB-8A85-D6B63B52348A}" destId="{A17F1C8D-D1B2-4B2D-99E5-26BF217D8CEC}" srcOrd="1" destOrd="0" parTransId="{0B5BCD6E-E524-48AC-AD5A-ABF177934D54}" sibTransId="{EA236AC6-64EC-4045-BA27-E19F2EDE9490}"/>
    <dgm:cxn modelId="{954A1BAF-2728-4887-8412-B0BED8BD12FA}" srcId="{736D5E20-A39F-432D-9684-96788903DB6D}" destId="{168E2D8A-241B-4DEF-B545-0802764A51F9}" srcOrd="2" destOrd="0" parTransId="{F2B690DE-FED8-4C6A-AD65-000AF96D2C5A}" sibTransId="{879270F6-CD20-45B4-8EF0-53C98B2185BA}"/>
    <dgm:cxn modelId="{BF4F3C95-D0B1-4DA5-96DA-C9AD5A2D635D}" srcId="{69B6C0D9-4DE6-4760-B8C5-6404420CD0BE}" destId="{43536441-624F-4374-851E-BA5F3DFA19CF}" srcOrd="1" destOrd="0" parTransId="{2AE58D4C-9776-4F61-829E-E41A9B160874}" sibTransId="{424D47A8-644E-4E51-B5BB-4551F004641A}"/>
    <dgm:cxn modelId="{9FABA1CB-88FC-4B2F-A173-8DDEA79B2821}" type="presOf" srcId="{4F8259C1-5D4B-4095-931B-267C2C8B8BA4}" destId="{89BDC0D2-E8C0-4493-804D-8FE54FADEE0E}" srcOrd="0" destOrd="1" presId="urn:diagrams.loki3.com/BracketList+Icon"/>
    <dgm:cxn modelId="{E9A4C63F-A8B6-4181-8E0A-C5E4FD9F5CA7}" type="presOf" srcId="{38ABB9BE-D29D-46D0-A029-7E46309C8FA8}" destId="{B5E85488-17BD-469F-A232-18034F17691A}" srcOrd="0" destOrd="1" presId="urn:diagrams.loki3.com/BracketList+Icon"/>
    <dgm:cxn modelId="{2ACA6091-F9A1-4990-A2CC-D9A7E9A62183}" srcId="{736D5E20-A39F-432D-9684-96788903DB6D}" destId="{1999386F-936D-48CB-8A85-D6B63B52348A}" srcOrd="3" destOrd="0" parTransId="{F16D3868-3922-4C2C-A6B5-5A68F5F4E873}" sibTransId="{40A5155B-963F-40CC-AA53-ABCEAD4C3752}"/>
    <dgm:cxn modelId="{29322A14-AD29-4EBC-9B57-05B93BF838BD}" type="presOf" srcId="{91E9D34B-21F9-464A-BAF5-4A16FED5B40B}" destId="{9BCD0F3C-D3C8-4BE2-ADF4-4DBFB33D0037}" srcOrd="0" destOrd="0" presId="urn:diagrams.loki3.com/BracketList+Icon"/>
    <dgm:cxn modelId="{EC5F178D-DDA5-4886-8FDB-4F32172C8689}" type="presOf" srcId="{DEBB0C6B-6EDF-4CDB-91B1-E0AE265B215F}" destId="{81D2CBA6-0BDE-4E4C-840F-8E9F3918E280}" srcOrd="0" destOrd="0" presId="urn:diagrams.loki3.com/BracketList+Icon"/>
    <dgm:cxn modelId="{7CA5C3D9-5767-46B5-B083-F7172A299DB5}" type="presOf" srcId="{E69575EC-C634-4CCA-82DA-D77397141FB1}" destId="{B5E85488-17BD-469F-A232-18034F17691A}" srcOrd="0" destOrd="0" presId="urn:diagrams.loki3.com/BracketList+Icon"/>
    <dgm:cxn modelId="{8AB1E878-79B4-4388-A2BC-0432C5EB1CCC}" srcId="{91E9D34B-21F9-464A-BAF5-4A16FED5B40B}" destId="{38ABB9BE-D29D-46D0-A029-7E46309C8FA8}" srcOrd="1" destOrd="0" parTransId="{766159BE-FBEB-4622-AA08-0FAEFCC72121}" sibTransId="{30AD43D1-0410-4746-8896-64D656BAD2B5}"/>
    <dgm:cxn modelId="{2CDB4108-6C7B-4BF6-99D8-A7DD4753F0F6}" type="presOf" srcId="{638D9B08-2D7C-41C9-BD46-99958F86F4F3}" destId="{6E0F9B08-19FB-4C0C-A58C-377D8598CDC1}" srcOrd="0" destOrd="0" presId="urn:diagrams.loki3.com/BracketList+Icon"/>
    <dgm:cxn modelId="{1F9DEB67-193C-4684-9452-335B2B2D9932}" srcId="{DEBB0C6B-6EDF-4CDB-91B1-E0AE265B215F}" destId="{ABE1B0E0-12BF-406E-895D-B0B365FBF72E}" srcOrd="0" destOrd="0" parTransId="{1588799F-FA90-4B8F-AC0C-1B5CF50C02C5}" sibTransId="{92F98643-1C9C-4ED0-9ED6-92006A95E698}"/>
    <dgm:cxn modelId="{91F8D952-6B67-4EFA-BC3D-93A267054DC8}" srcId="{168E2D8A-241B-4DEF-B545-0802764A51F9}" destId="{AD5FBFA5-BCEE-48C4-B566-3785CCD41BE0}" srcOrd="1" destOrd="0" parTransId="{E74DFDCF-4C60-4F88-BFB9-0B7DECF88D6E}" sibTransId="{5604385E-CEEF-4B2D-9406-98EE941FDAB6}"/>
    <dgm:cxn modelId="{DB374E2E-ADF0-4A2C-8721-5A791ED0E79C}" type="presOf" srcId="{09E1A94F-1B2B-4673-A5DD-C3AEAD0B77FA}" destId="{EB7F757E-BCB8-4BDD-BCAA-337D133AC297}" srcOrd="0" destOrd="0" presId="urn:diagrams.loki3.com/BracketList+Icon"/>
    <dgm:cxn modelId="{589BF652-E268-401D-85AF-949EAF8E6E7C}" srcId="{DEBB0C6B-6EDF-4CDB-91B1-E0AE265B215F}" destId="{4F8259C1-5D4B-4095-931B-267C2C8B8BA4}" srcOrd="1" destOrd="0" parTransId="{16FE37A8-0910-44BC-9779-176F8C50173B}" sibTransId="{8C87B42C-8AD5-4FD8-942A-E2002EAA81D3}"/>
    <dgm:cxn modelId="{45E23C4D-D238-4B7A-A290-5BDAC63DCF50}" type="presOf" srcId="{1999386F-936D-48CB-8A85-D6B63B52348A}" destId="{C625017F-3520-4F1F-BE9B-D976071A44C3}" srcOrd="0" destOrd="0" presId="urn:diagrams.loki3.com/BracketList+Icon"/>
    <dgm:cxn modelId="{93D3B4C4-60EB-4221-9422-C9189F3B8080}" srcId="{736D5E20-A39F-432D-9684-96788903DB6D}" destId="{91E9D34B-21F9-464A-BAF5-4A16FED5B40B}" srcOrd="1" destOrd="0" parTransId="{02456C78-A54F-472C-ABA6-AF8C4378C923}" sibTransId="{EADAAFE8-03FF-4836-BB78-AA96D5CA9C3E}"/>
    <dgm:cxn modelId="{8A2BCEBA-8339-4ED3-B9A2-03FEFE65368E}" srcId="{736D5E20-A39F-432D-9684-96788903DB6D}" destId="{69B6C0D9-4DE6-4760-B8C5-6404420CD0BE}" srcOrd="0" destOrd="0" parTransId="{149C41AA-A804-432D-8208-38978BBA3E07}" sibTransId="{AF26D10B-6277-42ED-86F3-FF29CAA214BE}"/>
    <dgm:cxn modelId="{1E4FC3BA-63FD-445E-9235-D9E7C9E1B513}" type="presOf" srcId="{ABE1B0E0-12BF-406E-895D-B0B365FBF72E}" destId="{89BDC0D2-E8C0-4493-804D-8FE54FADEE0E}" srcOrd="0" destOrd="0" presId="urn:diagrams.loki3.com/BracketList+Icon"/>
    <dgm:cxn modelId="{754C725F-ED38-4715-BA39-EEDFA6512E4A}" type="presParOf" srcId="{C4F75453-D141-4E46-9820-9379518EBA57}" destId="{81A42CF9-EF7B-461A-8CB6-F55C5C93FD60}" srcOrd="0" destOrd="0" presId="urn:diagrams.loki3.com/BracketList+Icon"/>
    <dgm:cxn modelId="{372974F9-B5DB-4295-9D2C-A812A4CC6799}" type="presParOf" srcId="{81A42CF9-EF7B-461A-8CB6-F55C5C93FD60}" destId="{0672F376-A7EA-4BCA-BD2E-4A16C6751CA9}" srcOrd="0" destOrd="0" presId="urn:diagrams.loki3.com/BracketList+Icon"/>
    <dgm:cxn modelId="{0A1CEE9F-0042-4D25-B481-09D2B794767D}" type="presParOf" srcId="{81A42CF9-EF7B-461A-8CB6-F55C5C93FD60}" destId="{B08EEDDD-ADD2-4D91-ABF8-D5F9B17735DE}" srcOrd="1" destOrd="0" presId="urn:diagrams.loki3.com/BracketList+Icon"/>
    <dgm:cxn modelId="{D9BB69D8-1E56-4B4C-9E91-64916DDDE7DF}" type="presParOf" srcId="{81A42CF9-EF7B-461A-8CB6-F55C5C93FD60}" destId="{DCD7D182-DAE0-4A7C-AF16-EF327513557E}" srcOrd="2" destOrd="0" presId="urn:diagrams.loki3.com/BracketList+Icon"/>
    <dgm:cxn modelId="{6B8AE54D-02D1-4E86-B0DE-887CFF9DF249}" type="presParOf" srcId="{81A42CF9-EF7B-461A-8CB6-F55C5C93FD60}" destId="{AF5E0D2E-28DA-4AD8-AA98-1FE6402AD215}" srcOrd="3" destOrd="0" presId="urn:diagrams.loki3.com/BracketList+Icon"/>
    <dgm:cxn modelId="{2D6A4392-5540-4447-A5A4-97999049F54C}" type="presParOf" srcId="{C4F75453-D141-4E46-9820-9379518EBA57}" destId="{E53CBDE2-809F-49D1-BCC1-74D6D255421B}" srcOrd="1" destOrd="0" presId="urn:diagrams.loki3.com/BracketList+Icon"/>
    <dgm:cxn modelId="{9AD9D434-27DE-4EC9-97AF-C428E4399754}" type="presParOf" srcId="{C4F75453-D141-4E46-9820-9379518EBA57}" destId="{B4A4F1E9-C6AA-4645-B9DE-4618FBE0F81E}" srcOrd="2" destOrd="0" presId="urn:diagrams.loki3.com/BracketList+Icon"/>
    <dgm:cxn modelId="{478A5CC7-76B3-472B-B89A-88C41575A46B}" type="presParOf" srcId="{B4A4F1E9-C6AA-4645-B9DE-4618FBE0F81E}" destId="{9BCD0F3C-D3C8-4BE2-ADF4-4DBFB33D0037}" srcOrd="0" destOrd="0" presId="urn:diagrams.loki3.com/BracketList+Icon"/>
    <dgm:cxn modelId="{24207913-5A13-499F-B170-673200F50191}" type="presParOf" srcId="{B4A4F1E9-C6AA-4645-B9DE-4618FBE0F81E}" destId="{AD5CDE26-0097-4B49-8C4B-9ED2C8D4B8E2}" srcOrd="1" destOrd="0" presId="urn:diagrams.loki3.com/BracketList+Icon"/>
    <dgm:cxn modelId="{317598AD-67D2-401F-8FE1-D28FD9C211A8}" type="presParOf" srcId="{B4A4F1E9-C6AA-4645-B9DE-4618FBE0F81E}" destId="{244D6080-0A90-4BF5-A00C-E8D1EC6184CD}" srcOrd="2" destOrd="0" presId="urn:diagrams.loki3.com/BracketList+Icon"/>
    <dgm:cxn modelId="{1E86102B-3C4F-4312-BB7E-B687ADFD5B82}" type="presParOf" srcId="{B4A4F1E9-C6AA-4645-B9DE-4618FBE0F81E}" destId="{B5E85488-17BD-469F-A232-18034F17691A}" srcOrd="3" destOrd="0" presId="urn:diagrams.loki3.com/BracketList+Icon"/>
    <dgm:cxn modelId="{02756A3D-A5DA-4DCA-A849-B4E0CFE74508}" type="presParOf" srcId="{C4F75453-D141-4E46-9820-9379518EBA57}" destId="{8C703A77-A3A5-4A9B-9679-0347376F08DD}" srcOrd="3" destOrd="0" presId="urn:diagrams.loki3.com/BracketList+Icon"/>
    <dgm:cxn modelId="{35DC6E34-FC54-4A7F-B39E-92E514B3191F}" type="presParOf" srcId="{C4F75453-D141-4E46-9820-9379518EBA57}" destId="{0F37BA57-B66E-46BD-B232-00DE07C61F9E}" srcOrd="4" destOrd="0" presId="urn:diagrams.loki3.com/BracketList+Icon"/>
    <dgm:cxn modelId="{BD76AF2E-0B9B-446C-97BE-D6C74BFDEC58}" type="presParOf" srcId="{0F37BA57-B66E-46BD-B232-00DE07C61F9E}" destId="{09ACD012-22D7-463A-BF05-096B123D4021}" srcOrd="0" destOrd="0" presId="urn:diagrams.loki3.com/BracketList+Icon"/>
    <dgm:cxn modelId="{2BF1D4AE-876F-4498-B90A-CD95AF07E6CA}" type="presParOf" srcId="{0F37BA57-B66E-46BD-B232-00DE07C61F9E}" destId="{8AFDBB2D-954C-4A6A-B3B2-49BB21946553}" srcOrd="1" destOrd="0" presId="urn:diagrams.loki3.com/BracketList+Icon"/>
    <dgm:cxn modelId="{2B31E427-386F-4652-8E7B-A75188AA1CCA}" type="presParOf" srcId="{0F37BA57-B66E-46BD-B232-00DE07C61F9E}" destId="{B400604C-188E-4F66-A1A1-FE233691E3DD}" srcOrd="2" destOrd="0" presId="urn:diagrams.loki3.com/BracketList+Icon"/>
    <dgm:cxn modelId="{F5CCC4A0-3F38-4C9F-AEE2-4D6A6834E7E6}" type="presParOf" srcId="{0F37BA57-B66E-46BD-B232-00DE07C61F9E}" destId="{6E0F9B08-19FB-4C0C-A58C-377D8598CDC1}" srcOrd="3" destOrd="0" presId="urn:diagrams.loki3.com/BracketList+Icon"/>
    <dgm:cxn modelId="{57616276-4FC4-4096-93DA-EDAA07C89CD5}" type="presParOf" srcId="{C4F75453-D141-4E46-9820-9379518EBA57}" destId="{5A21D52F-704E-4B7D-9255-B52342905470}" srcOrd="5" destOrd="0" presId="urn:diagrams.loki3.com/BracketList+Icon"/>
    <dgm:cxn modelId="{93367199-5E60-406A-B868-4123D2D22A81}" type="presParOf" srcId="{C4F75453-D141-4E46-9820-9379518EBA57}" destId="{2CCB1653-07DA-48C6-A978-A7A6767BE7B1}" srcOrd="6" destOrd="0" presId="urn:diagrams.loki3.com/BracketList+Icon"/>
    <dgm:cxn modelId="{FA70CE6D-E1B4-4663-AE63-B382052402DE}" type="presParOf" srcId="{2CCB1653-07DA-48C6-A978-A7A6767BE7B1}" destId="{C625017F-3520-4F1F-BE9B-D976071A44C3}" srcOrd="0" destOrd="0" presId="urn:diagrams.loki3.com/BracketList+Icon"/>
    <dgm:cxn modelId="{E5DCE7DA-B161-4DD3-B6F7-5F2E44DB86DB}" type="presParOf" srcId="{2CCB1653-07DA-48C6-A978-A7A6767BE7B1}" destId="{FABDD34A-71CD-4DC7-9C2C-28C5CE5342CA}" srcOrd="1" destOrd="0" presId="urn:diagrams.loki3.com/BracketList+Icon"/>
    <dgm:cxn modelId="{F100E9E9-E658-4D64-806F-76A44B21F080}" type="presParOf" srcId="{2CCB1653-07DA-48C6-A978-A7A6767BE7B1}" destId="{D458136E-DA65-4191-BA5D-39CFC9592C88}" srcOrd="2" destOrd="0" presId="urn:diagrams.loki3.com/BracketList+Icon"/>
    <dgm:cxn modelId="{873A5B10-C9CC-4AF1-A170-3E55A3712A5F}" type="presParOf" srcId="{2CCB1653-07DA-48C6-A978-A7A6767BE7B1}" destId="{EB7F757E-BCB8-4BDD-BCAA-337D133AC297}" srcOrd="3" destOrd="0" presId="urn:diagrams.loki3.com/BracketList+Icon"/>
    <dgm:cxn modelId="{3ADCDE86-3881-44D5-86C2-7C93C77CF8F5}" type="presParOf" srcId="{C4F75453-D141-4E46-9820-9379518EBA57}" destId="{CD5DBFA9-2053-4B3B-B935-484E8B49B546}" srcOrd="7" destOrd="0" presId="urn:diagrams.loki3.com/BracketList+Icon"/>
    <dgm:cxn modelId="{B63B29FD-0308-46EA-98F2-27D15FCC885E}" type="presParOf" srcId="{C4F75453-D141-4E46-9820-9379518EBA57}" destId="{4C86B198-10EA-487C-8675-FA3BE29A5949}" srcOrd="8" destOrd="0" presId="urn:diagrams.loki3.com/BracketList+Icon"/>
    <dgm:cxn modelId="{ADCA4C01-D8C4-4832-8916-7BF2C6734210}" type="presParOf" srcId="{4C86B198-10EA-487C-8675-FA3BE29A5949}" destId="{81D2CBA6-0BDE-4E4C-840F-8E9F3918E280}" srcOrd="0" destOrd="0" presId="urn:diagrams.loki3.com/BracketList+Icon"/>
    <dgm:cxn modelId="{B10C29CE-CC62-4415-8A25-467598E351EE}" type="presParOf" srcId="{4C86B198-10EA-487C-8675-FA3BE29A5949}" destId="{6F66ED11-03B8-4D76-806C-40E14668B680}" srcOrd="1" destOrd="0" presId="urn:diagrams.loki3.com/BracketList+Icon"/>
    <dgm:cxn modelId="{D54E79F8-C23D-42CE-A16C-78BA3585EB29}" type="presParOf" srcId="{4C86B198-10EA-487C-8675-FA3BE29A5949}" destId="{A3C62B9B-176C-41C1-88C5-277DBA1B8467}" srcOrd="2" destOrd="0" presId="urn:diagrams.loki3.com/BracketList+Icon"/>
    <dgm:cxn modelId="{FBCA014F-0D40-41F2-8B23-6F540AD26ABC}" type="presParOf" srcId="{4C86B198-10EA-487C-8675-FA3BE29A5949}" destId="{89BDC0D2-E8C0-4493-804D-8FE54FADEE0E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FF7688-292D-405B-ACFE-ABD00A911EF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60D248F-F67D-48AB-B918-A9AEB6F80101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Problema científico</a:t>
          </a:r>
          <a:endParaRPr lang="es-AR" sz="1400" b="0" dirty="0">
            <a:solidFill>
              <a:schemeClr val="tx1"/>
            </a:solidFill>
          </a:endParaRPr>
        </a:p>
      </dgm:t>
    </dgm:pt>
    <dgm:pt modelId="{4E42A629-CE2C-4D6F-8D94-B95CDF4CF413}" type="parTrans" cxnId="{3C7D95C1-B706-4C05-A22F-C72004CC114A}">
      <dgm:prSet/>
      <dgm:spPr/>
      <dgm:t>
        <a:bodyPr/>
        <a:lstStyle/>
        <a:p>
          <a:endParaRPr lang="es-AR"/>
        </a:p>
      </dgm:t>
    </dgm:pt>
    <dgm:pt modelId="{6B2376E1-7F66-4101-B588-C677C3B821CD}" type="sibTrans" cxnId="{3C7D95C1-B706-4C05-A22F-C72004CC114A}">
      <dgm:prSet/>
      <dgm:spPr/>
      <dgm:t>
        <a:bodyPr/>
        <a:lstStyle/>
        <a:p>
          <a:endParaRPr lang="es-AR"/>
        </a:p>
      </dgm:t>
    </dgm:pt>
    <dgm:pt modelId="{089FD051-9844-4B67-BC58-F33B87337FA3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Título</a:t>
          </a:r>
          <a:endParaRPr lang="es-AR" sz="1400" b="0" dirty="0">
            <a:solidFill>
              <a:schemeClr val="tx1"/>
            </a:solidFill>
          </a:endParaRPr>
        </a:p>
      </dgm:t>
    </dgm:pt>
    <dgm:pt modelId="{40166921-1CC8-454C-BE82-CCAA4290A00D}" type="parTrans" cxnId="{85741336-FB97-421C-B272-4550A3A90927}">
      <dgm:prSet/>
      <dgm:spPr/>
      <dgm:t>
        <a:bodyPr/>
        <a:lstStyle/>
        <a:p>
          <a:endParaRPr lang="es-AR"/>
        </a:p>
      </dgm:t>
    </dgm:pt>
    <dgm:pt modelId="{891C73C8-786C-43A5-BF50-8BB1B55ACE5C}" type="sibTrans" cxnId="{85741336-FB97-421C-B272-4550A3A90927}">
      <dgm:prSet/>
      <dgm:spPr/>
      <dgm:t>
        <a:bodyPr/>
        <a:lstStyle/>
        <a:p>
          <a:endParaRPr lang="es-AR"/>
        </a:p>
      </dgm:t>
    </dgm:pt>
    <dgm:pt modelId="{6D199708-0052-4DFC-956D-9C4AB6DD06A6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Proyecto</a:t>
          </a:r>
          <a:endParaRPr lang="es-AR" sz="1400" b="0" dirty="0">
            <a:solidFill>
              <a:schemeClr val="tx1"/>
            </a:solidFill>
          </a:endParaRPr>
        </a:p>
      </dgm:t>
    </dgm:pt>
    <dgm:pt modelId="{2E8AE582-FBFB-45DF-A632-55A9D9F4DD5A}" type="parTrans" cxnId="{7CEC1B6E-77F1-4583-B58E-78E2994F9D9A}">
      <dgm:prSet/>
      <dgm:spPr/>
      <dgm:t>
        <a:bodyPr/>
        <a:lstStyle/>
        <a:p>
          <a:endParaRPr lang="es-AR"/>
        </a:p>
      </dgm:t>
    </dgm:pt>
    <dgm:pt modelId="{6889D60E-7E4D-44FD-83CE-033F6D68C9E4}" type="sibTrans" cxnId="{7CEC1B6E-77F1-4583-B58E-78E2994F9D9A}">
      <dgm:prSet/>
      <dgm:spPr/>
      <dgm:t>
        <a:bodyPr/>
        <a:lstStyle/>
        <a:p>
          <a:endParaRPr lang="es-AR"/>
        </a:p>
      </dgm:t>
    </dgm:pt>
    <dgm:pt modelId="{B3BCE312-02DF-4BF0-910E-7BD9BFC966CA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Protocolo</a:t>
          </a:r>
          <a:endParaRPr lang="es-AR" sz="1400" b="0" dirty="0">
            <a:solidFill>
              <a:schemeClr val="tx1"/>
            </a:solidFill>
          </a:endParaRPr>
        </a:p>
      </dgm:t>
    </dgm:pt>
    <dgm:pt modelId="{F833473F-CB3B-434E-997B-B6A50FC0CCD8}" type="parTrans" cxnId="{F89FDF3D-AD6A-4D70-9DD4-A738BAC487E0}">
      <dgm:prSet/>
      <dgm:spPr/>
      <dgm:t>
        <a:bodyPr/>
        <a:lstStyle/>
        <a:p>
          <a:endParaRPr lang="es-AR"/>
        </a:p>
      </dgm:t>
    </dgm:pt>
    <dgm:pt modelId="{98C95208-DEF5-46C4-BFBC-202427C5AAB2}" type="sibTrans" cxnId="{F89FDF3D-AD6A-4D70-9DD4-A738BAC487E0}">
      <dgm:prSet/>
      <dgm:spPr/>
      <dgm:t>
        <a:bodyPr/>
        <a:lstStyle/>
        <a:p>
          <a:endParaRPr lang="es-AR"/>
        </a:p>
      </dgm:t>
    </dgm:pt>
    <dgm:pt modelId="{B69EAF10-DA03-4598-B128-E063B0BFD33B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Investigación </a:t>
          </a:r>
          <a:r>
            <a:rPr lang="es-AR" sz="1400" b="0" dirty="0" err="1" smtClean="0">
              <a:solidFill>
                <a:schemeClr val="tx1"/>
              </a:solidFill>
            </a:rPr>
            <a:t>index</a:t>
          </a:r>
          <a:endParaRPr lang="es-AR" sz="1400" b="0" dirty="0">
            <a:solidFill>
              <a:schemeClr val="tx1"/>
            </a:solidFill>
          </a:endParaRPr>
        </a:p>
      </dgm:t>
    </dgm:pt>
    <dgm:pt modelId="{8A5E1429-179F-4859-A79C-A9671D8AA089}" type="parTrans" cxnId="{B835D813-1343-4B23-A752-43BBBB66D52F}">
      <dgm:prSet/>
      <dgm:spPr/>
      <dgm:t>
        <a:bodyPr/>
        <a:lstStyle/>
        <a:p>
          <a:endParaRPr lang="es-AR"/>
        </a:p>
      </dgm:t>
    </dgm:pt>
    <dgm:pt modelId="{A8693FDB-571F-4C44-9216-C9F89DD95E01}" type="sibTrans" cxnId="{B835D813-1343-4B23-A752-43BBBB66D52F}">
      <dgm:prSet/>
      <dgm:spPr/>
      <dgm:t>
        <a:bodyPr/>
        <a:lstStyle/>
        <a:p>
          <a:endParaRPr lang="es-AR"/>
        </a:p>
      </dgm:t>
    </dgm:pt>
    <dgm:pt modelId="{DD74CE6F-2A79-4EC7-B988-28671D4F3046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Integra </a:t>
          </a:r>
          <a:r>
            <a:rPr lang="es-AR" sz="1400" b="0" dirty="0">
              <a:solidFill>
                <a:schemeClr val="tx1"/>
              </a:solidFill>
            </a:rPr>
            <a:t>y </a:t>
          </a:r>
          <a:r>
            <a:rPr lang="es-AR" sz="1400" b="0" dirty="0" smtClean="0">
              <a:solidFill>
                <a:schemeClr val="tx1"/>
              </a:solidFill>
            </a:rPr>
            <a:t>combinar</a:t>
          </a:r>
          <a:endParaRPr lang="es-AR" sz="1400" b="0" dirty="0">
            <a:solidFill>
              <a:schemeClr val="tx1"/>
            </a:solidFill>
          </a:endParaRPr>
        </a:p>
      </dgm:t>
    </dgm:pt>
    <dgm:pt modelId="{2812A9DC-96ED-4852-A3DE-F8727F9AB4E9}" type="parTrans" cxnId="{2F2EB54B-A937-44D7-94A6-54C3F774DC3F}">
      <dgm:prSet/>
      <dgm:spPr/>
      <dgm:t>
        <a:bodyPr/>
        <a:lstStyle/>
        <a:p>
          <a:endParaRPr lang="es-AR"/>
        </a:p>
      </dgm:t>
    </dgm:pt>
    <dgm:pt modelId="{9EF99490-76EB-4803-B4D6-451D788B0C12}" type="sibTrans" cxnId="{2F2EB54B-A937-44D7-94A6-54C3F774DC3F}">
      <dgm:prSet/>
      <dgm:spPr/>
      <dgm:t>
        <a:bodyPr/>
        <a:lstStyle/>
        <a:p>
          <a:endParaRPr lang="es-AR"/>
        </a:p>
      </dgm:t>
    </dgm:pt>
    <dgm:pt modelId="{49CB8046-12F5-4647-BDD7-C7C353C1E7E4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Tesis</a:t>
          </a:r>
          <a:endParaRPr lang="es-AR" sz="1400" b="0" dirty="0">
            <a:solidFill>
              <a:schemeClr val="tx1"/>
            </a:solidFill>
          </a:endParaRPr>
        </a:p>
      </dgm:t>
    </dgm:pt>
    <dgm:pt modelId="{531D77CF-E7BC-46E7-8A0E-1F9AE774DD00}" type="parTrans" cxnId="{CD9FD872-1493-432B-866B-A49E916E010F}">
      <dgm:prSet/>
      <dgm:spPr/>
      <dgm:t>
        <a:bodyPr/>
        <a:lstStyle/>
        <a:p>
          <a:endParaRPr lang="es-AR"/>
        </a:p>
      </dgm:t>
    </dgm:pt>
    <dgm:pt modelId="{9CA4DB49-8538-4455-9A47-56574FEC808D}" type="sibTrans" cxnId="{CD9FD872-1493-432B-866B-A49E916E010F}">
      <dgm:prSet/>
      <dgm:spPr/>
      <dgm:t>
        <a:bodyPr/>
        <a:lstStyle/>
        <a:p>
          <a:endParaRPr lang="es-AR"/>
        </a:p>
      </dgm:t>
    </dgm:pt>
    <dgm:pt modelId="{70FC6E6B-4744-45CB-B896-D8A402F2C7CA}">
      <dgm:prSet phldrT="[Texto]" custT="1"/>
      <dgm:spPr/>
      <dgm:t>
        <a:bodyPr/>
        <a:lstStyle/>
        <a:p>
          <a:r>
            <a:rPr lang="es-AR" sz="1400" b="0" dirty="0" smtClean="0">
              <a:solidFill>
                <a:schemeClr val="tx1"/>
              </a:solidFill>
            </a:rPr>
            <a:t>Problema realidad</a:t>
          </a:r>
          <a:endParaRPr lang="es-AR" sz="1400" b="0" dirty="0">
            <a:solidFill>
              <a:schemeClr val="tx1"/>
            </a:solidFill>
          </a:endParaRPr>
        </a:p>
      </dgm:t>
    </dgm:pt>
    <dgm:pt modelId="{D1472330-BBE9-4F33-8207-BFA71FD7044C}" type="parTrans" cxnId="{5D03E7CC-78A9-4CA8-863C-0A8D14513D9E}">
      <dgm:prSet/>
      <dgm:spPr/>
      <dgm:t>
        <a:bodyPr/>
        <a:lstStyle/>
        <a:p>
          <a:endParaRPr lang="es-AR"/>
        </a:p>
      </dgm:t>
    </dgm:pt>
    <dgm:pt modelId="{CD22FDEF-53DA-48BF-9AFC-2F19D95A5AB0}" type="sibTrans" cxnId="{5D03E7CC-78A9-4CA8-863C-0A8D14513D9E}">
      <dgm:prSet/>
      <dgm:spPr/>
      <dgm:t>
        <a:bodyPr/>
        <a:lstStyle/>
        <a:p>
          <a:endParaRPr lang="es-AR"/>
        </a:p>
      </dgm:t>
    </dgm:pt>
    <dgm:pt modelId="{9A42EAAB-C112-42D0-8E41-4C926FD75910}" type="pres">
      <dgm:prSet presAssocID="{BEFF7688-292D-405B-ACFE-ABD00A911EF0}" presName="CompostProcess" presStyleCnt="0">
        <dgm:presLayoutVars>
          <dgm:dir/>
          <dgm:resizeHandles val="exact"/>
        </dgm:presLayoutVars>
      </dgm:prSet>
      <dgm:spPr/>
    </dgm:pt>
    <dgm:pt modelId="{7C4D5D35-B3CC-4083-A9E0-40A55B8748D1}" type="pres">
      <dgm:prSet presAssocID="{BEFF7688-292D-405B-ACFE-ABD00A911EF0}" presName="arrow" presStyleLbl="bgShp" presStyleIdx="0" presStyleCnt="1"/>
      <dgm:spPr/>
    </dgm:pt>
    <dgm:pt modelId="{4AB6BA1B-B216-4749-9F28-8F73DD21B0FB}" type="pres">
      <dgm:prSet presAssocID="{BEFF7688-292D-405B-ACFE-ABD00A911EF0}" presName="linearProcess" presStyleCnt="0"/>
      <dgm:spPr/>
    </dgm:pt>
    <dgm:pt modelId="{C18CEBB3-52E8-4500-9458-230EBEAB34CA}" type="pres">
      <dgm:prSet presAssocID="{70FC6E6B-4744-45CB-B896-D8A402F2C7CA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8B4B22F-51FF-4EEE-A672-252A8AF60E31}" type="pres">
      <dgm:prSet presAssocID="{CD22FDEF-53DA-48BF-9AFC-2F19D95A5AB0}" presName="sibTrans" presStyleCnt="0"/>
      <dgm:spPr/>
    </dgm:pt>
    <dgm:pt modelId="{855165EE-1270-418E-B0B3-14FDA88D973F}" type="pres">
      <dgm:prSet presAssocID="{760D248F-F67D-48AB-B918-A9AEB6F80101}" presName="text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7A41A60-EC26-4725-842C-B007A33DCF33}" type="pres">
      <dgm:prSet presAssocID="{6B2376E1-7F66-4101-B588-C677C3B821CD}" presName="sibTrans" presStyleCnt="0"/>
      <dgm:spPr/>
    </dgm:pt>
    <dgm:pt modelId="{9D46FB27-E745-4328-891D-E60E76B81302}" type="pres">
      <dgm:prSet presAssocID="{089FD051-9844-4B67-BC58-F33B87337FA3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DEBF36A-7CBA-44A2-8EBA-EA2FDAB154A6}" type="pres">
      <dgm:prSet presAssocID="{891C73C8-786C-43A5-BF50-8BB1B55ACE5C}" presName="sibTrans" presStyleCnt="0"/>
      <dgm:spPr/>
    </dgm:pt>
    <dgm:pt modelId="{F38E3F4F-AAE3-4602-9A1C-5B38928392F6}" type="pres">
      <dgm:prSet presAssocID="{6D199708-0052-4DFC-956D-9C4AB6DD06A6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67E4775-EE7E-4F8B-ACF9-83DCED2091CA}" type="pres">
      <dgm:prSet presAssocID="{6889D60E-7E4D-44FD-83CE-033F6D68C9E4}" presName="sibTrans" presStyleCnt="0"/>
      <dgm:spPr/>
    </dgm:pt>
    <dgm:pt modelId="{82F55FAB-9087-439C-A68C-BE2860CECC45}" type="pres">
      <dgm:prSet presAssocID="{B3BCE312-02DF-4BF0-910E-7BD9BFC966CA}" presName="text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DDACD1A-C65C-44B5-B43B-94AD2040B95C}" type="pres">
      <dgm:prSet presAssocID="{98C95208-DEF5-46C4-BFBC-202427C5AAB2}" presName="sibTrans" presStyleCnt="0"/>
      <dgm:spPr/>
    </dgm:pt>
    <dgm:pt modelId="{A45C00E3-A79C-4FCC-A40F-16BD8ED27D82}" type="pres">
      <dgm:prSet presAssocID="{B69EAF10-DA03-4598-B128-E063B0BFD33B}" presName="text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956DF92-1B35-4F2A-8880-EBBB821D9D04}" type="pres">
      <dgm:prSet presAssocID="{A8693FDB-571F-4C44-9216-C9F89DD95E01}" presName="sibTrans" presStyleCnt="0"/>
      <dgm:spPr/>
    </dgm:pt>
    <dgm:pt modelId="{C102C862-1C83-4820-9669-88330AACE30D}" type="pres">
      <dgm:prSet presAssocID="{DD74CE6F-2A79-4EC7-B988-28671D4F3046}" presName="text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D424A44-3E45-4AE5-AB90-E11AD4FA2D5E}" type="pres">
      <dgm:prSet presAssocID="{9EF99490-76EB-4803-B4D6-451D788B0C12}" presName="sibTrans" presStyleCnt="0"/>
      <dgm:spPr/>
    </dgm:pt>
    <dgm:pt modelId="{26214516-834F-4CE4-94B5-F54D284012B6}" type="pres">
      <dgm:prSet presAssocID="{49CB8046-12F5-4647-BDD7-C7C353C1E7E4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C7D95C1-B706-4C05-A22F-C72004CC114A}" srcId="{BEFF7688-292D-405B-ACFE-ABD00A911EF0}" destId="{760D248F-F67D-48AB-B918-A9AEB6F80101}" srcOrd="1" destOrd="0" parTransId="{4E42A629-CE2C-4D6F-8D94-B95CDF4CF413}" sibTransId="{6B2376E1-7F66-4101-B588-C677C3B821CD}"/>
    <dgm:cxn modelId="{B835D813-1343-4B23-A752-43BBBB66D52F}" srcId="{BEFF7688-292D-405B-ACFE-ABD00A911EF0}" destId="{B69EAF10-DA03-4598-B128-E063B0BFD33B}" srcOrd="5" destOrd="0" parTransId="{8A5E1429-179F-4859-A79C-A9671D8AA089}" sibTransId="{A8693FDB-571F-4C44-9216-C9F89DD95E01}"/>
    <dgm:cxn modelId="{7CEC1B6E-77F1-4583-B58E-78E2994F9D9A}" srcId="{BEFF7688-292D-405B-ACFE-ABD00A911EF0}" destId="{6D199708-0052-4DFC-956D-9C4AB6DD06A6}" srcOrd="3" destOrd="0" parTransId="{2E8AE582-FBFB-45DF-A632-55A9D9F4DD5A}" sibTransId="{6889D60E-7E4D-44FD-83CE-033F6D68C9E4}"/>
    <dgm:cxn modelId="{DFE5B39F-A1D0-4343-9744-D8F2DBA17536}" type="presOf" srcId="{DD74CE6F-2A79-4EC7-B988-28671D4F3046}" destId="{C102C862-1C83-4820-9669-88330AACE30D}" srcOrd="0" destOrd="0" presId="urn:microsoft.com/office/officeart/2005/8/layout/hProcess9"/>
    <dgm:cxn modelId="{CD9FD872-1493-432B-866B-A49E916E010F}" srcId="{BEFF7688-292D-405B-ACFE-ABD00A911EF0}" destId="{49CB8046-12F5-4647-BDD7-C7C353C1E7E4}" srcOrd="7" destOrd="0" parTransId="{531D77CF-E7BC-46E7-8A0E-1F9AE774DD00}" sibTransId="{9CA4DB49-8538-4455-9A47-56574FEC808D}"/>
    <dgm:cxn modelId="{F458278E-A06E-4CCE-8A9C-2D23A3AAE31D}" type="presOf" srcId="{B69EAF10-DA03-4598-B128-E063B0BFD33B}" destId="{A45C00E3-A79C-4FCC-A40F-16BD8ED27D82}" srcOrd="0" destOrd="0" presId="urn:microsoft.com/office/officeart/2005/8/layout/hProcess9"/>
    <dgm:cxn modelId="{FF6D9C50-8F16-4BF1-9CD2-BD0CF8B5E167}" type="presOf" srcId="{B3BCE312-02DF-4BF0-910E-7BD9BFC966CA}" destId="{82F55FAB-9087-439C-A68C-BE2860CECC45}" srcOrd="0" destOrd="0" presId="urn:microsoft.com/office/officeart/2005/8/layout/hProcess9"/>
    <dgm:cxn modelId="{8ED236F7-0599-4C39-AA4F-B0B24648B817}" type="presOf" srcId="{BEFF7688-292D-405B-ACFE-ABD00A911EF0}" destId="{9A42EAAB-C112-42D0-8E41-4C926FD75910}" srcOrd="0" destOrd="0" presId="urn:microsoft.com/office/officeart/2005/8/layout/hProcess9"/>
    <dgm:cxn modelId="{85741336-FB97-421C-B272-4550A3A90927}" srcId="{BEFF7688-292D-405B-ACFE-ABD00A911EF0}" destId="{089FD051-9844-4B67-BC58-F33B87337FA3}" srcOrd="2" destOrd="0" parTransId="{40166921-1CC8-454C-BE82-CCAA4290A00D}" sibTransId="{891C73C8-786C-43A5-BF50-8BB1B55ACE5C}"/>
    <dgm:cxn modelId="{B0582095-2F1E-4C3A-937C-752C70D31027}" type="presOf" srcId="{760D248F-F67D-48AB-B918-A9AEB6F80101}" destId="{855165EE-1270-418E-B0B3-14FDA88D973F}" srcOrd="0" destOrd="0" presId="urn:microsoft.com/office/officeart/2005/8/layout/hProcess9"/>
    <dgm:cxn modelId="{24A323D0-9D51-44F3-B2BE-FD8A86B0778F}" type="presOf" srcId="{089FD051-9844-4B67-BC58-F33B87337FA3}" destId="{9D46FB27-E745-4328-891D-E60E76B81302}" srcOrd="0" destOrd="0" presId="urn:microsoft.com/office/officeart/2005/8/layout/hProcess9"/>
    <dgm:cxn modelId="{F89FDF3D-AD6A-4D70-9DD4-A738BAC487E0}" srcId="{BEFF7688-292D-405B-ACFE-ABD00A911EF0}" destId="{B3BCE312-02DF-4BF0-910E-7BD9BFC966CA}" srcOrd="4" destOrd="0" parTransId="{F833473F-CB3B-434E-997B-B6A50FC0CCD8}" sibTransId="{98C95208-DEF5-46C4-BFBC-202427C5AAB2}"/>
    <dgm:cxn modelId="{4720465F-4A35-4A10-B899-6D87398632A9}" type="presOf" srcId="{49CB8046-12F5-4647-BDD7-C7C353C1E7E4}" destId="{26214516-834F-4CE4-94B5-F54D284012B6}" srcOrd="0" destOrd="0" presId="urn:microsoft.com/office/officeart/2005/8/layout/hProcess9"/>
    <dgm:cxn modelId="{2F2EB54B-A937-44D7-94A6-54C3F774DC3F}" srcId="{BEFF7688-292D-405B-ACFE-ABD00A911EF0}" destId="{DD74CE6F-2A79-4EC7-B988-28671D4F3046}" srcOrd="6" destOrd="0" parTransId="{2812A9DC-96ED-4852-A3DE-F8727F9AB4E9}" sibTransId="{9EF99490-76EB-4803-B4D6-451D788B0C12}"/>
    <dgm:cxn modelId="{CCA0845A-E4CC-4D33-8E81-4C6257FAD69C}" type="presOf" srcId="{70FC6E6B-4744-45CB-B896-D8A402F2C7CA}" destId="{C18CEBB3-52E8-4500-9458-230EBEAB34CA}" srcOrd="0" destOrd="0" presId="urn:microsoft.com/office/officeart/2005/8/layout/hProcess9"/>
    <dgm:cxn modelId="{8460971A-68AA-4166-BB4C-39B3BD9B7573}" type="presOf" srcId="{6D199708-0052-4DFC-956D-9C4AB6DD06A6}" destId="{F38E3F4F-AAE3-4602-9A1C-5B38928392F6}" srcOrd="0" destOrd="0" presId="urn:microsoft.com/office/officeart/2005/8/layout/hProcess9"/>
    <dgm:cxn modelId="{5D03E7CC-78A9-4CA8-863C-0A8D14513D9E}" srcId="{BEFF7688-292D-405B-ACFE-ABD00A911EF0}" destId="{70FC6E6B-4744-45CB-B896-D8A402F2C7CA}" srcOrd="0" destOrd="0" parTransId="{D1472330-BBE9-4F33-8207-BFA71FD7044C}" sibTransId="{CD22FDEF-53DA-48BF-9AFC-2F19D95A5AB0}"/>
    <dgm:cxn modelId="{E199BD32-9D4A-415F-B8AE-735ACF816D32}" type="presParOf" srcId="{9A42EAAB-C112-42D0-8E41-4C926FD75910}" destId="{7C4D5D35-B3CC-4083-A9E0-40A55B8748D1}" srcOrd="0" destOrd="0" presId="urn:microsoft.com/office/officeart/2005/8/layout/hProcess9"/>
    <dgm:cxn modelId="{45120AAE-3955-4D08-AB81-FD798B819453}" type="presParOf" srcId="{9A42EAAB-C112-42D0-8E41-4C926FD75910}" destId="{4AB6BA1B-B216-4749-9F28-8F73DD21B0FB}" srcOrd="1" destOrd="0" presId="urn:microsoft.com/office/officeart/2005/8/layout/hProcess9"/>
    <dgm:cxn modelId="{E47053E2-3585-4BA6-A464-EC06775A03BC}" type="presParOf" srcId="{4AB6BA1B-B216-4749-9F28-8F73DD21B0FB}" destId="{C18CEBB3-52E8-4500-9458-230EBEAB34CA}" srcOrd="0" destOrd="0" presId="urn:microsoft.com/office/officeart/2005/8/layout/hProcess9"/>
    <dgm:cxn modelId="{65AFEC73-7502-4D3F-AE8B-3569F7A4166D}" type="presParOf" srcId="{4AB6BA1B-B216-4749-9F28-8F73DD21B0FB}" destId="{68B4B22F-51FF-4EEE-A672-252A8AF60E31}" srcOrd="1" destOrd="0" presId="urn:microsoft.com/office/officeart/2005/8/layout/hProcess9"/>
    <dgm:cxn modelId="{8A10ED6E-D4FB-4FAD-A41D-E477C2FA681F}" type="presParOf" srcId="{4AB6BA1B-B216-4749-9F28-8F73DD21B0FB}" destId="{855165EE-1270-418E-B0B3-14FDA88D973F}" srcOrd="2" destOrd="0" presId="urn:microsoft.com/office/officeart/2005/8/layout/hProcess9"/>
    <dgm:cxn modelId="{3844480A-24A6-4BFE-A450-F6DA4A5BDB20}" type="presParOf" srcId="{4AB6BA1B-B216-4749-9F28-8F73DD21B0FB}" destId="{57A41A60-EC26-4725-842C-B007A33DCF33}" srcOrd="3" destOrd="0" presId="urn:microsoft.com/office/officeart/2005/8/layout/hProcess9"/>
    <dgm:cxn modelId="{EDF71A07-8401-470D-B48D-1C7D8381DC7C}" type="presParOf" srcId="{4AB6BA1B-B216-4749-9F28-8F73DD21B0FB}" destId="{9D46FB27-E745-4328-891D-E60E76B81302}" srcOrd="4" destOrd="0" presId="urn:microsoft.com/office/officeart/2005/8/layout/hProcess9"/>
    <dgm:cxn modelId="{69D9A2AE-8849-4CEB-A771-AB6A70617E37}" type="presParOf" srcId="{4AB6BA1B-B216-4749-9F28-8F73DD21B0FB}" destId="{1DEBF36A-7CBA-44A2-8EBA-EA2FDAB154A6}" srcOrd="5" destOrd="0" presId="urn:microsoft.com/office/officeart/2005/8/layout/hProcess9"/>
    <dgm:cxn modelId="{AC211F36-157C-423D-8D45-D044C10E8170}" type="presParOf" srcId="{4AB6BA1B-B216-4749-9F28-8F73DD21B0FB}" destId="{F38E3F4F-AAE3-4602-9A1C-5B38928392F6}" srcOrd="6" destOrd="0" presId="urn:microsoft.com/office/officeart/2005/8/layout/hProcess9"/>
    <dgm:cxn modelId="{9BE8F2F3-A67D-4659-B829-B95C1685B19A}" type="presParOf" srcId="{4AB6BA1B-B216-4749-9F28-8F73DD21B0FB}" destId="{467E4775-EE7E-4F8B-ACF9-83DCED2091CA}" srcOrd="7" destOrd="0" presId="urn:microsoft.com/office/officeart/2005/8/layout/hProcess9"/>
    <dgm:cxn modelId="{D3555589-16E0-4F9A-9F95-0B7B59D06F18}" type="presParOf" srcId="{4AB6BA1B-B216-4749-9F28-8F73DD21B0FB}" destId="{82F55FAB-9087-439C-A68C-BE2860CECC45}" srcOrd="8" destOrd="0" presId="urn:microsoft.com/office/officeart/2005/8/layout/hProcess9"/>
    <dgm:cxn modelId="{DF813DCE-3B83-42C4-A4C4-8138556F3C9B}" type="presParOf" srcId="{4AB6BA1B-B216-4749-9F28-8F73DD21B0FB}" destId="{BDDACD1A-C65C-44B5-B43B-94AD2040B95C}" srcOrd="9" destOrd="0" presId="urn:microsoft.com/office/officeart/2005/8/layout/hProcess9"/>
    <dgm:cxn modelId="{5C9B0E47-FF39-479F-AFD0-F7BF36D58666}" type="presParOf" srcId="{4AB6BA1B-B216-4749-9F28-8F73DD21B0FB}" destId="{A45C00E3-A79C-4FCC-A40F-16BD8ED27D82}" srcOrd="10" destOrd="0" presId="urn:microsoft.com/office/officeart/2005/8/layout/hProcess9"/>
    <dgm:cxn modelId="{723E0AA8-02C8-43F6-AE21-860EA62748A9}" type="presParOf" srcId="{4AB6BA1B-B216-4749-9F28-8F73DD21B0FB}" destId="{9956DF92-1B35-4F2A-8880-EBBB821D9D04}" srcOrd="11" destOrd="0" presId="urn:microsoft.com/office/officeart/2005/8/layout/hProcess9"/>
    <dgm:cxn modelId="{7F5AD66E-1993-4294-AC7D-AE3E76AB2CBA}" type="presParOf" srcId="{4AB6BA1B-B216-4749-9F28-8F73DD21B0FB}" destId="{C102C862-1C83-4820-9669-88330AACE30D}" srcOrd="12" destOrd="0" presId="urn:microsoft.com/office/officeart/2005/8/layout/hProcess9"/>
    <dgm:cxn modelId="{13AA3109-E5C0-4DF6-8770-2F309CFD6B63}" type="presParOf" srcId="{4AB6BA1B-B216-4749-9F28-8F73DD21B0FB}" destId="{8D424A44-3E45-4AE5-AB90-E11AD4FA2D5E}" srcOrd="13" destOrd="0" presId="urn:microsoft.com/office/officeart/2005/8/layout/hProcess9"/>
    <dgm:cxn modelId="{8B2C1DA9-C206-4BA9-8843-2B42CE12EEAA}" type="presParOf" srcId="{4AB6BA1B-B216-4749-9F28-8F73DD21B0FB}" destId="{26214516-834F-4CE4-94B5-F54D284012B6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E44085A-06B1-46B0-A1A7-A0474B08917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44F69B7-FD35-4F69-A67B-C75401074802}">
      <dgm:prSet phldrT="[Texto]"/>
      <dgm:spPr/>
      <dgm:t>
        <a:bodyPr/>
        <a:lstStyle/>
        <a:p>
          <a:r>
            <a:rPr lang="es-AR" dirty="0" smtClean="0"/>
            <a:t>Exposición</a:t>
          </a:r>
          <a:endParaRPr lang="es-AR" dirty="0"/>
        </a:p>
      </dgm:t>
    </dgm:pt>
    <dgm:pt modelId="{483B94B9-A8A2-4196-947B-57F09D3DE681}" type="parTrans" cxnId="{5E2C0F0B-F4A1-4226-A686-9A68D3120F06}">
      <dgm:prSet/>
      <dgm:spPr/>
      <dgm:t>
        <a:bodyPr/>
        <a:lstStyle/>
        <a:p>
          <a:endParaRPr lang="es-AR"/>
        </a:p>
      </dgm:t>
    </dgm:pt>
    <dgm:pt modelId="{83CB1ECC-AF3E-427D-9275-F7E601B012DD}" type="sibTrans" cxnId="{5E2C0F0B-F4A1-4226-A686-9A68D3120F06}">
      <dgm:prSet/>
      <dgm:spPr/>
      <dgm:t>
        <a:bodyPr/>
        <a:lstStyle/>
        <a:p>
          <a:endParaRPr lang="es-AR"/>
        </a:p>
      </dgm:t>
    </dgm:pt>
    <dgm:pt modelId="{A4732FAF-9AB9-4571-A44E-2218D56F52DE}">
      <dgm:prSet phldrT="[Texto]"/>
      <dgm:spPr/>
      <dgm:t>
        <a:bodyPr/>
        <a:lstStyle/>
        <a:p>
          <a:r>
            <a:rPr lang="es-AR" dirty="0" smtClean="0"/>
            <a:t>Comentarios</a:t>
          </a:r>
          <a:endParaRPr lang="es-AR" dirty="0"/>
        </a:p>
      </dgm:t>
    </dgm:pt>
    <dgm:pt modelId="{3E19F967-6BCB-4BDD-B060-1B9431B3F33B}" type="parTrans" cxnId="{73BECC81-ABFE-4CE3-8AF9-68DDF9B3CF43}">
      <dgm:prSet/>
      <dgm:spPr/>
      <dgm:t>
        <a:bodyPr/>
        <a:lstStyle/>
        <a:p>
          <a:endParaRPr lang="es-AR"/>
        </a:p>
      </dgm:t>
    </dgm:pt>
    <dgm:pt modelId="{106917F3-79AC-4984-B226-BA84C8CE1DA9}" type="sibTrans" cxnId="{73BECC81-ABFE-4CE3-8AF9-68DDF9B3CF43}">
      <dgm:prSet/>
      <dgm:spPr/>
      <dgm:t>
        <a:bodyPr/>
        <a:lstStyle/>
        <a:p>
          <a:endParaRPr lang="es-AR"/>
        </a:p>
      </dgm:t>
    </dgm:pt>
    <dgm:pt modelId="{17BDA9AC-770F-4EF5-9DBB-D01DCDB7A543}">
      <dgm:prSet phldrT="[Texto]"/>
      <dgm:spPr/>
      <dgm:t>
        <a:bodyPr/>
        <a:lstStyle/>
        <a:p>
          <a:r>
            <a:rPr lang="es-AR" dirty="0" smtClean="0"/>
            <a:t>Defensa</a:t>
          </a:r>
          <a:endParaRPr lang="es-AR" dirty="0"/>
        </a:p>
      </dgm:t>
    </dgm:pt>
    <dgm:pt modelId="{A00E20E3-28D5-4BD3-B562-D676DB6C293A}" type="parTrans" cxnId="{FD32327E-2C70-4D24-87E3-42FF667748F1}">
      <dgm:prSet/>
      <dgm:spPr/>
      <dgm:t>
        <a:bodyPr/>
        <a:lstStyle/>
        <a:p>
          <a:endParaRPr lang="es-AR"/>
        </a:p>
      </dgm:t>
    </dgm:pt>
    <dgm:pt modelId="{AFACE76B-4ED6-4125-A563-1894FF7495C1}" type="sibTrans" cxnId="{FD32327E-2C70-4D24-87E3-42FF667748F1}">
      <dgm:prSet/>
      <dgm:spPr/>
      <dgm:t>
        <a:bodyPr/>
        <a:lstStyle/>
        <a:p>
          <a:endParaRPr lang="es-AR"/>
        </a:p>
      </dgm:t>
    </dgm:pt>
    <dgm:pt modelId="{C6E07FEC-C708-4A2C-98CC-416AC93043D7}">
      <dgm:prSet phldrT="[Texto]"/>
      <dgm:spPr/>
      <dgm:t>
        <a:bodyPr/>
        <a:lstStyle/>
        <a:p>
          <a:r>
            <a:rPr lang="es-AR" dirty="0" smtClean="0"/>
            <a:t>Cierre</a:t>
          </a:r>
          <a:endParaRPr lang="es-AR" dirty="0"/>
        </a:p>
      </dgm:t>
    </dgm:pt>
    <dgm:pt modelId="{67F6221F-C161-450A-978F-FC816745055F}" type="parTrans" cxnId="{1E8AFA80-19B7-44B2-B6E7-11B2DBAEEEA4}">
      <dgm:prSet/>
      <dgm:spPr/>
      <dgm:t>
        <a:bodyPr/>
        <a:lstStyle/>
        <a:p>
          <a:endParaRPr lang="es-AR"/>
        </a:p>
      </dgm:t>
    </dgm:pt>
    <dgm:pt modelId="{49EEDC1F-7F7E-40C5-9AEE-5A798D70B58D}" type="sibTrans" cxnId="{1E8AFA80-19B7-44B2-B6E7-11B2DBAEEEA4}">
      <dgm:prSet/>
      <dgm:spPr/>
      <dgm:t>
        <a:bodyPr/>
        <a:lstStyle/>
        <a:p>
          <a:endParaRPr lang="es-AR"/>
        </a:p>
      </dgm:t>
    </dgm:pt>
    <dgm:pt modelId="{34F76C2F-0A09-439A-A23C-91E832B2A858}" type="pres">
      <dgm:prSet presAssocID="{BE44085A-06B1-46B0-A1A7-A0474B08917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5648C04-9E3B-4D19-9BA4-174A98FEAAB0}" type="pres">
      <dgm:prSet presAssocID="{944F69B7-FD35-4F69-A67B-C75401074802}" presName="dummy" presStyleCnt="0"/>
      <dgm:spPr/>
    </dgm:pt>
    <dgm:pt modelId="{4559BB74-161C-49F5-AA80-AEC63DD9BA78}" type="pres">
      <dgm:prSet presAssocID="{944F69B7-FD35-4F69-A67B-C75401074802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0795245-0E37-48C2-B555-26C18D07123F}" type="pres">
      <dgm:prSet presAssocID="{83CB1ECC-AF3E-427D-9275-F7E601B012DD}" presName="sibTrans" presStyleLbl="node1" presStyleIdx="0" presStyleCnt="4"/>
      <dgm:spPr/>
      <dgm:t>
        <a:bodyPr/>
        <a:lstStyle/>
        <a:p>
          <a:endParaRPr lang="en-GB"/>
        </a:p>
      </dgm:t>
    </dgm:pt>
    <dgm:pt modelId="{70087C53-CF73-4F70-A183-A3BBB6535609}" type="pres">
      <dgm:prSet presAssocID="{A4732FAF-9AB9-4571-A44E-2218D56F52DE}" presName="dummy" presStyleCnt="0"/>
      <dgm:spPr/>
    </dgm:pt>
    <dgm:pt modelId="{BD33F15A-A36F-48DE-A9DA-36326B91A5D7}" type="pres">
      <dgm:prSet presAssocID="{A4732FAF-9AB9-4571-A44E-2218D56F52DE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2B1A464-9230-4785-8043-6A3FC028F038}" type="pres">
      <dgm:prSet presAssocID="{106917F3-79AC-4984-B226-BA84C8CE1DA9}" presName="sibTrans" presStyleLbl="node1" presStyleIdx="1" presStyleCnt="4"/>
      <dgm:spPr/>
      <dgm:t>
        <a:bodyPr/>
        <a:lstStyle/>
        <a:p>
          <a:endParaRPr lang="en-GB"/>
        </a:p>
      </dgm:t>
    </dgm:pt>
    <dgm:pt modelId="{DFA0498D-425E-4B18-BD57-58C59C01CDDC}" type="pres">
      <dgm:prSet presAssocID="{17BDA9AC-770F-4EF5-9DBB-D01DCDB7A543}" presName="dummy" presStyleCnt="0"/>
      <dgm:spPr/>
    </dgm:pt>
    <dgm:pt modelId="{1B2B4060-DEF9-4D0B-AA09-0845F7DDA538}" type="pres">
      <dgm:prSet presAssocID="{17BDA9AC-770F-4EF5-9DBB-D01DCDB7A543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277D5-312B-4D31-B1F1-D844F9BE286D}" type="pres">
      <dgm:prSet presAssocID="{AFACE76B-4ED6-4125-A563-1894FF7495C1}" presName="sibTrans" presStyleLbl="node1" presStyleIdx="2" presStyleCnt="4"/>
      <dgm:spPr/>
      <dgm:t>
        <a:bodyPr/>
        <a:lstStyle/>
        <a:p>
          <a:endParaRPr lang="en-GB"/>
        </a:p>
      </dgm:t>
    </dgm:pt>
    <dgm:pt modelId="{EB9EF89B-70C2-432D-BF91-DAA0BA6B4803}" type="pres">
      <dgm:prSet presAssocID="{C6E07FEC-C708-4A2C-98CC-416AC93043D7}" presName="dummy" presStyleCnt="0"/>
      <dgm:spPr/>
    </dgm:pt>
    <dgm:pt modelId="{E2C79C5E-0212-4100-9968-10461DB9D224}" type="pres">
      <dgm:prSet presAssocID="{C6E07FEC-C708-4A2C-98CC-416AC93043D7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22D66E9-0218-4919-A0F9-70B5029F7DBF}" type="pres">
      <dgm:prSet presAssocID="{49EEDC1F-7F7E-40C5-9AEE-5A798D70B58D}" presName="sibTrans" presStyleLbl="node1" presStyleIdx="3" presStyleCnt="4"/>
      <dgm:spPr/>
      <dgm:t>
        <a:bodyPr/>
        <a:lstStyle/>
        <a:p>
          <a:endParaRPr lang="en-GB"/>
        </a:p>
      </dgm:t>
    </dgm:pt>
  </dgm:ptLst>
  <dgm:cxnLst>
    <dgm:cxn modelId="{CDEA3629-6F6C-43AE-81A6-CDC684055C60}" type="presOf" srcId="{83CB1ECC-AF3E-427D-9275-F7E601B012DD}" destId="{20795245-0E37-48C2-B555-26C18D07123F}" srcOrd="0" destOrd="0" presId="urn:microsoft.com/office/officeart/2005/8/layout/cycle1"/>
    <dgm:cxn modelId="{C089CE47-3163-40FB-8840-45F5022A3F2B}" type="presOf" srcId="{944F69B7-FD35-4F69-A67B-C75401074802}" destId="{4559BB74-161C-49F5-AA80-AEC63DD9BA78}" srcOrd="0" destOrd="0" presId="urn:microsoft.com/office/officeart/2005/8/layout/cycle1"/>
    <dgm:cxn modelId="{5E2C0F0B-F4A1-4226-A686-9A68D3120F06}" srcId="{BE44085A-06B1-46B0-A1A7-A0474B08917D}" destId="{944F69B7-FD35-4F69-A67B-C75401074802}" srcOrd="0" destOrd="0" parTransId="{483B94B9-A8A2-4196-947B-57F09D3DE681}" sibTransId="{83CB1ECC-AF3E-427D-9275-F7E601B012DD}"/>
    <dgm:cxn modelId="{110AD186-6287-4FE3-BBE3-EA8BF6D49AA4}" type="presOf" srcId="{A4732FAF-9AB9-4571-A44E-2218D56F52DE}" destId="{BD33F15A-A36F-48DE-A9DA-36326B91A5D7}" srcOrd="0" destOrd="0" presId="urn:microsoft.com/office/officeart/2005/8/layout/cycle1"/>
    <dgm:cxn modelId="{FD32327E-2C70-4D24-87E3-42FF667748F1}" srcId="{BE44085A-06B1-46B0-A1A7-A0474B08917D}" destId="{17BDA9AC-770F-4EF5-9DBB-D01DCDB7A543}" srcOrd="2" destOrd="0" parTransId="{A00E20E3-28D5-4BD3-B562-D676DB6C293A}" sibTransId="{AFACE76B-4ED6-4125-A563-1894FF7495C1}"/>
    <dgm:cxn modelId="{D33383A7-16BC-4756-B2CF-F023DE6A8134}" type="presOf" srcId="{BE44085A-06B1-46B0-A1A7-A0474B08917D}" destId="{34F76C2F-0A09-439A-A23C-91E832B2A858}" srcOrd="0" destOrd="0" presId="urn:microsoft.com/office/officeart/2005/8/layout/cycle1"/>
    <dgm:cxn modelId="{0E1E440E-05E6-4282-90F5-FE2AB3760C2E}" type="presOf" srcId="{106917F3-79AC-4984-B226-BA84C8CE1DA9}" destId="{C2B1A464-9230-4785-8043-6A3FC028F038}" srcOrd="0" destOrd="0" presId="urn:microsoft.com/office/officeart/2005/8/layout/cycle1"/>
    <dgm:cxn modelId="{D27F6B46-4E14-4294-89D8-798546EF545F}" type="presOf" srcId="{49EEDC1F-7F7E-40C5-9AEE-5A798D70B58D}" destId="{922D66E9-0218-4919-A0F9-70B5029F7DBF}" srcOrd="0" destOrd="0" presId="urn:microsoft.com/office/officeart/2005/8/layout/cycle1"/>
    <dgm:cxn modelId="{1E8AFA80-19B7-44B2-B6E7-11B2DBAEEEA4}" srcId="{BE44085A-06B1-46B0-A1A7-A0474B08917D}" destId="{C6E07FEC-C708-4A2C-98CC-416AC93043D7}" srcOrd="3" destOrd="0" parTransId="{67F6221F-C161-450A-978F-FC816745055F}" sibTransId="{49EEDC1F-7F7E-40C5-9AEE-5A798D70B58D}"/>
    <dgm:cxn modelId="{73BECC81-ABFE-4CE3-8AF9-68DDF9B3CF43}" srcId="{BE44085A-06B1-46B0-A1A7-A0474B08917D}" destId="{A4732FAF-9AB9-4571-A44E-2218D56F52DE}" srcOrd="1" destOrd="0" parTransId="{3E19F967-6BCB-4BDD-B060-1B9431B3F33B}" sibTransId="{106917F3-79AC-4984-B226-BA84C8CE1DA9}"/>
    <dgm:cxn modelId="{D3BBEC1B-6585-4834-9397-31064B607ACB}" type="presOf" srcId="{AFACE76B-4ED6-4125-A563-1894FF7495C1}" destId="{78A277D5-312B-4D31-B1F1-D844F9BE286D}" srcOrd="0" destOrd="0" presId="urn:microsoft.com/office/officeart/2005/8/layout/cycle1"/>
    <dgm:cxn modelId="{9C496726-1F74-4C8D-9467-16103D253961}" type="presOf" srcId="{17BDA9AC-770F-4EF5-9DBB-D01DCDB7A543}" destId="{1B2B4060-DEF9-4D0B-AA09-0845F7DDA538}" srcOrd="0" destOrd="0" presId="urn:microsoft.com/office/officeart/2005/8/layout/cycle1"/>
    <dgm:cxn modelId="{65CF2407-7381-4626-99E5-22B825A30D0C}" type="presOf" srcId="{C6E07FEC-C708-4A2C-98CC-416AC93043D7}" destId="{E2C79C5E-0212-4100-9968-10461DB9D224}" srcOrd="0" destOrd="0" presId="urn:microsoft.com/office/officeart/2005/8/layout/cycle1"/>
    <dgm:cxn modelId="{4E2C4C44-DC0F-47D0-866B-19B3E3F1F6A5}" type="presParOf" srcId="{34F76C2F-0A09-439A-A23C-91E832B2A858}" destId="{45648C04-9E3B-4D19-9BA4-174A98FEAAB0}" srcOrd="0" destOrd="0" presId="urn:microsoft.com/office/officeart/2005/8/layout/cycle1"/>
    <dgm:cxn modelId="{1C563322-C48A-45F9-AF5B-2C4DD54416C2}" type="presParOf" srcId="{34F76C2F-0A09-439A-A23C-91E832B2A858}" destId="{4559BB74-161C-49F5-AA80-AEC63DD9BA78}" srcOrd="1" destOrd="0" presId="urn:microsoft.com/office/officeart/2005/8/layout/cycle1"/>
    <dgm:cxn modelId="{D696B7DA-09CC-42D0-B3EB-BCE3C0467340}" type="presParOf" srcId="{34F76C2F-0A09-439A-A23C-91E832B2A858}" destId="{20795245-0E37-48C2-B555-26C18D07123F}" srcOrd="2" destOrd="0" presId="urn:microsoft.com/office/officeart/2005/8/layout/cycle1"/>
    <dgm:cxn modelId="{A0F711DD-129B-498D-80F4-598EC92BDC8E}" type="presParOf" srcId="{34F76C2F-0A09-439A-A23C-91E832B2A858}" destId="{70087C53-CF73-4F70-A183-A3BBB6535609}" srcOrd="3" destOrd="0" presId="urn:microsoft.com/office/officeart/2005/8/layout/cycle1"/>
    <dgm:cxn modelId="{30114B87-30DB-4E94-B2E8-F31732326756}" type="presParOf" srcId="{34F76C2F-0A09-439A-A23C-91E832B2A858}" destId="{BD33F15A-A36F-48DE-A9DA-36326B91A5D7}" srcOrd="4" destOrd="0" presId="urn:microsoft.com/office/officeart/2005/8/layout/cycle1"/>
    <dgm:cxn modelId="{2D0C0AF6-6303-441C-9B4E-BCA4132AB840}" type="presParOf" srcId="{34F76C2F-0A09-439A-A23C-91E832B2A858}" destId="{C2B1A464-9230-4785-8043-6A3FC028F038}" srcOrd="5" destOrd="0" presId="urn:microsoft.com/office/officeart/2005/8/layout/cycle1"/>
    <dgm:cxn modelId="{AD0982E0-FFDA-41ED-928C-83E7127207F9}" type="presParOf" srcId="{34F76C2F-0A09-439A-A23C-91E832B2A858}" destId="{DFA0498D-425E-4B18-BD57-58C59C01CDDC}" srcOrd="6" destOrd="0" presId="urn:microsoft.com/office/officeart/2005/8/layout/cycle1"/>
    <dgm:cxn modelId="{2A7B3417-A1AA-4D54-B569-376DCA55264C}" type="presParOf" srcId="{34F76C2F-0A09-439A-A23C-91E832B2A858}" destId="{1B2B4060-DEF9-4D0B-AA09-0845F7DDA538}" srcOrd="7" destOrd="0" presId="urn:microsoft.com/office/officeart/2005/8/layout/cycle1"/>
    <dgm:cxn modelId="{D3A638A9-64D3-4038-81DD-29F236812FAB}" type="presParOf" srcId="{34F76C2F-0A09-439A-A23C-91E832B2A858}" destId="{78A277D5-312B-4D31-B1F1-D844F9BE286D}" srcOrd="8" destOrd="0" presId="urn:microsoft.com/office/officeart/2005/8/layout/cycle1"/>
    <dgm:cxn modelId="{43E77E13-7726-4703-AFF8-91063E708999}" type="presParOf" srcId="{34F76C2F-0A09-439A-A23C-91E832B2A858}" destId="{EB9EF89B-70C2-432D-BF91-DAA0BA6B4803}" srcOrd="9" destOrd="0" presId="urn:microsoft.com/office/officeart/2005/8/layout/cycle1"/>
    <dgm:cxn modelId="{1A2A0260-8207-4DDC-BEB7-BE5D6460D682}" type="presParOf" srcId="{34F76C2F-0A09-439A-A23C-91E832B2A858}" destId="{E2C79C5E-0212-4100-9968-10461DB9D224}" srcOrd="10" destOrd="0" presId="urn:microsoft.com/office/officeart/2005/8/layout/cycle1"/>
    <dgm:cxn modelId="{02A2D117-9E36-464C-B3F9-68998CE24B5D}" type="presParOf" srcId="{34F76C2F-0A09-439A-A23C-91E832B2A858}" destId="{922D66E9-0218-4919-A0F9-70B5029F7DBF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4B5A50F-7B92-46C1-952E-6CA24B2A575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6B6E601-985E-4588-8E5E-23ADD0F1ACE8}">
      <dgm:prSet phldrT="[Texto]" custT="1"/>
      <dgm:spPr/>
      <dgm:t>
        <a:bodyPr/>
        <a:lstStyle/>
        <a:p>
          <a:r>
            <a:rPr lang="es-AR" sz="2000" dirty="0" smtClean="0"/>
            <a:t>Acceso IC y tesis</a:t>
          </a:r>
          <a:endParaRPr lang="es-AR" sz="2000" dirty="0"/>
        </a:p>
      </dgm:t>
    </dgm:pt>
    <dgm:pt modelId="{CF02E28E-05DB-41D8-ABAF-3F8F96416F4C}" type="parTrans" cxnId="{E696AD73-0C1E-49D3-ADB0-D084BCBB4F09}">
      <dgm:prSet/>
      <dgm:spPr/>
      <dgm:t>
        <a:bodyPr/>
        <a:lstStyle/>
        <a:p>
          <a:endParaRPr lang="es-AR"/>
        </a:p>
      </dgm:t>
    </dgm:pt>
    <dgm:pt modelId="{F3F21BC9-9956-4E83-B917-E6742B96DC28}" type="sibTrans" cxnId="{E696AD73-0C1E-49D3-ADB0-D084BCBB4F09}">
      <dgm:prSet/>
      <dgm:spPr/>
      <dgm:t>
        <a:bodyPr/>
        <a:lstStyle/>
        <a:p>
          <a:endParaRPr lang="es-AR"/>
        </a:p>
      </dgm:t>
    </dgm:pt>
    <dgm:pt modelId="{D46EF199-EBC5-410C-AFFF-C4110E4EBC9C}">
      <dgm:prSet phldrT="[Texto]" custT="1"/>
      <dgm:spPr/>
      <dgm:t>
        <a:bodyPr/>
        <a:lstStyle/>
        <a:p>
          <a:r>
            <a:rPr lang="es-AR" sz="2000" dirty="0" smtClean="0"/>
            <a:t>E</a:t>
          </a:r>
          <a:endParaRPr lang="es-AR" sz="2000" dirty="0"/>
        </a:p>
      </dgm:t>
    </dgm:pt>
    <dgm:pt modelId="{B45CDA86-D050-49EE-AB5B-488C83CD7E4E}" type="parTrans" cxnId="{F540760A-9392-4B09-8A56-C997C4842A5D}">
      <dgm:prSet/>
      <dgm:spPr/>
      <dgm:t>
        <a:bodyPr/>
        <a:lstStyle/>
        <a:p>
          <a:endParaRPr lang="es-AR"/>
        </a:p>
      </dgm:t>
    </dgm:pt>
    <dgm:pt modelId="{98660069-3CBA-4B64-8B7B-0C20429F213F}" type="sibTrans" cxnId="{F540760A-9392-4B09-8A56-C997C4842A5D}">
      <dgm:prSet/>
      <dgm:spPr/>
      <dgm:t>
        <a:bodyPr/>
        <a:lstStyle/>
        <a:p>
          <a:endParaRPr lang="es-AR"/>
        </a:p>
      </dgm:t>
    </dgm:pt>
    <dgm:pt modelId="{2F57C982-0BF9-4349-B1EF-54F835DD3022}">
      <dgm:prSet phldrT="[Texto]" custT="1"/>
      <dgm:spPr/>
      <dgm:t>
        <a:bodyPr/>
        <a:lstStyle/>
        <a:p>
          <a:r>
            <a:rPr lang="es-AR" sz="2000" dirty="0" smtClean="0"/>
            <a:t>Estrategia IC </a:t>
          </a:r>
          <a:r>
            <a:rPr lang="es-AR" sz="2000" dirty="0"/>
            <a:t>y </a:t>
          </a:r>
          <a:r>
            <a:rPr lang="es-AR" sz="2000" dirty="0" smtClean="0"/>
            <a:t>tesis</a:t>
          </a:r>
          <a:endParaRPr lang="es-AR" sz="2000" dirty="0"/>
        </a:p>
      </dgm:t>
    </dgm:pt>
    <dgm:pt modelId="{0AD6DC46-48DB-450A-BFB4-D0E91AABE3E2}" type="parTrans" cxnId="{90A9ECBB-84E4-4B5D-ABA0-3AE4ABC19247}">
      <dgm:prSet/>
      <dgm:spPr/>
      <dgm:t>
        <a:bodyPr/>
        <a:lstStyle/>
        <a:p>
          <a:endParaRPr lang="es-AR"/>
        </a:p>
      </dgm:t>
    </dgm:pt>
    <dgm:pt modelId="{12C640CB-5906-4F85-B92F-98243524CA30}" type="sibTrans" cxnId="{90A9ECBB-84E4-4B5D-ABA0-3AE4ABC19247}">
      <dgm:prSet/>
      <dgm:spPr/>
      <dgm:t>
        <a:bodyPr/>
        <a:lstStyle/>
        <a:p>
          <a:endParaRPr lang="es-AR"/>
        </a:p>
      </dgm:t>
    </dgm:pt>
    <dgm:pt modelId="{52E67949-54DA-44C8-977D-0C82CE9FF5A8}">
      <dgm:prSet custT="1"/>
      <dgm:spPr/>
      <dgm:t>
        <a:bodyPr/>
        <a:lstStyle/>
        <a:p>
          <a:r>
            <a:rPr lang="es-AR" sz="2000" dirty="0" smtClean="0"/>
            <a:t>E/T</a:t>
          </a:r>
          <a:endParaRPr lang="es-AR" sz="2000" dirty="0"/>
        </a:p>
      </dgm:t>
    </dgm:pt>
    <dgm:pt modelId="{D1352F59-B936-4861-9D35-6D36E7312C13}" type="parTrans" cxnId="{4BD8FBAF-46E9-43E8-B99B-8E3E46FEFC32}">
      <dgm:prSet/>
      <dgm:spPr/>
      <dgm:t>
        <a:bodyPr/>
        <a:lstStyle/>
        <a:p>
          <a:endParaRPr lang="es-AR"/>
        </a:p>
      </dgm:t>
    </dgm:pt>
    <dgm:pt modelId="{79AD0457-811B-4249-9DDC-D0EB62679EE0}" type="sibTrans" cxnId="{4BD8FBAF-46E9-43E8-B99B-8E3E46FEFC32}">
      <dgm:prSet/>
      <dgm:spPr/>
      <dgm:t>
        <a:bodyPr/>
        <a:lstStyle/>
        <a:p>
          <a:endParaRPr lang="es-AR"/>
        </a:p>
      </dgm:t>
    </dgm:pt>
    <dgm:pt modelId="{6FC3716D-A9D9-4F0C-A7BE-EFD39AF41F76}">
      <dgm:prSet phldrT="[Texto]" custT="1"/>
      <dgm:spPr/>
      <dgm:t>
        <a:bodyPr/>
        <a:lstStyle/>
        <a:p>
          <a:r>
            <a:rPr lang="es-AR" sz="2000" dirty="0" smtClean="0"/>
            <a:t>Proyecto</a:t>
          </a:r>
          <a:endParaRPr lang="es-AR" sz="2000" dirty="0"/>
        </a:p>
      </dgm:t>
    </dgm:pt>
    <dgm:pt modelId="{40837744-9AC0-4F0B-A3E6-A8CC7130F961}" type="parTrans" cxnId="{1D6DAE1E-C9F4-4972-92D1-C29C42D8689C}">
      <dgm:prSet/>
      <dgm:spPr/>
      <dgm:t>
        <a:bodyPr/>
        <a:lstStyle/>
        <a:p>
          <a:endParaRPr lang="es-AR"/>
        </a:p>
      </dgm:t>
    </dgm:pt>
    <dgm:pt modelId="{89B430EF-6917-4B67-9584-7F56F93EE2AE}" type="sibTrans" cxnId="{1D6DAE1E-C9F4-4972-92D1-C29C42D8689C}">
      <dgm:prSet/>
      <dgm:spPr/>
      <dgm:t>
        <a:bodyPr/>
        <a:lstStyle/>
        <a:p>
          <a:endParaRPr lang="es-AR"/>
        </a:p>
      </dgm:t>
    </dgm:pt>
    <dgm:pt modelId="{BE54D0BE-0167-4570-84E4-FCA81743739B}">
      <dgm:prSet phldrT="[Texto]" custT="1"/>
      <dgm:spPr/>
      <dgm:t>
        <a:bodyPr/>
        <a:lstStyle/>
        <a:p>
          <a:r>
            <a:rPr lang="es-AR" sz="2000" dirty="0" smtClean="0"/>
            <a:t>E/T/I</a:t>
          </a:r>
          <a:endParaRPr lang="es-AR" sz="2000" dirty="0"/>
        </a:p>
      </dgm:t>
    </dgm:pt>
    <dgm:pt modelId="{F684EB2E-192C-4834-A50C-85F245516650}" type="parTrans" cxnId="{5474BEF7-6DA0-49EC-BFDD-6BD9A2D67661}">
      <dgm:prSet/>
      <dgm:spPr/>
      <dgm:t>
        <a:bodyPr/>
        <a:lstStyle/>
        <a:p>
          <a:endParaRPr lang="es-AR"/>
        </a:p>
      </dgm:t>
    </dgm:pt>
    <dgm:pt modelId="{6B02C272-8B3D-488F-8055-44A913C611E4}" type="sibTrans" cxnId="{5474BEF7-6DA0-49EC-BFDD-6BD9A2D67661}">
      <dgm:prSet/>
      <dgm:spPr/>
      <dgm:t>
        <a:bodyPr/>
        <a:lstStyle/>
        <a:p>
          <a:endParaRPr lang="es-AR"/>
        </a:p>
      </dgm:t>
    </dgm:pt>
    <dgm:pt modelId="{6E396E9F-B4BF-41E1-9691-1FA1B9912400}">
      <dgm:prSet phldrT="[Texto]" custT="1"/>
      <dgm:spPr/>
      <dgm:t>
        <a:bodyPr/>
        <a:lstStyle/>
        <a:p>
          <a:r>
            <a:rPr lang="es-AR" sz="2000" dirty="0" smtClean="0"/>
            <a:t>IC </a:t>
          </a:r>
          <a:r>
            <a:rPr lang="es-AR" sz="2000" dirty="0"/>
            <a:t>y tesis</a:t>
          </a:r>
        </a:p>
      </dgm:t>
    </dgm:pt>
    <dgm:pt modelId="{BABCEF23-8604-4505-940C-C39FA050BE2A}" type="parTrans" cxnId="{EF0ECA2D-3A05-40A0-A1E9-3D2FB563BA9F}">
      <dgm:prSet/>
      <dgm:spPr/>
      <dgm:t>
        <a:bodyPr/>
        <a:lstStyle/>
        <a:p>
          <a:endParaRPr lang="es-AR"/>
        </a:p>
      </dgm:t>
    </dgm:pt>
    <dgm:pt modelId="{FE319F13-F7FD-42AA-B012-2672A88FA878}" type="sibTrans" cxnId="{EF0ECA2D-3A05-40A0-A1E9-3D2FB563BA9F}">
      <dgm:prSet/>
      <dgm:spPr/>
      <dgm:t>
        <a:bodyPr/>
        <a:lstStyle/>
        <a:p>
          <a:endParaRPr lang="es-AR"/>
        </a:p>
      </dgm:t>
    </dgm:pt>
    <dgm:pt modelId="{C0D95343-4511-4ACB-941D-D12A6C513576}">
      <dgm:prSet phldrT="[Texto]" custT="1"/>
      <dgm:spPr/>
      <dgm:t>
        <a:bodyPr/>
        <a:lstStyle/>
        <a:p>
          <a:r>
            <a:rPr lang="es-AR" sz="2000" dirty="0" smtClean="0"/>
            <a:t>T/I</a:t>
          </a:r>
          <a:endParaRPr lang="es-AR" sz="2000" dirty="0"/>
        </a:p>
      </dgm:t>
    </dgm:pt>
    <dgm:pt modelId="{C033C7D0-7370-4FC2-A3D0-B0F79218C250}" type="parTrans" cxnId="{13FFEA09-32CC-4525-82B8-E68CA5559B56}">
      <dgm:prSet/>
      <dgm:spPr/>
      <dgm:t>
        <a:bodyPr/>
        <a:lstStyle/>
        <a:p>
          <a:endParaRPr lang="es-AR"/>
        </a:p>
      </dgm:t>
    </dgm:pt>
    <dgm:pt modelId="{D81F250B-6DB6-4FD5-B1B7-D5E5D0219F0F}" type="sibTrans" cxnId="{13FFEA09-32CC-4525-82B8-E68CA5559B56}">
      <dgm:prSet/>
      <dgm:spPr/>
      <dgm:t>
        <a:bodyPr/>
        <a:lstStyle/>
        <a:p>
          <a:endParaRPr lang="es-AR"/>
        </a:p>
      </dgm:t>
    </dgm:pt>
    <dgm:pt modelId="{872CDB49-05FA-4F1B-A552-186991CBC8FD}">
      <dgm:prSet phldrT="[Texto]" custT="1"/>
      <dgm:spPr/>
      <dgm:t>
        <a:bodyPr/>
        <a:lstStyle/>
        <a:p>
          <a:r>
            <a:rPr lang="es-AR" sz="2000" dirty="0" smtClean="0"/>
            <a:t>Defensa </a:t>
          </a:r>
          <a:r>
            <a:rPr lang="es-AR" sz="2000" dirty="0"/>
            <a:t>y </a:t>
          </a:r>
          <a:r>
            <a:rPr lang="es-AR" sz="2000" dirty="0" smtClean="0"/>
            <a:t>publicación</a:t>
          </a:r>
          <a:endParaRPr lang="es-AR" sz="2000" dirty="0"/>
        </a:p>
      </dgm:t>
    </dgm:pt>
    <dgm:pt modelId="{3DA5A412-A0DF-4967-A431-CBFBEC3368E2}" type="parTrans" cxnId="{FA9078E1-F4DD-45A2-BD27-FCCC9118A7A9}">
      <dgm:prSet/>
      <dgm:spPr/>
      <dgm:t>
        <a:bodyPr/>
        <a:lstStyle/>
        <a:p>
          <a:endParaRPr lang="es-AR"/>
        </a:p>
      </dgm:t>
    </dgm:pt>
    <dgm:pt modelId="{6511412F-3768-40DC-AF21-D1C6E0F61141}" type="sibTrans" cxnId="{FA9078E1-F4DD-45A2-BD27-FCCC9118A7A9}">
      <dgm:prSet/>
      <dgm:spPr/>
      <dgm:t>
        <a:bodyPr/>
        <a:lstStyle/>
        <a:p>
          <a:endParaRPr lang="es-AR"/>
        </a:p>
      </dgm:t>
    </dgm:pt>
    <dgm:pt modelId="{744B9085-F4F3-422A-A8EB-0DAA478906C3}">
      <dgm:prSet phldrT="[Texto]" custT="1"/>
      <dgm:spPr/>
      <dgm:t>
        <a:bodyPr/>
        <a:lstStyle/>
        <a:p>
          <a:r>
            <a:rPr lang="es-AR" sz="2000" dirty="0" smtClean="0"/>
            <a:t>I</a:t>
          </a:r>
          <a:endParaRPr lang="es-AR" sz="2000" dirty="0"/>
        </a:p>
      </dgm:t>
    </dgm:pt>
    <dgm:pt modelId="{E997884E-199C-48BC-BC28-5562DE1B10FF}" type="parTrans" cxnId="{F7C710B2-BF8E-42BD-AEEC-D521AAE00FA2}">
      <dgm:prSet/>
      <dgm:spPr/>
      <dgm:t>
        <a:bodyPr/>
        <a:lstStyle/>
        <a:p>
          <a:endParaRPr lang="es-AR"/>
        </a:p>
      </dgm:t>
    </dgm:pt>
    <dgm:pt modelId="{756B1201-65B8-419C-9CEE-44FBEF04791F}" type="sibTrans" cxnId="{F7C710B2-BF8E-42BD-AEEC-D521AAE00FA2}">
      <dgm:prSet/>
      <dgm:spPr/>
      <dgm:t>
        <a:bodyPr/>
        <a:lstStyle/>
        <a:p>
          <a:endParaRPr lang="es-AR"/>
        </a:p>
      </dgm:t>
    </dgm:pt>
    <dgm:pt modelId="{4F65155A-128D-492B-A482-0CC2DB665147}" type="pres">
      <dgm:prSet presAssocID="{24B5A50F-7B92-46C1-952E-6CA24B2A575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FF9EC60-A181-4201-AB14-A6603DAB8069}" type="pres">
      <dgm:prSet presAssocID="{B6B6E601-985E-4588-8E5E-23ADD0F1ACE8}" presName="composite" presStyleCnt="0"/>
      <dgm:spPr/>
    </dgm:pt>
    <dgm:pt modelId="{DDF3A697-16A3-4703-B414-514D2A405AA7}" type="pres">
      <dgm:prSet presAssocID="{B6B6E601-985E-4588-8E5E-23ADD0F1ACE8}" presName="LShape" presStyleLbl="alignNode1" presStyleIdx="0" presStyleCnt="9"/>
      <dgm:spPr/>
    </dgm:pt>
    <dgm:pt modelId="{EFFA54AA-0866-4F2F-9713-1529A010E321}" type="pres">
      <dgm:prSet presAssocID="{B6B6E601-985E-4588-8E5E-23ADD0F1ACE8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D5DD39-2784-4FE3-98B0-60C4256983CE}" type="pres">
      <dgm:prSet presAssocID="{B6B6E601-985E-4588-8E5E-23ADD0F1ACE8}" presName="Triangle" presStyleLbl="alignNode1" presStyleIdx="1" presStyleCnt="9"/>
      <dgm:spPr/>
    </dgm:pt>
    <dgm:pt modelId="{BE340785-39E2-4BC1-89DF-668B0D9E972D}" type="pres">
      <dgm:prSet presAssocID="{F3F21BC9-9956-4E83-B917-E6742B96DC28}" presName="sibTrans" presStyleCnt="0"/>
      <dgm:spPr/>
    </dgm:pt>
    <dgm:pt modelId="{64DADA65-D43D-48AF-8DBA-C099F5BF51A9}" type="pres">
      <dgm:prSet presAssocID="{F3F21BC9-9956-4E83-B917-E6742B96DC28}" presName="space" presStyleCnt="0"/>
      <dgm:spPr/>
    </dgm:pt>
    <dgm:pt modelId="{21232CE3-3475-4299-87D8-9B3C0BC2B7E0}" type="pres">
      <dgm:prSet presAssocID="{2F57C982-0BF9-4349-B1EF-54F835DD3022}" presName="composite" presStyleCnt="0"/>
      <dgm:spPr/>
    </dgm:pt>
    <dgm:pt modelId="{4CA265D3-5EF8-4148-9C71-EB3F068285AE}" type="pres">
      <dgm:prSet presAssocID="{2F57C982-0BF9-4349-B1EF-54F835DD3022}" presName="LShape" presStyleLbl="alignNode1" presStyleIdx="2" presStyleCnt="9"/>
      <dgm:spPr/>
    </dgm:pt>
    <dgm:pt modelId="{6F6AD3FD-0E58-4A5B-8C27-D9C3523B0614}" type="pres">
      <dgm:prSet presAssocID="{2F57C982-0BF9-4349-B1EF-54F835DD3022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23839B1-BB1D-40AC-98D7-BA92801F6911}" type="pres">
      <dgm:prSet presAssocID="{2F57C982-0BF9-4349-B1EF-54F835DD3022}" presName="Triangle" presStyleLbl="alignNode1" presStyleIdx="3" presStyleCnt="9"/>
      <dgm:spPr/>
    </dgm:pt>
    <dgm:pt modelId="{5FEEA28B-754E-4D9E-A8D5-0C9BC0C45177}" type="pres">
      <dgm:prSet presAssocID="{12C640CB-5906-4F85-B92F-98243524CA30}" presName="sibTrans" presStyleCnt="0"/>
      <dgm:spPr/>
    </dgm:pt>
    <dgm:pt modelId="{3865D13E-587A-4DB6-A375-E350AE936354}" type="pres">
      <dgm:prSet presAssocID="{12C640CB-5906-4F85-B92F-98243524CA30}" presName="space" presStyleCnt="0"/>
      <dgm:spPr/>
    </dgm:pt>
    <dgm:pt modelId="{EC3CE532-1310-45AA-AF3C-08EF05D08872}" type="pres">
      <dgm:prSet presAssocID="{6FC3716D-A9D9-4F0C-A7BE-EFD39AF41F76}" presName="composite" presStyleCnt="0"/>
      <dgm:spPr/>
    </dgm:pt>
    <dgm:pt modelId="{CC2A2A0D-1157-4F25-942E-DB5380456AD5}" type="pres">
      <dgm:prSet presAssocID="{6FC3716D-A9D9-4F0C-A7BE-EFD39AF41F76}" presName="LShape" presStyleLbl="alignNode1" presStyleIdx="4" presStyleCnt="9"/>
      <dgm:spPr/>
    </dgm:pt>
    <dgm:pt modelId="{19A71E25-2AE1-4324-8F90-20B746F35970}" type="pres">
      <dgm:prSet presAssocID="{6FC3716D-A9D9-4F0C-A7BE-EFD39AF41F76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C19696F-0FFA-4AD0-AAF3-E82CD7BE1813}" type="pres">
      <dgm:prSet presAssocID="{6FC3716D-A9D9-4F0C-A7BE-EFD39AF41F76}" presName="Triangle" presStyleLbl="alignNode1" presStyleIdx="5" presStyleCnt="9"/>
      <dgm:spPr/>
    </dgm:pt>
    <dgm:pt modelId="{A4BE9548-F858-4D81-A897-92E205D580D8}" type="pres">
      <dgm:prSet presAssocID="{89B430EF-6917-4B67-9584-7F56F93EE2AE}" presName="sibTrans" presStyleCnt="0"/>
      <dgm:spPr/>
    </dgm:pt>
    <dgm:pt modelId="{A3A0E856-503A-4E89-987A-6CEE060FC8DF}" type="pres">
      <dgm:prSet presAssocID="{89B430EF-6917-4B67-9584-7F56F93EE2AE}" presName="space" presStyleCnt="0"/>
      <dgm:spPr/>
    </dgm:pt>
    <dgm:pt modelId="{ECE7FBA1-1F66-48E4-8E9C-FD752BBF9EEA}" type="pres">
      <dgm:prSet presAssocID="{6E396E9F-B4BF-41E1-9691-1FA1B9912400}" presName="composite" presStyleCnt="0"/>
      <dgm:spPr/>
    </dgm:pt>
    <dgm:pt modelId="{C215387C-74E1-4CE5-9389-7D0D4B455339}" type="pres">
      <dgm:prSet presAssocID="{6E396E9F-B4BF-41E1-9691-1FA1B9912400}" presName="LShape" presStyleLbl="alignNode1" presStyleIdx="6" presStyleCnt="9"/>
      <dgm:spPr/>
    </dgm:pt>
    <dgm:pt modelId="{4808191C-8CED-4A76-A04B-1DF51091FBAF}" type="pres">
      <dgm:prSet presAssocID="{6E396E9F-B4BF-41E1-9691-1FA1B9912400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0F04EB-FD4A-49A7-A4B9-ECD27019EAC8}" type="pres">
      <dgm:prSet presAssocID="{6E396E9F-B4BF-41E1-9691-1FA1B9912400}" presName="Triangle" presStyleLbl="alignNode1" presStyleIdx="7" presStyleCnt="9"/>
      <dgm:spPr/>
    </dgm:pt>
    <dgm:pt modelId="{751F7A0B-71FB-4D7E-AC1F-6ED288BBDD97}" type="pres">
      <dgm:prSet presAssocID="{FE319F13-F7FD-42AA-B012-2672A88FA878}" presName="sibTrans" presStyleCnt="0"/>
      <dgm:spPr/>
    </dgm:pt>
    <dgm:pt modelId="{0DF602EA-A2BB-49A7-9E0A-4604F70061B7}" type="pres">
      <dgm:prSet presAssocID="{FE319F13-F7FD-42AA-B012-2672A88FA878}" presName="space" presStyleCnt="0"/>
      <dgm:spPr/>
    </dgm:pt>
    <dgm:pt modelId="{AC7AFF11-F422-4AA4-BA81-C51C462EB860}" type="pres">
      <dgm:prSet presAssocID="{872CDB49-05FA-4F1B-A552-186991CBC8FD}" presName="composite" presStyleCnt="0"/>
      <dgm:spPr/>
    </dgm:pt>
    <dgm:pt modelId="{30625E1F-0F76-4FE7-85D4-BC4A765D9DED}" type="pres">
      <dgm:prSet presAssocID="{872CDB49-05FA-4F1B-A552-186991CBC8FD}" presName="LShape" presStyleLbl="alignNode1" presStyleIdx="8" presStyleCnt="9"/>
      <dgm:spPr/>
    </dgm:pt>
    <dgm:pt modelId="{16B9FD9A-50D5-4548-BEDC-A9B50C7F42AB}" type="pres">
      <dgm:prSet presAssocID="{872CDB49-05FA-4F1B-A552-186991CBC8F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90BF7A9-0C56-4E07-9599-659E043058C1}" type="presOf" srcId="{872CDB49-05FA-4F1B-A552-186991CBC8FD}" destId="{16B9FD9A-50D5-4548-BEDC-A9B50C7F42AB}" srcOrd="0" destOrd="0" presId="urn:microsoft.com/office/officeart/2009/3/layout/StepUpProcess"/>
    <dgm:cxn modelId="{5474BEF7-6DA0-49EC-BFDD-6BD9A2D67661}" srcId="{6FC3716D-A9D9-4F0C-A7BE-EFD39AF41F76}" destId="{BE54D0BE-0167-4570-84E4-FCA81743739B}" srcOrd="0" destOrd="0" parTransId="{F684EB2E-192C-4834-A50C-85F245516650}" sibTransId="{6B02C272-8B3D-488F-8055-44A913C611E4}"/>
    <dgm:cxn modelId="{F5B9210A-5E5F-44D8-A098-871C21035D2C}" type="presOf" srcId="{D46EF199-EBC5-410C-AFFF-C4110E4EBC9C}" destId="{EFFA54AA-0866-4F2F-9713-1529A010E321}" srcOrd="0" destOrd="1" presId="urn:microsoft.com/office/officeart/2009/3/layout/StepUpProcess"/>
    <dgm:cxn modelId="{1D6DAE1E-C9F4-4972-92D1-C29C42D8689C}" srcId="{24B5A50F-7B92-46C1-952E-6CA24B2A5750}" destId="{6FC3716D-A9D9-4F0C-A7BE-EFD39AF41F76}" srcOrd="2" destOrd="0" parTransId="{40837744-9AC0-4F0B-A3E6-A8CC7130F961}" sibTransId="{89B430EF-6917-4B67-9584-7F56F93EE2AE}"/>
    <dgm:cxn modelId="{6C770EF1-C58F-4797-A4D3-CBE6C3798D2B}" type="presOf" srcId="{2F57C982-0BF9-4349-B1EF-54F835DD3022}" destId="{6F6AD3FD-0E58-4A5B-8C27-D9C3523B0614}" srcOrd="0" destOrd="0" presId="urn:microsoft.com/office/officeart/2009/3/layout/StepUpProcess"/>
    <dgm:cxn modelId="{13FFEA09-32CC-4525-82B8-E68CA5559B56}" srcId="{6E396E9F-B4BF-41E1-9691-1FA1B9912400}" destId="{C0D95343-4511-4ACB-941D-D12A6C513576}" srcOrd="0" destOrd="0" parTransId="{C033C7D0-7370-4FC2-A3D0-B0F79218C250}" sibTransId="{D81F250B-6DB6-4FD5-B1B7-D5E5D0219F0F}"/>
    <dgm:cxn modelId="{FA9078E1-F4DD-45A2-BD27-FCCC9118A7A9}" srcId="{24B5A50F-7B92-46C1-952E-6CA24B2A5750}" destId="{872CDB49-05FA-4F1B-A552-186991CBC8FD}" srcOrd="4" destOrd="0" parTransId="{3DA5A412-A0DF-4967-A431-CBFBEC3368E2}" sibTransId="{6511412F-3768-40DC-AF21-D1C6E0F61141}"/>
    <dgm:cxn modelId="{EF6E7B80-964F-4548-BCE0-9626F38B7D5B}" type="presOf" srcId="{744B9085-F4F3-422A-A8EB-0DAA478906C3}" destId="{16B9FD9A-50D5-4548-BEDC-A9B50C7F42AB}" srcOrd="0" destOrd="1" presId="urn:microsoft.com/office/officeart/2009/3/layout/StepUpProcess"/>
    <dgm:cxn modelId="{1DCD23BC-AE23-4C87-88A9-1EC39261C063}" type="presOf" srcId="{BE54D0BE-0167-4570-84E4-FCA81743739B}" destId="{19A71E25-2AE1-4324-8F90-20B746F35970}" srcOrd="0" destOrd="1" presId="urn:microsoft.com/office/officeart/2009/3/layout/StepUpProcess"/>
    <dgm:cxn modelId="{D6B91E1F-F1F1-48AB-AA22-48BE161C112A}" type="presOf" srcId="{6FC3716D-A9D9-4F0C-A7BE-EFD39AF41F76}" destId="{19A71E25-2AE1-4324-8F90-20B746F35970}" srcOrd="0" destOrd="0" presId="urn:microsoft.com/office/officeart/2009/3/layout/StepUpProcess"/>
    <dgm:cxn modelId="{90A9ECBB-84E4-4B5D-ABA0-3AE4ABC19247}" srcId="{24B5A50F-7B92-46C1-952E-6CA24B2A5750}" destId="{2F57C982-0BF9-4349-B1EF-54F835DD3022}" srcOrd="1" destOrd="0" parTransId="{0AD6DC46-48DB-450A-BFB4-D0E91AABE3E2}" sibTransId="{12C640CB-5906-4F85-B92F-98243524CA30}"/>
    <dgm:cxn modelId="{95B8AE22-3F9D-459F-960C-039986775AD5}" type="presOf" srcId="{24B5A50F-7B92-46C1-952E-6CA24B2A5750}" destId="{4F65155A-128D-492B-A482-0CC2DB665147}" srcOrd="0" destOrd="0" presId="urn:microsoft.com/office/officeart/2009/3/layout/StepUpProcess"/>
    <dgm:cxn modelId="{F7C710B2-BF8E-42BD-AEEC-D521AAE00FA2}" srcId="{872CDB49-05FA-4F1B-A552-186991CBC8FD}" destId="{744B9085-F4F3-422A-A8EB-0DAA478906C3}" srcOrd="0" destOrd="0" parTransId="{E997884E-199C-48BC-BC28-5562DE1B10FF}" sibTransId="{756B1201-65B8-419C-9CEE-44FBEF04791F}"/>
    <dgm:cxn modelId="{640FC1E2-DF44-433E-9ED0-B85B82168916}" type="presOf" srcId="{C0D95343-4511-4ACB-941D-D12A6C513576}" destId="{4808191C-8CED-4A76-A04B-1DF51091FBAF}" srcOrd="0" destOrd="1" presId="urn:microsoft.com/office/officeart/2009/3/layout/StepUpProcess"/>
    <dgm:cxn modelId="{F540760A-9392-4B09-8A56-C997C4842A5D}" srcId="{B6B6E601-985E-4588-8E5E-23ADD0F1ACE8}" destId="{D46EF199-EBC5-410C-AFFF-C4110E4EBC9C}" srcOrd="0" destOrd="0" parTransId="{B45CDA86-D050-49EE-AB5B-488C83CD7E4E}" sibTransId="{98660069-3CBA-4B64-8B7B-0C20429F213F}"/>
    <dgm:cxn modelId="{E696AD73-0C1E-49D3-ADB0-D084BCBB4F09}" srcId="{24B5A50F-7B92-46C1-952E-6CA24B2A5750}" destId="{B6B6E601-985E-4588-8E5E-23ADD0F1ACE8}" srcOrd="0" destOrd="0" parTransId="{CF02E28E-05DB-41D8-ABAF-3F8F96416F4C}" sibTransId="{F3F21BC9-9956-4E83-B917-E6742B96DC28}"/>
    <dgm:cxn modelId="{15BD1300-544D-4DF7-AD9F-13127B9B88A5}" type="presOf" srcId="{6E396E9F-B4BF-41E1-9691-1FA1B9912400}" destId="{4808191C-8CED-4A76-A04B-1DF51091FBAF}" srcOrd="0" destOrd="0" presId="urn:microsoft.com/office/officeart/2009/3/layout/StepUpProcess"/>
    <dgm:cxn modelId="{E0BC847F-39E4-44E4-9550-9F1ADD8D5074}" type="presOf" srcId="{52E67949-54DA-44C8-977D-0C82CE9FF5A8}" destId="{6F6AD3FD-0E58-4A5B-8C27-D9C3523B0614}" srcOrd="0" destOrd="1" presId="urn:microsoft.com/office/officeart/2009/3/layout/StepUpProcess"/>
    <dgm:cxn modelId="{EF0ECA2D-3A05-40A0-A1E9-3D2FB563BA9F}" srcId="{24B5A50F-7B92-46C1-952E-6CA24B2A5750}" destId="{6E396E9F-B4BF-41E1-9691-1FA1B9912400}" srcOrd="3" destOrd="0" parTransId="{BABCEF23-8604-4505-940C-C39FA050BE2A}" sibTransId="{FE319F13-F7FD-42AA-B012-2672A88FA878}"/>
    <dgm:cxn modelId="{4BD8FBAF-46E9-43E8-B99B-8E3E46FEFC32}" srcId="{2F57C982-0BF9-4349-B1EF-54F835DD3022}" destId="{52E67949-54DA-44C8-977D-0C82CE9FF5A8}" srcOrd="0" destOrd="0" parTransId="{D1352F59-B936-4861-9D35-6D36E7312C13}" sibTransId="{79AD0457-811B-4249-9DDC-D0EB62679EE0}"/>
    <dgm:cxn modelId="{6B5F0A1F-BEA0-47FF-A670-BFC8BCDD1E69}" type="presOf" srcId="{B6B6E601-985E-4588-8E5E-23ADD0F1ACE8}" destId="{EFFA54AA-0866-4F2F-9713-1529A010E321}" srcOrd="0" destOrd="0" presId="urn:microsoft.com/office/officeart/2009/3/layout/StepUpProcess"/>
    <dgm:cxn modelId="{AA3FA2FA-2D36-4F17-AF59-806638C05EC9}" type="presParOf" srcId="{4F65155A-128D-492B-A482-0CC2DB665147}" destId="{FFF9EC60-A181-4201-AB14-A6603DAB8069}" srcOrd="0" destOrd="0" presId="urn:microsoft.com/office/officeart/2009/3/layout/StepUpProcess"/>
    <dgm:cxn modelId="{C4226C72-4C68-494E-8E82-45D2EBADA6D3}" type="presParOf" srcId="{FFF9EC60-A181-4201-AB14-A6603DAB8069}" destId="{DDF3A697-16A3-4703-B414-514D2A405AA7}" srcOrd="0" destOrd="0" presId="urn:microsoft.com/office/officeart/2009/3/layout/StepUpProcess"/>
    <dgm:cxn modelId="{CD18F21D-67BB-4CE5-8E3E-F0A586BC4607}" type="presParOf" srcId="{FFF9EC60-A181-4201-AB14-A6603DAB8069}" destId="{EFFA54AA-0866-4F2F-9713-1529A010E321}" srcOrd="1" destOrd="0" presId="urn:microsoft.com/office/officeart/2009/3/layout/StepUpProcess"/>
    <dgm:cxn modelId="{18BAEC2C-BA4F-41BE-920A-4535575C0EE3}" type="presParOf" srcId="{FFF9EC60-A181-4201-AB14-A6603DAB8069}" destId="{0DD5DD39-2784-4FE3-98B0-60C4256983CE}" srcOrd="2" destOrd="0" presId="urn:microsoft.com/office/officeart/2009/3/layout/StepUpProcess"/>
    <dgm:cxn modelId="{730FC0CC-BB34-4DCA-A363-F68E9259F02B}" type="presParOf" srcId="{4F65155A-128D-492B-A482-0CC2DB665147}" destId="{BE340785-39E2-4BC1-89DF-668B0D9E972D}" srcOrd="1" destOrd="0" presId="urn:microsoft.com/office/officeart/2009/3/layout/StepUpProcess"/>
    <dgm:cxn modelId="{EB0F3788-E4E0-4CAD-8E99-D623FED0DC51}" type="presParOf" srcId="{BE340785-39E2-4BC1-89DF-668B0D9E972D}" destId="{64DADA65-D43D-48AF-8DBA-C099F5BF51A9}" srcOrd="0" destOrd="0" presId="urn:microsoft.com/office/officeart/2009/3/layout/StepUpProcess"/>
    <dgm:cxn modelId="{E9A864C0-A0BB-4B93-8239-054A65F6E132}" type="presParOf" srcId="{4F65155A-128D-492B-A482-0CC2DB665147}" destId="{21232CE3-3475-4299-87D8-9B3C0BC2B7E0}" srcOrd="2" destOrd="0" presId="urn:microsoft.com/office/officeart/2009/3/layout/StepUpProcess"/>
    <dgm:cxn modelId="{808129E9-821A-434D-98F3-B796A7F85401}" type="presParOf" srcId="{21232CE3-3475-4299-87D8-9B3C0BC2B7E0}" destId="{4CA265D3-5EF8-4148-9C71-EB3F068285AE}" srcOrd="0" destOrd="0" presId="urn:microsoft.com/office/officeart/2009/3/layout/StepUpProcess"/>
    <dgm:cxn modelId="{0488357E-D151-425B-A8BC-7237318CBCD0}" type="presParOf" srcId="{21232CE3-3475-4299-87D8-9B3C0BC2B7E0}" destId="{6F6AD3FD-0E58-4A5B-8C27-D9C3523B0614}" srcOrd="1" destOrd="0" presId="urn:microsoft.com/office/officeart/2009/3/layout/StepUpProcess"/>
    <dgm:cxn modelId="{C7CC80E4-1034-44A5-AE97-574F30B2404C}" type="presParOf" srcId="{21232CE3-3475-4299-87D8-9B3C0BC2B7E0}" destId="{B23839B1-BB1D-40AC-98D7-BA92801F6911}" srcOrd="2" destOrd="0" presId="urn:microsoft.com/office/officeart/2009/3/layout/StepUpProcess"/>
    <dgm:cxn modelId="{97DB8452-9FD2-409B-B98A-DE0E016D4C5C}" type="presParOf" srcId="{4F65155A-128D-492B-A482-0CC2DB665147}" destId="{5FEEA28B-754E-4D9E-A8D5-0C9BC0C45177}" srcOrd="3" destOrd="0" presId="urn:microsoft.com/office/officeart/2009/3/layout/StepUpProcess"/>
    <dgm:cxn modelId="{101F7C06-A509-4B27-B1BD-33B35E091AAB}" type="presParOf" srcId="{5FEEA28B-754E-4D9E-A8D5-0C9BC0C45177}" destId="{3865D13E-587A-4DB6-A375-E350AE936354}" srcOrd="0" destOrd="0" presId="urn:microsoft.com/office/officeart/2009/3/layout/StepUpProcess"/>
    <dgm:cxn modelId="{A048C114-E210-47A7-8AAA-270FE3678431}" type="presParOf" srcId="{4F65155A-128D-492B-A482-0CC2DB665147}" destId="{EC3CE532-1310-45AA-AF3C-08EF05D08872}" srcOrd="4" destOrd="0" presId="urn:microsoft.com/office/officeart/2009/3/layout/StepUpProcess"/>
    <dgm:cxn modelId="{51F0D067-4488-4AF4-8D45-2587C7020057}" type="presParOf" srcId="{EC3CE532-1310-45AA-AF3C-08EF05D08872}" destId="{CC2A2A0D-1157-4F25-942E-DB5380456AD5}" srcOrd="0" destOrd="0" presId="urn:microsoft.com/office/officeart/2009/3/layout/StepUpProcess"/>
    <dgm:cxn modelId="{FFD6C68F-145F-42CF-AF40-09F36790A84C}" type="presParOf" srcId="{EC3CE532-1310-45AA-AF3C-08EF05D08872}" destId="{19A71E25-2AE1-4324-8F90-20B746F35970}" srcOrd="1" destOrd="0" presId="urn:microsoft.com/office/officeart/2009/3/layout/StepUpProcess"/>
    <dgm:cxn modelId="{DDEE3B03-C9D6-43CB-9147-F2CF177B436C}" type="presParOf" srcId="{EC3CE532-1310-45AA-AF3C-08EF05D08872}" destId="{6C19696F-0FFA-4AD0-AAF3-E82CD7BE1813}" srcOrd="2" destOrd="0" presId="urn:microsoft.com/office/officeart/2009/3/layout/StepUpProcess"/>
    <dgm:cxn modelId="{C2906092-5DF1-4CF9-A0FB-5B582A694FD2}" type="presParOf" srcId="{4F65155A-128D-492B-A482-0CC2DB665147}" destId="{A4BE9548-F858-4D81-A897-92E205D580D8}" srcOrd="5" destOrd="0" presId="urn:microsoft.com/office/officeart/2009/3/layout/StepUpProcess"/>
    <dgm:cxn modelId="{69C0288D-4C11-48B3-96A6-4D049DB77C61}" type="presParOf" srcId="{A4BE9548-F858-4D81-A897-92E205D580D8}" destId="{A3A0E856-503A-4E89-987A-6CEE060FC8DF}" srcOrd="0" destOrd="0" presId="urn:microsoft.com/office/officeart/2009/3/layout/StepUpProcess"/>
    <dgm:cxn modelId="{105ADDC2-8666-420A-A29A-1C7AE01A5B74}" type="presParOf" srcId="{4F65155A-128D-492B-A482-0CC2DB665147}" destId="{ECE7FBA1-1F66-48E4-8E9C-FD752BBF9EEA}" srcOrd="6" destOrd="0" presId="urn:microsoft.com/office/officeart/2009/3/layout/StepUpProcess"/>
    <dgm:cxn modelId="{C92606AB-B8A7-4E53-9F41-68F0986D461D}" type="presParOf" srcId="{ECE7FBA1-1F66-48E4-8E9C-FD752BBF9EEA}" destId="{C215387C-74E1-4CE5-9389-7D0D4B455339}" srcOrd="0" destOrd="0" presId="urn:microsoft.com/office/officeart/2009/3/layout/StepUpProcess"/>
    <dgm:cxn modelId="{688FD7DE-599B-4136-9809-3B0BD3C61A18}" type="presParOf" srcId="{ECE7FBA1-1F66-48E4-8E9C-FD752BBF9EEA}" destId="{4808191C-8CED-4A76-A04B-1DF51091FBAF}" srcOrd="1" destOrd="0" presId="urn:microsoft.com/office/officeart/2009/3/layout/StepUpProcess"/>
    <dgm:cxn modelId="{A322A427-D9DB-47B1-9CA4-66175FA8A968}" type="presParOf" srcId="{ECE7FBA1-1F66-48E4-8E9C-FD752BBF9EEA}" destId="{290F04EB-FD4A-49A7-A4B9-ECD27019EAC8}" srcOrd="2" destOrd="0" presId="urn:microsoft.com/office/officeart/2009/3/layout/StepUpProcess"/>
    <dgm:cxn modelId="{B4893ECB-2064-47FE-AF42-D72F604FC610}" type="presParOf" srcId="{4F65155A-128D-492B-A482-0CC2DB665147}" destId="{751F7A0B-71FB-4D7E-AC1F-6ED288BBDD97}" srcOrd="7" destOrd="0" presId="urn:microsoft.com/office/officeart/2009/3/layout/StepUpProcess"/>
    <dgm:cxn modelId="{1402B756-5B65-4955-BD18-D44A2FD0365E}" type="presParOf" srcId="{751F7A0B-71FB-4D7E-AC1F-6ED288BBDD97}" destId="{0DF602EA-A2BB-49A7-9E0A-4604F70061B7}" srcOrd="0" destOrd="0" presId="urn:microsoft.com/office/officeart/2009/3/layout/StepUpProcess"/>
    <dgm:cxn modelId="{20702EB4-400E-4A42-A55A-3391BB3AC941}" type="presParOf" srcId="{4F65155A-128D-492B-A482-0CC2DB665147}" destId="{AC7AFF11-F422-4AA4-BA81-C51C462EB860}" srcOrd="8" destOrd="0" presId="urn:microsoft.com/office/officeart/2009/3/layout/StepUpProcess"/>
    <dgm:cxn modelId="{272F85C4-58E6-46D4-87C1-B7B135656604}" type="presParOf" srcId="{AC7AFF11-F422-4AA4-BA81-C51C462EB860}" destId="{30625E1F-0F76-4FE7-85D4-BC4A765D9DED}" srcOrd="0" destOrd="0" presId="urn:microsoft.com/office/officeart/2009/3/layout/StepUpProcess"/>
    <dgm:cxn modelId="{BB357E46-D67F-4C73-919E-E250711EF5E0}" type="presParOf" srcId="{AC7AFF11-F422-4AA4-BA81-C51C462EB860}" destId="{16B9FD9A-50D5-4548-BEDC-A9B50C7F42A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341DA5C-5DEC-4ED7-A390-86CAD0FC8FAD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5F92EE3-1042-48C5-B844-D1A29F63113A}">
      <dgm:prSet phldrT="[Texto]"/>
      <dgm:spPr/>
      <dgm:t>
        <a:bodyPr/>
        <a:lstStyle/>
        <a:p>
          <a:r>
            <a:rPr lang="es-AR" dirty="0" smtClean="0"/>
            <a:t>ESCRITA</a:t>
          </a:r>
          <a:endParaRPr lang="es-AR" dirty="0"/>
        </a:p>
      </dgm:t>
    </dgm:pt>
    <dgm:pt modelId="{D905C196-C41D-456C-8B3E-CD0C80E6E1FF}" type="parTrans" cxnId="{3F56FD4C-2913-4889-819D-E33942971151}">
      <dgm:prSet/>
      <dgm:spPr/>
      <dgm:t>
        <a:bodyPr/>
        <a:lstStyle/>
        <a:p>
          <a:endParaRPr lang="es-AR"/>
        </a:p>
      </dgm:t>
    </dgm:pt>
    <dgm:pt modelId="{96FF3C0A-9746-4625-AEE4-E401EC66994F}" type="sibTrans" cxnId="{3F56FD4C-2913-4889-819D-E33942971151}">
      <dgm:prSet/>
      <dgm:spPr/>
      <dgm:t>
        <a:bodyPr/>
        <a:lstStyle/>
        <a:p>
          <a:endParaRPr lang="es-AR"/>
        </a:p>
      </dgm:t>
    </dgm:pt>
    <dgm:pt modelId="{1071FE0F-45F0-4150-8C8F-F3B933F44C89}">
      <dgm:prSet phldrT="[Texto]"/>
      <dgm:spPr/>
      <dgm:t>
        <a:bodyPr/>
        <a:lstStyle/>
        <a:p>
          <a:r>
            <a:rPr lang="es-AR" dirty="0" smtClean="0"/>
            <a:t>TESIS</a:t>
          </a:r>
          <a:endParaRPr lang="es-AR" dirty="0"/>
        </a:p>
      </dgm:t>
    </dgm:pt>
    <dgm:pt modelId="{26F0691D-A84C-4A60-BC68-4C9AEBDB913B}" type="parTrans" cxnId="{3FA023B5-F212-45DC-968F-15AFDAEC5309}">
      <dgm:prSet/>
      <dgm:spPr/>
      <dgm:t>
        <a:bodyPr/>
        <a:lstStyle/>
        <a:p>
          <a:endParaRPr lang="es-AR"/>
        </a:p>
      </dgm:t>
    </dgm:pt>
    <dgm:pt modelId="{1E2A5528-EAEB-456C-BFDA-F814E65A1375}" type="sibTrans" cxnId="{3FA023B5-F212-45DC-968F-15AFDAEC5309}">
      <dgm:prSet/>
      <dgm:spPr/>
      <dgm:t>
        <a:bodyPr/>
        <a:lstStyle/>
        <a:p>
          <a:endParaRPr lang="es-AR"/>
        </a:p>
      </dgm:t>
    </dgm:pt>
    <dgm:pt modelId="{A95A5801-DB1F-450E-A49C-0D4BC24393B9}">
      <dgm:prSet phldrT="[Texto]"/>
      <dgm:spPr/>
      <dgm:t>
        <a:bodyPr/>
        <a:lstStyle/>
        <a:p>
          <a:r>
            <a:rPr lang="es-AR" dirty="0" smtClean="0"/>
            <a:t>ARTÍCULOS</a:t>
          </a:r>
          <a:endParaRPr lang="es-AR" dirty="0"/>
        </a:p>
      </dgm:t>
    </dgm:pt>
    <dgm:pt modelId="{52DA0B90-C168-4B30-B037-E3C813630580}" type="parTrans" cxnId="{DD9E5F04-46EC-4371-85EB-9FA1431CF433}">
      <dgm:prSet/>
      <dgm:spPr/>
      <dgm:t>
        <a:bodyPr/>
        <a:lstStyle/>
        <a:p>
          <a:endParaRPr lang="es-AR"/>
        </a:p>
      </dgm:t>
    </dgm:pt>
    <dgm:pt modelId="{8E645311-310E-4A01-90CF-ED3F25CDF8C2}" type="sibTrans" cxnId="{DD9E5F04-46EC-4371-85EB-9FA1431CF433}">
      <dgm:prSet/>
      <dgm:spPr/>
      <dgm:t>
        <a:bodyPr/>
        <a:lstStyle/>
        <a:p>
          <a:endParaRPr lang="es-AR"/>
        </a:p>
      </dgm:t>
    </dgm:pt>
    <dgm:pt modelId="{A9B07877-9F15-4F37-9F1C-6C5345DCDEAF}">
      <dgm:prSet phldrT="[Texto]"/>
      <dgm:spPr/>
      <dgm:t>
        <a:bodyPr/>
        <a:lstStyle/>
        <a:p>
          <a:r>
            <a:rPr lang="es-AR" dirty="0" smtClean="0"/>
            <a:t>LIBROS</a:t>
          </a:r>
          <a:endParaRPr lang="es-AR" dirty="0"/>
        </a:p>
      </dgm:t>
    </dgm:pt>
    <dgm:pt modelId="{8F8A0235-6CBE-4B1E-968A-39BA847CEC2D}" type="parTrans" cxnId="{5FF9509B-0AD4-4F16-B2D0-E4A5D2459170}">
      <dgm:prSet/>
      <dgm:spPr/>
      <dgm:t>
        <a:bodyPr/>
        <a:lstStyle/>
        <a:p>
          <a:endParaRPr lang="es-AR"/>
        </a:p>
      </dgm:t>
    </dgm:pt>
    <dgm:pt modelId="{6B863461-897B-40E0-90D1-34DFEA285F7B}" type="sibTrans" cxnId="{5FF9509B-0AD4-4F16-B2D0-E4A5D2459170}">
      <dgm:prSet/>
      <dgm:spPr/>
      <dgm:t>
        <a:bodyPr/>
        <a:lstStyle/>
        <a:p>
          <a:endParaRPr lang="es-AR"/>
        </a:p>
      </dgm:t>
    </dgm:pt>
    <dgm:pt modelId="{A555D0AB-23A7-45AF-92E9-3EBBA65FAEE4}">
      <dgm:prSet phldrT="[Texto]"/>
      <dgm:spPr/>
      <dgm:t>
        <a:bodyPr/>
        <a:lstStyle/>
        <a:p>
          <a:r>
            <a:rPr lang="es-AR" dirty="0" smtClean="0"/>
            <a:t>ORAL</a:t>
          </a:r>
          <a:endParaRPr lang="es-AR" dirty="0"/>
        </a:p>
      </dgm:t>
    </dgm:pt>
    <dgm:pt modelId="{A3D11ABE-3F8F-43FA-9178-7C938D0C998D}" type="parTrans" cxnId="{2CBF34C6-765C-4225-B909-1BAF6FCF6BF4}">
      <dgm:prSet/>
      <dgm:spPr/>
      <dgm:t>
        <a:bodyPr/>
        <a:lstStyle/>
        <a:p>
          <a:endParaRPr lang="es-AR"/>
        </a:p>
      </dgm:t>
    </dgm:pt>
    <dgm:pt modelId="{B907E66E-D025-4179-A995-F525A77CB59A}" type="sibTrans" cxnId="{2CBF34C6-765C-4225-B909-1BAF6FCF6BF4}">
      <dgm:prSet/>
      <dgm:spPr/>
      <dgm:t>
        <a:bodyPr/>
        <a:lstStyle/>
        <a:p>
          <a:endParaRPr lang="es-AR"/>
        </a:p>
      </dgm:t>
    </dgm:pt>
    <dgm:pt modelId="{80897059-CE0E-4ECF-B8CB-5D476BE58FF0}">
      <dgm:prSet phldrT="[Texto]"/>
      <dgm:spPr/>
      <dgm:t>
        <a:bodyPr/>
        <a:lstStyle/>
        <a:p>
          <a:r>
            <a:rPr lang="es-AR" dirty="0" smtClean="0"/>
            <a:t>TESIS</a:t>
          </a:r>
          <a:endParaRPr lang="es-AR" dirty="0"/>
        </a:p>
      </dgm:t>
    </dgm:pt>
    <dgm:pt modelId="{01A2CD9E-49DC-499F-9CE8-15DA64CE00AA}" type="parTrans" cxnId="{2BC6DB90-7A70-434F-926D-1F8B8DDEC4D8}">
      <dgm:prSet/>
      <dgm:spPr/>
      <dgm:t>
        <a:bodyPr/>
        <a:lstStyle/>
        <a:p>
          <a:endParaRPr lang="es-AR"/>
        </a:p>
      </dgm:t>
    </dgm:pt>
    <dgm:pt modelId="{083167D6-313A-4DD4-A9CC-2E5E1279B708}" type="sibTrans" cxnId="{2BC6DB90-7A70-434F-926D-1F8B8DDEC4D8}">
      <dgm:prSet/>
      <dgm:spPr/>
      <dgm:t>
        <a:bodyPr/>
        <a:lstStyle/>
        <a:p>
          <a:endParaRPr lang="es-AR"/>
        </a:p>
      </dgm:t>
    </dgm:pt>
    <dgm:pt modelId="{525ED6D5-1C6F-4810-AF7C-E570BF53EDB7}">
      <dgm:prSet phldrT="[Texto]"/>
      <dgm:spPr/>
      <dgm:t>
        <a:bodyPr/>
        <a:lstStyle/>
        <a:p>
          <a:r>
            <a:rPr lang="es-AR" dirty="0" smtClean="0"/>
            <a:t>PONENCIA</a:t>
          </a:r>
          <a:endParaRPr lang="es-AR" dirty="0"/>
        </a:p>
      </dgm:t>
    </dgm:pt>
    <dgm:pt modelId="{252FC346-6A58-446C-B41C-BE589385C0E6}" type="parTrans" cxnId="{13CE1315-ADB3-4D66-8AF5-0311ECE16CB2}">
      <dgm:prSet/>
      <dgm:spPr/>
      <dgm:t>
        <a:bodyPr/>
        <a:lstStyle/>
        <a:p>
          <a:endParaRPr lang="es-AR"/>
        </a:p>
      </dgm:t>
    </dgm:pt>
    <dgm:pt modelId="{9DE7539A-E026-4C92-8F79-A3B1ADC18722}" type="sibTrans" cxnId="{13CE1315-ADB3-4D66-8AF5-0311ECE16CB2}">
      <dgm:prSet/>
      <dgm:spPr/>
      <dgm:t>
        <a:bodyPr/>
        <a:lstStyle/>
        <a:p>
          <a:endParaRPr lang="es-AR"/>
        </a:p>
      </dgm:t>
    </dgm:pt>
    <dgm:pt modelId="{609B6BE5-4BDE-4321-9DFA-66EDEC1E6E1C}">
      <dgm:prSet phldrT="[Texto]"/>
      <dgm:spPr/>
      <dgm:t>
        <a:bodyPr/>
        <a:lstStyle/>
        <a:p>
          <a:r>
            <a:rPr lang="es-AR" dirty="0" smtClean="0"/>
            <a:t>CONFERENCIA</a:t>
          </a:r>
          <a:endParaRPr lang="es-AR" dirty="0"/>
        </a:p>
      </dgm:t>
    </dgm:pt>
    <dgm:pt modelId="{E9DE5731-9A4A-46DF-A2BA-5DC92D8A140A}" type="parTrans" cxnId="{FA166F1F-EF07-49AD-8F29-C2538F73ED01}">
      <dgm:prSet/>
      <dgm:spPr/>
      <dgm:t>
        <a:bodyPr/>
        <a:lstStyle/>
        <a:p>
          <a:endParaRPr lang="es-AR"/>
        </a:p>
      </dgm:t>
    </dgm:pt>
    <dgm:pt modelId="{143E6560-A96B-4B39-B73D-C273B9895C51}" type="sibTrans" cxnId="{FA166F1F-EF07-49AD-8F29-C2538F73ED01}">
      <dgm:prSet/>
      <dgm:spPr/>
      <dgm:t>
        <a:bodyPr/>
        <a:lstStyle/>
        <a:p>
          <a:endParaRPr lang="es-AR"/>
        </a:p>
      </dgm:t>
    </dgm:pt>
    <dgm:pt modelId="{BA6715BE-B9BF-4D4D-A048-CD561A083319}" type="pres">
      <dgm:prSet presAssocID="{8341DA5C-5DEC-4ED7-A390-86CAD0FC8FAD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F1CA3FAF-9CC3-45F0-9696-8B9BD8CE9E9C}" type="pres">
      <dgm:prSet presAssocID="{E5F92EE3-1042-48C5-B844-D1A29F63113A}" presName="root" presStyleCnt="0">
        <dgm:presLayoutVars>
          <dgm:chMax/>
          <dgm:chPref/>
        </dgm:presLayoutVars>
      </dgm:prSet>
      <dgm:spPr/>
    </dgm:pt>
    <dgm:pt modelId="{C0792031-99DC-4897-8D90-1245271D1B42}" type="pres">
      <dgm:prSet presAssocID="{E5F92EE3-1042-48C5-B844-D1A29F63113A}" presName="rootComposite" presStyleCnt="0">
        <dgm:presLayoutVars/>
      </dgm:prSet>
      <dgm:spPr/>
    </dgm:pt>
    <dgm:pt modelId="{8CA0A212-AA6D-42C9-AD09-D1FF1B272301}" type="pres">
      <dgm:prSet presAssocID="{E5F92EE3-1042-48C5-B844-D1A29F63113A}" presName="ParentAccent" presStyleLbl="alignNode1" presStyleIdx="0" presStyleCnt="2"/>
      <dgm:spPr/>
    </dgm:pt>
    <dgm:pt modelId="{45883907-D5A5-4AE1-A977-831D21338BCB}" type="pres">
      <dgm:prSet presAssocID="{E5F92EE3-1042-48C5-B844-D1A29F63113A}" presName="ParentSmallAccent" presStyleLbl="fgAcc1" presStyleIdx="0" presStyleCnt="2"/>
      <dgm:spPr/>
    </dgm:pt>
    <dgm:pt modelId="{C84A1CDB-F6A9-43E8-9926-08F35A9EF983}" type="pres">
      <dgm:prSet presAssocID="{E5F92EE3-1042-48C5-B844-D1A29F63113A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95BF5D-BACC-4523-9533-AE7D18CE4E8A}" type="pres">
      <dgm:prSet presAssocID="{E5F92EE3-1042-48C5-B844-D1A29F63113A}" presName="childShape" presStyleCnt="0">
        <dgm:presLayoutVars>
          <dgm:chMax val="0"/>
          <dgm:chPref val="0"/>
        </dgm:presLayoutVars>
      </dgm:prSet>
      <dgm:spPr/>
    </dgm:pt>
    <dgm:pt modelId="{DE703C70-7CB1-426B-82B3-9B7A8ED6A8C8}" type="pres">
      <dgm:prSet presAssocID="{1071FE0F-45F0-4150-8C8F-F3B933F44C89}" presName="childComposite" presStyleCnt="0">
        <dgm:presLayoutVars>
          <dgm:chMax val="0"/>
          <dgm:chPref val="0"/>
        </dgm:presLayoutVars>
      </dgm:prSet>
      <dgm:spPr/>
    </dgm:pt>
    <dgm:pt modelId="{2FC75587-452F-414E-B93F-4AB4D6952CF3}" type="pres">
      <dgm:prSet presAssocID="{1071FE0F-45F0-4150-8C8F-F3B933F44C89}" presName="ChildAccent" presStyleLbl="solidFgAcc1" presStyleIdx="0" presStyleCnt="6"/>
      <dgm:spPr/>
    </dgm:pt>
    <dgm:pt modelId="{4825EF42-B894-4F53-89CB-C4FDFE56535A}" type="pres">
      <dgm:prSet presAssocID="{1071FE0F-45F0-4150-8C8F-F3B933F44C89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8469E6-6C39-4C46-8F6F-54F4CE03DEAE}" type="pres">
      <dgm:prSet presAssocID="{A95A5801-DB1F-450E-A49C-0D4BC24393B9}" presName="childComposite" presStyleCnt="0">
        <dgm:presLayoutVars>
          <dgm:chMax val="0"/>
          <dgm:chPref val="0"/>
        </dgm:presLayoutVars>
      </dgm:prSet>
      <dgm:spPr/>
    </dgm:pt>
    <dgm:pt modelId="{D15CA47F-713B-4AA4-8664-008CB689F20A}" type="pres">
      <dgm:prSet presAssocID="{A95A5801-DB1F-450E-A49C-0D4BC24393B9}" presName="ChildAccent" presStyleLbl="solidFgAcc1" presStyleIdx="1" presStyleCnt="6"/>
      <dgm:spPr/>
    </dgm:pt>
    <dgm:pt modelId="{300DF3CF-F91E-49B6-9AF7-35551366BA05}" type="pres">
      <dgm:prSet presAssocID="{A95A5801-DB1F-450E-A49C-0D4BC24393B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D28D56-99BE-4F09-B5E4-4438B83F512E}" type="pres">
      <dgm:prSet presAssocID="{A9B07877-9F15-4F37-9F1C-6C5345DCDEAF}" presName="childComposite" presStyleCnt="0">
        <dgm:presLayoutVars>
          <dgm:chMax val="0"/>
          <dgm:chPref val="0"/>
        </dgm:presLayoutVars>
      </dgm:prSet>
      <dgm:spPr/>
    </dgm:pt>
    <dgm:pt modelId="{B6D7141E-41BA-4CCE-A934-834368CEE95D}" type="pres">
      <dgm:prSet presAssocID="{A9B07877-9F15-4F37-9F1C-6C5345DCDEAF}" presName="ChildAccent" presStyleLbl="solidFgAcc1" presStyleIdx="2" presStyleCnt="6"/>
      <dgm:spPr/>
    </dgm:pt>
    <dgm:pt modelId="{C487B390-8740-45CE-B2F3-27A466687F44}" type="pres">
      <dgm:prSet presAssocID="{A9B07877-9F15-4F37-9F1C-6C5345DCDEAF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A1AFD9-5E60-4443-A28D-1D79E7F24A48}" type="pres">
      <dgm:prSet presAssocID="{A555D0AB-23A7-45AF-92E9-3EBBA65FAEE4}" presName="root" presStyleCnt="0">
        <dgm:presLayoutVars>
          <dgm:chMax/>
          <dgm:chPref/>
        </dgm:presLayoutVars>
      </dgm:prSet>
      <dgm:spPr/>
    </dgm:pt>
    <dgm:pt modelId="{D13988D4-358D-48DB-AF8E-9E1EDA10DFBC}" type="pres">
      <dgm:prSet presAssocID="{A555D0AB-23A7-45AF-92E9-3EBBA65FAEE4}" presName="rootComposite" presStyleCnt="0">
        <dgm:presLayoutVars/>
      </dgm:prSet>
      <dgm:spPr/>
    </dgm:pt>
    <dgm:pt modelId="{0F9604F3-8B2B-4E19-AD02-988E7E17CA87}" type="pres">
      <dgm:prSet presAssocID="{A555D0AB-23A7-45AF-92E9-3EBBA65FAEE4}" presName="ParentAccent" presStyleLbl="alignNode1" presStyleIdx="1" presStyleCnt="2"/>
      <dgm:spPr/>
    </dgm:pt>
    <dgm:pt modelId="{E0628691-2472-4CC4-A375-F3273A3CC010}" type="pres">
      <dgm:prSet presAssocID="{A555D0AB-23A7-45AF-92E9-3EBBA65FAEE4}" presName="ParentSmallAccent" presStyleLbl="fgAcc1" presStyleIdx="1" presStyleCnt="2"/>
      <dgm:spPr/>
    </dgm:pt>
    <dgm:pt modelId="{49254CDD-1A32-426D-AB16-121E33F4DA86}" type="pres">
      <dgm:prSet presAssocID="{A555D0AB-23A7-45AF-92E9-3EBBA65FAEE4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DD5686-A87F-4B5D-87A2-F3279CF29674}" type="pres">
      <dgm:prSet presAssocID="{A555D0AB-23A7-45AF-92E9-3EBBA65FAEE4}" presName="childShape" presStyleCnt="0">
        <dgm:presLayoutVars>
          <dgm:chMax val="0"/>
          <dgm:chPref val="0"/>
        </dgm:presLayoutVars>
      </dgm:prSet>
      <dgm:spPr/>
    </dgm:pt>
    <dgm:pt modelId="{668BB0C8-5162-48A9-9C03-B22BF8C5B9B9}" type="pres">
      <dgm:prSet presAssocID="{80897059-CE0E-4ECF-B8CB-5D476BE58FF0}" presName="childComposite" presStyleCnt="0">
        <dgm:presLayoutVars>
          <dgm:chMax val="0"/>
          <dgm:chPref val="0"/>
        </dgm:presLayoutVars>
      </dgm:prSet>
      <dgm:spPr/>
    </dgm:pt>
    <dgm:pt modelId="{1258B766-1722-46C3-B74A-3EB0E856C538}" type="pres">
      <dgm:prSet presAssocID="{80897059-CE0E-4ECF-B8CB-5D476BE58FF0}" presName="ChildAccent" presStyleLbl="solidFgAcc1" presStyleIdx="3" presStyleCnt="6"/>
      <dgm:spPr/>
    </dgm:pt>
    <dgm:pt modelId="{A264D4D6-B15C-4CD7-A484-F0520B119BDC}" type="pres">
      <dgm:prSet presAssocID="{80897059-CE0E-4ECF-B8CB-5D476BE58FF0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BA95A2-3C50-489D-9F30-572A88AB812C}" type="pres">
      <dgm:prSet presAssocID="{525ED6D5-1C6F-4810-AF7C-E570BF53EDB7}" presName="childComposite" presStyleCnt="0">
        <dgm:presLayoutVars>
          <dgm:chMax val="0"/>
          <dgm:chPref val="0"/>
        </dgm:presLayoutVars>
      </dgm:prSet>
      <dgm:spPr/>
    </dgm:pt>
    <dgm:pt modelId="{F0577839-8FA1-4E1C-A9F7-220B2465E86D}" type="pres">
      <dgm:prSet presAssocID="{525ED6D5-1C6F-4810-AF7C-E570BF53EDB7}" presName="ChildAccent" presStyleLbl="solidFgAcc1" presStyleIdx="4" presStyleCnt="6"/>
      <dgm:spPr/>
    </dgm:pt>
    <dgm:pt modelId="{30306EE1-42A4-4650-965D-7786E5EFB71A}" type="pres">
      <dgm:prSet presAssocID="{525ED6D5-1C6F-4810-AF7C-E570BF53EDB7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B23B56-1AAA-465C-AC22-88F5B93D041A}" type="pres">
      <dgm:prSet presAssocID="{609B6BE5-4BDE-4321-9DFA-66EDEC1E6E1C}" presName="childComposite" presStyleCnt="0">
        <dgm:presLayoutVars>
          <dgm:chMax val="0"/>
          <dgm:chPref val="0"/>
        </dgm:presLayoutVars>
      </dgm:prSet>
      <dgm:spPr/>
    </dgm:pt>
    <dgm:pt modelId="{A91F6681-6210-4570-AC6E-54C2091B3F14}" type="pres">
      <dgm:prSet presAssocID="{609B6BE5-4BDE-4321-9DFA-66EDEC1E6E1C}" presName="ChildAccent" presStyleLbl="solidFgAcc1" presStyleIdx="5" presStyleCnt="6"/>
      <dgm:spPr/>
    </dgm:pt>
    <dgm:pt modelId="{C354C4A8-8379-45BF-A72C-612BE6EBCF10}" type="pres">
      <dgm:prSet presAssocID="{609B6BE5-4BDE-4321-9DFA-66EDEC1E6E1C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57CD1DA-68A7-44AD-95A0-C7D60004B9FA}" type="presOf" srcId="{8341DA5C-5DEC-4ED7-A390-86CAD0FC8FAD}" destId="{BA6715BE-B9BF-4D4D-A048-CD561A083319}" srcOrd="0" destOrd="0" presId="urn:microsoft.com/office/officeart/2008/layout/SquareAccentList"/>
    <dgm:cxn modelId="{FA166F1F-EF07-49AD-8F29-C2538F73ED01}" srcId="{A555D0AB-23A7-45AF-92E9-3EBBA65FAEE4}" destId="{609B6BE5-4BDE-4321-9DFA-66EDEC1E6E1C}" srcOrd="2" destOrd="0" parTransId="{E9DE5731-9A4A-46DF-A2BA-5DC92D8A140A}" sibTransId="{143E6560-A96B-4B39-B73D-C273B9895C51}"/>
    <dgm:cxn modelId="{267F08D0-7F5D-41FD-BE7B-E326DE86EE60}" type="presOf" srcId="{A555D0AB-23A7-45AF-92E9-3EBBA65FAEE4}" destId="{49254CDD-1A32-426D-AB16-121E33F4DA86}" srcOrd="0" destOrd="0" presId="urn:microsoft.com/office/officeart/2008/layout/SquareAccentList"/>
    <dgm:cxn modelId="{13CE1315-ADB3-4D66-8AF5-0311ECE16CB2}" srcId="{A555D0AB-23A7-45AF-92E9-3EBBA65FAEE4}" destId="{525ED6D5-1C6F-4810-AF7C-E570BF53EDB7}" srcOrd="1" destOrd="0" parTransId="{252FC346-6A58-446C-B41C-BE589385C0E6}" sibTransId="{9DE7539A-E026-4C92-8F79-A3B1ADC18722}"/>
    <dgm:cxn modelId="{DD9E5F04-46EC-4371-85EB-9FA1431CF433}" srcId="{E5F92EE3-1042-48C5-B844-D1A29F63113A}" destId="{A95A5801-DB1F-450E-A49C-0D4BC24393B9}" srcOrd="1" destOrd="0" parTransId="{52DA0B90-C168-4B30-B037-E3C813630580}" sibTransId="{8E645311-310E-4A01-90CF-ED3F25CDF8C2}"/>
    <dgm:cxn modelId="{3F56FD4C-2913-4889-819D-E33942971151}" srcId="{8341DA5C-5DEC-4ED7-A390-86CAD0FC8FAD}" destId="{E5F92EE3-1042-48C5-B844-D1A29F63113A}" srcOrd="0" destOrd="0" parTransId="{D905C196-C41D-456C-8B3E-CD0C80E6E1FF}" sibTransId="{96FF3C0A-9746-4625-AEE4-E401EC66994F}"/>
    <dgm:cxn modelId="{641F9B0A-9FDC-445C-926C-F5554CC456FA}" type="presOf" srcId="{1071FE0F-45F0-4150-8C8F-F3B933F44C89}" destId="{4825EF42-B894-4F53-89CB-C4FDFE56535A}" srcOrd="0" destOrd="0" presId="urn:microsoft.com/office/officeart/2008/layout/SquareAccentList"/>
    <dgm:cxn modelId="{B1C4585D-EB62-486C-A3B7-3A4A8804F240}" type="presOf" srcId="{80897059-CE0E-4ECF-B8CB-5D476BE58FF0}" destId="{A264D4D6-B15C-4CD7-A484-F0520B119BDC}" srcOrd="0" destOrd="0" presId="urn:microsoft.com/office/officeart/2008/layout/SquareAccentList"/>
    <dgm:cxn modelId="{5FF9509B-0AD4-4F16-B2D0-E4A5D2459170}" srcId="{E5F92EE3-1042-48C5-B844-D1A29F63113A}" destId="{A9B07877-9F15-4F37-9F1C-6C5345DCDEAF}" srcOrd="2" destOrd="0" parTransId="{8F8A0235-6CBE-4B1E-968A-39BA847CEC2D}" sibTransId="{6B863461-897B-40E0-90D1-34DFEA285F7B}"/>
    <dgm:cxn modelId="{442A361D-D798-48FE-B40E-0EF8024AC87F}" type="presOf" srcId="{609B6BE5-4BDE-4321-9DFA-66EDEC1E6E1C}" destId="{C354C4A8-8379-45BF-A72C-612BE6EBCF10}" srcOrd="0" destOrd="0" presId="urn:microsoft.com/office/officeart/2008/layout/SquareAccentList"/>
    <dgm:cxn modelId="{D1201208-C409-41A9-BC2B-D54E6D66A54D}" type="presOf" srcId="{A95A5801-DB1F-450E-A49C-0D4BC24393B9}" destId="{300DF3CF-F91E-49B6-9AF7-35551366BA05}" srcOrd="0" destOrd="0" presId="urn:microsoft.com/office/officeart/2008/layout/SquareAccentList"/>
    <dgm:cxn modelId="{05798DCB-AD30-46AF-BC9E-27A747450D94}" type="presOf" srcId="{A9B07877-9F15-4F37-9F1C-6C5345DCDEAF}" destId="{C487B390-8740-45CE-B2F3-27A466687F44}" srcOrd="0" destOrd="0" presId="urn:microsoft.com/office/officeart/2008/layout/SquareAccentList"/>
    <dgm:cxn modelId="{2BC6DB90-7A70-434F-926D-1F8B8DDEC4D8}" srcId="{A555D0AB-23A7-45AF-92E9-3EBBA65FAEE4}" destId="{80897059-CE0E-4ECF-B8CB-5D476BE58FF0}" srcOrd="0" destOrd="0" parTransId="{01A2CD9E-49DC-499F-9CE8-15DA64CE00AA}" sibTransId="{083167D6-313A-4DD4-A9CC-2E5E1279B708}"/>
    <dgm:cxn modelId="{D7FB87C8-9C18-4299-AB3E-47DBF88140C5}" type="presOf" srcId="{E5F92EE3-1042-48C5-B844-D1A29F63113A}" destId="{C84A1CDB-F6A9-43E8-9926-08F35A9EF983}" srcOrd="0" destOrd="0" presId="urn:microsoft.com/office/officeart/2008/layout/SquareAccentList"/>
    <dgm:cxn modelId="{3FA023B5-F212-45DC-968F-15AFDAEC5309}" srcId="{E5F92EE3-1042-48C5-B844-D1A29F63113A}" destId="{1071FE0F-45F0-4150-8C8F-F3B933F44C89}" srcOrd="0" destOrd="0" parTransId="{26F0691D-A84C-4A60-BC68-4C9AEBDB913B}" sibTransId="{1E2A5528-EAEB-456C-BFDA-F814E65A1375}"/>
    <dgm:cxn modelId="{2CBF34C6-765C-4225-B909-1BAF6FCF6BF4}" srcId="{8341DA5C-5DEC-4ED7-A390-86CAD0FC8FAD}" destId="{A555D0AB-23A7-45AF-92E9-3EBBA65FAEE4}" srcOrd="1" destOrd="0" parTransId="{A3D11ABE-3F8F-43FA-9178-7C938D0C998D}" sibTransId="{B907E66E-D025-4179-A995-F525A77CB59A}"/>
    <dgm:cxn modelId="{03B85D9D-AC39-4C91-928D-4E937EED0ED2}" type="presOf" srcId="{525ED6D5-1C6F-4810-AF7C-E570BF53EDB7}" destId="{30306EE1-42A4-4650-965D-7786E5EFB71A}" srcOrd="0" destOrd="0" presId="urn:microsoft.com/office/officeart/2008/layout/SquareAccentList"/>
    <dgm:cxn modelId="{1DC4A270-ED24-4B1B-A01D-F14B4BC06065}" type="presParOf" srcId="{BA6715BE-B9BF-4D4D-A048-CD561A083319}" destId="{F1CA3FAF-9CC3-45F0-9696-8B9BD8CE9E9C}" srcOrd="0" destOrd="0" presId="urn:microsoft.com/office/officeart/2008/layout/SquareAccentList"/>
    <dgm:cxn modelId="{220D6E66-BD67-4E00-92DE-1FC35919D0ED}" type="presParOf" srcId="{F1CA3FAF-9CC3-45F0-9696-8B9BD8CE9E9C}" destId="{C0792031-99DC-4897-8D90-1245271D1B42}" srcOrd="0" destOrd="0" presId="urn:microsoft.com/office/officeart/2008/layout/SquareAccentList"/>
    <dgm:cxn modelId="{9C1D02E2-5044-4AE5-B6E1-A6C6FDB77C20}" type="presParOf" srcId="{C0792031-99DC-4897-8D90-1245271D1B42}" destId="{8CA0A212-AA6D-42C9-AD09-D1FF1B272301}" srcOrd="0" destOrd="0" presId="urn:microsoft.com/office/officeart/2008/layout/SquareAccentList"/>
    <dgm:cxn modelId="{A8A1DCAD-AAB1-4363-8B2B-8CE04DF75755}" type="presParOf" srcId="{C0792031-99DC-4897-8D90-1245271D1B42}" destId="{45883907-D5A5-4AE1-A977-831D21338BCB}" srcOrd="1" destOrd="0" presId="urn:microsoft.com/office/officeart/2008/layout/SquareAccentList"/>
    <dgm:cxn modelId="{F572E935-6843-43F4-AEA4-828D585FB6F8}" type="presParOf" srcId="{C0792031-99DC-4897-8D90-1245271D1B42}" destId="{C84A1CDB-F6A9-43E8-9926-08F35A9EF983}" srcOrd="2" destOrd="0" presId="urn:microsoft.com/office/officeart/2008/layout/SquareAccentList"/>
    <dgm:cxn modelId="{CF2D0FCE-4AC2-4FC3-84AA-F485D4DA56AE}" type="presParOf" srcId="{F1CA3FAF-9CC3-45F0-9696-8B9BD8CE9E9C}" destId="{D995BF5D-BACC-4523-9533-AE7D18CE4E8A}" srcOrd="1" destOrd="0" presId="urn:microsoft.com/office/officeart/2008/layout/SquareAccentList"/>
    <dgm:cxn modelId="{7DD74AFC-9493-4490-B089-8FFA27CC5DFB}" type="presParOf" srcId="{D995BF5D-BACC-4523-9533-AE7D18CE4E8A}" destId="{DE703C70-7CB1-426B-82B3-9B7A8ED6A8C8}" srcOrd="0" destOrd="0" presId="urn:microsoft.com/office/officeart/2008/layout/SquareAccentList"/>
    <dgm:cxn modelId="{E33808EE-9830-4B9C-9B0E-98DEB5F1EAB6}" type="presParOf" srcId="{DE703C70-7CB1-426B-82B3-9B7A8ED6A8C8}" destId="{2FC75587-452F-414E-B93F-4AB4D6952CF3}" srcOrd="0" destOrd="0" presId="urn:microsoft.com/office/officeart/2008/layout/SquareAccentList"/>
    <dgm:cxn modelId="{15447B73-9232-42C4-BD77-798AFE41F85D}" type="presParOf" srcId="{DE703C70-7CB1-426B-82B3-9B7A8ED6A8C8}" destId="{4825EF42-B894-4F53-89CB-C4FDFE56535A}" srcOrd="1" destOrd="0" presId="urn:microsoft.com/office/officeart/2008/layout/SquareAccentList"/>
    <dgm:cxn modelId="{9B623907-0923-41F5-BEE8-89901F1C4E6B}" type="presParOf" srcId="{D995BF5D-BACC-4523-9533-AE7D18CE4E8A}" destId="{9A8469E6-6C39-4C46-8F6F-54F4CE03DEAE}" srcOrd="1" destOrd="0" presId="urn:microsoft.com/office/officeart/2008/layout/SquareAccentList"/>
    <dgm:cxn modelId="{14F57EE5-E0ED-482C-8366-F6DBA4237F69}" type="presParOf" srcId="{9A8469E6-6C39-4C46-8F6F-54F4CE03DEAE}" destId="{D15CA47F-713B-4AA4-8664-008CB689F20A}" srcOrd="0" destOrd="0" presId="urn:microsoft.com/office/officeart/2008/layout/SquareAccentList"/>
    <dgm:cxn modelId="{5A15552B-CB47-425B-98D7-3634FB555285}" type="presParOf" srcId="{9A8469E6-6C39-4C46-8F6F-54F4CE03DEAE}" destId="{300DF3CF-F91E-49B6-9AF7-35551366BA05}" srcOrd="1" destOrd="0" presId="urn:microsoft.com/office/officeart/2008/layout/SquareAccentList"/>
    <dgm:cxn modelId="{6111F050-6C80-4A63-8EED-43FC62683CFB}" type="presParOf" srcId="{D995BF5D-BACC-4523-9533-AE7D18CE4E8A}" destId="{4ED28D56-99BE-4F09-B5E4-4438B83F512E}" srcOrd="2" destOrd="0" presId="urn:microsoft.com/office/officeart/2008/layout/SquareAccentList"/>
    <dgm:cxn modelId="{75E12128-AA32-4A6C-8693-8C5F8CB89CF0}" type="presParOf" srcId="{4ED28D56-99BE-4F09-B5E4-4438B83F512E}" destId="{B6D7141E-41BA-4CCE-A934-834368CEE95D}" srcOrd="0" destOrd="0" presId="urn:microsoft.com/office/officeart/2008/layout/SquareAccentList"/>
    <dgm:cxn modelId="{B9571046-9553-4204-843B-3A25210DE5E0}" type="presParOf" srcId="{4ED28D56-99BE-4F09-B5E4-4438B83F512E}" destId="{C487B390-8740-45CE-B2F3-27A466687F44}" srcOrd="1" destOrd="0" presId="urn:microsoft.com/office/officeart/2008/layout/SquareAccentList"/>
    <dgm:cxn modelId="{67CB6DD8-425E-4741-BF24-F7810DC17EB9}" type="presParOf" srcId="{BA6715BE-B9BF-4D4D-A048-CD561A083319}" destId="{FAA1AFD9-5E60-4443-A28D-1D79E7F24A48}" srcOrd="1" destOrd="0" presId="urn:microsoft.com/office/officeart/2008/layout/SquareAccentList"/>
    <dgm:cxn modelId="{65BCEC93-03BB-4E6F-8A74-6E8888C221AA}" type="presParOf" srcId="{FAA1AFD9-5E60-4443-A28D-1D79E7F24A48}" destId="{D13988D4-358D-48DB-AF8E-9E1EDA10DFBC}" srcOrd="0" destOrd="0" presId="urn:microsoft.com/office/officeart/2008/layout/SquareAccentList"/>
    <dgm:cxn modelId="{21E298EA-88FB-47A0-84EF-5354675C3340}" type="presParOf" srcId="{D13988D4-358D-48DB-AF8E-9E1EDA10DFBC}" destId="{0F9604F3-8B2B-4E19-AD02-988E7E17CA87}" srcOrd="0" destOrd="0" presId="urn:microsoft.com/office/officeart/2008/layout/SquareAccentList"/>
    <dgm:cxn modelId="{EA4A88BF-2CE1-426C-A82F-06F9746ACB88}" type="presParOf" srcId="{D13988D4-358D-48DB-AF8E-9E1EDA10DFBC}" destId="{E0628691-2472-4CC4-A375-F3273A3CC010}" srcOrd="1" destOrd="0" presId="urn:microsoft.com/office/officeart/2008/layout/SquareAccentList"/>
    <dgm:cxn modelId="{03CB836F-CF7B-4DD5-85D5-23A100AE885A}" type="presParOf" srcId="{D13988D4-358D-48DB-AF8E-9E1EDA10DFBC}" destId="{49254CDD-1A32-426D-AB16-121E33F4DA86}" srcOrd="2" destOrd="0" presId="urn:microsoft.com/office/officeart/2008/layout/SquareAccentList"/>
    <dgm:cxn modelId="{F44AA301-BD57-442F-9B02-8C5BCFD6576A}" type="presParOf" srcId="{FAA1AFD9-5E60-4443-A28D-1D79E7F24A48}" destId="{D3DD5686-A87F-4B5D-87A2-F3279CF29674}" srcOrd="1" destOrd="0" presId="urn:microsoft.com/office/officeart/2008/layout/SquareAccentList"/>
    <dgm:cxn modelId="{839ED187-3052-4BCB-97EE-D5172775CD89}" type="presParOf" srcId="{D3DD5686-A87F-4B5D-87A2-F3279CF29674}" destId="{668BB0C8-5162-48A9-9C03-B22BF8C5B9B9}" srcOrd="0" destOrd="0" presId="urn:microsoft.com/office/officeart/2008/layout/SquareAccentList"/>
    <dgm:cxn modelId="{1CC20EBF-ADFF-48DB-BF47-1FD34FAA2E84}" type="presParOf" srcId="{668BB0C8-5162-48A9-9C03-B22BF8C5B9B9}" destId="{1258B766-1722-46C3-B74A-3EB0E856C538}" srcOrd="0" destOrd="0" presId="urn:microsoft.com/office/officeart/2008/layout/SquareAccentList"/>
    <dgm:cxn modelId="{085111C8-F11F-42D3-9944-3E74B1B6A2D9}" type="presParOf" srcId="{668BB0C8-5162-48A9-9C03-B22BF8C5B9B9}" destId="{A264D4D6-B15C-4CD7-A484-F0520B119BDC}" srcOrd="1" destOrd="0" presId="urn:microsoft.com/office/officeart/2008/layout/SquareAccentList"/>
    <dgm:cxn modelId="{C1F3F686-5C0B-40DD-B8E6-43084C902BA0}" type="presParOf" srcId="{D3DD5686-A87F-4B5D-87A2-F3279CF29674}" destId="{91BA95A2-3C50-489D-9F30-572A88AB812C}" srcOrd="1" destOrd="0" presId="urn:microsoft.com/office/officeart/2008/layout/SquareAccentList"/>
    <dgm:cxn modelId="{C1D62F8B-671F-455B-BC8F-EC5DAE821EE3}" type="presParOf" srcId="{91BA95A2-3C50-489D-9F30-572A88AB812C}" destId="{F0577839-8FA1-4E1C-A9F7-220B2465E86D}" srcOrd="0" destOrd="0" presId="urn:microsoft.com/office/officeart/2008/layout/SquareAccentList"/>
    <dgm:cxn modelId="{E60AE826-7616-46AB-B728-81BC0CB88429}" type="presParOf" srcId="{91BA95A2-3C50-489D-9F30-572A88AB812C}" destId="{30306EE1-42A4-4650-965D-7786E5EFB71A}" srcOrd="1" destOrd="0" presId="urn:microsoft.com/office/officeart/2008/layout/SquareAccentList"/>
    <dgm:cxn modelId="{7CDC5E44-0C89-4318-9FA6-555B0C7FD1EE}" type="presParOf" srcId="{D3DD5686-A87F-4B5D-87A2-F3279CF29674}" destId="{56B23B56-1AAA-465C-AC22-88F5B93D041A}" srcOrd="2" destOrd="0" presId="urn:microsoft.com/office/officeart/2008/layout/SquareAccentList"/>
    <dgm:cxn modelId="{5AFAD7A5-48B5-4DDA-9FD8-2E91725DB123}" type="presParOf" srcId="{56B23B56-1AAA-465C-AC22-88F5B93D041A}" destId="{A91F6681-6210-4570-AC6E-54C2091B3F14}" srcOrd="0" destOrd="0" presId="urn:microsoft.com/office/officeart/2008/layout/SquareAccentList"/>
    <dgm:cxn modelId="{0C9591FE-24FA-4E1C-878E-C34489BB63F4}" type="presParOf" srcId="{56B23B56-1AAA-465C-AC22-88F5B93D041A}" destId="{C354C4A8-8379-45BF-A72C-612BE6EBCF1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39EA6B-D353-42F4-B8B3-8A9C91D51F4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C78DC45-4787-4555-86CA-4B425BE08094}">
      <dgm:prSet phldrT="[Texto]"/>
      <dgm:spPr/>
      <dgm:t>
        <a:bodyPr/>
        <a:lstStyle/>
        <a:p>
          <a:r>
            <a:rPr lang="es-AR" b="1" dirty="0" smtClean="0"/>
            <a:t>Fichas</a:t>
          </a:r>
          <a:endParaRPr lang="es-AR" dirty="0"/>
        </a:p>
      </dgm:t>
    </dgm:pt>
    <dgm:pt modelId="{76157CB5-DCA1-4C49-BA25-B39EAF3D2C1A}" type="parTrans" cxnId="{A04E13AA-2C2F-467A-9855-4284D2575AE7}">
      <dgm:prSet/>
      <dgm:spPr/>
      <dgm:t>
        <a:bodyPr/>
        <a:lstStyle/>
        <a:p>
          <a:endParaRPr lang="es-AR"/>
        </a:p>
      </dgm:t>
    </dgm:pt>
    <dgm:pt modelId="{8A23B044-B90C-43BE-A594-C2D10536DFA6}" type="sibTrans" cxnId="{A04E13AA-2C2F-467A-9855-4284D2575AE7}">
      <dgm:prSet/>
      <dgm:spPr/>
      <dgm:t>
        <a:bodyPr/>
        <a:lstStyle/>
        <a:p>
          <a:endParaRPr lang="es-AR"/>
        </a:p>
      </dgm:t>
    </dgm:pt>
    <dgm:pt modelId="{FC5E3633-84A7-4FFF-836E-88C06150B6EF}">
      <dgm:prSet phldrT="[Texto]"/>
      <dgm:spPr/>
      <dgm:t>
        <a:bodyPr/>
        <a:lstStyle/>
        <a:p>
          <a:r>
            <a:rPr lang="es-AR" b="1" dirty="0" smtClean="0"/>
            <a:t>Proyectos</a:t>
          </a:r>
          <a:endParaRPr lang="es-AR" dirty="0"/>
        </a:p>
      </dgm:t>
    </dgm:pt>
    <dgm:pt modelId="{B1A46C2A-E6CB-4530-B87E-642B77A1799F}" type="parTrans" cxnId="{09EE8EE0-9D1B-45CE-821F-7127FD034AA3}">
      <dgm:prSet/>
      <dgm:spPr/>
      <dgm:t>
        <a:bodyPr/>
        <a:lstStyle/>
        <a:p>
          <a:endParaRPr lang="es-AR"/>
        </a:p>
      </dgm:t>
    </dgm:pt>
    <dgm:pt modelId="{C6EF95B2-B720-4EF5-AE50-0A53DE2D4D6F}" type="sibTrans" cxnId="{09EE8EE0-9D1B-45CE-821F-7127FD034AA3}">
      <dgm:prSet/>
      <dgm:spPr/>
      <dgm:t>
        <a:bodyPr/>
        <a:lstStyle/>
        <a:p>
          <a:endParaRPr lang="es-AR"/>
        </a:p>
      </dgm:t>
    </dgm:pt>
    <dgm:pt modelId="{1BDCA456-FC99-4D8E-A3D0-06C16A215116}">
      <dgm:prSet phldrT="[Texto]"/>
      <dgm:spPr/>
      <dgm:t>
        <a:bodyPr/>
        <a:lstStyle/>
        <a:p>
          <a:r>
            <a:rPr lang="es-AR" b="1" dirty="0" smtClean="0"/>
            <a:t>Formatos de tesis</a:t>
          </a:r>
          <a:endParaRPr lang="es-AR" dirty="0"/>
        </a:p>
      </dgm:t>
    </dgm:pt>
    <dgm:pt modelId="{D9019329-5725-41E1-9269-B4A9DBEE58A2}" type="parTrans" cxnId="{C7BDC513-D6F6-4CFF-AEFF-18BA604A5D70}">
      <dgm:prSet/>
      <dgm:spPr/>
    </dgm:pt>
    <dgm:pt modelId="{D7CFA78F-6D4C-4717-A9B1-486E43ED5B05}" type="sibTrans" cxnId="{C7BDC513-D6F6-4CFF-AEFF-18BA604A5D70}">
      <dgm:prSet/>
      <dgm:spPr/>
      <dgm:t>
        <a:bodyPr/>
        <a:lstStyle/>
        <a:p>
          <a:endParaRPr lang="es-AR"/>
        </a:p>
      </dgm:t>
    </dgm:pt>
    <dgm:pt modelId="{9D279310-D8B3-4EDA-B66C-22B32CAFE79C}">
      <dgm:prSet phldrT="[Texto]"/>
      <dgm:spPr/>
      <dgm:t>
        <a:bodyPr/>
        <a:lstStyle/>
        <a:p>
          <a:r>
            <a:rPr lang="es-AR" b="1" dirty="0" smtClean="0"/>
            <a:t>Índices</a:t>
          </a:r>
          <a:endParaRPr lang="es-AR" dirty="0"/>
        </a:p>
      </dgm:t>
    </dgm:pt>
    <dgm:pt modelId="{324E9DCC-653F-487B-92BF-876533D79D90}" type="parTrans" cxnId="{A6EB9612-318B-4097-8295-13F21DC14930}">
      <dgm:prSet/>
      <dgm:spPr/>
    </dgm:pt>
    <dgm:pt modelId="{B3945884-F210-426A-A96C-AF549D5517D5}" type="sibTrans" cxnId="{A6EB9612-318B-4097-8295-13F21DC14930}">
      <dgm:prSet/>
      <dgm:spPr/>
      <dgm:t>
        <a:bodyPr/>
        <a:lstStyle/>
        <a:p>
          <a:endParaRPr lang="es-AR"/>
        </a:p>
      </dgm:t>
    </dgm:pt>
    <dgm:pt modelId="{39F0E8C3-587E-4270-B999-8009A9A4F338}" type="pres">
      <dgm:prSet presAssocID="{1239EA6B-D353-42F4-B8B3-8A9C91D51F4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A4595EA-849B-454D-8866-20193726CA3F}" type="pres">
      <dgm:prSet presAssocID="{2C78DC45-4787-4555-86CA-4B425BE0809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2E59B14-FD06-4995-BF60-B274AD0B7843}" type="pres">
      <dgm:prSet presAssocID="{8A23B044-B90C-43BE-A594-C2D10536DFA6}" presName="sibTrans" presStyleLbl="sibTrans2D1" presStyleIdx="0" presStyleCnt="4"/>
      <dgm:spPr/>
      <dgm:t>
        <a:bodyPr/>
        <a:lstStyle/>
        <a:p>
          <a:endParaRPr lang="en-GB"/>
        </a:p>
      </dgm:t>
    </dgm:pt>
    <dgm:pt modelId="{9FEED25B-A912-428F-BBE4-610EA8031E8E}" type="pres">
      <dgm:prSet presAssocID="{8A23B044-B90C-43BE-A594-C2D10536DFA6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30F163BA-FB7B-4163-B0C9-F54A16FAFFB8}" type="pres">
      <dgm:prSet presAssocID="{FC5E3633-84A7-4FFF-836E-88C06150B6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AD889D9-23F6-4603-AAFC-2DDFD1F613D8}" type="pres">
      <dgm:prSet presAssocID="{C6EF95B2-B720-4EF5-AE50-0A53DE2D4D6F}" presName="sibTrans" presStyleLbl="sibTrans2D1" presStyleIdx="1" presStyleCnt="4"/>
      <dgm:spPr/>
      <dgm:t>
        <a:bodyPr/>
        <a:lstStyle/>
        <a:p>
          <a:endParaRPr lang="en-GB"/>
        </a:p>
      </dgm:t>
    </dgm:pt>
    <dgm:pt modelId="{E8F4CF3F-B4AA-4ECF-A519-A0AC7FB07B2A}" type="pres">
      <dgm:prSet presAssocID="{C6EF95B2-B720-4EF5-AE50-0A53DE2D4D6F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9EC97395-C543-42A7-A95F-622B8CEB595B}" type="pres">
      <dgm:prSet presAssocID="{1BDCA456-FC99-4D8E-A3D0-06C16A21511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2EF6EA1-9490-4158-8419-8DEB7B962E64}" type="pres">
      <dgm:prSet presAssocID="{D7CFA78F-6D4C-4717-A9B1-486E43ED5B05}" presName="sibTrans" presStyleLbl="sibTrans2D1" presStyleIdx="2" presStyleCnt="4"/>
      <dgm:spPr/>
      <dgm:t>
        <a:bodyPr/>
        <a:lstStyle/>
        <a:p>
          <a:endParaRPr lang="en-GB"/>
        </a:p>
      </dgm:t>
    </dgm:pt>
    <dgm:pt modelId="{F886041E-68EF-48B4-A753-6BE600CF5E50}" type="pres">
      <dgm:prSet presAssocID="{D7CFA78F-6D4C-4717-A9B1-486E43ED5B05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183E6063-5DC1-4C26-8BDF-F45001DDB82E}" type="pres">
      <dgm:prSet presAssocID="{9D279310-D8B3-4EDA-B66C-22B32CAFE79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A99DFEF-3226-4930-8444-D35DB06A9DB7}" type="pres">
      <dgm:prSet presAssocID="{B3945884-F210-426A-A96C-AF549D5517D5}" presName="sibTrans" presStyleLbl="sibTrans2D1" presStyleIdx="3" presStyleCnt="4"/>
      <dgm:spPr/>
      <dgm:t>
        <a:bodyPr/>
        <a:lstStyle/>
        <a:p>
          <a:endParaRPr lang="en-GB"/>
        </a:p>
      </dgm:t>
    </dgm:pt>
    <dgm:pt modelId="{62D332D6-0248-45C7-8552-2182347F4F96}" type="pres">
      <dgm:prSet presAssocID="{B3945884-F210-426A-A96C-AF549D5517D5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09EE8EE0-9D1B-45CE-821F-7127FD034AA3}" srcId="{1239EA6B-D353-42F4-B8B3-8A9C91D51F46}" destId="{FC5E3633-84A7-4FFF-836E-88C06150B6EF}" srcOrd="1" destOrd="0" parTransId="{B1A46C2A-E6CB-4530-B87E-642B77A1799F}" sibTransId="{C6EF95B2-B720-4EF5-AE50-0A53DE2D4D6F}"/>
    <dgm:cxn modelId="{00CFF056-2008-466F-926E-FAE1F3EAB112}" type="presOf" srcId="{C6EF95B2-B720-4EF5-AE50-0A53DE2D4D6F}" destId="{0AD889D9-23F6-4603-AAFC-2DDFD1F613D8}" srcOrd="0" destOrd="0" presId="urn:microsoft.com/office/officeart/2005/8/layout/cycle7"/>
    <dgm:cxn modelId="{CD4C40B8-254D-47DC-9011-1382C2B250D8}" type="presOf" srcId="{D7CFA78F-6D4C-4717-A9B1-486E43ED5B05}" destId="{F886041E-68EF-48B4-A753-6BE600CF5E50}" srcOrd="1" destOrd="0" presId="urn:microsoft.com/office/officeart/2005/8/layout/cycle7"/>
    <dgm:cxn modelId="{39208AB8-495C-42A3-ABBA-E9ABE71DC70E}" type="presOf" srcId="{FC5E3633-84A7-4FFF-836E-88C06150B6EF}" destId="{30F163BA-FB7B-4163-B0C9-F54A16FAFFB8}" srcOrd="0" destOrd="0" presId="urn:microsoft.com/office/officeart/2005/8/layout/cycle7"/>
    <dgm:cxn modelId="{A6EB9612-318B-4097-8295-13F21DC14930}" srcId="{1239EA6B-D353-42F4-B8B3-8A9C91D51F46}" destId="{9D279310-D8B3-4EDA-B66C-22B32CAFE79C}" srcOrd="3" destOrd="0" parTransId="{324E9DCC-653F-487B-92BF-876533D79D90}" sibTransId="{B3945884-F210-426A-A96C-AF549D5517D5}"/>
    <dgm:cxn modelId="{7C4E2BE2-5FDB-47E6-8F10-1275BA7F2AA8}" type="presOf" srcId="{B3945884-F210-426A-A96C-AF549D5517D5}" destId="{2A99DFEF-3226-4930-8444-D35DB06A9DB7}" srcOrd="0" destOrd="0" presId="urn:microsoft.com/office/officeart/2005/8/layout/cycle7"/>
    <dgm:cxn modelId="{28277EDE-442B-4349-9A00-5C3F851A7522}" type="presOf" srcId="{1239EA6B-D353-42F4-B8B3-8A9C91D51F46}" destId="{39F0E8C3-587E-4270-B999-8009A9A4F338}" srcOrd="0" destOrd="0" presId="urn:microsoft.com/office/officeart/2005/8/layout/cycle7"/>
    <dgm:cxn modelId="{0E6EFDF4-C25D-425C-B509-C81F0CA63F92}" type="presOf" srcId="{9D279310-D8B3-4EDA-B66C-22B32CAFE79C}" destId="{183E6063-5DC1-4C26-8BDF-F45001DDB82E}" srcOrd="0" destOrd="0" presId="urn:microsoft.com/office/officeart/2005/8/layout/cycle7"/>
    <dgm:cxn modelId="{A04E13AA-2C2F-467A-9855-4284D2575AE7}" srcId="{1239EA6B-D353-42F4-B8B3-8A9C91D51F46}" destId="{2C78DC45-4787-4555-86CA-4B425BE08094}" srcOrd="0" destOrd="0" parTransId="{76157CB5-DCA1-4C49-BA25-B39EAF3D2C1A}" sibTransId="{8A23B044-B90C-43BE-A594-C2D10536DFA6}"/>
    <dgm:cxn modelId="{E7539C2F-7C7E-43AE-AB1F-715967C5E206}" type="presOf" srcId="{1BDCA456-FC99-4D8E-A3D0-06C16A215116}" destId="{9EC97395-C543-42A7-A95F-622B8CEB595B}" srcOrd="0" destOrd="0" presId="urn:microsoft.com/office/officeart/2005/8/layout/cycle7"/>
    <dgm:cxn modelId="{92B887A8-4CAA-4A38-AF55-FACA04659BC3}" type="presOf" srcId="{2C78DC45-4787-4555-86CA-4B425BE08094}" destId="{9A4595EA-849B-454D-8866-20193726CA3F}" srcOrd="0" destOrd="0" presId="urn:microsoft.com/office/officeart/2005/8/layout/cycle7"/>
    <dgm:cxn modelId="{B3A42A49-A39F-42D8-92C7-F63F5298AD4A}" type="presOf" srcId="{C6EF95B2-B720-4EF5-AE50-0A53DE2D4D6F}" destId="{E8F4CF3F-B4AA-4ECF-A519-A0AC7FB07B2A}" srcOrd="1" destOrd="0" presId="urn:microsoft.com/office/officeart/2005/8/layout/cycle7"/>
    <dgm:cxn modelId="{D20D6A6D-91D4-45BA-8D7E-8138D6DA52DB}" type="presOf" srcId="{8A23B044-B90C-43BE-A594-C2D10536DFA6}" destId="{02E59B14-FD06-4995-BF60-B274AD0B7843}" srcOrd="0" destOrd="0" presId="urn:microsoft.com/office/officeart/2005/8/layout/cycle7"/>
    <dgm:cxn modelId="{64A46CB1-15A3-4CDE-ABFB-FC8F85C6A834}" type="presOf" srcId="{8A23B044-B90C-43BE-A594-C2D10536DFA6}" destId="{9FEED25B-A912-428F-BBE4-610EA8031E8E}" srcOrd="1" destOrd="0" presId="urn:microsoft.com/office/officeart/2005/8/layout/cycle7"/>
    <dgm:cxn modelId="{C7BDC513-D6F6-4CFF-AEFF-18BA604A5D70}" srcId="{1239EA6B-D353-42F4-B8B3-8A9C91D51F46}" destId="{1BDCA456-FC99-4D8E-A3D0-06C16A215116}" srcOrd="2" destOrd="0" parTransId="{D9019329-5725-41E1-9269-B4A9DBEE58A2}" sibTransId="{D7CFA78F-6D4C-4717-A9B1-486E43ED5B05}"/>
    <dgm:cxn modelId="{638D2783-D2A6-4CC5-81AA-A17DE24B8E5D}" type="presOf" srcId="{D7CFA78F-6D4C-4717-A9B1-486E43ED5B05}" destId="{32EF6EA1-9490-4158-8419-8DEB7B962E64}" srcOrd="0" destOrd="0" presId="urn:microsoft.com/office/officeart/2005/8/layout/cycle7"/>
    <dgm:cxn modelId="{C370A391-E6A3-4490-A7FB-8BC8B8D89C58}" type="presOf" srcId="{B3945884-F210-426A-A96C-AF549D5517D5}" destId="{62D332D6-0248-45C7-8552-2182347F4F96}" srcOrd="1" destOrd="0" presId="urn:microsoft.com/office/officeart/2005/8/layout/cycle7"/>
    <dgm:cxn modelId="{3245711A-5B48-45A5-9F5B-3DED80E90AF2}" type="presParOf" srcId="{39F0E8C3-587E-4270-B999-8009A9A4F338}" destId="{9A4595EA-849B-454D-8866-20193726CA3F}" srcOrd="0" destOrd="0" presId="urn:microsoft.com/office/officeart/2005/8/layout/cycle7"/>
    <dgm:cxn modelId="{744CD8C8-6C56-49AC-9392-1BFA6E977B1D}" type="presParOf" srcId="{39F0E8C3-587E-4270-B999-8009A9A4F338}" destId="{02E59B14-FD06-4995-BF60-B274AD0B7843}" srcOrd="1" destOrd="0" presId="urn:microsoft.com/office/officeart/2005/8/layout/cycle7"/>
    <dgm:cxn modelId="{C0A866FA-A430-4C03-A70F-2AA3D79780E6}" type="presParOf" srcId="{02E59B14-FD06-4995-BF60-B274AD0B7843}" destId="{9FEED25B-A912-428F-BBE4-610EA8031E8E}" srcOrd="0" destOrd="0" presId="urn:microsoft.com/office/officeart/2005/8/layout/cycle7"/>
    <dgm:cxn modelId="{5EBC69B6-4ADF-4F1D-9F63-92B92F1D6844}" type="presParOf" srcId="{39F0E8C3-587E-4270-B999-8009A9A4F338}" destId="{30F163BA-FB7B-4163-B0C9-F54A16FAFFB8}" srcOrd="2" destOrd="0" presId="urn:microsoft.com/office/officeart/2005/8/layout/cycle7"/>
    <dgm:cxn modelId="{F908A881-BEEC-4124-BB9E-190184D1EA5C}" type="presParOf" srcId="{39F0E8C3-587E-4270-B999-8009A9A4F338}" destId="{0AD889D9-23F6-4603-AAFC-2DDFD1F613D8}" srcOrd="3" destOrd="0" presId="urn:microsoft.com/office/officeart/2005/8/layout/cycle7"/>
    <dgm:cxn modelId="{4FD27AF6-4500-4043-ACB8-710110939A50}" type="presParOf" srcId="{0AD889D9-23F6-4603-AAFC-2DDFD1F613D8}" destId="{E8F4CF3F-B4AA-4ECF-A519-A0AC7FB07B2A}" srcOrd="0" destOrd="0" presId="urn:microsoft.com/office/officeart/2005/8/layout/cycle7"/>
    <dgm:cxn modelId="{2ACBE4E5-991C-4A25-A2AB-979A8CD42F46}" type="presParOf" srcId="{39F0E8C3-587E-4270-B999-8009A9A4F338}" destId="{9EC97395-C543-42A7-A95F-622B8CEB595B}" srcOrd="4" destOrd="0" presId="urn:microsoft.com/office/officeart/2005/8/layout/cycle7"/>
    <dgm:cxn modelId="{740BDDBA-2EEC-432E-9FD9-FCC6A16E55B7}" type="presParOf" srcId="{39F0E8C3-587E-4270-B999-8009A9A4F338}" destId="{32EF6EA1-9490-4158-8419-8DEB7B962E64}" srcOrd="5" destOrd="0" presId="urn:microsoft.com/office/officeart/2005/8/layout/cycle7"/>
    <dgm:cxn modelId="{B235385A-AE44-47A6-A94E-EAE749879023}" type="presParOf" srcId="{32EF6EA1-9490-4158-8419-8DEB7B962E64}" destId="{F886041E-68EF-48B4-A753-6BE600CF5E50}" srcOrd="0" destOrd="0" presId="urn:microsoft.com/office/officeart/2005/8/layout/cycle7"/>
    <dgm:cxn modelId="{85DE952C-95FF-4CD2-9025-9088F7082E9E}" type="presParOf" srcId="{39F0E8C3-587E-4270-B999-8009A9A4F338}" destId="{183E6063-5DC1-4C26-8BDF-F45001DDB82E}" srcOrd="6" destOrd="0" presId="urn:microsoft.com/office/officeart/2005/8/layout/cycle7"/>
    <dgm:cxn modelId="{2CC6F97A-4108-4E69-9D1C-F45E38319186}" type="presParOf" srcId="{39F0E8C3-587E-4270-B999-8009A9A4F338}" destId="{2A99DFEF-3226-4930-8444-D35DB06A9DB7}" srcOrd="7" destOrd="0" presId="urn:microsoft.com/office/officeart/2005/8/layout/cycle7"/>
    <dgm:cxn modelId="{218F1AAA-C780-4426-AC79-BC939DF159AD}" type="presParOf" srcId="{2A99DFEF-3226-4930-8444-D35DB06A9DB7}" destId="{62D332D6-0248-45C7-8552-2182347F4F9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CF997C-9A2A-4FDC-8299-3ED58D6A13D5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55417B4-E365-40DE-BDA9-0B8B8486EC33}">
      <dgm:prSet/>
      <dgm:spPr/>
      <dgm:t>
        <a:bodyPr/>
        <a:lstStyle/>
        <a:p>
          <a:r>
            <a:rPr lang="es-AR" dirty="0" smtClean="0"/>
            <a:t>Fichas</a:t>
          </a:r>
          <a:endParaRPr lang="es-AR" dirty="0"/>
        </a:p>
      </dgm:t>
    </dgm:pt>
    <dgm:pt modelId="{29D8AF94-4B07-4552-AC9B-73F2848579FB}" type="parTrans" cxnId="{77A1ECF5-435F-4EB3-877D-EBC71FB108F8}">
      <dgm:prSet/>
      <dgm:spPr/>
      <dgm:t>
        <a:bodyPr/>
        <a:lstStyle/>
        <a:p>
          <a:endParaRPr lang="es-AR"/>
        </a:p>
      </dgm:t>
    </dgm:pt>
    <dgm:pt modelId="{A38E86C9-D07E-441A-91DD-7697DB3F652B}" type="sibTrans" cxnId="{77A1ECF5-435F-4EB3-877D-EBC71FB108F8}">
      <dgm:prSet/>
      <dgm:spPr/>
      <dgm:t>
        <a:bodyPr/>
        <a:lstStyle/>
        <a:p>
          <a:endParaRPr lang="es-AR"/>
        </a:p>
      </dgm:t>
    </dgm:pt>
    <dgm:pt modelId="{C66D9EF8-3248-4D37-98CD-6E4919A6E7AB}">
      <dgm:prSet/>
      <dgm:spPr/>
      <dgm:t>
        <a:bodyPr/>
        <a:lstStyle/>
        <a:p>
          <a:r>
            <a:rPr lang="es-AR" dirty="0" smtClean="0"/>
            <a:t>Acceso y análisis</a:t>
          </a:r>
          <a:endParaRPr lang="es-AR" dirty="0"/>
        </a:p>
      </dgm:t>
    </dgm:pt>
    <dgm:pt modelId="{0926ACF6-E741-45CF-86AD-F0F684632126}" type="parTrans" cxnId="{697FC139-4970-46EB-BF1F-E39DB25D29C3}">
      <dgm:prSet/>
      <dgm:spPr/>
      <dgm:t>
        <a:bodyPr/>
        <a:lstStyle/>
        <a:p>
          <a:endParaRPr lang="es-AR"/>
        </a:p>
      </dgm:t>
    </dgm:pt>
    <dgm:pt modelId="{6F9FFEC8-A8BB-45F4-8B76-4E1E347E28A9}" type="sibTrans" cxnId="{697FC139-4970-46EB-BF1F-E39DB25D29C3}">
      <dgm:prSet/>
      <dgm:spPr/>
      <dgm:t>
        <a:bodyPr/>
        <a:lstStyle/>
        <a:p>
          <a:endParaRPr lang="es-AR"/>
        </a:p>
      </dgm:t>
    </dgm:pt>
    <dgm:pt modelId="{DF8110C1-72D1-47E3-A45A-FFFD44572D61}">
      <dgm:prSet/>
      <dgm:spPr/>
      <dgm:t>
        <a:bodyPr/>
        <a:lstStyle/>
        <a:p>
          <a:r>
            <a:rPr lang="es-AR" dirty="0" smtClean="0"/>
            <a:t>Combinación fichas</a:t>
          </a:r>
          <a:endParaRPr lang="es-AR" dirty="0"/>
        </a:p>
      </dgm:t>
    </dgm:pt>
    <dgm:pt modelId="{73C0766A-2E93-4620-ABB9-58A62C79604B}" type="parTrans" cxnId="{2715D97D-4E5F-4152-AC84-A4F5BABE598C}">
      <dgm:prSet/>
      <dgm:spPr/>
      <dgm:t>
        <a:bodyPr/>
        <a:lstStyle/>
        <a:p>
          <a:endParaRPr lang="es-AR"/>
        </a:p>
      </dgm:t>
    </dgm:pt>
    <dgm:pt modelId="{3CF6BBB9-3D4B-42EB-984E-EBDE4C5BC1C7}" type="sibTrans" cxnId="{2715D97D-4E5F-4152-AC84-A4F5BABE598C}">
      <dgm:prSet/>
      <dgm:spPr/>
      <dgm:t>
        <a:bodyPr/>
        <a:lstStyle/>
        <a:p>
          <a:endParaRPr lang="es-AR"/>
        </a:p>
      </dgm:t>
    </dgm:pt>
    <dgm:pt modelId="{F11DE278-3001-4761-9179-BF9B924FF59A}">
      <dgm:prSet/>
      <dgm:spPr/>
      <dgm:t>
        <a:bodyPr/>
        <a:lstStyle/>
        <a:p>
          <a:r>
            <a:rPr lang="es-AR" dirty="0" smtClean="0"/>
            <a:t>saturar el índice analítico de la investigación. </a:t>
          </a:r>
          <a:endParaRPr lang="es-AR" dirty="0"/>
        </a:p>
      </dgm:t>
    </dgm:pt>
    <dgm:pt modelId="{A44BF2EC-51BB-4BF6-9940-FD941CAA6E21}" type="parTrans" cxnId="{B9FD23F9-5AC0-4E42-ACEA-46F658EA2211}">
      <dgm:prSet/>
      <dgm:spPr/>
    </dgm:pt>
    <dgm:pt modelId="{A6C97B21-0B00-469C-9027-10E324EAF134}" type="sibTrans" cxnId="{B9FD23F9-5AC0-4E42-ACEA-46F658EA2211}">
      <dgm:prSet/>
      <dgm:spPr/>
    </dgm:pt>
    <dgm:pt modelId="{1022CBEC-2493-4255-9A50-A1DA9BECF5D5}">
      <dgm:prSet/>
      <dgm:spPr/>
      <dgm:t>
        <a:bodyPr/>
        <a:lstStyle/>
        <a:p>
          <a:r>
            <a:rPr lang="es-AR" dirty="0" smtClean="0"/>
            <a:t>no debe repetirse.</a:t>
          </a:r>
          <a:endParaRPr lang="es-AR" dirty="0"/>
        </a:p>
      </dgm:t>
    </dgm:pt>
    <dgm:pt modelId="{AEFE91B3-4D15-41B2-9360-8E16D7C97CF7}" type="parTrans" cxnId="{628D42BE-C61C-4A49-BC43-BE6856C5416C}">
      <dgm:prSet/>
      <dgm:spPr/>
    </dgm:pt>
    <dgm:pt modelId="{E12E444C-2743-4031-87E2-4BAFE76C69B6}" type="sibTrans" cxnId="{628D42BE-C61C-4A49-BC43-BE6856C5416C}">
      <dgm:prSet/>
      <dgm:spPr/>
    </dgm:pt>
    <dgm:pt modelId="{CD29589A-B367-4172-B6F1-56D64CABA593}">
      <dgm:prSet/>
      <dgm:spPr/>
      <dgm:t>
        <a:bodyPr/>
        <a:lstStyle/>
        <a:p>
          <a:r>
            <a:rPr lang="es-AR" smtClean="0"/>
            <a:t>seleccionar</a:t>
          </a:r>
          <a:r>
            <a:rPr lang="es-AR" dirty="0" smtClean="0"/>
            <a:t>, ubicar y sintetizar los datos</a:t>
          </a:r>
          <a:endParaRPr lang="es-AR" dirty="0"/>
        </a:p>
      </dgm:t>
    </dgm:pt>
    <dgm:pt modelId="{E1AE66F5-CAD1-4EB2-9342-95663BF6BFBB}" type="parTrans" cxnId="{FCF72EEB-656C-40FF-B4C0-DF07E126A456}">
      <dgm:prSet/>
      <dgm:spPr/>
    </dgm:pt>
    <dgm:pt modelId="{5984357B-88F1-4168-92AC-0967018FF3DB}" type="sibTrans" cxnId="{FCF72EEB-656C-40FF-B4C0-DF07E126A456}">
      <dgm:prSet/>
      <dgm:spPr/>
    </dgm:pt>
    <dgm:pt modelId="{A446A103-DEBB-46EF-9F33-7918FD33BAB3}" type="pres">
      <dgm:prSet presAssocID="{44CF997C-9A2A-4FDC-8299-3ED58D6A13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228DD3-2B23-4E18-8D0C-D3CEB5F7BA3C}" type="pres">
      <dgm:prSet presAssocID="{255417B4-E365-40DE-BDA9-0B8B8486EC33}" presName="linNode" presStyleCnt="0"/>
      <dgm:spPr/>
    </dgm:pt>
    <dgm:pt modelId="{40CA0F80-8D04-4D49-9B19-AF6524BB6A93}" type="pres">
      <dgm:prSet presAssocID="{255417B4-E365-40DE-BDA9-0B8B8486EC33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15BF10B-9D2B-4556-B380-A738DA8A69F6}" type="pres">
      <dgm:prSet presAssocID="{255417B4-E365-40DE-BDA9-0B8B8486EC33}" presName="bracket" presStyleLbl="parChTrans1D1" presStyleIdx="0" presStyleCnt="3"/>
      <dgm:spPr/>
    </dgm:pt>
    <dgm:pt modelId="{0EB0B553-DBD3-42C7-9771-322FBBB1BDCF}" type="pres">
      <dgm:prSet presAssocID="{255417B4-E365-40DE-BDA9-0B8B8486EC33}" presName="spH" presStyleCnt="0"/>
      <dgm:spPr/>
    </dgm:pt>
    <dgm:pt modelId="{30204701-DB03-4722-8456-E7A22105E501}" type="pres">
      <dgm:prSet presAssocID="{255417B4-E365-40DE-BDA9-0B8B8486EC33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810379-6EEB-4529-B1FC-4303C04C4BFB}" type="pres">
      <dgm:prSet presAssocID="{A38E86C9-D07E-441A-91DD-7697DB3F652B}" presName="spV" presStyleCnt="0"/>
      <dgm:spPr/>
    </dgm:pt>
    <dgm:pt modelId="{339B75D2-DB01-4358-956D-9E891A02D4F0}" type="pres">
      <dgm:prSet presAssocID="{C66D9EF8-3248-4D37-98CD-6E4919A6E7AB}" presName="linNode" presStyleCnt="0"/>
      <dgm:spPr/>
    </dgm:pt>
    <dgm:pt modelId="{D7D560AD-971C-4C0E-A245-CBDC8F5838B8}" type="pres">
      <dgm:prSet presAssocID="{C66D9EF8-3248-4D37-98CD-6E4919A6E7AB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3207A6B-FF28-4FA0-956F-B1DA4ADED994}" type="pres">
      <dgm:prSet presAssocID="{C66D9EF8-3248-4D37-98CD-6E4919A6E7AB}" presName="bracket" presStyleLbl="parChTrans1D1" presStyleIdx="1" presStyleCnt="3"/>
      <dgm:spPr/>
    </dgm:pt>
    <dgm:pt modelId="{E897B8C8-5CB9-4311-A647-D180DF713A62}" type="pres">
      <dgm:prSet presAssocID="{C66D9EF8-3248-4D37-98CD-6E4919A6E7AB}" presName="spH" presStyleCnt="0"/>
      <dgm:spPr/>
    </dgm:pt>
    <dgm:pt modelId="{76DF6793-8D57-4A4F-A2A3-F00DC5C84ECD}" type="pres">
      <dgm:prSet presAssocID="{C66D9EF8-3248-4D37-98CD-6E4919A6E7AB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7FB0BA-52E7-4348-A7D5-8A32CCE22A8E}" type="pres">
      <dgm:prSet presAssocID="{6F9FFEC8-A8BB-45F4-8B76-4E1E347E28A9}" presName="spV" presStyleCnt="0"/>
      <dgm:spPr/>
    </dgm:pt>
    <dgm:pt modelId="{242B9F75-3102-47ED-8239-213C3B495C08}" type="pres">
      <dgm:prSet presAssocID="{DF8110C1-72D1-47E3-A45A-FFFD44572D61}" presName="linNode" presStyleCnt="0"/>
      <dgm:spPr/>
    </dgm:pt>
    <dgm:pt modelId="{A98ED394-C3DD-4E80-8F08-E9DE617D4FC9}" type="pres">
      <dgm:prSet presAssocID="{DF8110C1-72D1-47E3-A45A-FFFD44572D61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196F3C9-C00B-4AA0-A365-49B22BD166A1}" type="pres">
      <dgm:prSet presAssocID="{DF8110C1-72D1-47E3-A45A-FFFD44572D61}" presName="bracket" presStyleLbl="parChTrans1D1" presStyleIdx="2" presStyleCnt="3"/>
      <dgm:spPr/>
    </dgm:pt>
    <dgm:pt modelId="{1CE78FC6-7995-45F0-917F-061A5C9F001C}" type="pres">
      <dgm:prSet presAssocID="{DF8110C1-72D1-47E3-A45A-FFFD44572D61}" presName="spH" presStyleCnt="0"/>
      <dgm:spPr/>
    </dgm:pt>
    <dgm:pt modelId="{5F623D98-5E59-4E24-A7AA-537C564D79D5}" type="pres">
      <dgm:prSet presAssocID="{DF8110C1-72D1-47E3-A45A-FFFD44572D61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3C2A2AB-0301-47B6-B2B6-3049FF8D33E6}" type="presOf" srcId="{DF8110C1-72D1-47E3-A45A-FFFD44572D61}" destId="{A98ED394-C3DD-4E80-8F08-E9DE617D4FC9}" srcOrd="0" destOrd="0" presId="urn:diagrams.loki3.com/BracketList+Icon"/>
    <dgm:cxn modelId="{693DFC77-53F1-4A1D-8C3D-6DB8AD13AA41}" type="presOf" srcId="{1022CBEC-2493-4255-9A50-A1DA9BECF5D5}" destId="{76DF6793-8D57-4A4F-A2A3-F00DC5C84ECD}" srcOrd="0" destOrd="0" presId="urn:diagrams.loki3.com/BracketList+Icon"/>
    <dgm:cxn modelId="{628D42BE-C61C-4A49-BC43-BE6856C5416C}" srcId="{C66D9EF8-3248-4D37-98CD-6E4919A6E7AB}" destId="{1022CBEC-2493-4255-9A50-A1DA9BECF5D5}" srcOrd="0" destOrd="0" parTransId="{AEFE91B3-4D15-41B2-9360-8E16D7C97CF7}" sibTransId="{E12E444C-2743-4031-87E2-4BAFE76C69B6}"/>
    <dgm:cxn modelId="{F1A07F2F-048D-4B0C-B357-6AE56A975ED3}" type="presOf" srcId="{44CF997C-9A2A-4FDC-8299-3ED58D6A13D5}" destId="{A446A103-DEBB-46EF-9F33-7918FD33BAB3}" srcOrd="0" destOrd="0" presId="urn:diagrams.loki3.com/BracketList+Icon"/>
    <dgm:cxn modelId="{B9FD23F9-5AC0-4E42-ACEA-46F658EA2211}" srcId="{255417B4-E365-40DE-BDA9-0B8B8486EC33}" destId="{F11DE278-3001-4761-9179-BF9B924FF59A}" srcOrd="0" destOrd="0" parTransId="{A44BF2EC-51BB-4BF6-9940-FD941CAA6E21}" sibTransId="{A6C97B21-0B00-469C-9027-10E324EAF134}"/>
    <dgm:cxn modelId="{646D0FEC-B9D0-44A3-AF5D-8CD185790F7E}" type="presOf" srcId="{F11DE278-3001-4761-9179-BF9B924FF59A}" destId="{30204701-DB03-4722-8456-E7A22105E501}" srcOrd="0" destOrd="0" presId="urn:diagrams.loki3.com/BracketList+Icon"/>
    <dgm:cxn modelId="{9BD84D72-30DF-4251-8C6B-FB4B9EA85859}" type="presOf" srcId="{C66D9EF8-3248-4D37-98CD-6E4919A6E7AB}" destId="{D7D560AD-971C-4C0E-A245-CBDC8F5838B8}" srcOrd="0" destOrd="0" presId="urn:diagrams.loki3.com/BracketList+Icon"/>
    <dgm:cxn modelId="{C1E9EC42-21C5-4B45-8D49-45C5EC9AC828}" type="presOf" srcId="{255417B4-E365-40DE-BDA9-0B8B8486EC33}" destId="{40CA0F80-8D04-4D49-9B19-AF6524BB6A93}" srcOrd="0" destOrd="0" presId="urn:diagrams.loki3.com/BracketList+Icon"/>
    <dgm:cxn modelId="{FCF72EEB-656C-40FF-B4C0-DF07E126A456}" srcId="{DF8110C1-72D1-47E3-A45A-FFFD44572D61}" destId="{CD29589A-B367-4172-B6F1-56D64CABA593}" srcOrd="0" destOrd="0" parTransId="{E1AE66F5-CAD1-4EB2-9342-95663BF6BFBB}" sibTransId="{5984357B-88F1-4168-92AC-0967018FF3DB}"/>
    <dgm:cxn modelId="{2715D97D-4E5F-4152-AC84-A4F5BABE598C}" srcId="{44CF997C-9A2A-4FDC-8299-3ED58D6A13D5}" destId="{DF8110C1-72D1-47E3-A45A-FFFD44572D61}" srcOrd="2" destOrd="0" parTransId="{73C0766A-2E93-4620-ABB9-58A62C79604B}" sibTransId="{3CF6BBB9-3D4B-42EB-984E-EBDE4C5BC1C7}"/>
    <dgm:cxn modelId="{77A1ECF5-435F-4EB3-877D-EBC71FB108F8}" srcId="{44CF997C-9A2A-4FDC-8299-3ED58D6A13D5}" destId="{255417B4-E365-40DE-BDA9-0B8B8486EC33}" srcOrd="0" destOrd="0" parTransId="{29D8AF94-4B07-4552-AC9B-73F2848579FB}" sibTransId="{A38E86C9-D07E-441A-91DD-7697DB3F652B}"/>
    <dgm:cxn modelId="{697FC139-4970-46EB-BF1F-E39DB25D29C3}" srcId="{44CF997C-9A2A-4FDC-8299-3ED58D6A13D5}" destId="{C66D9EF8-3248-4D37-98CD-6E4919A6E7AB}" srcOrd="1" destOrd="0" parTransId="{0926ACF6-E741-45CF-86AD-F0F684632126}" sibTransId="{6F9FFEC8-A8BB-45F4-8B76-4E1E347E28A9}"/>
    <dgm:cxn modelId="{03A7C4FE-FCBA-40E1-B2AF-40C5754D86FC}" type="presOf" srcId="{CD29589A-B367-4172-B6F1-56D64CABA593}" destId="{5F623D98-5E59-4E24-A7AA-537C564D79D5}" srcOrd="0" destOrd="0" presId="urn:diagrams.loki3.com/BracketList+Icon"/>
    <dgm:cxn modelId="{2AC79D0B-D1B6-419E-8AD0-53EED814EF06}" type="presParOf" srcId="{A446A103-DEBB-46EF-9F33-7918FD33BAB3}" destId="{BF228DD3-2B23-4E18-8D0C-D3CEB5F7BA3C}" srcOrd="0" destOrd="0" presId="urn:diagrams.loki3.com/BracketList+Icon"/>
    <dgm:cxn modelId="{899C46B8-F13A-4A64-AC73-E490AE6E7BC1}" type="presParOf" srcId="{BF228DD3-2B23-4E18-8D0C-D3CEB5F7BA3C}" destId="{40CA0F80-8D04-4D49-9B19-AF6524BB6A93}" srcOrd="0" destOrd="0" presId="urn:diagrams.loki3.com/BracketList+Icon"/>
    <dgm:cxn modelId="{313A79D0-3932-454C-9E7E-22DD98D9FFFC}" type="presParOf" srcId="{BF228DD3-2B23-4E18-8D0C-D3CEB5F7BA3C}" destId="{F15BF10B-9D2B-4556-B380-A738DA8A69F6}" srcOrd="1" destOrd="0" presId="urn:diagrams.loki3.com/BracketList+Icon"/>
    <dgm:cxn modelId="{9E3F30B3-9110-4211-A010-3F7423F46CA3}" type="presParOf" srcId="{BF228DD3-2B23-4E18-8D0C-D3CEB5F7BA3C}" destId="{0EB0B553-DBD3-42C7-9771-322FBBB1BDCF}" srcOrd="2" destOrd="0" presId="urn:diagrams.loki3.com/BracketList+Icon"/>
    <dgm:cxn modelId="{5BBECE0E-6376-44E1-AE16-02DE95D29D96}" type="presParOf" srcId="{BF228DD3-2B23-4E18-8D0C-D3CEB5F7BA3C}" destId="{30204701-DB03-4722-8456-E7A22105E501}" srcOrd="3" destOrd="0" presId="urn:diagrams.loki3.com/BracketList+Icon"/>
    <dgm:cxn modelId="{89DB3703-A82D-44AF-9E8C-E9EEEA5F30C4}" type="presParOf" srcId="{A446A103-DEBB-46EF-9F33-7918FD33BAB3}" destId="{77810379-6EEB-4529-B1FC-4303C04C4BFB}" srcOrd="1" destOrd="0" presId="urn:diagrams.loki3.com/BracketList+Icon"/>
    <dgm:cxn modelId="{445A9274-728C-45E1-B9C4-7B24668BA9C2}" type="presParOf" srcId="{A446A103-DEBB-46EF-9F33-7918FD33BAB3}" destId="{339B75D2-DB01-4358-956D-9E891A02D4F0}" srcOrd="2" destOrd="0" presId="urn:diagrams.loki3.com/BracketList+Icon"/>
    <dgm:cxn modelId="{92287D2E-FFD8-4A7A-A3DC-474076783DE7}" type="presParOf" srcId="{339B75D2-DB01-4358-956D-9E891A02D4F0}" destId="{D7D560AD-971C-4C0E-A245-CBDC8F5838B8}" srcOrd="0" destOrd="0" presId="urn:diagrams.loki3.com/BracketList+Icon"/>
    <dgm:cxn modelId="{DF3921F2-B993-43C0-881B-65C54DB7F01C}" type="presParOf" srcId="{339B75D2-DB01-4358-956D-9E891A02D4F0}" destId="{73207A6B-FF28-4FA0-956F-B1DA4ADED994}" srcOrd="1" destOrd="0" presId="urn:diagrams.loki3.com/BracketList+Icon"/>
    <dgm:cxn modelId="{0670CA5E-9D18-4A95-9408-37ECEA6572EF}" type="presParOf" srcId="{339B75D2-DB01-4358-956D-9E891A02D4F0}" destId="{E897B8C8-5CB9-4311-A647-D180DF713A62}" srcOrd="2" destOrd="0" presId="urn:diagrams.loki3.com/BracketList+Icon"/>
    <dgm:cxn modelId="{966D65F9-5272-4B81-ADA2-DFB33877B01A}" type="presParOf" srcId="{339B75D2-DB01-4358-956D-9E891A02D4F0}" destId="{76DF6793-8D57-4A4F-A2A3-F00DC5C84ECD}" srcOrd="3" destOrd="0" presId="urn:diagrams.loki3.com/BracketList+Icon"/>
    <dgm:cxn modelId="{770F7C2F-4092-40C3-ACCB-928396767BC9}" type="presParOf" srcId="{A446A103-DEBB-46EF-9F33-7918FD33BAB3}" destId="{6F7FB0BA-52E7-4348-A7D5-8A32CCE22A8E}" srcOrd="3" destOrd="0" presId="urn:diagrams.loki3.com/BracketList+Icon"/>
    <dgm:cxn modelId="{5A8B1099-38FC-41E5-8FB1-09335FD2FBC3}" type="presParOf" srcId="{A446A103-DEBB-46EF-9F33-7918FD33BAB3}" destId="{242B9F75-3102-47ED-8239-213C3B495C08}" srcOrd="4" destOrd="0" presId="urn:diagrams.loki3.com/BracketList+Icon"/>
    <dgm:cxn modelId="{7A7472FB-EED7-4930-91EE-82ED11A8F500}" type="presParOf" srcId="{242B9F75-3102-47ED-8239-213C3B495C08}" destId="{A98ED394-C3DD-4E80-8F08-E9DE617D4FC9}" srcOrd="0" destOrd="0" presId="urn:diagrams.loki3.com/BracketList+Icon"/>
    <dgm:cxn modelId="{B8018ADE-F016-4A36-9CF7-FC13E9A35E6E}" type="presParOf" srcId="{242B9F75-3102-47ED-8239-213C3B495C08}" destId="{C196F3C9-C00B-4AA0-A365-49B22BD166A1}" srcOrd="1" destOrd="0" presId="urn:diagrams.loki3.com/BracketList+Icon"/>
    <dgm:cxn modelId="{AD85B24B-5FF2-43E5-A62E-8D59B99DD514}" type="presParOf" srcId="{242B9F75-3102-47ED-8239-213C3B495C08}" destId="{1CE78FC6-7995-45F0-917F-061A5C9F001C}" srcOrd="2" destOrd="0" presId="urn:diagrams.loki3.com/BracketList+Icon"/>
    <dgm:cxn modelId="{80041C04-4023-4D52-9854-C9571F1A858A}" type="presParOf" srcId="{242B9F75-3102-47ED-8239-213C3B495C08}" destId="{5F623D98-5E59-4E24-A7AA-537C564D79D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11EEC8-41F0-4F0A-9CDF-56BFD64F0E42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B4A95E3-47B9-4272-9E64-A61DD44DE984}">
      <dgm:prSet phldrT="[Texto]"/>
      <dgm:spPr/>
      <dgm:t>
        <a:bodyPr/>
        <a:lstStyle/>
        <a:p>
          <a:r>
            <a:rPr lang="es-AR" dirty="0" smtClean="0"/>
            <a:t>Selección y ubicación conceptual y sintética</a:t>
          </a:r>
          <a:endParaRPr lang="es-AR" dirty="0"/>
        </a:p>
      </dgm:t>
    </dgm:pt>
    <dgm:pt modelId="{4FEED2E4-BFCB-4349-B8C9-D98639439397}" type="parTrans" cxnId="{2042921E-322C-44AB-A8B9-E4352891C851}">
      <dgm:prSet/>
      <dgm:spPr/>
      <dgm:t>
        <a:bodyPr/>
        <a:lstStyle/>
        <a:p>
          <a:endParaRPr lang="es-AR"/>
        </a:p>
      </dgm:t>
    </dgm:pt>
    <dgm:pt modelId="{7527B4DB-FDD6-40E5-B83E-098D1C268FFD}" type="sibTrans" cxnId="{2042921E-322C-44AB-A8B9-E4352891C851}">
      <dgm:prSet/>
      <dgm:spPr/>
      <dgm:t>
        <a:bodyPr/>
        <a:lstStyle/>
        <a:p>
          <a:endParaRPr lang="es-AR"/>
        </a:p>
      </dgm:t>
    </dgm:pt>
    <dgm:pt modelId="{E2522ED0-56AD-4D4A-A26F-BDABB70F46E2}">
      <dgm:prSet/>
      <dgm:spPr/>
      <dgm:t>
        <a:bodyPr/>
        <a:lstStyle/>
        <a:p>
          <a:r>
            <a:rPr lang="es-AR" dirty="0" smtClean="0"/>
            <a:t>Ubicación inferior o superior</a:t>
          </a:r>
          <a:endParaRPr lang="es-AR" dirty="0"/>
        </a:p>
      </dgm:t>
    </dgm:pt>
    <dgm:pt modelId="{23402F28-344E-4618-9932-3310DCD9799F}" type="parTrans" cxnId="{34D6475D-DA6D-400F-9FEE-7FB9B5FB8BD8}">
      <dgm:prSet/>
      <dgm:spPr/>
      <dgm:t>
        <a:bodyPr/>
        <a:lstStyle/>
        <a:p>
          <a:endParaRPr lang="es-AR"/>
        </a:p>
      </dgm:t>
    </dgm:pt>
    <dgm:pt modelId="{C3ECBF95-B090-41CC-877E-D91C1CFBA54E}" type="sibTrans" cxnId="{34D6475D-DA6D-400F-9FEE-7FB9B5FB8BD8}">
      <dgm:prSet/>
      <dgm:spPr/>
      <dgm:t>
        <a:bodyPr/>
        <a:lstStyle/>
        <a:p>
          <a:endParaRPr lang="es-AR"/>
        </a:p>
      </dgm:t>
    </dgm:pt>
    <dgm:pt modelId="{A1EB222C-47AB-4181-AD0E-291FF086C004}">
      <dgm:prSet/>
      <dgm:spPr/>
      <dgm:t>
        <a:bodyPr/>
        <a:lstStyle/>
        <a:p>
          <a:r>
            <a:rPr lang="es-AR" dirty="0" smtClean="0"/>
            <a:t>Síntesis</a:t>
          </a:r>
          <a:endParaRPr lang="es-AR" dirty="0"/>
        </a:p>
      </dgm:t>
    </dgm:pt>
    <dgm:pt modelId="{D25C1644-9BE9-46BE-918E-3EB7929BD1E3}" type="parTrans" cxnId="{FD31A76C-19D2-41BD-B5BD-3074495E556A}">
      <dgm:prSet/>
      <dgm:spPr/>
      <dgm:t>
        <a:bodyPr/>
        <a:lstStyle/>
        <a:p>
          <a:endParaRPr lang="es-AR"/>
        </a:p>
      </dgm:t>
    </dgm:pt>
    <dgm:pt modelId="{3EF1E0E3-043C-4ECF-B658-B0E261FCB83F}" type="sibTrans" cxnId="{FD31A76C-19D2-41BD-B5BD-3074495E556A}">
      <dgm:prSet/>
      <dgm:spPr/>
      <dgm:t>
        <a:bodyPr/>
        <a:lstStyle/>
        <a:p>
          <a:endParaRPr lang="es-AR"/>
        </a:p>
      </dgm:t>
    </dgm:pt>
    <dgm:pt modelId="{DE8ABCF6-DC36-4AC9-BF49-EA6B909E001A}">
      <dgm:prSet phldrT="[Texto]"/>
      <dgm:spPr/>
      <dgm:t>
        <a:bodyPr/>
        <a:lstStyle/>
        <a:p>
          <a:r>
            <a:rPr lang="es-AR" smtClean="0"/>
            <a:t>registro con resumen. </a:t>
          </a:r>
          <a:endParaRPr lang="es-AR"/>
        </a:p>
      </dgm:t>
    </dgm:pt>
    <dgm:pt modelId="{C007E6A0-326E-470C-BB64-D736AEE23C4E}" type="parTrans" cxnId="{07E9BDF0-1DDF-406F-ACB7-D0C35421693B}">
      <dgm:prSet/>
      <dgm:spPr/>
    </dgm:pt>
    <dgm:pt modelId="{E07CEA96-0089-4018-B3F6-1A5119BB6B29}" type="sibTrans" cxnId="{07E9BDF0-1DDF-406F-ACB7-D0C35421693B}">
      <dgm:prSet/>
      <dgm:spPr/>
    </dgm:pt>
    <dgm:pt modelId="{DBF11A57-9FCF-4FB1-B00A-E2AAB9B82FC0}">
      <dgm:prSet/>
      <dgm:spPr/>
      <dgm:t>
        <a:bodyPr/>
        <a:lstStyle/>
        <a:p>
          <a:r>
            <a:rPr lang="es-AR" dirty="0" smtClean="0"/>
            <a:t>creación científica/intelectual disciplinar, tradición científica e institucional curricular.</a:t>
          </a:r>
          <a:endParaRPr lang="es-AR" dirty="0"/>
        </a:p>
      </dgm:t>
    </dgm:pt>
    <dgm:pt modelId="{E0BC57E6-F5A1-4F05-B411-00C7CC84AA2D}" type="parTrans" cxnId="{0D5775E1-FFE0-437E-9E90-DD977A72DB32}">
      <dgm:prSet/>
      <dgm:spPr/>
    </dgm:pt>
    <dgm:pt modelId="{910F6533-ABBD-4A5A-9D22-789774882B2B}" type="sibTrans" cxnId="{0D5775E1-FFE0-437E-9E90-DD977A72DB32}">
      <dgm:prSet/>
      <dgm:spPr/>
    </dgm:pt>
    <dgm:pt modelId="{DE6B5C04-6957-480B-B750-D6539E4CA19E}">
      <dgm:prSet/>
      <dgm:spPr/>
      <dgm:t>
        <a:bodyPr/>
        <a:lstStyle/>
        <a:p>
          <a:r>
            <a:rPr lang="es-AR" dirty="0" smtClean="0"/>
            <a:t>interpretación analítica de los datos registrados (ficha registro con ficha resumen)</a:t>
          </a:r>
          <a:endParaRPr lang="es-AR" dirty="0"/>
        </a:p>
      </dgm:t>
    </dgm:pt>
    <dgm:pt modelId="{B481DA30-079D-4480-A226-9E1F8E46DAF2}" type="parTrans" cxnId="{5E66CD8D-4833-489C-9FB7-B1A4D659AE08}">
      <dgm:prSet/>
      <dgm:spPr/>
    </dgm:pt>
    <dgm:pt modelId="{C028D051-DD86-4D43-ACE3-28D882D118B6}" type="sibTrans" cxnId="{5E66CD8D-4833-489C-9FB7-B1A4D659AE08}">
      <dgm:prSet/>
      <dgm:spPr/>
    </dgm:pt>
    <dgm:pt modelId="{96341A15-2CEA-4D17-A5E8-20EADC9EDA82}" type="pres">
      <dgm:prSet presAssocID="{1F11EEC8-41F0-4F0A-9CDF-56BFD64F0E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A2348F-E322-4D84-A5E7-244F7FD2D7B0}" type="pres">
      <dgm:prSet presAssocID="{1B4A95E3-47B9-4272-9E64-A61DD44DE984}" presName="linNode" presStyleCnt="0"/>
      <dgm:spPr/>
    </dgm:pt>
    <dgm:pt modelId="{97005018-C2CD-4521-82ED-BA2ED964117D}" type="pres">
      <dgm:prSet presAssocID="{1B4A95E3-47B9-4272-9E64-A61DD44DE984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FCBA64C-DD61-4380-9159-0AB620804CDA}" type="pres">
      <dgm:prSet presAssocID="{1B4A95E3-47B9-4272-9E64-A61DD44DE984}" presName="bracket" presStyleLbl="parChTrans1D1" presStyleIdx="0" presStyleCnt="3"/>
      <dgm:spPr/>
    </dgm:pt>
    <dgm:pt modelId="{0E06C0E3-486E-4A0A-B0B6-54F2D4F23CFD}" type="pres">
      <dgm:prSet presAssocID="{1B4A95E3-47B9-4272-9E64-A61DD44DE984}" presName="spH" presStyleCnt="0"/>
      <dgm:spPr/>
    </dgm:pt>
    <dgm:pt modelId="{7044067D-D062-4BF9-822D-9BE05BA968C4}" type="pres">
      <dgm:prSet presAssocID="{1B4A95E3-47B9-4272-9E64-A61DD44DE984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CF1A0F-A37B-4A30-9EB2-3C5EC60F7E40}" type="pres">
      <dgm:prSet presAssocID="{7527B4DB-FDD6-40E5-B83E-098D1C268FFD}" presName="spV" presStyleCnt="0"/>
      <dgm:spPr/>
    </dgm:pt>
    <dgm:pt modelId="{D27F85F0-5A77-46AB-90B1-744D90069616}" type="pres">
      <dgm:prSet presAssocID="{E2522ED0-56AD-4D4A-A26F-BDABB70F46E2}" presName="linNode" presStyleCnt="0"/>
      <dgm:spPr/>
    </dgm:pt>
    <dgm:pt modelId="{8D7C40FF-5137-452E-ADCB-6493D579975F}" type="pres">
      <dgm:prSet presAssocID="{E2522ED0-56AD-4D4A-A26F-BDABB70F46E2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0803E7-C467-4E17-8F3B-759668A256BA}" type="pres">
      <dgm:prSet presAssocID="{E2522ED0-56AD-4D4A-A26F-BDABB70F46E2}" presName="bracket" presStyleLbl="parChTrans1D1" presStyleIdx="1" presStyleCnt="3"/>
      <dgm:spPr/>
    </dgm:pt>
    <dgm:pt modelId="{E04E6E94-F4E8-40D0-9670-5B1742118E26}" type="pres">
      <dgm:prSet presAssocID="{E2522ED0-56AD-4D4A-A26F-BDABB70F46E2}" presName="spH" presStyleCnt="0"/>
      <dgm:spPr/>
    </dgm:pt>
    <dgm:pt modelId="{1D29C84D-888F-45BE-BCEA-1416DEC38F00}" type="pres">
      <dgm:prSet presAssocID="{E2522ED0-56AD-4D4A-A26F-BDABB70F46E2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A9E3EA-1992-4324-8FF5-A479FA8F5421}" type="pres">
      <dgm:prSet presAssocID="{C3ECBF95-B090-41CC-877E-D91C1CFBA54E}" presName="spV" presStyleCnt="0"/>
      <dgm:spPr/>
    </dgm:pt>
    <dgm:pt modelId="{944D3EBC-0195-4A85-8572-936C574309D1}" type="pres">
      <dgm:prSet presAssocID="{A1EB222C-47AB-4181-AD0E-291FF086C004}" presName="linNode" presStyleCnt="0"/>
      <dgm:spPr/>
    </dgm:pt>
    <dgm:pt modelId="{5C47CBFA-74F3-4628-A177-CD83055D19C5}" type="pres">
      <dgm:prSet presAssocID="{A1EB222C-47AB-4181-AD0E-291FF086C004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742A15A-94A6-462B-9B1F-2C0F20F3E224}" type="pres">
      <dgm:prSet presAssocID="{A1EB222C-47AB-4181-AD0E-291FF086C004}" presName="bracket" presStyleLbl="parChTrans1D1" presStyleIdx="2" presStyleCnt="3"/>
      <dgm:spPr/>
    </dgm:pt>
    <dgm:pt modelId="{D0B33A98-80F3-46BB-A067-E2D207852F84}" type="pres">
      <dgm:prSet presAssocID="{A1EB222C-47AB-4181-AD0E-291FF086C004}" presName="spH" presStyleCnt="0"/>
      <dgm:spPr/>
    </dgm:pt>
    <dgm:pt modelId="{F6F37F0D-1B75-40F2-AC54-DF8164981FDE}" type="pres">
      <dgm:prSet presAssocID="{A1EB222C-47AB-4181-AD0E-291FF086C004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4D6475D-DA6D-400F-9FEE-7FB9B5FB8BD8}" srcId="{1F11EEC8-41F0-4F0A-9CDF-56BFD64F0E42}" destId="{E2522ED0-56AD-4D4A-A26F-BDABB70F46E2}" srcOrd="1" destOrd="0" parTransId="{23402F28-344E-4618-9932-3310DCD9799F}" sibTransId="{C3ECBF95-B090-41CC-877E-D91C1CFBA54E}"/>
    <dgm:cxn modelId="{2042921E-322C-44AB-A8B9-E4352891C851}" srcId="{1F11EEC8-41F0-4F0A-9CDF-56BFD64F0E42}" destId="{1B4A95E3-47B9-4272-9E64-A61DD44DE984}" srcOrd="0" destOrd="0" parTransId="{4FEED2E4-BFCB-4349-B8C9-D98639439397}" sibTransId="{7527B4DB-FDD6-40E5-B83E-098D1C268FFD}"/>
    <dgm:cxn modelId="{07E9BDF0-1DDF-406F-ACB7-D0C35421693B}" srcId="{1B4A95E3-47B9-4272-9E64-A61DD44DE984}" destId="{DE8ABCF6-DC36-4AC9-BF49-EA6B909E001A}" srcOrd="0" destOrd="0" parTransId="{C007E6A0-326E-470C-BB64-D736AEE23C4E}" sibTransId="{E07CEA96-0089-4018-B3F6-1A5119BB6B29}"/>
    <dgm:cxn modelId="{FD31A76C-19D2-41BD-B5BD-3074495E556A}" srcId="{1F11EEC8-41F0-4F0A-9CDF-56BFD64F0E42}" destId="{A1EB222C-47AB-4181-AD0E-291FF086C004}" srcOrd="2" destOrd="0" parTransId="{D25C1644-9BE9-46BE-918E-3EB7929BD1E3}" sibTransId="{3EF1E0E3-043C-4ECF-B658-B0E261FCB83F}"/>
    <dgm:cxn modelId="{0D5775E1-FFE0-437E-9E90-DD977A72DB32}" srcId="{E2522ED0-56AD-4D4A-A26F-BDABB70F46E2}" destId="{DBF11A57-9FCF-4FB1-B00A-E2AAB9B82FC0}" srcOrd="0" destOrd="0" parTransId="{E0BC57E6-F5A1-4F05-B411-00C7CC84AA2D}" sibTransId="{910F6533-ABBD-4A5A-9D22-789774882B2B}"/>
    <dgm:cxn modelId="{3C135E0B-8152-461C-A5C9-73B823A249B7}" type="presOf" srcId="{A1EB222C-47AB-4181-AD0E-291FF086C004}" destId="{5C47CBFA-74F3-4628-A177-CD83055D19C5}" srcOrd="0" destOrd="0" presId="urn:diagrams.loki3.com/BracketList+Icon"/>
    <dgm:cxn modelId="{F27989F8-4F98-4CB3-8827-DB09CB25C34B}" type="presOf" srcId="{1B4A95E3-47B9-4272-9E64-A61DD44DE984}" destId="{97005018-C2CD-4521-82ED-BA2ED964117D}" srcOrd="0" destOrd="0" presId="urn:diagrams.loki3.com/BracketList+Icon"/>
    <dgm:cxn modelId="{14267DF2-3F2B-499F-ABD4-C5A36ED1706B}" type="presOf" srcId="{1F11EEC8-41F0-4F0A-9CDF-56BFD64F0E42}" destId="{96341A15-2CEA-4D17-A5E8-20EADC9EDA82}" srcOrd="0" destOrd="0" presId="urn:diagrams.loki3.com/BracketList+Icon"/>
    <dgm:cxn modelId="{5E66CD8D-4833-489C-9FB7-B1A4D659AE08}" srcId="{A1EB222C-47AB-4181-AD0E-291FF086C004}" destId="{DE6B5C04-6957-480B-B750-D6539E4CA19E}" srcOrd="0" destOrd="0" parTransId="{B481DA30-079D-4480-A226-9E1F8E46DAF2}" sibTransId="{C028D051-DD86-4D43-ACE3-28D882D118B6}"/>
    <dgm:cxn modelId="{CDDB5F00-A969-44BB-B2DF-65E5364911AB}" type="presOf" srcId="{DE6B5C04-6957-480B-B750-D6539E4CA19E}" destId="{F6F37F0D-1B75-40F2-AC54-DF8164981FDE}" srcOrd="0" destOrd="0" presId="urn:diagrams.loki3.com/BracketList+Icon"/>
    <dgm:cxn modelId="{41804895-EA54-43D2-8EA8-6B58E9EEB6CE}" type="presOf" srcId="{DE8ABCF6-DC36-4AC9-BF49-EA6B909E001A}" destId="{7044067D-D062-4BF9-822D-9BE05BA968C4}" srcOrd="0" destOrd="0" presId="urn:diagrams.loki3.com/BracketList+Icon"/>
    <dgm:cxn modelId="{9353E0AD-727A-4096-91BB-15AA851CE621}" type="presOf" srcId="{DBF11A57-9FCF-4FB1-B00A-E2AAB9B82FC0}" destId="{1D29C84D-888F-45BE-BCEA-1416DEC38F00}" srcOrd="0" destOrd="0" presId="urn:diagrams.loki3.com/BracketList+Icon"/>
    <dgm:cxn modelId="{A6B3774B-9A50-4776-9615-2A77D298C0BB}" type="presOf" srcId="{E2522ED0-56AD-4D4A-A26F-BDABB70F46E2}" destId="{8D7C40FF-5137-452E-ADCB-6493D579975F}" srcOrd="0" destOrd="0" presId="urn:diagrams.loki3.com/BracketList+Icon"/>
    <dgm:cxn modelId="{565F08E1-FCD6-413A-A274-33AAE5A88AC9}" type="presParOf" srcId="{96341A15-2CEA-4D17-A5E8-20EADC9EDA82}" destId="{7AA2348F-E322-4D84-A5E7-244F7FD2D7B0}" srcOrd="0" destOrd="0" presId="urn:diagrams.loki3.com/BracketList+Icon"/>
    <dgm:cxn modelId="{C2800EE6-1228-4ABF-A643-59A38424FD4B}" type="presParOf" srcId="{7AA2348F-E322-4D84-A5E7-244F7FD2D7B0}" destId="{97005018-C2CD-4521-82ED-BA2ED964117D}" srcOrd="0" destOrd="0" presId="urn:diagrams.loki3.com/BracketList+Icon"/>
    <dgm:cxn modelId="{904E8986-48E5-4223-B536-9C560E3B3ADA}" type="presParOf" srcId="{7AA2348F-E322-4D84-A5E7-244F7FD2D7B0}" destId="{BFCBA64C-DD61-4380-9159-0AB620804CDA}" srcOrd="1" destOrd="0" presId="urn:diagrams.loki3.com/BracketList+Icon"/>
    <dgm:cxn modelId="{74A79199-3089-4CA2-A931-1DC6E51123BF}" type="presParOf" srcId="{7AA2348F-E322-4D84-A5E7-244F7FD2D7B0}" destId="{0E06C0E3-486E-4A0A-B0B6-54F2D4F23CFD}" srcOrd="2" destOrd="0" presId="urn:diagrams.loki3.com/BracketList+Icon"/>
    <dgm:cxn modelId="{91B49342-89F4-4FBD-AC03-DB6BBA094823}" type="presParOf" srcId="{7AA2348F-E322-4D84-A5E7-244F7FD2D7B0}" destId="{7044067D-D062-4BF9-822D-9BE05BA968C4}" srcOrd="3" destOrd="0" presId="urn:diagrams.loki3.com/BracketList+Icon"/>
    <dgm:cxn modelId="{512D3A3F-3A8D-47A4-A64F-FAA03B915E42}" type="presParOf" srcId="{96341A15-2CEA-4D17-A5E8-20EADC9EDA82}" destId="{72CF1A0F-A37B-4A30-9EB2-3C5EC60F7E40}" srcOrd="1" destOrd="0" presId="urn:diagrams.loki3.com/BracketList+Icon"/>
    <dgm:cxn modelId="{32420F46-1727-4EB9-84BC-8D8D60A76A7C}" type="presParOf" srcId="{96341A15-2CEA-4D17-A5E8-20EADC9EDA82}" destId="{D27F85F0-5A77-46AB-90B1-744D90069616}" srcOrd="2" destOrd="0" presId="urn:diagrams.loki3.com/BracketList+Icon"/>
    <dgm:cxn modelId="{7A7792C0-CB63-41AD-80E7-31529F31CAAE}" type="presParOf" srcId="{D27F85F0-5A77-46AB-90B1-744D90069616}" destId="{8D7C40FF-5137-452E-ADCB-6493D579975F}" srcOrd="0" destOrd="0" presId="urn:diagrams.loki3.com/BracketList+Icon"/>
    <dgm:cxn modelId="{59BF4005-BFE2-41F7-B38B-4D39362BBEFD}" type="presParOf" srcId="{D27F85F0-5A77-46AB-90B1-744D90069616}" destId="{CF0803E7-C467-4E17-8F3B-759668A256BA}" srcOrd="1" destOrd="0" presId="urn:diagrams.loki3.com/BracketList+Icon"/>
    <dgm:cxn modelId="{4A1A7A20-DDF9-4D6B-BF49-0CA341D4D072}" type="presParOf" srcId="{D27F85F0-5A77-46AB-90B1-744D90069616}" destId="{E04E6E94-F4E8-40D0-9670-5B1742118E26}" srcOrd="2" destOrd="0" presId="urn:diagrams.loki3.com/BracketList+Icon"/>
    <dgm:cxn modelId="{748BCEDC-C501-47B4-A7A8-E184DA9D9465}" type="presParOf" srcId="{D27F85F0-5A77-46AB-90B1-744D90069616}" destId="{1D29C84D-888F-45BE-BCEA-1416DEC38F00}" srcOrd="3" destOrd="0" presId="urn:diagrams.loki3.com/BracketList+Icon"/>
    <dgm:cxn modelId="{6EA8A7F8-6B3D-4AFB-923F-07804DEF14AE}" type="presParOf" srcId="{96341A15-2CEA-4D17-A5E8-20EADC9EDA82}" destId="{92A9E3EA-1992-4324-8FF5-A479FA8F5421}" srcOrd="3" destOrd="0" presId="urn:diagrams.loki3.com/BracketList+Icon"/>
    <dgm:cxn modelId="{2C9DFB2A-C41E-441C-A416-A76CD164F121}" type="presParOf" srcId="{96341A15-2CEA-4D17-A5E8-20EADC9EDA82}" destId="{944D3EBC-0195-4A85-8572-936C574309D1}" srcOrd="4" destOrd="0" presId="urn:diagrams.loki3.com/BracketList+Icon"/>
    <dgm:cxn modelId="{7969F100-C288-4B1E-A492-C9F2D6C2247A}" type="presParOf" srcId="{944D3EBC-0195-4A85-8572-936C574309D1}" destId="{5C47CBFA-74F3-4628-A177-CD83055D19C5}" srcOrd="0" destOrd="0" presId="urn:diagrams.loki3.com/BracketList+Icon"/>
    <dgm:cxn modelId="{4928CEFD-AE9A-439F-94F4-88B188081533}" type="presParOf" srcId="{944D3EBC-0195-4A85-8572-936C574309D1}" destId="{F742A15A-94A6-462B-9B1F-2C0F20F3E224}" srcOrd="1" destOrd="0" presId="urn:diagrams.loki3.com/BracketList+Icon"/>
    <dgm:cxn modelId="{38F90EC7-19BC-49F8-A918-74A89957DACF}" type="presParOf" srcId="{944D3EBC-0195-4A85-8572-936C574309D1}" destId="{D0B33A98-80F3-46BB-A067-E2D207852F84}" srcOrd="2" destOrd="0" presId="urn:diagrams.loki3.com/BracketList+Icon"/>
    <dgm:cxn modelId="{A80C793F-83C8-4A1B-98B6-D55A0D472B60}" type="presParOf" srcId="{944D3EBC-0195-4A85-8572-936C574309D1}" destId="{F6F37F0D-1B75-40F2-AC54-DF8164981FDE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3C96CC-2635-4F3D-8815-97D87A6784C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BAFBAEC-697A-45AA-8FD0-17DBFF10619C}">
      <dgm:prSet phldrT="[Texto]"/>
      <dgm:spPr/>
      <dgm:t>
        <a:bodyPr/>
        <a:lstStyle/>
        <a:p>
          <a:r>
            <a:rPr lang="es-AR" b="0" dirty="0" smtClean="0"/>
            <a:t>Posterior a los capítulos.</a:t>
          </a:r>
          <a:endParaRPr lang="es-AR" b="0" dirty="0"/>
        </a:p>
      </dgm:t>
    </dgm:pt>
    <dgm:pt modelId="{84DBFF13-5CE5-42C8-BA90-6F8147850F38}" type="parTrans" cxnId="{9D1904BB-BA71-4D4F-B0FF-4AFBD869D366}">
      <dgm:prSet/>
      <dgm:spPr/>
      <dgm:t>
        <a:bodyPr/>
        <a:lstStyle/>
        <a:p>
          <a:endParaRPr lang="es-AR"/>
        </a:p>
      </dgm:t>
    </dgm:pt>
    <dgm:pt modelId="{66C6652F-006E-41F4-995F-EFF4B87AE008}" type="sibTrans" cxnId="{9D1904BB-BA71-4D4F-B0FF-4AFBD869D366}">
      <dgm:prSet/>
      <dgm:spPr/>
      <dgm:t>
        <a:bodyPr/>
        <a:lstStyle/>
        <a:p>
          <a:endParaRPr lang="es-AR"/>
        </a:p>
      </dgm:t>
    </dgm:pt>
    <dgm:pt modelId="{21A2B60B-3FE3-4A0A-A646-20C56025F2B3}">
      <dgm:prSet/>
      <dgm:spPr/>
      <dgm:t>
        <a:bodyPr/>
        <a:lstStyle/>
        <a:p>
          <a:r>
            <a:rPr lang="es-AR" b="0" dirty="0" smtClean="0"/>
            <a:t>Fichas síntesis (temas y capítulos)</a:t>
          </a:r>
          <a:endParaRPr lang="es-AR" b="0" dirty="0"/>
        </a:p>
      </dgm:t>
    </dgm:pt>
    <dgm:pt modelId="{E66D4BA4-07CF-405B-A4C7-93B405495798}" type="parTrans" cxnId="{DBE78D05-4093-431B-89BD-F528EA2C69E2}">
      <dgm:prSet/>
      <dgm:spPr/>
      <dgm:t>
        <a:bodyPr/>
        <a:lstStyle/>
        <a:p>
          <a:endParaRPr lang="es-AR"/>
        </a:p>
      </dgm:t>
    </dgm:pt>
    <dgm:pt modelId="{1A7384CC-94A4-41BA-8325-B798A135FCEB}" type="sibTrans" cxnId="{DBE78D05-4093-431B-89BD-F528EA2C69E2}">
      <dgm:prSet/>
      <dgm:spPr/>
      <dgm:t>
        <a:bodyPr/>
        <a:lstStyle/>
        <a:p>
          <a:endParaRPr lang="es-AR"/>
        </a:p>
      </dgm:t>
    </dgm:pt>
    <dgm:pt modelId="{63ADD982-CC9A-4AE3-9B4F-68E9170754C8}">
      <dgm:prSet/>
      <dgm:spPr/>
      <dgm:t>
        <a:bodyPr/>
        <a:lstStyle/>
        <a:p>
          <a:r>
            <a:rPr lang="es-AR" b="0" dirty="0" smtClean="0"/>
            <a:t>Introducción (resumen presenta capítulos)</a:t>
          </a:r>
          <a:endParaRPr lang="es-AR" b="0" dirty="0"/>
        </a:p>
      </dgm:t>
    </dgm:pt>
    <dgm:pt modelId="{56FCE3F4-CBD4-49F0-A3D6-D4349FEF3BC7}" type="parTrans" cxnId="{CCA251B5-D69C-4FA0-9F75-404D43525923}">
      <dgm:prSet/>
      <dgm:spPr/>
      <dgm:t>
        <a:bodyPr/>
        <a:lstStyle/>
        <a:p>
          <a:endParaRPr lang="es-AR"/>
        </a:p>
      </dgm:t>
    </dgm:pt>
    <dgm:pt modelId="{D486B652-F4BD-49E0-85CC-70005DE5D5C8}" type="sibTrans" cxnId="{CCA251B5-D69C-4FA0-9F75-404D43525923}">
      <dgm:prSet/>
      <dgm:spPr/>
      <dgm:t>
        <a:bodyPr/>
        <a:lstStyle/>
        <a:p>
          <a:endParaRPr lang="es-AR"/>
        </a:p>
      </dgm:t>
    </dgm:pt>
    <dgm:pt modelId="{A04948CD-8DDD-4D59-BF23-9077E84400C8}">
      <dgm:prSet/>
      <dgm:spPr/>
      <dgm:t>
        <a:bodyPr/>
        <a:lstStyle/>
        <a:p>
          <a:r>
            <a:rPr lang="es-AR" b="0" dirty="0" smtClean="0"/>
            <a:t>Conclusión (resumen demuestra capítulos)</a:t>
          </a:r>
          <a:endParaRPr lang="es-AR" b="0" dirty="0"/>
        </a:p>
      </dgm:t>
    </dgm:pt>
    <dgm:pt modelId="{E7378734-09CC-4717-BBA2-1940774A1F36}" type="parTrans" cxnId="{2CA92884-0E24-444C-94CB-B21696C6D376}">
      <dgm:prSet/>
      <dgm:spPr/>
      <dgm:t>
        <a:bodyPr/>
        <a:lstStyle/>
        <a:p>
          <a:endParaRPr lang="es-AR"/>
        </a:p>
      </dgm:t>
    </dgm:pt>
    <dgm:pt modelId="{5D925FB6-C97C-4D2B-9F64-0D1FC8F85742}" type="sibTrans" cxnId="{2CA92884-0E24-444C-94CB-B21696C6D376}">
      <dgm:prSet/>
      <dgm:spPr/>
      <dgm:t>
        <a:bodyPr/>
        <a:lstStyle/>
        <a:p>
          <a:endParaRPr lang="es-AR"/>
        </a:p>
      </dgm:t>
    </dgm:pt>
    <dgm:pt modelId="{29A52899-68D6-432E-80FB-D27D543D316E}" type="pres">
      <dgm:prSet presAssocID="{503C96CC-2635-4F3D-8815-97D87A6784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89BE331-134A-4C28-A9AC-4EC59BC1FAB3}" type="pres">
      <dgm:prSet presAssocID="{0BAFBAEC-697A-45AA-8FD0-17DBFF10619C}" presName="parentLin" presStyleCnt="0"/>
      <dgm:spPr/>
    </dgm:pt>
    <dgm:pt modelId="{F6683A2E-866B-4108-B43D-A89315B6FF3D}" type="pres">
      <dgm:prSet presAssocID="{0BAFBAEC-697A-45AA-8FD0-17DBFF10619C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BB17F4FD-F539-4AA0-ABB2-30EBA6527FF4}" type="pres">
      <dgm:prSet presAssocID="{0BAFBAEC-697A-45AA-8FD0-17DBFF10619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05C789-C64C-46AB-888C-C400B7123DDE}" type="pres">
      <dgm:prSet presAssocID="{0BAFBAEC-697A-45AA-8FD0-17DBFF10619C}" presName="negativeSpace" presStyleCnt="0"/>
      <dgm:spPr/>
    </dgm:pt>
    <dgm:pt modelId="{1B97B526-1EDC-499B-B3DF-A453A8A510BE}" type="pres">
      <dgm:prSet presAssocID="{0BAFBAEC-697A-45AA-8FD0-17DBFF10619C}" presName="childText" presStyleLbl="conFgAcc1" presStyleIdx="0" presStyleCnt="4">
        <dgm:presLayoutVars>
          <dgm:bulletEnabled val="1"/>
        </dgm:presLayoutVars>
      </dgm:prSet>
      <dgm:spPr/>
    </dgm:pt>
    <dgm:pt modelId="{FA5F0808-A01F-4104-85D4-1E4029D52B39}" type="pres">
      <dgm:prSet presAssocID="{66C6652F-006E-41F4-995F-EFF4B87AE008}" presName="spaceBetweenRectangles" presStyleCnt="0"/>
      <dgm:spPr/>
    </dgm:pt>
    <dgm:pt modelId="{EE42DA5F-F83D-46FF-94CA-51143932CA6B}" type="pres">
      <dgm:prSet presAssocID="{21A2B60B-3FE3-4A0A-A646-20C56025F2B3}" presName="parentLin" presStyleCnt="0"/>
      <dgm:spPr/>
    </dgm:pt>
    <dgm:pt modelId="{CB9081F4-448C-40AA-A908-800DF7ABAB8E}" type="pres">
      <dgm:prSet presAssocID="{21A2B60B-3FE3-4A0A-A646-20C56025F2B3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05D832E5-FF6A-478A-A3D5-1F600A9C25B8}" type="pres">
      <dgm:prSet presAssocID="{21A2B60B-3FE3-4A0A-A646-20C56025F2B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16B227D-B8EC-4466-9556-53B2AE0ABE90}" type="pres">
      <dgm:prSet presAssocID="{21A2B60B-3FE3-4A0A-A646-20C56025F2B3}" presName="negativeSpace" presStyleCnt="0"/>
      <dgm:spPr/>
    </dgm:pt>
    <dgm:pt modelId="{A0B5E2B6-389F-42EC-86A6-6B930A0D3C28}" type="pres">
      <dgm:prSet presAssocID="{21A2B60B-3FE3-4A0A-A646-20C56025F2B3}" presName="childText" presStyleLbl="conFgAcc1" presStyleIdx="1" presStyleCnt="4">
        <dgm:presLayoutVars>
          <dgm:bulletEnabled val="1"/>
        </dgm:presLayoutVars>
      </dgm:prSet>
      <dgm:spPr/>
    </dgm:pt>
    <dgm:pt modelId="{682F389D-17C2-41E8-8186-6BABAFF6E28F}" type="pres">
      <dgm:prSet presAssocID="{1A7384CC-94A4-41BA-8325-B798A135FCEB}" presName="spaceBetweenRectangles" presStyleCnt="0"/>
      <dgm:spPr/>
    </dgm:pt>
    <dgm:pt modelId="{C1B6E293-0100-488C-85D8-97ECFB05F11A}" type="pres">
      <dgm:prSet presAssocID="{63ADD982-CC9A-4AE3-9B4F-68E9170754C8}" presName="parentLin" presStyleCnt="0"/>
      <dgm:spPr/>
    </dgm:pt>
    <dgm:pt modelId="{20220055-BE8F-4033-B05D-A23BA172FF2C}" type="pres">
      <dgm:prSet presAssocID="{63ADD982-CC9A-4AE3-9B4F-68E9170754C8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CA5A39C4-21D0-4B03-9622-86B25666CA61}" type="pres">
      <dgm:prSet presAssocID="{63ADD982-CC9A-4AE3-9B4F-68E9170754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A4136FF-DB5F-4C2A-B217-EEF1DE0A2E42}" type="pres">
      <dgm:prSet presAssocID="{63ADD982-CC9A-4AE3-9B4F-68E9170754C8}" presName="negativeSpace" presStyleCnt="0"/>
      <dgm:spPr/>
    </dgm:pt>
    <dgm:pt modelId="{BBF4929E-7B93-49B3-B7C3-1AD2ABDC4DF8}" type="pres">
      <dgm:prSet presAssocID="{63ADD982-CC9A-4AE3-9B4F-68E9170754C8}" presName="childText" presStyleLbl="conFgAcc1" presStyleIdx="2" presStyleCnt="4">
        <dgm:presLayoutVars>
          <dgm:bulletEnabled val="1"/>
        </dgm:presLayoutVars>
      </dgm:prSet>
      <dgm:spPr/>
    </dgm:pt>
    <dgm:pt modelId="{DD037EB1-32B6-4593-A67B-C0A68B4D3C73}" type="pres">
      <dgm:prSet presAssocID="{D486B652-F4BD-49E0-85CC-70005DE5D5C8}" presName="spaceBetweenRectangles" presStyleCnt="0"/>
      <dgm:spPr/>
    </dgm:pt>
    <dgm:pt modelId="{5CC6FE5A-704A-4586-A5EA-82BC198E7142}" type="pres">
      <dgm:prSet presAssocID="{A04948CD-8DDD-4D59-BF23-9077E84400C8}" presName="parentLin" presStyleCnt="0"/>
      <dgm:spPr/>
    </dgm:pt>
    <dgm:pt modelId="{969DB8B0-02F4-4224-BEF6-FEBA4CB0D30C}" type="pres">
      <dgm:prSet presAssocID="{A04948CD-8DDD-4D59-BF23-9077E84400C8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CC851F46-6FCC-4AA5-95DF-80E70D95C862}" type="pres">
      <dgm:prSet presAssocID="{A04948CD-8DDD-4D59-BF23-9077E84400C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726FF12-F79B-4178-9A5E-2ED766DDF8E5}" type="pres">
      <dgm:prSet presAssocID="{A04948CD-8DDD-4D59-BF23-9077E84400C8}" presName="negativeSpace" presStyleCnt="0"/>
      <dgm:spPr/>
    </dgm:pt>
    <dgm:pt modelId="{2C7CBB0A-46A0-4132-9715-DAADA736345A}" type="pres">
      <dgm:prSet presAssocID="{A04948CD-8DDD-4D59-BF23-9077E84400C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91E3D9B-A42E-40C1-AC31-B2AABBB0A799}" type="presOf" srcId="{503C96CC-2635-4F3D-8815-97D87A6784C7}" destId="{29A52899-68D6-432E-80FB-D27D543D316E}" srcOrd="0" destOrd="0" presId="urn:microsoft.com/office/officeart/2005/8/layout/list1"/>
    <dgm:cxn modelId="{D4CAA0DF-C03B-4AA4-BFAE-6BD269013ABF}" type="presOf" srcId="{63ADD982-CC9A-4AE3-9B4F-68E9170754C8}" destId="{CA5A39C4-21D0-4B03-9622-86B25666CA61}" srcOrd="1" destOrd="0" presId="urn:microsoft.com/office/officeart/2005/8/layout/list1"/>
    <dgm:cxn modelId="{9D1904BB-BA71-4D4F-B0FF-4AFBD869D366}" srcId="{503C96CC-2635-4F3D-8815-97D87A6784C7}" destId="{0BAFBAEC-697A-45AA-8FD0-17DBFF10619C}" srcOrd="0" destOrd="0" parTransId="{84DBFF13-5CE5-42C8-BA90-6F8147850F38}" sibTransId="{66C6652F-006E-41F4-995F-EFF4B87AE008}"/>
    <dgm:cxn modelId="{DBE78D05-4093-431B-89BD-F528EA2C69E2}" srcId="{503C96CC-2635-4F3D-8815-97D87A6784C7}" destId="{21A2B60B-3FE3-4A0A-A646-20C56025F2B3}" srcOrd="1" destOrd="0" parTransId="{E66D4BA4-07CF-405B-A4C7-93B405495798}" sibTransId="{1A7384CC-94A4-41BA-8325-B798A135FCEB}"/>
    <dgm:cxn modelId="{951A3B96-80F7-4D05-B649-B6C1B46CB7BD}" type="presOf" srcId="{A04948CD-8DDD-4D59-BF23-9077E84400C8}" destId="{CC851F46-6FCC-4AA5-95DF-80E70D95C862}" srcOrd="1" destOrd="0" presId="urn:microsoft.com/office/officeart/2005/8/layout/list1"/>
    <dgm:cxn modelId="{FA216FDB-8331-4132-BE90-A419A45604E0}" type="presOf" srcId="{0BAFBAEC-697A-45AA-8FD0-17DBFF10619C}" destId="{BB17F4FD-F539-4AA0-ABB2-30EBA6527FF4}" srcOrd="1" destOrd="0" presId="urn:microsoft.com/office/officeart/2005/8/layout/list1"/>
    <dgm:cxn modelId="{F966D537-D464-4CD1-9BF7-193A3680AF07}" type="presOf" srcId="{21A2B60B-3FE3-4A0A-A646-20C56025F2B3}" destId="{CB9081F4-448C-40AA-A908-800DF7ABAB8E}" srcOrd="0" destOrd="0" presId="urn:microsoft.com/office/officeart/2005/8/layout/list1"/>
    <dgm:cxn modelId="{CCA251B5-D69C-4FA0-9F75-404D43525923}" srcId="{503C96CC-2635-4F3D-8815-97D87A6784C7}" destId="{63ADD982-CC9A-4AE3-9B4F-68E9170754C8}" srcOrd="2" destOrd="0" parTransId="{56FCE3F4-CBD4-49F0-A3D6-D4349FEF3BC7}" sibTransId="{D486B652-F4BD-49E0-85CC-70005DE5D5C8}"/>
    <dgm:cxn modelId="{01EEC884-7FF6-446B-89C5-DE1CB2AEB755}" type="presOf" srcId="{21A2B60B-3FE3-4A0A-A646-20C56025F2B3}" destId="{05D832E5-FF6A-478A-A3D5-1F600A9C25B8}" srcOrd="1" destOrd="0" presId="urn:microsoft.com/office/officeart/2005/8/layout/list1"/>
    <dgm:cxn modelId="{2CA92884-0E24-444C-94CB-B21696C6D376}" srcId="{503C96CC-2635-4F3D-8815-97D87A6784C7}" destId="{A04948CD-8DDD-4D59-BF23-9077E84400C8}" srcOrd="3" destOrd="0" parTransId="{E7378734-09CC-4717-BBA2-1940774A1F36}" sibTransId="{5D925FB6-C97C-4D2B-9F64-0D1FC8F85742}"/>
    <dgm:cxn modelId="{F84A4A14-822C-4E23-98FD-73752618DCD2}" type="presOf" srcId="{0BAFBAEC-697A-45AA-8FD0-17DBFF10619C}" destId="{F6683A2E-866B-4108-B43D-A89315B6FF3D}" srcOrd="0" destOrd="0" presId="urn:microsoft.com/office/officeart/2005/8/layout/list1"/>
    <dgm:cxn modelId="{22869D83-3684-44C2-BFD6-AAF70FEBFA3F}" type="presOf" srcId="{63ADD982-CC9A-4AE3-9B4F-68E9170754C8}" destId="{20220055-BE8F-4033-B05D-A23BA172FF2C}" srcOrd="0" destOrd="0" presId="urn:microsoft.com/office/officeart/2005/8/layout/list1"/>
    <dgm:cxn modelId="{312CA978-933C-4847-86FD-085232A74013}" type="presOf" srcId="{A04948CD-8DDD-4D59-BF23-9077E84400C8}" destId="{969DB8B0-02F4-4224-BEF6-FEBA4CB0D30C}" srcOrd="0" destOrd="0" presId="urn:microsoft.com/office/officeart/2005/8/layout/list1"/>
    <dgm:cxn modelId="{53084ECC-6CC4-4A7C-B485-E3D0D9B201E9}" type="presParOf" srcId="{29A52899-68D6-432E-80FB-D27D543D316E}" destId="{489BE331-134A-4C28-A9AC-4EC59BC1FAB3}" srcOrd="0" destOrd="0" presId="urn:microsoft.com/office/officeart/2005/8/layout/list1"/>
    <dgm:cxn modelId="{30704A84-5F09-44EF-9244-AFD7F64E91F1}" type="presParOf" srcId="{489BE331-134A-4C28-A9AC-4EC59BC1FAB3}" destId="{F6683A2E-866B-4108-B43D-A89315B6FF3D}" srcOrd="0" destOrd="0" presId="urn:microsoft.com/office/officeart/2005/8/layout/list1"/>
    <dgm:cxn modelId="{8021C4F3-DB47-49A2-BB7B-5E9C7557A4FE}" type="presParOf" srcId="{489BE331-134A-4C28-A9AC-4EC59BC1FAB3}" destId="{BB17F4FD-F539-4AA0-ABB2-30EBA6527FF4}" srcOrd="1" destOrd="0" presId="urn:microsoft.com/office/officeart/2005/8/layout/list1"/>
    <dgm:cxn modelId="{3344BF29-CEBA-47BE-A9C7-419BEB78EEA8}" type="presParOf" srcId="{29A52899-68D6-432E-80FB-D27D543D316E}" destId="{4F05C789-C64C-46AB-888C-C400B7123DDE}" srcOrd="1" destOrd="0" presId="urn:microsoft.com/office/officeart/2005/8/layout/list1"/>
    <dgm:cxn modelId="{222287F0-2629-43D3-BDAE-FD7C4045BC1F}" type="presParOf" srcId="{29A52899-68D6-432E-80FB-D27D543D316E}" destId="{1B97B526-1EDC-499B-B3DF-A453A8A510BE}" srcOrd="2" destOrd="0" presId="urn:microsoft.com/office/officeart/2005/8/layout/list1"/>
    <dgm:cxn modelId="{98078EF5-D47F-4DC4-9925-4605A26632AB}" type="presParOf" srcId="{29A52899-68D6-432E-80FB-D27D543D316E}" destId="{FA5F0808-A01F-4104-85D4-1E4029D52B39}" srcOrd="3" destOrd="0" presId="urn:microsoft.com/office/officeart/2005/8/layout/list1"/>
    <dgm:cxn modelId="{4F4315E3-E196-4AB8-9086-BFD16145C336}" type="presParOf" srcId="{29A52899-68D6-432E-80FB-D27D543D316E}" destId="{EE42DA5F-F83D-46FF-94CA-51143932CA6B}" srcOrd="4" destOrd="0" presId="urn:microsoft.com/office/officeart/2005/8/layout/list1"/>
    <dgm:cxn modelId="{A00ED753-72A8-4082-B637-BABF68B5C0E2}" type="presParOf" srcId="{EE42DA5F-F83D-46FF-94CA-51143932CA6B}" destId="{CB9081F4-448C-40AA-A908-800DF7ABAB8E}" srcOrd="0" destOrd="0" presId="urn:microsoft.com/office/officeart/2005/8/layout/list1"/>
    <dgm:cxn modelId="{BCF15C37-C33F-4E36-8ED1-BEDDFCC894A3}" type="presParOf" srcId="{EE42DA5F-F83D-46FF-94CA-51143932CA6B}" destId="{05D832E5-FF6A-478A-A3D5-1F600A9C25B8}" srcOrd="1" destOrd="0" presId="urn:microsoft.com/office/officeart/2005/8/layout/list1"/>
    <dgm:cxn modelId="{F48F776E-813D-4BCF-9E0E-E5AA8CE51440}" type="presParOf" srcId="{29A52899-68D6-432E-80FB-D27D543D316E}" destId="{216B227D-B8EC-4466-9556-53B2AE0ABE90}" srcOrd="5" destOrd="0" presId="urn:microsoft.com/office/officeart/2005/8/layout/list1"/>
    <dgm:cxn modelId="{5BED4F70-B3E8-4CA1-8E86-9E1033BB51D6}" type="presParOf" srcId="{29A52899-68D6-432E-80FB-D27D543D316E}" destId="{A0B5E2B6-389F-42EC-86A6-6B930A0D3C28}" srcOrd="6" destOrd="0" presId="urn:microsoft.com/office/officeart/2005/8/layout/list1"/>
    <dgm:cxn modelId="{D7C60910-4968-4889-88DE-535BB4725950}" type="presParOf" srcId="{29A52899-68D6-432E-80FB-D27D543D316E}" destId="{682F389D-17C2-41E8-8186-6BABAFF6E28F}" srcOrd="7" destOrd="0" presId="urn:microsoft.com/office/officeart/2005/8/layout/list1"/>
    <dgm:cxn modelId="{A323B81A-5279-4B5F-86E8-930CA25EF33C}" type="presParOf" srcId="{29A52899-68D6-432E-80FB-D27D543D316E}" destId="{C1B6E293-0100-488C-85D8-97ECFB05F11A}" srcOrd="8" destOrd="0" presId="urn:microsoft.com/office/officeart/2005/8/layout/list1"/>
    <dgm:cxn modelId="{CA63412F-745E-42B5-931A-D80CCFCD32BF}" type="presParOf" srcId="{C1B6E293-0100-488C-85D8-97ECFB05F11A}" destId="{20220055-BE8F-4033-B05D-A23BA172FF2C}" srcOrd="0" destOrd="0" presId="urn:microsoft.com/office/officeart/2005/8/layout/list1"/>
    <dgm:cxn modelId="{68040A70-B355-4FBE-A670-7DB0910729D3}" type="presParOf" srcId="{C1B6E293-0100-488C-85D8-97ECFB05F11A}" destId="{CA5A39C4-21D0-4B03-9622-86B25666CA61}" srcOrd="1" destOrd="0" presId="urn:microsoft.com/office/officeart/2005/8/layout/list1"/>
    <dgm:cxn modelId="{77E7986C-C699-482C-82EB-046EA7E1C1A4}" type="presParOf" srcId="{29A52899-68D6-432E-80FB-D27D543D316E}" destId="{7A4136FF-DB5F-4C2A-B217-EEF1DE0A2E42}" srcOrd="9" destOrd="0" presId="urn:microsoft.com/office/officeart/2005/8/layout/list1"/>
    <dgm:cxn modelId="{C08CF85A-3D7E-427D-B540-C1C3B25AABA9}" type="presParOf" srcId="{29A52899-68D6-432E-80FB-D27D543D316E}" destId="{BBF4929E-7B93-49B3-B7C3-1AD2ABDC4DF8}" srcOrd="10" destOrd="0" presId="urn:microsoft.com/office/officeart/2005/8/layout/list1"/>
    <dgm:cxn modelId="{BE39787E-461F-48B3-B5E5-82BA3ECB48A5}" type="presParOf" srcId="{29A52899-68D6-432E-80FB-D27D543D316E}" destId="{DD037EB1-32B6-4593-A67B-C0A68B4D3C73}" srcOrd="11" destOrd="0" presId="urn:microsoft.com/office/officeart/2005/8/layout/list1"/>
    <dgm:cxn modelId="{77CC516E-B7A7-4FE3-9E87-7055CC36BB29}" type="presParOf" srcId="{29A52899-68D6-432E-80FB-D27D543D316E}" destId="{5CC6FE5A-704A-4586-A5EA-82BC198E7142}" srcOrd="12" destOrd="0" presId="urn:microsoft.com/office/officeart/2005/8/layout/list1"/>
    <dgm:cxn modelId="{3DEA543B-6BED-4CB5-BE44-61DAB2D5EBF4}" type="presParOf" srcId="{5CC6FE5A-704A-4586-A5EA-82BC198E7142}" destId="{969DB8B0-02F4-4224-BEF6-FEBA4CB0D30C}" srcOrd="0" destOrd="0" presId="urn:microsoft.com/office/officeart/2005/8/layout/list1"/>
    <dgm:cxn modelId="{C6EA4259-DAFF-47CA-9DD2-A84DB2A5CA38}" type="presParOf" srcId="{5CC6FE5A-704A-4586-A5EA-82BC198E7142}" destId="{CC851F46-6FCC-4AA5-95DF-80E70D95C862}" srcOrd="1" destOrd="0" presId="urn:microsoft.com/office/officeart/2005/8/layout/list1"/>
    <dgm:cxn modelId="{87098375-F0B5-4C1B-B71F-F8E7DC1E4DB9}" type="presParOf" srcId="{29A52899-68D6-432E-80FB-D27D543D316E}" destId="{1726FF12-F79B-4178-9A5E-2ED766DDF8E5}" srcOrd="13" destOrd="0" presId="urn:microsoft.com/office/officeart/2005/8/layout/list1"/>
    <dgm:cxn modelId="{5C0004A4-36C1-4B84-ACE4-8C620C524906}" type="presParOf" srcId="{29A52899-68D6-432E-80FB-D27D543D316E}" destId="{2C7CBB0A-46A0-4132-9715-DAADA736345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CEFD82-30B8-4A5C-B8BC-D7D30001D0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402651B-7432-4633-A1D5-8DD86D2834DC}">
      <dgm:prSet phldrT="[Texto]"/>
      <dgm:spPr/>
      <dgm:t>
        <a:bodyPr/>
        <a:lstStyle/>
        <a:p>
          <a:r>
            <a:rPr lang="es-AR" smtClean="0"/>
            <a:t>Catalogo bibliográfico curricular para problematizar la realidad.</a:t>
          </a:r>
          <a:endParaRPr lang="es-AR"/>
        </a:p>
      </dgm:t>
    </dgm:pt>
    <dgm:pt modelId="{82767463-F984-4FC0-A19F-29281824301A}" type="parTrans" cxnId="{0C8D807F-37A9-4A2D-80F4-6D25FAE20E05}">
      <dgm:prSet/>
      <dgm:spPr/>
      <dgm:t>
        <a:bodyPr/>
        <a:lstStyle/>
        <a:p>
          <a:endParaRPr lang="es-AR"/>
        </a:p>
      </dgm:t>
    </dgm:pt>
    <dgm:pt modelId="{CA68E1CE-0B22-48AE-A5FB-E1A70669CEAE}" type="sibTrans" cxnId="{0C8D807F-37A9-4A2D-80F4-6D25FAE20E05}">
      <dgm:prSet/>
      <dgm:spPr/>
      <dgm:t>
        <a:bodyPr/>
        <a:lstStyle/>
        <a:p>
          <a:endParaRPr lang="es-AR"/>
        </a:p>
      </dgm:t>
    </dgm:pt>
    <dgm:pt modelId="{0E1AA606-E4D1-4EB6-987C-1BC080EE525C}">
      <dgm:prSet/>
      <dgm:spPr/>
      <dgm:t>
        <a:bodyPr/>
        <a:lstStyle/>
        <a:p>
          <a:r>
            <a:rPr lang="es-AR" dirty="0" smtClean="0"/>
            <a:t>Catalogo bibliográfico para problematizar el tema.</a:t>
          </a:r>
          <a:endParaRPr lang="es-AR" dirty="0"/>
        </a:p>
      </dgm:t>
    </dgm:pt>
    <dgm:pt modelId="{C58B4954-4AB8-4E84-9CFA-8CCF88BB4A71}" type="parTrans" cxnId="{07C85DA6-5EF4-44A2-AF4B-A7F133E03994}">
      <dgm:prSet/>
      <dgm:spPr/>
      <dgm:t>
        <a:bodyPr/>
        <a:lstStyle/>
        <a:p>
          <a:endParaRPr lang="es-AR"/>
        </a:p>
      </dgm:t>
    </dgm:pt>
    <dgm:pt modelId="{DB6E767C-25C2-4B31-843A-BDA54DAD8773}" type="sibTrans" cxnId="{07C85DA6-5EF4-44A2-AF4B-A7F133E03994}">
      <dgm:prSet/>
      <dgm:spPr/>
      <dgm:t>
        <a:bodyPr/>
        <a:lstStyle/>
        <a:p>
          <a:endParaRPr lang="es-AR"/>
        </a:p>
      </dgm:t>
    </dgm:pt>
    <dgm:pt modelId="{2A42979C-ED29-4BFC-BAE5-17D8D6F98CAA}">
      <dgm:prSet/>
      <dgm:spPr/>
      <dgm:t>
        <a:bodyPr/>
        <a:lstStyle/>
        <a:p>
          <a:r>
            <a:rPr lang="es-AR" smtClean="0"/>
            <a:t>Catalogo bibliográfico para formular el proyecto.</a:t>
          </a:r>
          <a:endParaRPr lang="es-AR" dirty="0"/>
        </a:p>
      </dgm:t>
    </dgm:pt>
    <dgm:pt modelId="{40795AC7-33AD-4EE6-B650-6053EC66C634}" type="parTrans" cxnId="{F3B39593-42C9-4814-B703-398BDB347ADA}">
      <dgm:prSet/>
      <dgm:spPr/>
      <dgm:t>
        <a:bodyPr/>
        <a:lstStyle/>
        <a:p>
          <a:endParaRPr lang="es-AR"/>
        </a:p>
      </dgm:t>
    </dgm:pt>
    <dgm:pt modelId="{44EBA23F-A51D-4DD9-A87E-B04B1B35727C}" type="sibTrans" cxnId="{F3B39593-42C9-4814-B703-398BDB347ADA}">
      <dgm:prSet/>
      <dgm:spPr/>
      <dgm:t>
        <a:bodyPr/>
        <a:lstStyle/>
        <a:p>
          <a:endParaRPr lang="es-AR"/>
        </a:p>
      </dgm:t>
    </dgm:pt>
    <dgm:pt modelId="{597F46ED-1717-4D96-BF19-E007F9217A3D}">
      <dgm:prSet/>
      <dgm:spPr/>
      <dgm:t>
        <a:bodyPr/>
        <a:lstStyle/>
        <a:p>
          <a:r>
            <a:rPr lang="es-AR" smtClean="0"/>
            <a:t>Catalogo bibliográfico del protocolo.</a:t>
          </a:r>
          <a:endParaRPr lang="es-AR" dirty="0"/>
        </a:p>
      </dgm:t>
    </dgm:pt>
    <dgm:pt modelId="{F83E1AEC-0721-4232-A446-42B85226BD4D}" type="parTrans" cxnId="{DA4114CC-F9E9-43A5-BDF5-D6829E27EE37}">
      <dgm:prSet/>
      <dgm:spPr/>
      <dgm:t>
        <a:bodyPr/>
        <a:lstStyle/>
        <a:p>
          <a:endParaRPr lang="es-AR"/>
        </a:p>
      </dgm:t>
    </dgm:pt>
    <dgm:pt modelId="{F8D76AE1-E92C-4244-9B80-B2F4CD8CE871}" type="sibTrans" cxnId="{DA4114CC-F9E9-43A5-BDF5-D6829E27EE37}">
      <dgm:prSet/>
      <dgm:spPr/>
      <dgm:t>
        <a:bodyPr/>
        <a:lstStyle/>
        <a:p>
          <a:endParaRPr lang="es-AR"/>
        </a:p>
      </dgm:t>
    </dgm:pt>
    <dgm:pt modelId="{AC4252ED-ACF4-4D62-8423-DA59B3F2DC48}">
      <dgm:prSet/>
      <dgm:spPr/>
      <dgm:t>
        <a:bodyPr/>
        <a:lstStyle/>
        <a:p>
          <a:r>
            <a:rPr lang="es-AR" smtClean="0"/>
            <a:t>Catalogo bibliográfico de la IC.</a:t>
          </a:r>
          <a:endParaRPr lang="es-AR" dirty="0"/>
        </a:p>
      </dgm:t>
    </dgm:pt>
    <dgm:pt modelId="{B5F18157-92ED-4ED7-BAF8-9D53786BD097}" type="parTrans" cxnId="{558D7C4F-3B90-423E-A845-2270DD86ECF7}">
      <dgm:prSet/>
      <dgm:spPr/>
      <dgm:t>
        <a:bodyPr/>
        <a:lstStyle/>
        <a:p>
          <a:endParaRPr lang="es-AR"/>
        </a:p>
      </dgm:t>
    </dgm:pt>
    <dgm:pt modelId="{934FA37A-E14F-4E3B-B2B3-4A5FEF8AF7B0}" type="sibTrans" cxnId="{558D7C4F-3B90-423E-A845-2270DD86ECF7}">
      <dgm:prSet/>
      <dgm:spPr/>
      <dgm:t>
        <a:bodyPr/>
        <a:lstStyle/>
        <a:p>
          <a:endParaRPr lang="es-AR"/>
        </a:p>
      </dgm:t>
    </dgm:pt>
    <dgm:pt modelId="{2A8F751E-5FD0-48A9-9130-C5C4B89D3C67}">
      <dgm:prSet/>
      <dgm:spPr/>
      <dgm:t>
        <a:bodyPr/>
        <a:lstStyle/>
        <a:p>
          <a:r>
            <a:rPr lang="es-AR" smtClean="0"/>
            <a:t>Catalogo bibliográfico de la tesis.</a:t>
          </a:r>
          <a:endParaRPr lang="es-AR" dirty="0"/>
        </a:p>
      </dgm:t>
    </dgm:pt>
    <dgm:pt modelId="{7A8439AA-CE61-4EF1-A3FE-22338EF45C82}" type="parTrans" cxnId="{0310A893-E0DD-4CC4-881B-14402E170C82}">
      <dgm:prSet/>
      <dgm:spPr/>
      <dgm:t>
        <a:bodyPr/>
        <a:lstStyle/>
        <a:p>
          <a:endParaRPr lang="es-AR"/>
        </a:p>
      </dgm:t>
    </dgm:pt>
    <dgm:pt modelId="{220C1CF6-0377-424C-91AF-FB7B7B4A6385}" type="sibTrans" cxnId="{0310A893-E0DD-4CC4-881B-14402E170C82}">
      <dgm:prSet/>
      <dgm:spPr/>
      <dgm:t>
        <a:bodyPr/>
        <a:lstStyle/>
        <a:p>
          <a:endParaRPr lang="es-AR"/>
        </a:p>
      </dgm:t>
    </dgm:pt>
    <dgm:pt modelId="{5DBA76CB-972D-4AC1-9C0C-46E8985FAE6D}" type="pres">
      <dgm:prSet presAssocID="{4ECEFD82-30B8-4A5C-B8BC-D7D30001D0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6E14C8-C20B-4687-823A-C8155CE231CB}" type="pres">
      <dgm:prSet presAssocID="{F402651B-7432-4633-A1D5-8DD86D2834D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252B46A-56D2-431C-9365-3051AE0BCC05}" type="pres">
      <dgm:prSet presAssocID="{CA68E1CE-0B22-48AE-A5FB-E1A70669CEAE}" presName="spacer" presStyleCnt="0"/>
      <dgm:spPr/>
    </dgm:pt>
    <dgm:pt modelId="{82AD0064-5D87-46EA-804B-4A43268D2A45}" type="pres">
      <dgm:prSet presAssocID="{0E1AA606-E4D1-4EB6-987C-1BC080EE525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228BCF-A88C-4DAF-A73C-D2D5F823C1BB}" type="pres">
      <dgm:prSet presAssocID="{DB6E767C-25C2-4B31-843A-BDA54DAD8773}" presName="spacer" presStyleCnt="0"/>
      <dgm:spPr/>
    </dgm:pt>
    <dgm:pt modelId="{5B0D16FD-3415-4494-9E4F-3E4D351BA9C8}" type="pres">
      <dgm:prSet presAssocID="{2A42979C-ED29-4BFC-BAE5-17D8D6F98CA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317624-3BC1-4EA8-9C80-58B397BE4786}" type="pres">
      <dgm:prSet presAssocID="{44EBA23F-A51D-4DD9-A87E-B04B1B35727C}" presName="spacer" presStyleCnt="0"/>
      <dgm:spPr/>
    </dgm:pt>
    <dgm:pt modelId="{C0E10CDF-169A-4E84-9F01-1288BC3BCBE4}" type="pres">
      <dgm:prSet presAssocID="{597F46ED-1717-4D96-BF19-E007F9217A3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041022-AA0D-4E06-BE97-C6DDB0928526}" type="pres">
      <dgm:prSet presAssocID="{F8D76AE1-E92C-4244-9B80-B2F4CD8CE871}" presName="spacer" presStyleCnt="0"/>
      <dgm:spPr/>
    </dgm:pt>
    <dgm:pt modelId="{06F4F0CF-7811-4550-BA40-A6E1B8071A92}" type="pres">
      <dgm:prSet presAssocID="{AC4252ED-ACF4-4D62-8423-DA59B3F2DC4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BD8BD-0166-4979-9779-077C51D1B346}" type="pres">
      <dgm:prSet presAssocID="{934FA37A-E14F-4E3B-B2B3-4A5FEF8AF7B0}" presName="spacer" presStyleCnt="0"/>
      <dgm:spPr/>
    </dgm:pt>
    <dgm:pt modelId="{95887386-8891-44FE-A4BE-7A785D292D5D}" type="pres">
      <dgm:prSet presAssocID="{2A8F751E-5FD0-48A9-9130-C5C4B89D3C6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6A1A826-1826-4F67-AFD3-2F9ED86B49FD}" type="presOf" srcId="{2A8F751E-5FD0-48A9-9130-C5C4B89D3C67}" destId="{95887386-8891-44FE-A4BE-7A785D292D5D}" srcOrd="0" destOrd="0" presId="urn:microsoft.com/office/officeart/2005/8/layout/vList2"/>
    <dgm:cxn modelId="{DA4114CC-F9E9-43A5-BDF5-D6829E27EE37}" srcId="{4ECEFD82-30B8-4A5C-B8BC-D7D30001D0A7}" destId="{597F46ED-1717-4D96-BF19-E007F9217A3D}" srcOrd="3" destOrd="0" parTransId="{F83E1AEC-0721-4232-A446-42B85226BD4D}" sibTransId="{F8D76AE1-E92C-4244-9B80-B2F4CD8CE871}"/>
    <dgm:cxn modelId="{558D7C4F-3B90-423E-A845-2270DD86ECF7}" srcId="{4ECEFD82-30B8-4A5C-B8BC-D7D30001D0A7}" destId="{AC4252ED-ACF4-4D62-8423-DA59B3F2DC48}" srcOrd="4" destOrd="0" parTransId="{B5F18157-92ED-4ED7-BAF8-9D53786BD097}" sibTransId="{934FA37A-E14F-4E3B-B2B3-4A5FEF8AF7B0}"/>
    <dgm:cxn modelId="{1FA84376-907C-43FE-95E8-0C2FC2E95B97}" type="presOf" srcId="{AC4252ED-ACF4-4D62-8423-DA59B3F2DC48}" destId="{06F4F0CF-7811-4550-BA40-A6E1B8071A92}" srcOrd="0" destOrd="0" presId="urn:microsoft.com/office/officeart/2005/8/layout/vList2"/>
    <dgm:cxn modelId="{655A0A3D-1995-4102-8865-43688227C935}" type="presOf" srcId="{0E1AA606-E4D1-4EB6-987C-1BC080EE525C}" destId="{82AD0064-5D87-46EA-804B-4A43268D2A45}" srcOrd="0" destOrd="0" presId="urn:microsoft.com/office/officeart/2005/8/layout/vList2"/>
    <dgm:cxn modelId="{0310A893-E0DD-4CC4-881B-14402E170C82}" srcId="{4ECEFD82-30B8-4A5C-B8BC-D7D30001D0A7}" destId="{2A8F751E-5FD0-48A9-9130-C5C4B89D3C67}" srcOrd="5" destOrd="0" parTransId="{7A8439AA-CE61-4EF1-A3FE-22338EF45C82}" sibTransId="{220C1CF6-0377-424C-91AF-FB7B7B4A6385}"/>
    <dgm:cxn modelId="{AB843E85-BD46-4916-8C0A-EBFEFAF8BCD6}" type="presOf" srcId="{597F46ED-1717-4D96-BF19-E007F9217A3D}" destId="{C0E10CDF-169A-4E84-9F01-1288BC3BCBE4}" srcOrd="0" destOrd="0" presId="urn:microsoft.com/office/officeart/2005/8/layout/vList2"/>
    <dgm:cxn modelId="{9E2106B9-E11B-4DF5-A7F4-29BD6B785D29}" type="presOf" srcId="{F402651B-7432-4633-A1D5-8DD86D2834DC}" destId="{8D6E14C8-C20B-4687-823A-C8155CE231CB}" srcOrd="0" destOrd="0" presId="urn:microsoft.com/office/officeart/2005/8/layout/vList2"/>
    <dgm:cxn modelId="{FC98B95A-2515-41AA-BF47-D367D0D06231}" type="presOf" srcId="{2A42979C-ED29-4BFC-BAE5-17D8D6F98CAA}" destId="{5B0D16FD-3415-4494-9E4F-3E4D351BA9C8}" srcOrd="0" destOrd="0" presId="urn:microsoft.com/office/officeart/2005/8/layout/vList2"/>
    <dgm:cxn modelId="{07C85DA6-5EF4-44A2-AF4B-A7F133E03994}" srcId="{4ECEFD82-30B8-4A5C-B8BC-D7D30001D0A7}" destId="{0E1AA606-E4D1-4EB6-987C-1BC080EE525C}" srcOrd="1" destOrd="0" parTransId="{C58B4954-4AB8-4E84-9CFA-8CCF88BB4A71}" sibTransId="{DB6E767C-25C2-4B31-843A-BDA54DAD8773}"/>
    <dgm:cxn modelId="{0C8D807F-37A9-4A2D-80F4-6D25FAE20E05}" srcId="{4ECEFD82-30B8-4A5C-B8BC-D7D30001D0A7}" destId="{F402651B-7432-4633-A1D5-8DD86D2834DC}" srcOrd="0" destOrd="0" parTransId="{82767463-F984-4FC0-A19F-29281824301A}" sibTransId="{CA68E1CE-0B22-48AE-A5FB-E1A70669CEAE}"/>
    <dgm:cxn modelId="{F3B39593-42C9-4814-B703-398BDB347ADA}" srcId="{4ECEFD82-30B8-4A5C-B8BC-D7D30001D0A7}" destId="{2A42979C-ED29-4BFC-BAE5-17D8D6F98CAA}" srcOrd="2" destOrd="0" parTransId="{40795AC7-33AD-4EE6-B650-6053EC66C634}" sibTransId="{44EBA23F-A51D-4DD9-A87E-B04B1B35727C}"/>
    <dgm:cxn modelId="{F2F86F84-7BC5-4A05-9BDA-0FE959DC8E11}" type="presOf" srcId="{4ECEFD82-30B8-4A5C-B8BC-D7D30001D0A7}" destId="{5DBA76CB-972D-4AC1-9C0C-46E8985FAE6D}" srcOrd="0" destOrd="0" presId="urn:microsoft.com/office/officeart/2005/8/layout/vList2"/>
    <dgm:cxn modelId="{5DB60722-A83E-43E7-B5A9-DDA6C13F4243}" type="presParOf" srcId="{5DBA76CB-972D-4AC1-9C0C-46E8985FAE6D}" destId="{8D6E14C8-C20B-4687-823A-C8155CE231CB}" srcOrd="0" destOrd="0" presId="urn:microsoft.com/office/officeart/2005/8/layout/vList2"/>
    <dgm:cxn modelId="{A66377F1-6C72-4842-86F0-5E62794CF03E}" type="presParOf" srcId="{5DBA76CB-972D-4AC1-9C0C-46E8985FAE6D}" destId="{6252B46A-56D2-431C-9365-3051AE0BCC05}" srcOrd="1" destOrd="0" presId="urn:microsoft.com/office/officeart/2005/8/layout/vList2"/>
    <dgm:cxn modelId="{CEED2B77-DE22-40D6-818F-4F164A1C334A}" type="presParOf" srcId="{5DBA76CB-972D-4AC1-9C0C-46E8985FAE6D}" destId="{82AD0064-5D87-46EA-804B-4A43268D2A45}" srcOrd="2" destOrd="0" presId="urn:microsoft.com/office/officeart/2005/8/layout/vList2"/>
    <dgm:cxn modelId="{DC6F1C5E-873B-42C8-83F5-4560D11BE7C5}" type="presParOf" srcId="{5DBA76CB-972D-4AC1-9C0C-46E8985FAE6D}" destId="{0E228BCF-A88C-4DAF-A73C-D2D5F823C1BB}" srcOrd="3" destOrd="0" presId="urn:microsoft.com/office/officeart/2005/8/layout/vList2"/>
    <dgm:cxn modelId="{3BA2AB9E-7DC1-4260-8796-9ADE78AB444F}" type="presParOf" srcId="{5DBA76CB-972D-4AC1-9C0C-46E8985FAE6D}" destId="{5B0D16FD-3415-4494-9E4F-3E4D351BA9C8}" srcOrd="4" destOrd="0" presId="urn:microsoft.com/office/officeart/2005/8/layout/vList2"/>
    <dgm:cxn modelId="{B9193873-2E33-435F-9568-5A6EF2B1432A}" type="presParOf" srcId="{5DBA76CB-972D-4AC1-9C0C-46E8985FAE6D}" destId="{38317624-3BC1-4EA8-9C80-58B397BE4786}" srcOrd="5" destOrd="0" presId="urn:microsoft.com/office/officeart/2005/8/layout/vList2"/>
    <dgm:cxn modelId="{0387ACF6-A3CF-45E2-A8D5-682794C767CF}" type="presParOf" srcId="{5DBA76CB-972D-4AC1-9C0C-46E8985FAE6D}" destId="{C0E10CDF-169A-4E84-9F01-1288BC3BCBE4}" srcOrd="6" destOrd="0" presId="urn:microsoft.com/office/officeart/2005/8/layout/vList2"/>
    <dgm:cxn modelId="{6F73559F-6B09-46D5-BE20-A63BB936FABC}" type="presParOf" srcId="{5DBA76CB-972D-4AC1-9C0C-46E8985FAE6D}" destId="{AB041022-AA0D-4E06-BE97-C6DDB0928526}" srcOrd="7" destOrd="0" presId="urn:microsoft.com/office/officeart/2005/8/layout/vList2"/>
    <dgm:cxn modelId="{3105C47B-221A-48A3-BA21-AAF8091A4682}" type="presParOf" srcId="{5DBA76CB-972D-4AC1-9C0C-46E8985FAE6D}" destId="{06F4F0CF-7811-4550-BA40-A6E1B8071A92}" srcOrd="8" destOrd="0" presId="urn:microsoft.com/office/officeart/2005/8/layout/vList2"/>
    <dgm:cxn modelId="{BCD4641A-1348-4E8F-87C2-C7B93C4DB003}" type="presParOf" srcId="{5DBA76CB-972D-4AC1-9C0C-46E8985FAE6D}" destId="{14CBD8BD-0166-4979-9779-077C51D1B346}" srcOrd="9" destOrd="0" presId="urn:microsoft.com/office/officeart/2005/8/layout/vList2"/>
    <dgm:cxn modelId="{898180D6-E469-4EEA-82C7-B6D68C731B59}" type="presParOf" srcId="{5DBA76CB-972D-4AC1-9C0C-46E8985FAE6D}" destId="{95887386-8891-44FE-A4BE-7A785D292D5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484AE1-E6F4-4A9D-9960-80457209CFA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B135E9E-147F-45E1-A9CA-7EBB0FF34E29}">
      <dgm:prSet phldrT="[Texto]"/>
      <dgm:spPr/>
      <dgm:t>
        <a:bodyPr/>
        <a:lstStyle/>
        <a:p>
          <a:r>
            <a:rPr lang="es-AR" dirty="0" smtClean="0"/>
            <a:t>PROYECTO</a:t>
          </a:r>
          <a:endParaRPr lang="es-AR" dirty="0"/>
        </a:p>
      </dgm:t>
    </dgm:pt>
    <dgm:pt modelId="{B51F349F-0CBD-41DF-AFDB-7399C32B2600}" type="parTrans" cxnId="{AE6E959B-2CBD-45BB-B682-2175DB805DE9}">
      <dgm:prSet/>
      <dgm:spPr/>
      <dgm:t>
        <a:bodyPr/>
        <a:lstStyle/>
        <a:p>
          <a:endParaRPr lang="es-AR"/>
        </a:p>
      </dgm:t>
    </dgm:pt>
    <dgm:pt modelId="{4732804F-6759-4E9B-B6F0-269B8F2A67C1}" type="sibTrans" cxnId="{AE6E959B-2CBD-45BB-B682-2175DB805DE9}">
      <dgm:prSet/>
      <dgm:spPr/>
      <dgm:t>
        <a:bodyPr/>
        <a:lstStyle/>
        <a:p>
          <a:endParaRPr lang="es-AR"/>
        </a:p>
      </dgm:t>
    </dgm:pt>
    <dgm:pt modelId="{383722F7-EC9B-4489-AF99-C61A2A8A4F02}">
      <dgm:prSet phldrT="[Texto]"/>
      <dgm:spPr/>
      <dgm:t>
        <a:bodyPr/>
        <a:lstStyle/>
        <a:p>
          <a:r>
            <a:rPr lang="es-AR" dirty="0" smtClean="0"/>
            <a:t>INTRODUCCION</a:t>
          </a:r>
          <a:endParaRPr lang="es-AR" dirty="0"/>
        </a:p>
      </dgm:t>
    </dgm:pt>
    <dgm:pt modelId="{A00C44FB-8BA5-4EF7-B88B-B10FA6BE6A20}" type="parTrans" cxnId="{9404955F-4A8C-40D0-9A02-79C10E2E9CBA}">
      <dgm:prSet/>
      <dgm:spPr/>
      <dgm:t>
        <a:bodyPr/>
        <a:lstStyle/>
        <a:p>
          <a:endParaRPr lang="es-AR"/>
        </a:p>
      </dgm:t>
    </dgm:pt>
    <dgm:pt modelId="{CD05FD01-35C7-4AAB-91DA-A85989A95F17}" type="sibTrans" cxnId="{9404955F-4A8C-40D0-9A02-79C10E2E9CBA}">
      <dgm:prSet/>
      <dgm:spPr/>
      <dgm:t>
        <a:bodyPr/>
        <a:lstStyle/>
        <a:p>
          <a:endParaRPr lang="es-AR"/>
        </a:p>
      </dgm:t>
    </dgm:pt>
    <dgm:pt modelId="{5345A11B-C2EF-47A0-AB6D-72C5C0A9CACA}">
      <dgm:prSet phldrT="[Texto]"/>
      <dgm:spPr/>
      <dgm:t>
        <a:bodyPr/>
        <a:lstStyle/>
        <a:p>
          <a:r>
            <a:rPr lang="es-AR" dirty="0" smtClean="0"/>
            <a:t>CONCLUSION</a:t>
          </a:r>
          <a:endParaRPr lang="es-AR" dirty="0"/>
        </a:p>
      </dgm:t>
    </dgm:pt>
    <dgm:pt modelId="{37183347-E0FE-454A-8849-C338206D2D19}" type="parTrans" cxnId="{BCBCF885-031F-4BE2-B1D8-B4A134D440A4}">
      <dgm:prSet/>
      <dgm:spPr/>
      <dgm:t>
        <a:bodyPr/>
        <a:lstStyle/>
        <a:p>
          <a:endParaRPr lang="es-AR"/>
        </a:p>
      </dgm:t>
    </dgm:pt>
    <dgm:pt modelId="{9FE505DC-E32E-48AA-AA87-E161FA9E37C7}" type="sibTrans" cxnId="{BCBCF885-031F-4BE2-B1D8-B4A134D440A4}">
      <dgm:prSet/>
      <dgm:spPr/>
      <dgm:t>
        <a:bodyPr/>
        <a:lstStyle/>
        <a:p>
          <a:endParaRPr lang="es-AR"/>
        </a:p>
      </dgm:t>
    </dgm:pt>
    <dgm:pt modelId="{F0CC2348-B39C-4F96-8385-D7C3C389BF11}">
      <dgm:prSet phldrT="[Texto]"/>
      <dgm:spPr/>
      <dgm:t>
        <a:bodyPr/>
        <a:lstStyle/>
        <a:p>
          <a:r>
            <a:rPr lang="es-AR" dirty="0" smtClean="0"/>
            <a:t>DESARROLLO</a:t>
          </a:r>
          <a:endParaRPr lang="es-AR" dirty="0"/>
        </a:p>
      </dgm:t>
    </dgm:pt>
    <dgm:pt modelId="{38ECEAEC-E7C3-409F-AAE2-F261675748B0}" type="parTrans" cxnId="{711C08D8-9AB4-4B2D-BEFA-CAF8D1989F34}">
      <dgm:prSet/>
      <dgm:spPr/>
      <dgm:t>
        <a:bodyPr/>
        <a:lstStyle/>
        <a:p>
          <a:endParaRPr lang="es-AR"/>
        </a:p>
      </dgm:t>
    </dgm:pt>
    <dgm:pt modelId="{DCBF9EAC-BA37-4346-BB2D-88E3F501758F}" type="sibTrans" cxnId="{711C08D8-9AB4-4B2D-BEFA-CAF8D1989F34}">
      <dgm:prSet/>
      <dgm:spPr/>
      <dgm:t>
        <a:bodyPr/>
        <a:lstStyle/>
        <a:p>
          <a:endParaRPr lang="es-AR"/>
        </a:p>
      </dgm:t>
    </dgm:pt>
    <dgm:pt modelId="{7D7C4367-E9A1-4BCA-B289-3D56D975BF42}">
      <dgm:prSet phldrT="[Texto]"/>
      <dgm:spPr/>
      <dgm:t>
        <a:bodyPr/>
        <a:lstStyle/>
        <a:p>
          <a:r>
            <a:rPr lang="es-AR" dirty="0" smtClean="0"/>
            <a:t>CONCLUSION</a:t>
          </a:r>
          <a:endParaRPr lang="es-AR" dirty="0"/>
        </a:p>
      </dgm:t>
    </dgm:pt>
    <dgm:pt modelId="{DD5EF95F-24E8-498F-ACAD-F696651F3CE7}" type="parTrans" cxnId="{BB8F28E6-AABE-4E02-AA91-349A663F9EEA}">
      <dgm:prSet/>
      <dgm:spPr/>
      <dgm:t>
        <a:bodyPr/>
        <a:lstStyle/>
        <a:p>
          <a:endParaRPr lang="es-AR"/>
        </a:p>
      </dgm:t>
    </dgm:pt>
    <dgm:pt modelId="{ADBCC500-1D5C-47CA-AF92-04E81217A147}" type="sibTrans" cxnId="{BB8F28E6-AABE-4E02-AA91-349A663F9EEA}">
      <dgm:prSet/>
      <dgm:spPr/>
      <dgm:t>
        <a:bodyPr/>
        <a:lstStyle/>
        <a:p>
          <a:endParaRPr lang="es-AR"/>
        </a:p>
      </dgm:t>
    </dgm:pt>
    <dgm:pt modelId="{7B888AB4-AA53-4009-BAD4-6F4BC14CBF89}" type="pres">
      <dgm:prSet presAssocID="{2D484AE1-E6F4-4A9D-9960-80457209CFA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68ECD0-5B40-4D23-B461-10EC43F04C1F}" type="pres">
      <dgm:prSet presAssocID="{2D484AE1-E6F4-4A9D-9960-80457209CFA6}" presName="matrix" presStyleCnt="0"/>
      <dgm:spPr/>
    </dgm:pt>
    <dgm:pt modelId="{0817B0D6-78AC-4730-8E2B-0590EC01EC66}" type="pres">
      <dgm:prSet presAssocID="{2D484AE1-E6F4-4A9D-9960-80457209CFA6}" presName="tile1" presStyleLbl="node1" presStyleIdx="0" presStyleCnt="4"/>
      <dgm:spPr/>
      <dgm:t>
        <a:bodyPr/>
        <a:lstStyle/>
        <a:p>
          <a:endParaRPr lang="en-GB"/>
        </a:p>
      </dgm:t>
    </dgm:pt>
    <dgm:pt modelId="{154CF364-7833-4249-A457-E48CD32D4F9C}" type="pres">
      <dgm:prSet presAssocID="{2D484AE1-E6F4-4A9D-9960-80457209CFA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0CA8D3-A987-4FC6-8756-F44916EF6335}" type="pres">
      <dgm:prSet presAssocID="{2D484AE1-E6F4-4A9D-9960-80457209CFA6}" presName="tile2" presStyleLbl="node1" presStyleIdx="1" presStyleCnt="4"/>
      <dgm:spPr/>
      <dgm:t>
        <a:bodyPr/>
        <a:lstStyle/>
        <a:p>
          <a:endParaRPr lang="en-GB"/>
        </a:p>
      </dgm:t>
    </dgm:pt>
    <dgm:pt modelId="{89E87492-362D-4332-9AE3-C24E5F61ED0F}" type="pres">
      <dgm:prSet presAssocID="{2D484AE1-E6F4-4A9D-9960-80457209CFA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D739B0-4AF5-4A23-8699-2CE770C2E7DB}" type="pres">
      <dgm:prSet presAssocID="{2D484AE1-E6F4-4A9D-9960-80457209CFA6}" presName="tile3" presStyleLbl="node1" presStyleIdx="2" presStyleCnt="4"/>
      <dgm:spPr/>
      <dgm:t>
        <a:bodyPr/>
        <a:lstStyle/>
        <a:p>
          <a:endParaRPr lang="en-GB"/>
        </a:p>
      </dgm:t>
    </dgm:pt>
    <dgm:pt modelId="{2B3EC2F5-57A1-4897-9BD1-8BF0AA492C40}" type="pres">
      <dgm:prSet presAssocID="{2D484AE1-E6F4-4A9D-9960-80457209CFA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76921D-4051-43BB-9DA3-24C978497E6F}" type="pres">
      <dgm:prSet presAssocID="{2D484AE1-E6F4-4A9D-9960-80457209CFA6}" presName="tile4" presStyleLbl="node1" presStyleIdx="3" presStyleCnt="4"/>
      <dgm:spPr/>
      <dgm:t>
        <a:bodyPr/>
        <a:lstStyle/>
        <a:p>
          <a:endParaRPr lang="es-AR"/>
        </a:p>
      </dgm:t>
    </dgm:pt>
    <dgm:pt modelId="{92677DCB-7F03-4C97-8815-A3677D0BCFFC}" type="pres">
      <dgm:prSet presAssocID="{2D484AE1-E6F4-4A9D-9960-80457209CFA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9388B2-20E6-4A43-B2D3-0C2D61B2A7FB}" type="pres">
      <dgm:prSet presAssocID="{2D484AE1-E6F4-4A9D-9960-80457209CFA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BB8F28E6-AABE-4E02-AA91-349A663F9EEA}" srcId="{0B135E9E-147F-45E1-A9CA-7EBB0FF34E29}" destId="{7D7C4367-E9A1-4BCA-B289-3D56D975BF42}" srcOrd="3" destOrd="0" parTransId="{DD5EF95F-24E8-498F-ACAD-F696651F3CE7}" sibTransId="{ADBCC500-1D5C-47CA-AF92-04E81217A147}"/>
    <dgm:cxn modelId="{93448285-69A5-4D3E-A534-829395113555}" type="presOf" srcId="{383722F7-EC9B-4489-AF99-C61A2A8A4F02}" destId="{154CF364-7833-4249-A457-E48CD32D4F9C}" srcOrd="1" destOrd="0" presId="urn:microsoft.com/office/officeart/2005/8/layout/matrix1"/>
    <dgm:cxn modelId="{BD848586-9053-4416-BB60-6D5CE947026E}" type="presOf" srcId="{0B135E9E-147F-45E1-A9CA-7EBB0FF34E29}" destId="{D99388B2-20E6-4A43-B2D3-0C2D61B2A7FB}" srcOrd="0" destOrd="0" presId="urn:microsoft.com/office/officeart/2005/8/layout/matrix1"/>
    <dgm:cxn modelId="{BCBCF885-031F-4BE2-B1D8-B4A134D440A4}" srcId="{0B135E9E-147F-45E1-A9CA-7EBB0FF34E29}" destId="{5345A11B-C2EF-47A0-AB6D-72C5C0A9CACA}" srcOrd="1" destOrd="0" parTransId="{37183347-E0FE-454A-8849-C338206D2D19}" sibTransId="{9FE505DC-E32E-48AA-AA87-E161FA9E37C7}"/>
    <dgm:cxn modelId="{9404955F-4A8C-40D0-9A02-79C10E2E9CBA}" srcId="{0B135E9E-147F-45E1-A9CA-7EBB0FF34E29}" destId="{383722F7-EC9B-4489-AF99-C61A2A8A4F02}" srcOrd="0" destOrd="0" parTransId="{A00C44FB-8BA5-4EF7-B88B-B10FA6BE6A20}" sibTransId="{CD05FD01-35C7-4AAB-91DA-A85989A95F17}"/>
    <dgm:cxn modelId="{711C08D8-9AB4-4B2D-BEFA-CAF8D1989F34}" srcId="{0B135E9E-147F-45E1-A9CA-7EBB0FF34E29}" destId="{F0CC2348-B39C-4F96-8385-D7C3C389BF11}" srcOrd="2" destOrd="0" parTransId="{38ECEAEC-E7C3-409F-AAE2-F261675748B0}" sibTransId="{DCBF9EAC-BA37-4346-BB2D-88E3F501758F}"/>
    <dgm:cxn modelId="{7E9E6F67-B87F-4E5A-ABDA-49D2166E29A8}" type="presOf" srcId="{F0CC2348-B39C-4F96-8385-D7C3C389BF11}" destId="{2B3EC2F5-57A1-4897-9BD1-8BF0AA492C40}" srcOrd="1" destOrd="0" presId="urn:microsoft.com/office/officeart/2005/8/layout/matrix1"/>
    <dgm:cxn modelId="{AE6E959B-2CBD-45BB-B682-2175DB805DE9}" srcId="{2D484AE1-E6F4-4A9D-9960-80457209CFA6}" destId="{0B135E9E-147F-45E1-A9CA-7EBB0FF34E29}" srcOrd="0" destOrd="0" parTransId="{B51F349F-0CBD-41DF-AFDB-7399C32B2600}" sibTransId="{4732804F-6759-4E9B-B6F0-269B8F2A67C1}"/>
    <dgm:cxn modelId="{3B7B9E15-C063-42F8-9662-B10E861F003A}" type="presOf" srcId="{5345A11B-C2EF-47A0-AB6D-72C5C0A9CACA}" destId="{89E87492-362D-4332-9AE3-C24E5F61ED0F}" srcOrd="1" destOrd="0" presId="urn:microsoft.com/office/officeart/2005/8/layout/matrix1"/>
    <dgm:cxn modelId="{056A86A8-E5A5-4D30-AC13-E55D1955A7CE}" type="presOf" srcId="{7D7C4367-E9A1-4BCA-B289-3D56D975BF42}" destId="{92677DCB-7F03-4C97-8815-A3677D0BCFFC}" srcOrd="1" destOrd="0" presId="urn:microsoft.com/office/officeart/2005/8/layout/matrix1"/>
    <dgm:cxn modelId="{C8AC7FCE-939D-4DCB-911A-FE034C8940C9}" type="presOf" srcId="{7D7C4367-E9A1-4BCA-B289-3D56D975BF42}" destId="{B376921D-4051-43BB-9DA3-24C978497E6F}" srcOrd="0" destOrd="0" presId="urn:microsoft.com/office/officeart/2005/8/layout/matrix1"/>
    <dgm:cxn modelId="{33CA1C76-772E-4E90-98D2-D94762B2168B}" type="presOf" srcId="{2D484AE1-E6F4-4A9D-9960-80457209CFA6}" destId="{7B888AB4-AA53-4009-BAD4-6F4BC14CBF89}" srcOrd="0" destOrd="0" presId="urn:microsoft.com/office/officeart/2005/8/layout/matrix1"/>
    <dgm:cxn modelId="{301130BB-BB99-4954-A9B5-815405C36F82}" type="presOf" srcId="{5345A11B-C2EF-47A0-AB6D-72C5C0A9CACA}" destId="{970CA8D3-A987-4FC6-8756-F44916EF6335}" srcOrd="0" destOrd="0" presId="urn:microsoft.com/office/officeart/2005/8/layout/matrix1"/>
    <dgm:cxn modelId="{A68EE78B-5653-4F32-A20F-BBE3AF8D79F5}" type="presOf" srcId="{383722F7-EC9B-4489-AF99-C61A2A8A4F02}" destId="{0817B0D6-78AC-4730-8E2B-0590EC01EC66}" srcOrd="0" destOrd="0" presId="urn:microsoft.com/office/officeart/2005/8/layout/matrix1"/>
    <dgm:cxn modelId="{D667B847-26B6-4B3B-8DA4-34F7320D26BB}" type="presOf" srcId="{F0CC2348-B39C-4F96-8385-D7C3C389BF11}" destId="{E8D739B0-4AF5-4A23-8699-2CE770C2E7DB}" srcOrd="0" destOrd="0" presId="urn:microsoft.com/office/officeart/2005/8/layout/matrix1"/>
    <dgm:cxn modelId="{5CFC1C23-91D5-449D-8B80-E51B53499AE0}" type="presParOf" srcId="{7B888AB4-AA53-4009-BAD4-6F4BC14CBF89}" destId="{3268ECD0-5B40-4D23-B461-10EC43F04C1F}" srcOrd="0" destOrd="0" presId="urn:microsoft.com/office/officeart/2005/8/layout/matrix1"/>
    <dgm:cxn modelId="{5E86C822-825D-4DAD-9B66-0C994F6BBB26}" type="presParOf" srcId="{3268ECD0-5B40-4D23-B461-10EC43F04C1F}" destId="{0817B0D6-78AC-4730-8E2B-0590EC01EC66}" srcOrd="0" destOrd="0" presId="urn:microsoft.com/office/officeart/2005/8/layout/matrix1"/>
    <dgm:cxn modelId="{9055E05F-A590-4023-9EF5-484A9243DBF2}" type="presParOf" srcId="{3268ECD0-5B40-4D23-B461-10EC43F04C1F}" destId="{154CF364-7833-4249-A457-E48CD32D4F9C}" srcOrd="1" destOrd="0" presId="urn:microsoft.com/office/officeart/2005/8/layout/matrix1"/>
    <dgm:cxn modelId="{78F5F7F2-3948-4261-8AA2-650C27B20055}" type="presParOf" srcId="{3268ECD0-5B40-4D23-B461-10EC43F04C1F}" destId="{970CA8D3-A987-4FC6-8756-F44916EF6335}" srcOrd="2" destOrd="0" presId="urn:microsoft.com/office/officeart/2005/8/layout/matrix1"/>
    <dgm:cxn modelId="{5552FCD6-0E6F-4750-B556-6DF03C973668}" type="presParOf" srcId="{3268ECD0-5B40-4D23-B461-10EC43F04C1F}" destId="{89E87492-362D-4332-9AE3-C24E5F61ED0F}" srcOrd="3" destOrd="0" presId="urn:microsoft.com/office/officeart/2005/8/layout/matrix1"/>
    <dgm:cxn modelId="{85B451CC-3FE1-4A3A-8905-6DF423E63684}" type="presParOf" srcId="{3268ECD0-5B40-4D23-B461-10EC43F04C1F}" destId="{E8D739B0-4AF5-4A23-8699-2CE770C2E7DB}" srcOrd="4" destOrd="0" presId="urn:microsoft.com/office/officeart/2005/8/layout/matrix1"/>
    <dgm:cxn modelId="{82FB5110-92D7-41E5-9FFC-A21A9A13A9EE}" type="presParOf" srcId="{3268ECD0-5B40-4D23-B461-10EC43F04C1F}" destId="{2B3EC2F5-57A1-4897-9BD1-8BF0AA492C40}" srcOrd="5" destOrd="0" presId="urn:microsoft.com/office/officeart/2005/8/layout/matrix1"/>
    <dgm:cxn modelId="{CE0ADCDC-2153-4E09-B306-C56ABF0521F7}" type="presParOf" srcId="{3268ECD0-5B40-4D23-B461-10EC43F04C1F}" destId="{B376921D-4051-43BB-9DA3-24C978497E6F}" srcOrd="6" destOrd="0" presId="urn:microsoft.com/office/officeart/2005/8/layout/matrix1"/>
    <dgm:cxn modelId="{A155F84C-B23C-4207-8A17-8DACC4A77A4B}" type="presParOf" srcId="{3268ECD0-5B40-4D23-B461-10EC43F04C1F}" destId="{92677DCB-7F03-4C97-8815-A3677D0BCFFC}" srcOrd="7" destOrd="0" presId="urn:microsoft.com/office/officeart/2005/8/layout/matrix1"/>
    <dgm:cxn modelId="{FC257E92-DDA9-463B-9DAF-6029A9505153}" type="presParOf" srcId="{7B888AB4-AA53-4009-BAD4-6F4BC14CBF89}" destId="{D99388B2-20E6-4A43-B2D3-0C2D61B2A7F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B86EB5-66B1-44EB-9C3F-38C7EF342E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9F764CA-8E2D-4A13-9CCE-08F49B6632F5}">
      <dgm:prSet phldrT="[Texto]"/>
      <dgm:spPr/>
      <dgm:t>
        <a:bodyPr/>
        <a:lstStyle/>
        <a:p>
          <a:r>
            <a:rPr lang="es-AR" dirty="0" smtClean="0"/>
            <a:t>TESIS</a:t>
          </a:r>
          <a:endParaRPr lang="es-AR" dirty="0"/>
        </a:p>
      </dgm:t>
    </dgm:pt>
    <dgm:pt modelId="{DA0B047D-0F9A-4427-B502-CA5F5072405E}" type="parTrans" cxnId="{9CAB100B-95B0-4CBB-B8D2-8CABCD9954DC}">
      <dgm:prSet/>
      <dgm:spPr/>
      <dgm:t>
        <a:bodyPr/>
        <a:lstStyle/>
        <a:p>
          <a:endParaRPr lang="es-AR"/>
        </a:p>
      </dgm:t>
    </dgm:pt>
    <dgm:pt modelId="{74B24FBF-14EF-41D1-B62C-672B3DCC3D90}" type="sibTrans" cxnId="{9CAB100B-95B0-4CBB-B8D2-8CABCD9954DC}">
      <dgm:prSet/>
      <dgm:spPr/>
      <dgm:t>
        <a:bodyPr/>
        <a:lstStyle/>
        <a:p>
          <a:endParaRPr lang="es-AR"/>
        </a:p>
      </dgm:t>
    </dgm:pt>
    <dgm:pt modelId="{2C1F47A9-E426-4A0B-9B4C-CA8DD8399F04}">
      <dgm:prSet phldrT="[Texto]"/>
      <dgm:spPr/>
      <dgm:t>
        <a:bodyPr/>
        <a:lstStyle/>
        <a:p>
          <a:r>
            <a:rPr lang="es-AR" dirty="0" smtClean="0"/>
            <a:t>Proyecto aprobado</a:t>
          </a:r>
          <a:endParaRPr lang="es-AR" dirty="0"/>
        </a:p>
      </dgm:t>
    </dgm:pt>
    <dgm:pt modelId="{E00E934C-8B50-4DB9-8EFB-5BE4DA642DBC}" type="parTrans" cxnId="{3B77E9AA-5C10-4088-B08F-DF0975D607CB}">
      <dgm:prSet/>
      <dgm:spPr/>
      <dgm:t>
        <a:bodyPr/>
        <a:lstStyle/>
        <a:p>
          <a:endParaRPr lang="es-AR"/>
        </a:p>
      </dgm:t>
    </dgm:pt>
    <dgm:pt modelId="{75CE51ED-DCD6-4C8F-98AD-793E57A51BAB}" type="sibTrans" cxnId="{3B77E9AA-5C10-4088-B08F-DF0975D607CB}">
      <dgm:prSet/>
      <dgm:spPr/>
      <dgm:t>
        <a:bodyPr/>
        <a:lstStyle/>
        <a:p>
          <a:endParaRPr lang="es-AR"/>
        </a:p>
      </dgm:t>
    </dgm:pt>
    <dgm:pt modelId="{5649F52B-35F8-40F1-9457-B48E9FF49DF6}">
      <dgm:prSet phldrT="[Texto]"/>
      <dgm:spPr/>
      <dgm:t>
        <a:bodyPr/>
        <a:lstStyle/>
        <a:p>
          <a:r>
            <a:rPr lang="es-AR" dirty="0" smtClean="0"/>
            <a:t>Proyecto revisado</a:t>
          </a:r>
          <a:endParaRPr lang="es-AR" dirty="0"/>
        </a:p>
      </dgm:t>
    </dgm:pt>
    <dgm:pt modelId="{087D315F-8AFF-4841-A1BE-61929FFDA807}" type="parTrans" cxnId="{D6A1A909-D282-4BCF-9149-5F1DC9F5C418}">
      <dgm:prSet/>
      <dgm:spPr/>
      <dgm:t>
        <a:bodyPr/>
        <a:lstStyle/>
        <a:p>
          <a:endParaRPr lang="es-AR"/>
        </a:p>
      </dgm:t>
    </dgm:pt>
    <dgm:pt modelId="{0D45CC99-24FF-4BCF-9799-1AACB9FA17D8}" type="sibTrans" cxnId="{D6A1A909-D282-4BCF-9149-5F1DC9F5C418}">
      <dgm:prSet/>
      <dgm:spPr/>
      <dgm:t>
        <a:bodyPr/>
        <a:lstStyle/>
        <a:p>
          <a:endParaRPr lang="es-AR"/>
        </a:p>
      </dgm:t>
    </dgm:pt>
    <dgm:pt modelId="{F542C419-BE32-407E-AD38-7416D294D874}" type="pres">
      <dgm:prSet presAssocID="{D2B86EB5-66B1-44EB-9C3F-38C7EF342E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B56C1E6-C659-4394-A3E2-165E34FE6054}" type="pres">
      <dgm:prSet presAssocID="{99F764CA-8E2D-4A13-9CCE-08F49B6632F5}" presName="hierRoot1" presStyleCnt="0">
        <dgm:presLayoutVars>
          <dgm:hierBranch val="init"/>
        </dgm:presLayoutVars>
      </dgm:prSet>
      <dgm:spPr/>
    </dgm:pt>
    <dgm:pt modelId="{937F1C33-D621-45B7-8A98-EA744D629D89}" type="pres">
      <dgm:prSet presAssocID="{99F764CA-8E2D-4A13-9CCE-08F49B6632F5}" presName="rootComposite1" presStyleCnt="0"/>
      <dgm:spPr/>
    </dgm:pt>
    <dgm:pt modelId="{38CF2CC3-E008-4838-9DE0-DBBF3C4B561D}" type="pres">
      <dgm:prSet presAssocID="{99F764CA-8E2D-4A13-9CCE-08F49B6632F5}" presName="rootText1" presStyleLbl="node0" presStyleIdx="0" presStyleCnt="1" custLinFactNeighborX="-23607" custLinFactNeighborY="11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FF4D8C-4F8E-4E73-9A72-19D103EF4670}" type="pres">
      <dgm:prSet presAssocID="{99F764CA-8E2D-4A13-9CCE-08F49B6632F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B29C5C8-3A59-470D-9971-06A90FA9EC7B}" type="pres">
      <dgm:prSet presAssocID="{99F764CA-8E2D-4A13-9CCE-08F49B6632F5}" presName="hierChild2" presStyleCnt="0"/>
      <dgm:spPr/>
    </dgm:pt>
    <dgm:pt modelId="{744845C6-A028-41E6-9A68-26078F17EA02}" type="pres">
      <dgm:prSet presAssocID="{E00E934C-8B50-4DB9-8EFB-5BE4DA642DBC}" presName="Name37" presStyleLbl="parChTrans1D2" presStyleIdx="0" presStyleCnt="2"/>
      <dgm:spPr/>
      <dgm:t>
        <a:bodyPr/>
        <a:lstStyle/>
        <a:p>
          <a:endParaRPr lang="en-GB"/>
        </a:p>
      </dgm:t>
    </dgm:pt>
    <dgm:pt modelId="{7DE7DBC4-C642-4555-B6DA-9F365E174DD0}" type="pres">
      <dgm:prSet presAssocID="{2C1F47A9-E426-4A0B-9B4C-CA8DD8399F04}" presName="hierRoot2" presStyleCnt="0">
        <dgm:presLayoutVars>
          <dgm:hierBranch val="init"/>
        </dgm:presLayoutVars>
      </dgm:prSet>
      <dgm:spPr/>
    </dgm:pt>
    <dgm:pt modelId="{772B1D1D-8EEA-42CD-8F38-D13173CC4BA9}" type="pres">
      <dgm:prSet presAssocID="{2C1F47A9-E426-4A0B-9B4C-CA8DD8399F04}" presName="rootComposite" presStyleCnt="0"/>
      <dgm:spPr/>
    </dgm:pt>
    <dgm:pt modelId="{571536B8-6FAF-4D07-A631-B4091C064AE0}" type="pres">
      <dgm:prSet presAssocID="{2C1F47A9-E426-4A0B-9B4C-CA8DD8399F0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B5EB23E-7A6D-415C-9B64-50E2B260A710}" type="pres">
      <dgm:prSet presAssocID="{2C1F47A9-E426-4A0B-9B4C-CA8DD8399F04}" presName="rootConnector" presStyleLbl="node2" presStyleIdx="0" presStyleCnt="2"/>
      <dgm:spPr/>
      <dgm:t>
        <a:bodyPr/>
        <a:lstStyle/>
        <a:p>
          <a:endParaRPr lang="en-GB"/>
        </a:p>
      </dgm:t>
    </dgm:pt>
    <dgm:pt modelId="{51069F74-CF04-4005-BC3C-36C5CE182AF4}" type="pres">
      <dgm:prSet presAssocID="{2C1F47A9-E426-4A0B-9B4C-CA8DD8399F04}" presName="hierChild4" presStyleCnt="0"/>
      <dgm:spPr/>
    </dgm:pt>
    <dgm:pt modelId="{F5413316-59FF-476C-9976-5FEE8A2F2510}" type="pres">
      <dgm:prSet presAssocID="{2C1F47A9-E426-4A0B-9B4C-CA8DD8399F04}" presName="hierChild5" presStyleCnt="0"/>
      <dgm:spPr/>
    </dgm:pt>
    <dgm:pt modelId="{3E6D3555-9226-4F05-92D0-564EEFD8AB53}" type="pres">
      <dgm:prSet presAssocID="{087D315F-8AFF-4841-A1BE-61929FFDA807}" presName="Name37" presStyleLbl="parChTrans1D2" presStyleIdx="1" presStyleCnt="2"/>
      <dgm:spPr/>
      <dgm:t>
        <a:bodyPr/>
        <a:lstStyle/>
        <a:p>
          <a:endParaRPr lang="en-GB"/>
        </a:p>
      </dgm:t>
    </dgm:pt>
    <dgm:pt modelId="{D92F872F-D8EC-4ED0-8FD3-7A55730F0BD3}" type="pres">
      <dgm:prSet presAssocID="{5649F52B-35F8-40F1-9457-B48E9FF49DF6}" presName="hierRoot2" presStyleCnt="0">
        <dgm:presLayoutVars>
          <dgm:hierBranch val="init"/>
        </dgm:presLayoutVars>
      </dgm:prSet>
      <dgm:spPr/>
    </dgm:pt>
    <dgm:pt modelId="{F05710A4-94DE-436A-B150-8DBBFDE63478}" type="pres">
      <dgm:prSet presAssocID="{5649F52B-35F8-40F1-9457-B48E9FF49DF6}" presName="rootComposite" presStyleCnt="0"/>
      <dgm:spPr/>
    </dgm:pt>
    <dgm:pt modelId="{F53D14FF-79E9-4CF0-AD80-650C97E68109}" type="pres">
      <dgm:prSet presAssocID="{5649F52B-35F8-40F1-9457-B48E9FF49DF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250AFE4-68C2-41D2-9D69-4D1C3AA65C1E}" type="pres">
      <dgm:prSet presAssocID="{5649F52B-35F8-40F1-9457-B48E9FF49DF6}" presName="rootConnector" presStyleLbl="node2" presStyleIdx="1" presStyleCnt="2"/>
      <dgm:spPr/>
      <dgm:t>
        <a:bodyPr/>
        <a:lstStyle/>
        <a:p>
          <a:endParaRPr lang="en-GB"/>
        </a:p>
      </dgm:t>
    </dgm:pt>
    <dgm:pt modelId="{29933708-7AA3-476F-9B8F-B0A3C7976BAF}" type="pres">
      <dgm:prSet presAssocID="{5649F52B-35F8-40F1-9457-B48E9FF49DF6}" presName="hierChild4" presStyleCnt="0"/>
      <dgm:spPr/>
    </dgm:pt>
    <dgm:pt modelId="{1FDC9E5B-C97C-4044-970C-849B4FFE396E}" type="pres">
      <dgm:prSet presAssocID="{5649F52B-35F8-40F1-9457-B48E9FF49DF6}" presName="hierChild5" presStyleCnt="0"/>
      <dgm:spPr/>
    </dgm:pt>
    <dgm:pt modelId="{B98FA498-CDEB-4391-A884-72A75BB47B49}" type="pres">
      <dgm:prSet presAssocID="{99F764CA-8E2D-4A13-9CCE-08F49B6632F5}" presName="hierChild3" presStyleCnt="0"/>
      <dgm:spPr/>
    </dgm:pt>
  </dgm:ptLst>
  <dgm:cxnLst>
    <dgm:cxn modelId="{253B85E7-FCC0-4DB5-BF21-1086AAA45EC6}" type="presOf" srcId="{D2B86EB5-66B1-44EB-9C3F-38C7EF342EFB}" destId="{F542C419-BE32-407E-AD38-7416D294D874}" srcOrd="0" destOrd="0" presId="urn:microsoft.com/office/officeart/2005/8/layout/orgChart1"/>
    <dgm:cxn modelId="{D6A1A909-D282-4BCF-9149-5F1DC9F5C418}" srcId="{99F764CA-8E2D-4A13-9CCE-08F49B6632F5}" destId="{5649F52B-35F8-40F1-9457-B48E9FF49DF6}" srcOrd="1" destOrd="0" parTransId="{087D315F-8AFF-4841-A1BE-61929FFDA807}" sibTransId="{0D45CC99-24FF-4BCF-9799-1AACB9FA17D8}"/>
    <dgm:cxn modelId="{9CAB100B-95B0-4CBB-B8D2-8CABCD9954DC}" srcId="{D2B86EB5-66B1-44EB-9C3F-38C7EF342EFB}" destId="{99F764CA-8E2D-4A13-9CCE-08F49B6632F5}" srcOrd="0" destOrd="0" parTransId="{DA0B047D-0F9A-4427-B502-CA5F5072405E}" sibTransId="{74B24FBF-14EF-41D1-B62C-672B3DCC3D90}"/>
    <dgm:cxn modelId="{7A9D6165-3C0F-4F0C-9BDA-FE82D85E31B6}" type="presOf" srcId="{2C1F47A9-E426-4A0B-9B4C-CA8DD8399F04}" destId="{AB5EB23E-7A6D-415C-9B64-50E2B260A710}" srcOrd="1" destOrd="0" presId="urn:microsoft.com/office/officeart/2005/8/layout/orgChart1"/>
    <dgm:cxn modelId="{A9328DBA-DB9D-4B4F-B4CF-6E9ECAB6F3A6}" type="presOf" srcId="{5649F52B-35F8-40F1-9457-B48E9FF49DF6}" destId="{6250AFE4-68C2-41D2-9D69-4D1C3AA65C1E}" srcOrd="1" destOrd="0" presId="urn:microsoft.com/office/officeart/2005/8/layout/orgChart1"/>
    <dgm:cxn modelId="{DFCBBE2C-2814-4B5A-8123-B0D66F54F443}" type="presOf" srcId="{99F764CA-8E2D-4A13-9CCE-08F49B6632F5}" destId="{1FFF4D8C-4F8E-4E73-9A72-19D103EF4670}" srcOrd="1" destOrd="0" presId="urn:microsoft.com/office/officeart/2005/8/layout/orgChart1"/>
    <dgm:cxn modelId="{1B91937C-D46D-4506-A21B-4B0970A047C5}" type="presOf" srcId="{2C1F47A9-E426-4A0B-9B4C-CA8DD8399F04}" destId="{571536B8-6FAF-4D07-A631-B4091C064AE0}" srcOrd="0" destOrd="0" presId="urn:microsoft.com/office/officeart/2005/8/layout/orgChart1"/>
    <dgm:cxn modelId="{63782DF7-BAE7-4241-84C2-D2B762524529}" type="presOf" srcId="{99F764CA-8E2D-4A13-9CCE-08F49B6632F5}" destId="{38CF2CC3-E008-4838-9DE0-DBBF3C4B561D}" srcOrd="0" destOrd="0" presId="urn:microsoft.com/office/officeart/2005/8/layout/orgChart1"/>
    <dgm:cxn modelId="{267B9E83-1F0A-4A82-848D-D9CB087C9A00}" type="presOf" srcId="{5649F52B-35F8-40F1-9457-B48E9FF49DF6}" destId="{F53D14FF-79E9-4CF0-AD80-650C97E68109}" srcOrd="0" destOrd="0" presId="urn:microsoft.com/office/officeart/2005/8/layout/orgChart1"/>
    <dgm:cxn modelId="{34B55111-5FE5-4638-A4C0-AAA02F16B423}" type="presOf" srcId="{E00E934C-8B50-4DB9-8EFB-5BE4DA642DBC}" destId="{744845C6-A028-41E6-9A68-26078F17EA02}" srcOrd="0" destOrd="0" presId="urn:microsoft.com/office/officeart/2005/8/layout/orgChart1"/>
    <dgm:cxn modelId="{2DABBC1C-0F83-4B6A-9B48-DAFE8E5C4E49}" type="presOf" srcId="{087D315F-8AFF-4841-A1BE-61929FFDA807}" destId="{3E6D3555-9226-4F05-92D0-564EEFD8AB53}" srcOrd="0" destOrd="0" presId="urn:microsoft.com/office/officeart/2005/8/layout/orgChart1"/>
    <dgm:cxn modelId="{3B77E9AA-5C10-4088-B08F-DF0975D607CB}" srcId="{99F764CA-8E2D-4A13-9CCE-08F49B6632F5}" destId="{2C1F47A9-E426-4A0B-9B4C-CA8DD8399F04}" srcOrd="0" destOrd="0" parTransId="{E00E934C-8B50-4DB9-8EFB-5BE4DA642DBC}" sibTransId="{75CE51ED-DCD6-4C8F-98AD-793E57A51BAB}"/>
    <dgm:cxn modelId="{212FFD85-C762-4FDE-AEC1-B00D77475220}" type="presParOf" srcId="{F542C419-BE32-407E-AD38-7416D294D874}" destId="{FB56C1E6-C659-4394-A3E2-165E34FE6054}" srcOrd="0" destOrd="0" presId="urn:microsoft.com/office/officeart/2005/8/layout/orgChart1"/>
    <dgm:cxn modelId="{64A1D77C-88EA-4C2A-AE81-F1F33F93822F}" type="presParOf" srcId="{FB56C1E6-C659-4394-A3E2-165E34FE6054}" destId="{937F1C33-D621-45B7-8A98-EA744D629D89}" srcOrd="0" destOrd="0" presId="urn:microsoft.com/office/officeart/2005/8/layout/orgChart1"/>
    <dgm:cxn modelId="{33F717BC-EBDA-464A-84F2-DD7A89426B43}" type="presParOf" srcId="{937F1C33-D621-45B7-8A98-EA744D629D89}" destId="{38CF2CC3-E008-4838-9DE0-DBBF3C4B561D}" srcOrd="0" destOrd="0" presId="urn:microsoft.com/office/officeart/2005/8/layout/orgChart1"/>
    <dgm:cxn modelId="{8509BF06-BC70-4D5C-90F7-5019E13D4C99}" type="presParOf" srcId="{937F1C33-D621-45B7-8A98-EA744D629D89}" destId="{1FFF4D8C-4F8E-4E73-9A72-19D103EF4670}" srcOrd="1" destOrd="0" presId="urn:microsoft.com/office/officeart/2005/8/layout/orgChart1"/>
    <dgm:cxn modelId="{35BF0A12-83D0-46D1-8E1D-7F94C712A127}" type="presParOf" srcId="{FB56C1E6-C659-4394-A3E2-165E34FE6054}" destId="{2B29C5C8-3A59-470D-9971-06A90FA9EC7B}" srcOrd="1" destOrd="0" presId="urn:microsoft.com/office/officeart/2005/8/layout/orgChart1"/>
    <dgm:cxn modelId="{7091E7B3-84CC-4F4B-8B68-29D2FCD88423}" type="presParOf" srcId="{2B29C5C8-3A59-470D-9971-06A90FA9EC7B}" destId="{744845C6-A028-41E6-9A68-26078F17EA02}" srcOrd="0" destOrd="0" presId="urn:microsoft.com/office/officeart/2005/8/layout/orgChart1"/>
    <dgm:cxn modelId="{81829F6E-0710-45A6-988B-C1B5EEAC722C}" type="presParOf" srcId="{2B29C5C8-3A59-470D-9971-06A90FA9EC7B}" destId="{7DE7DBC4-C642-4555-B6DA-9F365E174DD0}" srcOrd="1" destOrd="0" presId="urn:microsoft.com/office/officeart/2005/8/layout/orgChart1"/>
    <dgm:cxn modelId="{05543968-92A3-4849-960F-16D724A572CD}" type="presParOf" srcId="{7DE7DBC4-C642-4555-B6DA-9F365E174DD0}" destId="{772B1D1D-8EEA-42CD-8F38-D13173CC4BA9}" srcOrd="0" destOrd="0" presId="urn:microsoft.com/office/officeart/2005/8/layout/orgChart1"/>
    <dgm:cxn modelId="{07750D52-23E8-4B15-9208-4A1DAFD53EC0}" type="presParOf" srcId="{772B1D1D-8EEA-42CD-8F38-D13173CC4BA9}" destId="{571536B8-6FAF-4D07-A631-B4091C064AE0}" srcOrd="0" destOrd="0" presId="urn:microsoft.com/office/officeart/2005/8/layout/orgChart1"/>
    <dgm:cxn modelId="{121CC387-D886-4670-9F18-751D857E7DA5}" type="presParOf" srcId="{772B1D1D-8EEA-42CD-8F38-D13173CC4BA9}" destId="{AB5EB23E-7A6D-415C-9B64-50E2B260A710}" srcOrd="1" destOrd="0" presId="urn:microsoft.com/office/officeart/2005/8/layout/orgChart1"/>
    <dgm:cxn modelId="{815E77EF-B9C3-4B32-BC91-FD948261FFBC}" type="presParOf" srcId="{7DE7DBC4-C642-4555-B6DA-9F365E174DD0}" destId="{51069F74-CF04-4005-BC3C-36C5CE182AF4}" srcOrd="1" destOrd="0" presId="urn:microsoft.com/office/officeart/2005/8/layout/orgChart1"/>
    <dgm:cxn modelId="{5BBF9B64-5526-44CD-B961-92C2D506725A}" type="presParOf" srcId="{7DE7DBC4-C642-4555-B6DA-9F365E174DD0}" destId="{F5413316-59FF-476C-9976-5FEE8A2F2510}" srcOrd="2" destOrd="0" presId="urn:microsoft.com/office/officeart/2005/8/layout/orgChart1"/>
    <dgm:cxn modelId="{5453D215-E26C-44F8-93A9-8CAE54F01BD0}" type="presParOf" srcId="{2B29C5C8-3A59-470D-9971-06A90FA9EC7B}" destId="{3E6D3555-9226-4F05-92D0-564EEFD8AB53}" srcOrd="2" destOrd="0" presId="urn:microsoft.com/office/officeart/2005/8/layout/orgChart1"/>
    <dgm:cxn modelId="{9DCB232A-88B7-49DD-BAE6-0AE4D3A795F1}" type="presParOf" srcId="{2B29C5C8-3A59-470D-9971-06A90FA9EC7B}" destId="{D92F872F-D8EC-4ED0-8FD3-7A55730F0BD3}" srcOrd="3" destOrd="0" presId="urn:microsoft.com/office/officeart/2005/8/layout/orgChart1"/>
    <dgm:cxn modelId="{C8DABAFA-9DDA-4E0E-82B8-5D26563FC65C}" type="presParOf" srcId="{D92F872F-D8EC-4ED0-8FD3-7A55730F0BD3}" destId="{F05710A4-94DE-436A-B150-8DBBFDE63478}" srcOrd="0" destOrd="0" presId="urn:microsoft.com/office/officeart/2005/8/layout/orgChart1"/>
    <dgm:cxn modelId="{952FBA1C-9978-455E-A21D-3EE91DFDAD18}" type="presParOf" srcId="{F05710A4-94DE-436A-B150-8DBBFDE63478}" destId="{F53D14FF-79E9-4CF0-AD80-650C97E68109}" srcOrd="0" destOrd="0" presId="urn:microsoft.com/office/officeart/2005/8/layout/orgChart1"/>
    <dgm:cxn modelId="{9563038F-891A-4850-89AB-D47203B9148E}" type="presParOf" srcId="{F05710A4-94DE-436A-B150-8DBBFDE63478}" destId="{6250AFE4-68C2-41D2-9D69-4D1C3AA65C1E}" srcOrd="1" destOrd="0" presId="urn:microsoft.com/office/officeart/2005/8/layout/orgChart1"/>
    <dgm:cxn modelId="{DCBD3B67-EFBF-4FA6-942D-2852A2B5B420}" type="presParOf" srcId="{D92F872F-D8EC-4ED0-8FD3-7A55730F0BD3}" destId="{29933708-7AA3-476F-9B8F-B0A3C7976BAF}" srcOrd="1" destOrd="0" presId="urn:microsoft.com/office/officeart/2005/8/layout/orgChart1"/>
    <dgm:cxn modelId="{B4534CBB-DD07-4D83-9F88-403DCFEE17FC}" type="presParOf" srcId="{D92F872F-D8EC-4ED0-8FD3-7A55730F0BD3}" destId="{1FDC9E5B-C97C-4044-970C-849B4FFE396E}" srcOrd="2" destOrd="0" presId="urn:microsoft.com/office/officeart/2005/8/layout/orgChart1"/>
    <dgm:cxn modelId="{9F603715-80C7-447D-863D-984E3141A8D1}" type="presParOf" srcId="{FB56C1E6-C659-4394-A3E2-165E34FE6054}" destId="{B98FA498-CDEB-4391-A884-72A75BB47B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A6DB5-19CD-4602-9FC1-D05233CD7D0C}">
      <dsp:nvSpPr>
        <dsp:cNvPr id="0" name=""/>
        <dsp:cNvSpPr/>
      </dsp:nvSpPr>
      <dsp:spPr>
        <a:xfrm>
          <a:off x="4043" y="2250614"/>
          <a:ext cx="2068208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Tesis</a:t>
          </a:r>
          <a:endParaRPr lang="es-AR" sz="2400" kern="1200" dirty="0"/>
        </a:p>
      </dsp:txBody>
      <dsp:txXfrm>
        <a:off x="4043" y="2250614"/>
        <a:ext cx="2068208" cy="475200"/>
      </dsp:txXfrm>
    </dsp:sp>
    <dsp:sp modelId="{E006B61D-16D0-477B-8C21-64BCA54F486D}">
      <dsp:nvSpPr>
        <dsp:cNvPr id="0" name=""/>
        <dsp:cNvSpPr/>
      </dsp:nvSpPr>
      <dsp:spPr>
        <a:xfrm>
          <a:off x="2072251" y="1894214"/>
          <a:ext cx="413641" cy="11880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E661C-14E4-41BE-B5AC-4FA91461D540}">
      <dsp:nvSpPr>
        <dsp:cNvPr id="0" name=""/>
        <dsp:cNvSpPr/>
      </dsp:nvSpPr>
      <dsp:spPr>
        <a:xfrm>
          <a:off x="2651350" y="1894214"/>
          <a:ext cx="5625526" cy="1188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trabajo pautado y adecuado a un producto específicamente intelectual y científico. </a:t>
          </a:r>
          <a:endParaRPr lang="es-AR" sz="2400" kern="1200" dirty="0"/>
        </a:p>
      </dsp:txBody>
      <dsp:txXfrm>
        <a:off x="2651350" y="1894214"/>
        <a:ext cx="5625526" cy="1188000"/>
      </dsp:txXfrm>
    </dsp:sp>
    <dsp:sp modelId="{39EA5E0F-C9DF-4820-B03C-26F2EE659B2C}">
      <dsp:nvSpPr>
        <dsp:cNvPr id="0" name=""/>
        <dsp:cNvSpPr/>
      </dsp:nvSpPr>
      <dsp:spPr>
        <a:xfrm>
          <a:off x="4043" y="3361664"/>
          <a:ext cx="2068208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Investigación</a:t>
          </a:r>
          <a:endParaRPr lang="es-AR" sz="2400" kern="1200" dirty="0"/>
        </a:p>
      </dsp:txBody>
      <dsp:txXfrm>
        <a:off x="4043" y="3361664"/>
        <a:ext cx="2068208" cy="475200"/>
      </dsp:txXfrm>
    </dsp:sp>
    <dsp:sp modelId="{C5EBAE31-F160-495B-8C03-FDBA1C2A4746}">
      <dsp:nvSpPr>
        <dsp:cNvPr id="0" name=""/>
        <dsp:cNvSpPr/>
      </dsp:nvSpPr>
      <dsp:spPr>
        <a:xfrm>
          <a:off x="2072251" y="3168614"/>
          <a:ext cx="413641" cy="8613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92308-DE5C-4DE7-A3AD-874CF77281FB}">
      <dsp:nvSpPr>
        <dsp:cNvPr id="0" name=""/>
        <dsp:cNvSpPr/>
      </dsp:nvSpPr>
      <dsp:spPr>
        <a:xfrm>
          <a:off x="2651350" y="3168614"/>
          <a:ext cx="5625526" cy="861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conjunto empírico y analítico de fichas de información y datos</a:t>
          </a:r>
          <a:endParaRPr lang="es-AR" sz="2400" kern="1200" dirty="0"/>
        </a:p>
      </dsp:txBody>
      <dsp:txXfrm>
        <a:off x="2651350" y="3168614"/>
        <a:ext cx="5625526" cy="8613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EFFEC-0720-4FC9-B394-E98CB6FB9F04}">
      <dsp:nvSpPr>
        <dsp:cNvPr id="0" name=""/>
        <dsp:cNvSpPr/>
      </dsp:nvSpPr>
      <dsp:spPr>
        <a:xfrm>
          <a:off x="3105817" y="1687911"/>
          <a:ext cx="2018925" cy="1446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MONOGRAFIA</a:t>
          </a:r>
          <a:endParaRPr lang="es-AR" sz="1600" b="1" kern="1200" dirty="0"/>
        </a:p>
      </dsp:txBody>
      <dsp:txXfrm>
        <a:off x="3401482" y="1899781"/>
        <a:ext cx="1427595" cy="1023002"/>
      </dsp:txXfrm>
    </dsp:sp>
    <dsp:sp modelId="{D3B81461-6DCD-4F59-90A1-54A7CF932FBA}">
      <dsp:nvSpPr>
        <dsp:cNvPr id="0" name=""/>
        <dsp:cNvSpPr/>
      </dsp:nvSpPr>
      <dsp:spPr>
        <a:xfrm rot="16200000">
          <a:off x="4068907" y="1396396"/>
          <a:ext cx="92745" cy="413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>
        <a:off x="4082819" y="1492966"/>
        <a:ext cx="64922" cy="247972"/>
      </dsp:txXfrm>
    </dsp:sp>
    <dsp:sp modelId="{44DF497F-79C8-4C07-8E1C-B95F81E8EA72}">
      <dsp:nvSpPr>
        <dsp:cNvPr id="0" name=""/>
        <dsp:cNvSpPr/>
      </dsp:nvSpPr>
      <dsp:spPr>
        <a:xfrm>
          <a:off x="3151619" y="-95816"/>
          <a:ext cx="1927321" cy="1608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Institucional</a:t>
          </a:r>
          <a:endParaRPr lang="es-AR" sz="1600" b="1" kern="1200" dirty="0"/>
        </a:p>
      </dsp:txBody>
      <dsp:txXfrm>
        <a:off x="3433869" y="139778"/>
        <a:ext cx="1362821" cy="1137548"/>
      </dsp:txXfrm>
    </dsp:sp>
    <dsp:sp modelId="{AE40D672-3380-42DD-AA11-4E6DDAB1E761}">
      <dsp:nvSpPr>
        <dsp:cNvPr id="0" name=""/>
        <dsp:cNvSpPr/>
      </dsp:nvSpPr>
      <dsp:spPr>
        <a:xfrm>
          <a:off x="5185804" y="2204639"/>
          <a:ext cx="147102" cy="413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>
        <a:off x="5185804" y="2287297"/>
        <a:ext cx="102971" cy="247972"/>
      </dsp:txXfrm>
    </dsp:sp>
    <dsp:sp modelId="{B952E495-923C-468E-AA5A-63300E454534}">
      <dsp:nvSpPr>
        <dsp:cNvPr id="0" name=""/>
        <dsp:cNvSpPr/>
      </dsp:nvSpPr>
      <dsp:spPr>
        <a:xfrm>
          <a:off x="5402295" y="1768522"/>
          <a:ext cx="1474588" cy="12855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Disciplina</a:t>
          </a:r>
          <a:endParaRPr lang="es-AR" sz="1600" b="1" kern="1200" dirty="0"/>
        </a:p>
      </dsp:txBody>
      <dsp:txXfrm>
        <a:off x="5618243" y="1956782"/>
        <a:ext cx="1042692" cy="909000"/>
      </dsp:txXfrm>
    </dsp:sp>
    <dsp:sp modelId="{3BA45ABF-6C26-4910-B204-B8BBC35DA922}">
      <dsp:nvSpPr>
        <dsp:cNvPr id="0" name=""/>
        <dsp:cNvSpPr/>
      </dsp:nvSpPr>
      <dsp:spPr>
        <a:xfrm rot="5400000">
          <a:off x="4016810" y="3108228"/>
          <a:ext cx="196939" cy="413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>
        <a:off x="4046351" y="3161345"/>
        <a:ext cx="137857" cy="247972"/>
      </dsp:txXfrm>
    </dsp:sp>
    <dsp:sp modelId="{330459C1-D9EA-4FA7-BA7C-98C45062E5BC}">
      <dsp:nvSpPr>
        <dsp:cNvPr id="0" name=""/>
        <dsp:cNvSpPr/>
      </dsp:nvSpPr>
      <dsp:spPr>
        <a:xfrm>
          <a:off x="3215898" y="3506238"/>
          <a:ext cx="1798764" cy="12155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Dirección</a:t>
          </a:r>
          <a:endParaRPr lang="es-AR" sz="1600" b="1" kern="1200" dirty="0"/>
        </a:p>
      </dsp:txBody>
      <dsp:txXfrm>
        <a:off x="3479321" y="3684252"/>
        <a:ext cx="1271918" cy="859525"/>
      </dsp:txXfrm>
    </dsp:sp>
    <dsp:sp modelId="{7005285B-20C6-4F1A-9D4E-921CC94EEE0B}">
      <dsp:nvSpPr>
        <dsp:cNvPr id="0" name=""/>
        <dsp:cNvSpPr/>
      </dsp:nvSpPr>
      <dsp:spPr>
        <a:xfrm rot="10800000">
          <a:off x="2898373" y="2204639"/>
          <a:ext cx="146594" cy="413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 rot="10800000">
        <a:off x="2942351" y="2287297"/>
        <a:ext cx="102616" cy="247972"/>
      </dsp:txXfrm>
    </dsp:sp>
    <dsp:sp modelId="{BC548943-48EF-47E6-ABD7-1CD5395ECEFD}">
      <dsp:nvSpPr>
        <dsp:cNvPr id="0" name=""/>
        <dsp:cNvSpPr/>
      </dsp:nvSpPr>
      <dsp:spPr>
        <a:xfrm>
          <a:off x="1352716" y="1704250"/>
          <a:ext cx="1476508" cy="1414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Curricular</a:t>
          </a:r>
          <a:endParaRPr lang="es-AR" sz="1600" b="1" kern="1200" dirty="0"/>
        </a:p>
      </dsp:txBody>
      <dsp:txXfrm>
        <a:off x="1568946" y="1911335"/>
        <a:ext cx="1044048" cy="9998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6F81F4-67B5-4C99-9E2D-87E35D1B6C5D}">
      <dsp:nvSpPr>
        <dsp:cNvPr id="0" name=""/>
        <dsp:cNvSpPr/>
      </dsp:nvSpPr>
      <dsp:spPr>
        <a:xfrm>
          <a:off x="0" y="130037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Portada y carátula</a:t>
          </a:r>
          <a:endParaRPr lang="es-AR" sz="1400" kern="1200" dirty="0"/>
        </a:p>
      </dsp:txBody>
      <dsp:txXfrm>
        <a:off x="0" y="130037"/>
        <a:ext cx="2055390" cy="277200"/>
      </dsp:txXfrm>
    </dsp:sp>
    <dsp:sp modelId="{0F6CB1EF-D25B-4CE6-AE40-BD1FCB3B827C}">
      <dsp:nvSpPr>
        <dsp:cNvPr id="0" name=""/>
        <dsp:cNvSpPr/>
      </dsp:nvSpPr>
      <dsp:spPr>
        <a:xfrm>
          <a:off x="2055390" y="117043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85BB8-177F-4DB9-9CD4-5D0099C02541}">
      <dsp:nvSpPr>
        <dsp:cNvPr id="0" name=""/>
        <dsp:cNvSpPr/>
      </dsp:nvSpPr>
      <dsp:spPr>
        <a:xfrm>
          <a:off x="2630900" y="117043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institución, tesis, título, estudiante y director. Evaluación y tribunal </a:t>
          </a:r>
          <a:endParaRPr lang="es-AR" sz="1400" kern="1200" dirty="0"/>
        </a:p>
      </dsp:txBody>
      <dsp:txXfrm>
        <a:off x="2630900" y="117043"/>
        <a:ext cx="5590663" cy="303187"/>
      </dsp:txXfrm>
    </dsp:sp>
    <dsp:sp modelId="{2D0B1180-5C69-4F8A-B33F-0EC6F6EEECD9}">
      <dsp:nvSpPr>
        <dsp:cNvPr id="0" name=""/>
        <dsp:cNvSpPr/>
      </dsp:nvSpPr>
      <dsp:spPr>
        <a:xfrm>
          <a:off x="0" y="483624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Agradecimiento</a:t>
          </a:r>
          <a:endParaRPr lang="es-AR" sz="1400" kern="1200" dirty="0"/>
        </a:p>
      </dsp:txBody>
      <dsp:txXfrm>
        <a:off x="0" y="483624"/>
        <a:ext cx="2055390" cy="277200"/>
      </dsp:txXfrm>
    </dsp:sp>
    <dsp:sp modelId="{2CDE04F0-525F-4D70-801E-F821DCF42987}">
      <dsp:nvSpPr>
        <dsp:cNvPr id="0" name=""/>
        <dsp:cNvSpPr/>
      </dsp:nvSpPr>
      <dsp:spPr>
        <a:xfrm>
          <a:off x="2055390" y="470631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7D832-0407-4129-875D-48C469592B82}">
      <dsp:nvSpPr>
        <dsp:cNvPr id="0" name=""/>
        <dsp:cNvSpPr/>
      </dsp:nvSpPr>
      <dsp:spPr>
        <a:xfrm>
          <a:off x="2630900" y="470631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social, profesional, personal. </a:t>
          </a:r>
          <a:endParaRPr lang="es-AR" sz="1400" kern="1200" dirty="0"/>
        </a:p>
      </dsp:txBody>
      <dsp:txXfrm>
        <a:off x="2630900" y="470631"/>
        <a:ext cx="5590663" cy="303187"/>
      </dsp:txXfrm>
    </dsp:sp>
    <dsp:sp modelId="{4BFB2A23-F526-4AE4-B877-5553E15FC025}">
      <dsp:nvSpPr>
        <dsp:cNvPr id="0" name=""/>
        <dsp:cNvSpPr/>
      </dsp:nvSpPr>
      <dsp:spPr>
        <a:xfrm>
          <a:off x="0" y="837212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Prólogo</a:t>
          </a:r>
          <a:endParaRPr lang="es-AR" sz="1400" kern="1200" dirty="0"/>
        </a:p>
      </dsp:txBody>
      <dsp:txXfrm>
        <a:off x="0" y="837212"/>
        <a:ext cx="2057400" cy="277200"/>
      </dsp:txXfrm>
    </dsp:sp>
    <dsp:sp modelId="{CF39DF19-8824-461E-B51B-A81E9CD8F4A3}">
      <dsp:nvSpPr>
        <dsp:cNvPr id="0" name=""/>
        <dsp:cNvSpPr/>
      </dsp:nvSpPr>
      <dsp:spPr>
        <a:xfrm>
          <a:off x="2057399" y="824218"/>
          <a:ext cx="411480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55C37-8D31-4E94-8D06-70D597582791}">
      <dsp:nvSpPr>
        <dsp:cNvPr id="0" name=""/>
        <dsp:cNvSpPr/>
      </dsp:nvSpPr>
      <dsp:spPr>
        <a:xfrm>
          <a:off x="2633471" y="824218"/>
          <a:ext cx="5596128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smtClean="0"/>
            <a:t>resumen </a:t>
          </a:r>
          <a:r>
            <a:rPr lang="es-AR" sz="1400" kern="1200" dirty="0" smtClean="0"/>
            <a:t>destacable</a:t>
          </a:r>
          <a:endParaRPr lang="es-AR" sz="1400" kern="1200" dirty="0"/>
        </a:p>
      </dsp:txBody>
      <dsp:txXfrm>
        <a:off x="2633471" y="824218"/>
        <a:ext cx="5596128" cy="303187"/>
      </dsp:txXfrm>
    </dsp:sp>
    <dsp:sp modelId="{B9DD3299-EA39-47E4-B485-76A091F0752B}">
      <dsp:nvSpPr>
        <dsp:cNvPr id="0" name=""/>
        <dsp:cNvSpPr/>
      </dsp:nvSpPr>
      <dsp:spPr>
        <a:xfrm>
          <a:off x="0" y="1190799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Ponencias</a:t>
          </a:r>
          <a:endParaRPr lang="es-AR" sz="1400" kern="1200" dirty="0"/>
        </a:p>
      </dsp:txBody>
      <dsp:txXfrm>
        <a:off x="0" y="1190799"/>
        <a:ext cx="2057400" cy="277200"/>
      </dsp:txXfrm>
    </dsp:sp>
    <dsp:sp modelId="{06D83A6C-EE91-4D21-9A62-0D2BF909E37D}">
      <dsp:nvSpPr>
        <dsp:cNvPr id="0" name=""/>
        <dsp:cNvSpPr/>
      </dsp:nvSpPr>
      <dsp:spPr>
        <a:xfrm>
          <a:off x="2057399" y="1177806"/>
          <a:ext cx="411480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2D0DE-97D5-4EB0-9278-134D3302E16E}">
      <dsp:nvSpPr>
        <dsp:cNvPr id="0" name=""/>
        <dsp:cNvSpPr/>
      </dsp:nvSpPr>
      <dsp:spPr>
        <a:xfrm>
          <a:off x="2633471" y="1177806"/>
          <a:ext cx="5596128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tema</a:t>
          </a:r>
          <a:endParaRPr lang="es-AR" sz="1400" kern="1200" dirty="0"/>
        </a:p>
      </dsp:txBody>
      <dsp:txXfrm>
        <a:off x="2633471" y="1177806"/>
        <a:ext cx="5596128" cy="303187"/>
      </dsp:txXfrm>
    </dsp:sp>
    <dsp:sp modelId="{E7DA72CA-F2C3-43A6-864F-D56F2C07A749}">
      <dsp:nvSpPr>
        <dsp:cNvPr id="0" name=""/>
        <dsp:cNvSpPr/>
      </dsp:nvSpPr>
      <dsp:spPr>
        <a:xfrm>
          <a:off x="0" y="1544387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Índices y siglas</a:t>
          </a:r>
          <a:endParaRPr lang="es-AR" sz="1400" kern="1200" dirty="0"/>
        </a:p>
      </dsp:txBody>
      <dsp:txXfrm>
        <a:off x="0" y="1544387"/>
        <a:ext cx="2055390" cy="277200"/>
      </dsp:txXfrm>
    </dsp:sp>
    <dsp:sp modelId="{F284BB69-1946-4AAA-80F5-1F222104E600}">
      <dsp:nvSpPr>
        <dsp:cNvPr id="0" name=""/>
        <dsp:cNvSpPr/>
      </dsp:nvSpPr>
      <dsp:spPr>
        <a:xfrm>
          <a:off x="2055390" y="1531393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B9B0B-F7D7-4867-BCCC-8AD5761F2B0A}">
      <dsp:nvSpPr>
        <dsp:cNvPr id="0" name=""/>
        <dsp:cNvSpPr/>
      </dsp:nvSpPr>
      <dsp:spPr>
        <a:xfrm>
          <a:off x="2630900" y="1531393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tesis</a:t>
          </a:r>
          <a:endParaRPr lang="es-AR" sz="1400" kern="1200" dirty="0"/>
        </a:p>
      </dsp:txBody>
      <dsp:txXfrm>
        <a:off x="2630900" y="1531393"/>
        <a:ext cx="5590663" cy="303187"/>
      </dsp:txXfrm>
    </dsp:sp>
    <dsp:sp modelId="{8F58F2C6-A0C3-466A-9457-1D5A70569705}">
      <dsp:nvSpPr>
        <dsp:cNvPr id="0" name=""/>
        <dsp:cNvSpPr/>
      </dsp:nvSpPr>
      <dsp:spPr>
        <a:xfrm>
          <a:off x="0" y="1897974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Resumen:</a:t>
          </a:r>
          <a:endParaRPr lang="es-AR" sz="1400" kern="1200" dirty="0"/>
        </a:p>
      </dsp:txBody>
      <dsp:txXfrm>
        <a:off x="0" y="1897974"/>
        <a:ext cx="2055390" cy="277200"/>
      </dsp:txXfrm>
    </dsp:sp>
    <dsp:sp modelId="{CABED708-8F32-4007-A040-1BB17BAD8372}">
      <dsp:nvSpPr>
        <dsp:cNvPr id="0" name=""/>
        <dsp:cNvSpPr/>
      </dsp:nvSpPr>
      <dsp:spPr>
        <a:xfrm>
          <a:off x="2055390" y="1884981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F7767-2532-410F-8393-48EE4ACDD97E}">
      <dsp:nvSpPr>
        <dsp:cNvPr id="0" name=""/>
        <dsp:cNvSpPr/>
      </dsp:nvSpPr>
      <dsp:spPr>
        <a:xfrm>
          <a:off x="2630900" y="1884981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(castellano e inglés), e interés científico y tecnológico</a:t>
          </a:r>
          <a:endParaRPr lang="es-AR" sz="1400" kern="1200" dirty="0"/>
        </a:p>
      </dsp:txBody>
      <dsp:txXfrm>
        <a:off x="2630900" y="1884981"/>
        <a:ext cx="5590663" cy="303187"/>
      </dsp:txXfrm>
    </dsp:sp>
    <dsp:sp modelId="{997247DB-CDCF-4CAA-B4AA-10762668AED4}">
      <dsp:nvSpPr>
        <dsp:cNvPr id="0" name=""/>
        <dsp:cNvSpPr/>
      </dsp:nvSpPr>
      <dsp:spPr>
        <a:xfrm>
          <a:off x="0" y="2251562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Introducción</a:t>
          </a:r>
          <a:endParaRPr lang="es-AR" sz="1400" kern="1200" dirty="0"/>
        </a:p>
      </dsp:txBody>
      <dsp:txXfrm>
        <a:off x="0" y="2251562"/>
        <a:ext cx="2055390" cy="277200"/>
      </dsp:txXfrm>
    </dsp:sp>
    <dsp:sp modelId="{6E2B0453-39E1-4304-B554-2B66D7CF23E5}">
      <dsp:nvSpPr>
        <dsp:cNvPr id="0" name=""/>
        <dsp:cNvSpPr/>
      </dsp:nvSpPr>
      <dsp:spPr>
        <a:xfrm>
          <a:off x="2055390" y="2238568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59583-73BB-441E-A429-3BFA5E28A319}">
      <dsp:nvSpPr>
        <dsp:cNvPr id="0" name=""/>
        <dsp:cNvSpPr/>
      </dsp:nvSpPr>
      <dsp:spPr>
        <a:xfrm>
          <a:off x="2630900" y="2238568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smtClean="0"/>
            <a:t>resumen </a:t>
          </a:r>
          <a:r>
            <a:rPr lang="es-AR" sz="1400" kern="1200" dirty="0" smtClean="0"/>
            <a:t>conceptos</a:t>
          </a:r>
          <a:endParaRPr lang="es-AR" sz="1400" kern="1200" dirty="0"/>
        </a:p>
      </dsp:txBody>
      <dsp:txXfrm>
        <a:off x="2630900" y="2238568"/>
        <a:ext cx="5590663" cy="303187"/>
      </dsp:txXfrm>
    </dsp:sp>
    <dsp:sp modelId="{AD733E8B-A112-44D9-94E7-C39A9439C502}">
      <dsp:nvSpPr>
        <dsp:cNvPr id="0" name=""/>
        <dsp:cNvSpPr/>
      </dsp:nvSpPr>
      <dsp:spPr>
        <a:xfrm>
          <a:off x="0" y="260515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Materiales y métodos</a:t>
          </a:r>
          <a:endParaRPr lang="es-AR" sz="1400" kern="1200" dirty="0"/>
        </a:p>
      </dsp:txBody>
      <dsp:txXfrm>
        <a:off x="0" y="2605150"/>
        <a:ext cx="2055390" cy="277200"/>
      </dsp:txXfrm>
    </dsp:sp>
    <dsp:sp modelId="{7DD0675E-E55B-4D03-AC83-D311C99327E2}">
      <dsp:nvSpPr>
        <dsp:cNvPr id="0" name=""/>
        <dsp:cNvSpPr/>
      </dsp:nvSpPr>
      <dsp:spPr>
        <a:xfrm>
          <a:off x="2055390" y="2592156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14CE5-DE61-4F26-9F6B-717B4649BDB7}">
      <dsp:nvSpPr>
        <dsp:cNvPr id="0" name=""/>
        <dsp:cNvSpPr/>
      </dsp:nvSpPr>
      <dsp:spPr>
        <a:xfrm>
          <a:off x="2630900" y="2592156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materia prima, muestra y metodología general y específica</a:t>
          </a:r>
          <a:endParaRPr lang="es-AR" sz="1400" kern="1200" dirty="0"/>
        </a:p>
      </dsp:txBody>
      <dsp:txXfrm>
        <a:off x="2630900" y="2592156"/>
        <a:ext cx="5590663" cy="303187"/>
      </dsp:txXfrm>
    </dsp:sp>
    <dsp:sp modelId="{8EC0FB67-10FD-4650-AC81-F95343B1A476}">
      <dsp:nvSpPr>
        <dsp:cNvPr id="0" name=""/>
        <dsp:cNvSpPr/>
      </dsp:nvSpPr>
      <dsp:spPr>
        <a:xfrm>
          <a:off x="0" y="2958737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Resultados y discusiones</a:t>
          </a:r>
          <a:endParaRPr lang="es-AR" sz="1400" kern="1200" dirty="0"/>
        </a:p>
      </dsp:txBody>
      <dsp:txXfrm>
        <a:off x="0" y="2958737"/>
        <a:ext cx="2055390" cy="277200"/>
      </dsp:txXfrm>
    </dsp:sp>
    <dsp:sp modelId="{BD547D8B-1D7C-497A-9900-8FCA97502655}">
      <dsp:nvSpPr>
        <dsp:cNvPr id="0" name=""/>
        <dsp:cNvSpPr/>
      </dsp:nvSpPr>
      <dsp:spPr>
        <a:xfrm>
          <a:off x="2055390" y="2945743"/>
          <a:ext cx="411078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FF523-5CA4-461F-B03A-E9AABAF80CA3}">
      <dsp:nvSpPr>
        <dsp:cNvPr id="0" name=""/>
        <dsp:cNvSpPr/>
      </dsp:nvSpPr>
      <dsp:spPr>
        <a:xfrm>
          <a:off x="2630900" y="2945743"/>
          <a:ext cx="5590663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smtClean="0"/>
            <a:t>general </a:t>
          </a:r>
          <a:r>
            <a:rPr lang="es-AR" sz="1400" kern="1200" dirty="0" smtClean="0"/>
            <a:t>y específica</a:t>
          </a:r>
          <a:endParaRPr lang="es-AR" sz="1400" kern="1200" dirty="0"/>
        </a:p>
      </dsp:txBody>
      <dsp:txXfrm>
        <a:off x="2630900" y="2945743"/>
        <a:ext cx="5590663" cy="303187"/>
      </dsp:txXfrm>
    </dsp:sp>
    <dsp:sp modelId="{DC207BC8-56D0-444A-B5CE-9C9E61637F24}">
      <dsp:nvSpPr>
        <dsp:cNvPr id="0" name=""/>
        <dsp:cNvSpPr/>
      </dsp:nvSpPr>
      <dsp:spPr>
        <a:xfrm>
          <a:off x="0" y="3312325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Conclusión</a:t>
          </a:r>
          <a:endParaRPr lang="es-AR" sz="1400" kern="1200" dirty="0"/>
        </a:p>
      </dsp:txBody>
      <dsp:txXfrm>
        <a:off x="0" y="3312325"/>
        <a:ext cx="2057400" cy="277200"/>
      </dsp:txXfrm>
    </dsp:sp>
    <dsp:sp modelId="{F33C79C1-0081-4C81-8F94-E44F90545EDA}">
      <dsp:nvSpPr>
        <dsp:cNvPr id="0" name=""/>
        <dsp:cNvSpPr/>
      </dsp:nvSpPr>
      <dsp:spPr>
        <a:xfrm>
          <a:off x="2057399" y="3299331"/>
          <a:ext cx="411480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32DC0-5548-4726-9489-A6286C629C9E}">
      <dsp:nvSpPr>
        <dsp:cNvPr id="0" name=""/>
        <dsp:cNvSpPr/>
      </dsp:nvSpPr>
      <dsp:spPr>
        <a:xfrm>
          <a:off x="2633471" y="3299331"/>
          <a:ext cx="5596128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síntesis método, operaciones y ensayos</a:t>
          </a:r>
          <a:endParaRPr lang="es-AR" sz="1400" kern="1200" dirty="0"/>
        </a:p>
      </dsp:txBody>
      <dsp:txXfrm>
        <a:off x="2633471" y="3299331"/>
        <a:ext cx="5596128" cy="303187"/>
      </dsp:txXfrm>
    </dsp:sp>
    <dsp:sp modelId="{BE6C6462-8F01-4067-8738-2D475A3FA4E1}">
      <dsp:nvSpPr>
        <dsp:cNvPr id="0" name=""/>
        <dsp:cNvSpPr/>
      </dsp:nvSpPr>
      <dsp:spPr>
        <a:xfrm>
          <a:off x="0" y="3665912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Bibliografía</a:t>
          </a:r>
          <a:endParaRPr lang="es-AR" sz="1400" kern="1200" dirty="0"/>
        </a:p>
      </dsp:txBody>
      <dsp:txXfrm>
        <a:off x="0" y="3665912"/>
        <a:ext cx="2057400" cy="277200"/>
      </dsp:txXfrm>
    </dsp:sp>
    <dsp:sp modelId="{941D35E2-4A52-4E1D-A380-79B22A0765F8}">
      <dsp:nvSpPr>
        <dsp:cNvPr id="0" name=""/>
        <dsp:cNvSpPr/>
      </dsp:nvSpPr>
      <dsp:spPr>
        <a:xfrm>
          <a:off x="2057399" y="3652918"/>
          <a:ext cx="411480" cy="303187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394EF-0A82-4A68-B5B9-C9EC4914E1EB}">
      <dsp:nvSpPr>
        <dsp:cNvPr id="0" name=""/>
        <dsp:cNvSpPr/>
      </dsp:nvSpPr>
      <dsp:spPr>
        <a:xfrm>
          <a:off x="2633471" y="3652918"/>
          <a:ext cx="5596128" cy="303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diversas del desarrollo científico y tecnológico</a:t>
          </a:r>
          <a:endParaRPr lang="es-AR" sz="1400" kern="1200" dirty="0"/>
        </a:p>
      </dsp:txBody>
      <dsp:txXfrm>
        <a:off x="2633471" y="3652918"/>
        <a:ext cx="5596128" cy="303187"/>
      </dsp:txXfrm>
    </dsp:sp>
    <dsp:sp modelId="{F0A0FDAD-92A8-4C37-8241-548483F368C3}">
      <dsp:nvSpPr>
        <dsp:cNvPr id="0" name=""/>
        <dsp:cNvSpPr/>
      </dsp:nvSpPr>
      <dsp:spPr>
        <a:xfrm>
          <a:off x="0" y="4119118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Anexo</a:t>
          </a:r>
          <a:endParaRPr lang="es-AR" sz="1400" kern="1200" dirty="0"/>
        </a:p>
      </dsp:txBody>
      <dsp:txXfrm>
        <a:off x="0" y="4119118"/>
        <a:ext cx="2055390" cy="277200"/>
      </dsp:txXfrm>
    </dsp:sp>
    <dsp:sp modelId="{5382D5E6-0731-4DE3-8AFD-BBCB44994CF3}">
      <dsp:nvSpPr>
        <dsp:cNvPr id="0" name=""/>
        <dsp:cNvSpPr/>
      </dsp:nvSpPr>
      <dsp:spPr>
        <a:xfrm>
          <a:off x="2055390" y="4006506"/>
          <a:ext cx="411078" cy="50242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2E338-C310-434D-AFBC-8DA044F74602}">
      <dsp:nvSpPr>
        <dsp:cNvPr id="0" name=""/>
        <dsp:cNvSpPr/>
      </dsp:nvSpPr>
      <dsp:spPr>
        <a:xfrm>
          <a:off x="2630900" y="4006506"/>
          <a:ext cx="5590663" cy="502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400" kern="1200" dirty="0" smtClean="0"/>
            <a:t>imágenes o ilustraciones del producto, metodología y/o operaciones. Tablas y ensayos</a:t>
          </a:r>
          <a:endParaRPr lang="es-AR" sz="1400" kern="1200" dirty="0"/>
        </a:p>
      </dsp:txBody>
      <dsp:txXfrm>
        <a:off x="2630900" y="4006506"/>
        <a:ext cx="5590663" cy="5024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622E7-18B0-41B5-977D-AB41255E706D}">
      <dsp:nvSpPr>
        <dsp:cNvPr id="0" name=""/>
        <dsp:cNvSpPr/>
      </dsp:nvSpPr>
      <dsp:spPr>
        <a:xfrm>
          <a:off x="0" y="153662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Portada o carátula</a:t>
          </a:r>
          <a:endParaRPr lang="es-AR" sz="1200" b="1" kern="1200" dirty="0"/>
        </a:p>
      </dsp:txBody>
      <dsp:txXfrm>
        <a:off x="0" y="153662"/>
        <a:ext cx="2055390" cy="237600"/>
      </dsp:txXfrm>
    </dsp:sp>
    <dsp:sp modelId="{915510AB-8843-4D76-AC53-D3E95F64A2CA}">
      <dsp:nvSpPr>
        <dsp:cNvPr id="0" name=""/>
        <dsp:cNvSpPr/>
      </dsp:nvSpPr>
      <dsp:spPr>
        <a:xfrm>
          <a:off x="2055390" y="142524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EA279-748F-46A1-AF36-DE1E6C4B51F4}">
      <dsp:nvSpPr>
        <dsp:cNvPr id="0" name=""/>
        <dsp:cNvSpPr/>
      </dsp:nvSpPr>
      <dsp:spPr>
        <a:xfrm>
          <a:off x="2630900" y="142524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Igual anterior</a:t>
          </a:r>
          <a:endParaRPr lang="es-AR" sz="1200" b="1" kern="1200" dirty="0"/>
        </a:p>
      </dsp:txBody>
      <dsp:txXfrm>
        <a:off x="2630900" y="142524"/>
        <a:ext cx="5590663" cy="259875"/>
      </dsp:txXfrm>
    </dsp:sp>
    <dsp:sp modelId="{6B42AB08-19B4-4668-B0CE-A5438753A8B5}">
      <dsp:nvSpPr>
        <dsp:cNvPr id="0" name=""/>
        <dsp:cNvSpPr/>
      </dsp:nvSpPr>
      <dsp:spPr>
        <a:xfrm>
          <a:off x="0" y="445599"/>
          <a:ext cx="2055390" cy="40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Agradecimiento/s, dedicatoria/s o prólogo</a:t>
          </a:r>
          <a:endParaRPr lang="es-AR" sz="1200" b="1" kern="1200" dirty="0"/>
        </a:p>
      </dsp:txBody>
      <dsp:txXfrm>
        <a:off x="0" y="445599"/>
        <a:ext cx="2055390" cy="400950"/>
      </dsp:txXfrm>
    </dsp:sp>
    <dsp:sp modelId="{E9530903-6891-4E4A-9171-6AABD091DF33}">
      <dsp:nvSpPr>
        <dsp:cNvPr id="0" name=""/>
        <dsp:cNvSpPr/>
      </dsp:nvSpPr>
      <dsp:spPr>
        <a:xfrm>
          <a:off x="2055390" y="445599"/>
          <a:ext cx="411078" cy="40095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C1BE5-06A1-4CC9-9249-99DD32249A41}">
      <dsp:nvSpPr>
        <dsp:cNvPr id="0" name=""/>
        <dsp:cNvSpPr/>
      </dsp:nvSpPr>
      <dsp:spPr>
        <a:xfrm>
          <a:off x="2630900" y="445599"/>
          <a:ext cx="5590663" cy="400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Igual anterior</a:t>
          </a:r>
          <a:endParaRPr lang="es-AR" sz="1200" b="1" kern="1200" dirty="0"/>
        </a:p>
      </dsp:txBody>
      <dsp:txXfrm>
        <a:off x="2630900" y="445599"/>
        <a:ext cx="5590663" cy="400950"/>
      </dsp:txXfrm>
    </dsp:sp>
    <dsp:sp modelId="{E8182E74-2B4D-4168-A453-F7B14536C8B1}">
      <dsp:nvSpPr>
        <dsp:cNvPr id="0" name=""/>
        <dsp:cNvSpPr/>
      </dsp:nvSpPr>
      <dsp:spPr>
        <a:xfrm>
          <a:off x="0" y="90088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Índices y siglas</a:t>
          </a:r>
          <a:endParaRPr lang="es-AR" sz="1200" b="1" kern="1200" dirty="0"/>
        </a:p>
      </dsp:txBody>
      <dsp:txXfrm>
        <a:off x="0" y="900887"/>
        <a:ext cx="2055390" cy="237600"/>
      </dsp:txXfrm>
    </dsp:sp>
    <dsp:sp modelId="{BEE17382-5F45-4037-BC2F-DD2052027C14}">
      <dsp:nvSpPr>
        <dsp:cNvPr id="0" name=""/>
        <dsp:cNvSpPr/>
      </dsp:nvSpPr>
      <dsp:spPr>
        <a:xfrm>
          <a:off x="2055390" y="889749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DC4B7-2286-45DF-A467-CACBE6F8F687}">
      <dsp:nvSpPr>
        <dsp:cNvPr id="0" name=""/>
        <dsp:cNvSpPr/>
      </dsp:nvSpPr>
      <dsp:spPr>
        <a:xfrm>
          <a:off x="2630900" y="889749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Igual anterior</a:t>
          </a:r>
          <a:endParaRPr lang="es-AR" sz="1200" b="1" kern="1200" dirty="0"/>
        </a:p>
      </dsp:txBody>
      <dsp:txXfrm>
        <a:off x="2630900" y="889749"/>
        <a:ext cx="5590663" cy="259875"/>
      </dsp:txXfrm>
    </dsp:sp>
    <dsp:sp modelId="{60A7F26F-D310-473E-BF3D-3A1C790875F7}">
      <dsp:nvSpPr>
        <dsp:cNvPr id="0" name=""/>
        <dsp:cNvSpPr/>
      </dsp:nvSpPr>
      <dsp:spPr>
        <a:xfrm>
          <a:off x="0" y="1203962"/>
          <a:ext cx="205740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Resumen</a:t>
          </a:r>
          <a:endParaRPr lang="es-AR" sz="1200" b="1" kern="1200" dirty="0"/>
        </a:p>
      </dsp:txBody>
      <dsp:txXfrm>
        <a:off x="0" y="1203962"/>
        <a:ext cx="2057400" cy="237600"/>
      </dsp:txXfrm>
    </dsp:sp>
    <dsp:sp modelId="{0B6E8C76-8658-4915-BA43-8F87228B8540}">
      <dsp:nvSpPr>
        <dsp:cNvPr id="0" name=""/>
        <dsp:cNvSpPr/>
      </dsp:nvSpPr>
      <dsp:spPr>
        <a:xfrm>
          <a:off x="2057399" y="1192824"/>
          <a:ext cx="411480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A87EF-DC7F-4FE2-844A-3EB368518027}">
      <dsp:nvSpPr>
        <dsp:cNvPr id="0" name=""/>
        <dsp:cNvSpPr/>
      </dsp:nvSpPr>
      <dsp:spPr>
        <a:xfrm>
          <a:off x="2633471" y="1192824"/>
          <a:ext cx="5596128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problema y  diseño y producción</a:t>
          </a:r>
          <a:endParaRPr lang="es-AR" sz="1200" b="1" kern="1200" dirty="0"/>
        </a:p>
      </dsp:txBody>
      <dsp:txXfrm>
        <a:off x="2633471" y="1192824"/>
        <a:ext cx="5596128" cy="259875"/>
      </dsp:txXfrm>
    </dsp:sp>
    <dsp:sp modelId="{112A1B8F-DC04-4431-97E6-E3DF55C82390}">
      <dsp:nvSpPr>
        <dsp:cNvPr id="0" name=""/>
        <dsp:cNvSpPr/>
      </dsp:nvSpPr>
      <dsp:spPr>
        <a:xfrm>
          <a:off x="0" y="150703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Normatividad legal</a:t>
          </a:r>
          <a:endParaRPr lang="es-AR" sz="1200" b="1" kern="1200" dirty="0"/>
        </a:p>
      </dsp:txBody>
      <dsp:txXfrm>
        <a:off x="0" y="1507037"/>
        <a:ext cx="2055390" cy="237600"/>
      </dsp:txXfrm>
    </dsp:sp>
    <dsp:sp modelId="{2AF8B6E4-C3A2-4B4F-A5D2-A85EF8EA59DD}">
      <dsp:nvSpPr>
        <dsp:cNvPr id="0" name=""/>
        <dsp:cNvSpPr/>
      </dsp:nvSpPr>
      <dsp:spPr>
        <a:xfrm>
          <a:off x="2055390" y="1495899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E5E22-976D-449E-9B77-AC884E18F888}">
      <dsp:nvSpPr>
        <dsp:cNvPr id="0" name=""/>
        <dsp:cNvSpPr/>
      </dsp:nvSpPr>
      <dsp:spPr>
        <a:xfrm>
          <a:off x="2630900" y="1495899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Tema y tesis</a:t>
          </a:r>
          <a:endParaRPr lang="es-AR" sz="1200" b="1" kern="1200" dirty="0"/>
        </a:p>
      </dsp:txBody>
      <dsp:txXfrm>
        <a:off x="2630900" y="1495899"/>
        <a:ext cx="5590663" cy="259875"/>
      </dsp:txXfrm>
    </dsp:sp>
    <dsp:sp modelId="{D4E5595E-7A7C-496C-8BD1-D40E816F12D2}">
      <dsp:nvSpPr>
        <dsp:cNvPr id="0" name=""/>
        <dsp:cNvSpPr/>
      </dsp:nvSpPr>
      <dsp:spPr>
        <a:xfrm>
          <a:off x="0" y="1810112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Introducción</a:t>
          </a:r>
          <a:endParaRPr lang="es-AR" sz="1200" b="1" kern="1200" dirty="0"/>
        </a:p>
      </dsp:txBody>
      <dsp:txXfrm>
        <a:off x="0" y="1810112"/>
        <a:ext cx="2055390" cy="237600"/>
      </dsp:txXfrm>
    </dsp:sp>
    <dsp:sp modelId="{3487029C-5E2E-493C-A327-E1E92A348E84}">
      <dsp:nvSpPr>
        <dsp:cNvPr id="0" name=""/>
        <dsp:cNvSpPr/>
      </dsp:nvSpPr>
      <dsp:spPr>
        <a:xfrm>
          <a:off x="2055390" y="1798975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35DFC-0A78-4ED7-A1F8-CF240EBF17BD}">
      <dsp:nvSpPr>
        <dsp:cNvPr id="0" name=""/>
        <dsp:cNvSpPr/>
      </dsp:nvSpPr>
      <dsp:spPr>
        <a:xfrm>
          <a:off x="2630900" y="1798975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descripción general y particular del diseño.</a:t>
          </a:r>
          <a:endParaRPr lang="es-AR" sz="1200" b="1" kern="1200" dirty="0"/>
        </a:p>
      </dsp:txBody>
      <dsp:txXfrm>
        <a:off x="2630900" y="1798975"/>
        <a:ext cx="5590663" cy="259875"/>
      </dsp:txXfrm>
    </dsp:sp>
    <dsp:sp modelId="{3E7D4150-AE26-48D7-A149-539590EE97ED}">
      <dsp:nvSpPr>
        <dsp:cNvPr id="0" name=""/>
        <dsp:cNvSpPr/>
      </dsp:nvSpPr>
      <dsp:spPr>
        <a:xfrm>
          <a:off x="0" y="211318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Estudio de mercado</a:t>
          </a:r>
          <a:endParaRPr lang="es-AR" sz="1200" b="1" kern="1200" dirty="0"/>
        </a:p>
      </dsp:txBody>
      <dsp:txXfrm>
        <a:off x="0" y="2113187"/>
        <a:ext cx="2055390" cy="237600"/>
      </dsp:txXfrm>
    </dsp:sp>
    <dsp:sp modelId="{8F054677-4064-4BCE-88CF-2DE3037AD962}">
      <dsp:nvSpPr>
        <dsp:cNvPr id="0" name=""/>
        <dsp:cNvSpPr/>
      </dsp:nvSpPr>
      <dsp:spPr>
        <a:xfrm>
          <a:off x="2055390" y="2102050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09ABF-0BB8-48BC-8044-81DBF5BA48CF}">
      <dsp:nvSpPr>
        <dsp:cNvPr id="0" name=""/>
        <dsp:cNvSpPr/>
      </dsp:nvSpPr>
      <dsp:spPr>
        <a:xfrm>
          <a:off x="2630900" y="2102050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diseño. </a:t>
          </a:r>
          <a:endParaRPr lang="es-AR" sz="1200" b="1" kern="1200" dirty="0"/>
        </a:p>
      </dsp:txBody>
      <dsp:txXfrm>
        <a:off x="2630900" y="2102050"/>
        <a:ext cx="5590663" cy="259875"/>
      </dsp:txXfrm>
    </dsp:sp>
    <dsp:sp modelId="{FB9D5019-EFE8-4683-B794-340513C111B7}">
      <dsp:nvSpPr>
        <dsp:cNvPr id="0" name=""/>
        <dsp:cNvSpPr/>
      </dsp:nvSpPr>
      <dsp:spPr>
        <a:xfrm>
          <a:off x="0" y="2416262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Definiciones</a:t>
          </a:r>
          <a:endParaRPr lang="es-AR" sz="1200" b="1" kern="1200" dirty="0"/>
        </a:p>
      </dsp:txBody>
      <dsp:txXfrm>
        <a:off x="0" y="2416262"/>
        <a:ext cx="2055390" cy="237600"/>
      </dsp:txXfrm>
    </dsp:sp>
    <dsp:sp modelId="{4E159054-CFBE-4D00-9AB2-577C433E8BEE}">
      <dsp:nvSpPr>
        <dsp:cNvPr id="0" name=""/>
        <dsp:cNvSpPr/>
      </dsp:nvSpPr>
      <dsp:spPr>
        <a:xfrm>
          <a:off x="2055390" y="2405124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1C8DB-9388-4335-97E0-AC93BF20D0C1}">
      <dsp:nvSpPr>
        <dsp:cNvPr id="0" name=""/>
        <dsp:cNvSpPr/>
      </dsp:nvSpPr>
      <dsp:spPr>
        <a:xfrm>
          <a:off x="2630900" y="2405124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diseño</a:t>
          </a:r>
          <a:endParaRPr lang="es-AR" sz="1200" b="1" kern="1200" dirty="0"/>
        </a:p>
      </dsp:txBody>
      <dsp:txXfrm>
        <a:off x="2630900" y="2405124"/>
        <a:ext cx="5590663" cy="259875"/>
      </dsp:txXfrm>
    </dsp:sp>
    <dsp:sp modelId="{C73BB029-87B1-476D-BD87-1E97B01E22AF}">
      <dsp:nvSpPr>
        <dsp:cNvPr id="0" name=""/>
        <dsp:cNvSpPr/>
      </dsp:nvSpPr>
      <dsp:spPr>
        <a:xfrm>
          <a:off x="0" y="271933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Tamaño y localización</a:t>
          </a:r>
          <a:endParaRPr lang="es-AR" sz="1200" b="1" kern="1200" dirty="0"/>
        </a:p>
      </dsp:txBody>
      <dsp:txXfrm>
        <a:off x="0" y="2719337"/>
        <a:ext cx="2055390" cy="237600"/>
      </dsp:txXfrm>
    </dsp:sp>
    <dsp:sp modelId="{22B9AD87-E210-43E6-931C-0F3910510E69}">
      <dsp:nvSpPr>
        <dsp:cNvPr id="0" name=""/>
        <dsp:cNvSpPr/>
      </dsp:nvSpPr>
      <dsp:spPr>
        <a:xfrm>
          <a:off x="2055390" y="2708200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6D5AF-F002-43D0-B9CF-8FCDC0AC753E}">
      <dsp:nvSpPr>
        <dsp:cNvPr id="0" name=""/>
        <dsp:cNvSpPr/>
      </dsp:nvSpPr>
      <dsp:spPr>
        <a:xfrm>
          <a:off x="2630900" y="2708200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diseño.</a:t>
          </a:r>
          <a:endParaRPr lang="es-AR" sz="1200" b="1" kern="1200" dirty="0"/>
        </a:p>
      </dsp:txBody>
      <dsp:txXfrm>
        <a:off x="2630900" y="2708200"/>
        <a:ext cx="5590663" cy="259875"/>
      </dsp:txXfrm>
    </dsp:sp>
    <dsp:sp modelId="{9CF741D7-C01D-4C68-B654-72B4BE6B807F}">
      <dsp:nvSpPr>
        <dsp:cNvPr id="0" name=""/>
        <dsp:cNvSpPr/>
      </dsp:nvSpPr>
      <dsp:spPr>
        <a:xfrm>
          <a:off x="0" y="3022412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Métodos y técnicas</a:t>
          </a:r>
          <a:endParaRPr lang="es-AR" sz="1200" b="1" kern="1200" dirty="0"/>
        </a:p>
      </dsp:txBody>
      <dsp:txXfrm>
        <a:off x="0" y="3022412"/>
        <a:ext cx="2055390" cy="237600"/>
      </dsp:txXfrm>
    </dsp:sp>
    <dsp:sp modelId="{363EBB1D-1A91-4A60-A071-C979789E7481}">
      <dsp:nvSpPr>
        <dsp:cNvPr id="0" name=""/>
        <dsp:cNvSpPr/>
      </dsp:nvSpPr>
      <dsp:spPr>
        <a:xfrm>
          <a:off x="2055390" y="3011275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79459-8CE5-4D88-AB54-1B00E0576C87}">
      <dsp:nvSpPr>
        <dsp:cNvPr id="0" name=""/>
        <dsp:cNvSpPr/>
      </dsp:nvSpPr>
      <dsp:spPr>
        <a:xfrm>
          <a:off x="2630900" y="3011275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proceso</a:t>
          </a:r>
          <a:endParaRPr lang="es-AR" sz="1200" b="1" kern="1200" dirty="0"/>
        </a:p>
      </dsp:txBody>
      <dsp:txXfrm>
        <a:off x="2630900" y="3011275"/>
        <a:ext cx="5590663" cy="259875"/>
      </dsp:txXfrm>
    </dsp:sp>
    <dsp:sp modelId="{D5B05C4D-5D28-4C4A-8EEA-66EADBE3757D}">
      <dsp:nvSpPr>
        <dsp:cNvPr id="0" name=""/>
        <dsp:cNvSpPr/>
      </dsp:nvSpPr>
      <dsp:spPr>
        <a:xfrm>
          <a:off x="0" y="332548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Ingeniería del proyecto</a:t>
          </a:r>
          <a:endParaRPr lang="es-AR" sz="1200" b="1" kern="1200" dirty="0"/>
        </a:p>
      </dsp:txBody>
      <dsp:txXfrm>
        <a:off x="0" y="3325487"/>
        <a:ext cx="2055390" cy="237600"/>
      </dsp:txXfrm>
    </dsp:sp>
    <dsp:sp modelId="{0009F7FB-8837-42B3-A7C9-F310D330A6DC}">
      <dsp:nvSpPr>
        <dsp:cNvPr id="0" name=""/>
        <dsp:cNvSpPr/>
      </dsp:nvSpPr>
      <dsp:spPr>
        <a:xfrm>
          <a:off x="2055390" y="3314350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66339-9037-4833-8055-7EDF52A3D5AB}">
      <dsp:nvSpPr>
        <dsp:cNvPr id="0" name=""/>
        <dsp:cNvSpPr/>
      </dsp:nvSpPr>
      <dsp:spPr>
        <a:xfrm>
          <a:off x="2630900" y="3314350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diseño</a:t>
          </a:r>
          <a:endParaRPr lang="es-AR" sz="1200" b="1" kern="1200" dirty="0"/>
        </a:p>
      </dsp:txBody>
      <dsp:txXfrm>
        <a:off x="2630900" y="3314350"/>
        <a:ext cx="5590663" cy="259875"/>
      </dsp:txXfrm>
    </dsp:sp>
    <dsp:sp modelId="{2B10232A-8218-40BB-9C1A-2337ACCAE3BE}">
      <dsp:nvSpPr>
        <dsp:cNvPr id="0" name=""/>
        <dsp:cNvSpPr/>
      </dsp:nvSpPr>
      <dsp:spPr>
        <a:xfrm>
          <a:off x="0" y="3628562"/>
          <a:ext cx="205740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Evaluación</a:t>
          </a:r>
          <a:endParaRPr lang="es-AR" sz="1200" b="1" kern="1200" dirty="0"/>
        </a:p>
      </dsp:txBody>
      <dsp:txXfrm>
        <a:off x="0" y="3628562"/>
        <a:ext cx="2057400" cy="237600"/>
      </dsp:txXfrm>
    </dsp:sp>
    <dsp:sp modelId="{07FB290F-91CC-4128-97CA-B193CA02E7E0}">
      <dsp:nvSpPr>
        <dsp:cNvPr id="0" name=""/>
        <dsp:cNvSpPr/>
      </dsp:nvSpPr>
      <dsp:spPr>
        <a:xfrm>
          <a:off x="2057399" y="3617425"/>
          <a:ext cx="411480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5F123-4574-41BF-B3E0-E2FEC0EB429B}">
      <dsp:nvSpPr>
        <dsp:cNvPr id="0" name=""/>
        <dsp:cNvSpPr/>
      </dsp:nvSpPr>
      <dsp:spPr>
        <a:xfrm>
          <a:off x="2633471" y="3617425"/>
          <a:ext cx="5596128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interna y externa</a:t>
          </a:r>
          <a:endParaRPr lang="es-AR" sz="1200" b="1" kern="1200" dirty="0"/>
        </a:p>
      </dsp:txBody>
      <dsp:txXfrm>
        <a:off x="2633471" y="3617425"/>
        <a:ext cx="5596128" cy="259875"/>
      </dsp:txXfrm>
    </dsp:sp>
    <dsp:sp modelId="{866BF94B-AFFB-4186-A15C-181128B4D174}">
      <dsp:nvSpPr>
        <dsp:cNvPr id="0" name=""/>
        <dsp:cNvSpPr/>
      </dsp:nvSpPr>
      <dsp:spPr>
        <a:xfrm>
          <a:off x="0" y="3931637"/>
          <a:ext cx="205539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Bibliografía</a:t>
          </a:r>
          <a:endParaRPr lang="es-AR" sz="1200" b="1" kern="1200" dirty="0"/>
        </a:p>
      </dsp:txBody>
      <dsp:txXfrm>
        <a:off x="0" y="3931637"/>
        <a:ext cx="2055390" cy="237600"/>
      </dsp:txXfrm>
    </dsp:sp>
    <dsp:sp modelId="{18335D56-1497-4771-9836-2CDB0B9BEAB2}">
      <dsp:nvSpPr>
        <dsp:cNvPr id="0" name=""/>
        <dsp:cNvSpPr/>
      </dsp:nvSpPr>
      <dsp:spPr>
        <a:xfrm>
          <a:off x="2055390" y="3920500"/>
          <a:ext cx="411078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D2F4C3-9E16-4F20-9885-BE7B71219691}">
      <dsp:nvSpPr>
        <dsp:cNvPr id="0" name=""/>
        <dsp:cNvSpPr/>
      </dsp:nvSpPr>
      <dsp:spPr>
        <a:xfrm>
          <a:off x="2630900" y="3920500"/>
          <a:ext cx="5590663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catálogo del diseño tecnológico</a:t>
          </a:r>
          <a:endParaRPr lang="es-AR" sz="1200" b="1" kern="1200" dirty="0"/>
        </a:p>
      </dsp:txBody>
      <dsp:txXfrm>
        <a:off x="2630900" y="3920500"/>
        <a:ext cx="5590663" cy="259875"/>
      </dsp:txXfrm>
    </dsp:sp>
    <dsp:sp modelId="{0E79E3CA-6272-44C4-8AE6-D434FC718840}">
      <dsp:nvSpPr>
        <dsp:cNvPr id="0" name=""/>
        <dsp:cNvSpPr/>
      </dsp:nvSpPr>
      <dsp:spPr>
        <a:xfrm>
          <a:off x="0" y="4234712"/>
          <a:ext cx="2057400" cy="2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Anexos</a:t>
          </a:r>
          <a:endParaRPr lang="es-AR" sz="1200" b="1" kern="1200" dirty="0"/>
        </a:p>
      </dsp:txBody>
      <dsp:txXfrm>
        <a:off x="0" y="4234712"/>
        <a:ext cx="2057400" cy="237600"/>
      </dsp:txXfrm>
    </dsp:sp>
    <dsp:sp modelId="{D68755E2-6061-4AB3-A2A8-026F5F0DD42D}">
      <dsp:nvSpPr>
        <dsp:cNvPr id="0" name=""/>
        <dsp:cNvSpPr/>
      </dsp:nvSpPr>
      <dsp:spPr>
        <a:xfrm>
          <a:off x="2057399" y="4223575"/>
          <a:ext cx="411480" cy="25987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0428B-F73F-40B5-A768-64792344E03E}">
      <dsp:nvSpPr>
        <dsp:cNvPr id="0" name=""/>
        <dsp:cNvSpPr/>
      </dsp:nvSpPr>
      <dsp:spPr>
        <a:xfrm>
          <a:off x="2633471" y="4223575"/>
          <a:ext cx="5596128" cy="259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/>
            <a:t>planos, etc. avalados legalmente</a:t>
          </a:r>
          <a:endParaRPr lang="es-AR" sz="1200" b="1" kern="1200" dirty="0"/>
        </a:p>
      </dsp:txBody>
      <dsp:txXfrm>
        <a:off x="2633471" y="4223575"/>
        <a:ext cx="5596128" cy="25987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4402B-85AC-42D1-9226-B9DC11AA140D}">
      <dsp:nvSpPr>
        <dsp:cNvPr id="0" name=""/>
        <dsp:cNvSpPr/>
      </dsp:nvSpPr>
      <dsp:spPr>
        <a:xfrm>
          <a:off x="0" y="193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Portada o carátula</a:t>
          </a:r>
          <a:endParaRPr lang="es-AR" sz="1600" b="1" kern="1200" dirty="0"/>
        </a:p>
      </dsp:txBody>
      <dsp:txXfrm>
        <a:off x="0" y="19337"/>
        <a:ext cx="2055390" cy="316800"/>
      </dsp:txXfrm>
    </dsp:sp>
    <dsp:sp modelId="{1C802362-40FD-4B79-B263-CF5939C06FA2}">
      <dsp:nvSpPr>
        <dsp:cNvPr id="0" name=""/>
        <dsp:cNvSpPr/>
      </dsp:nvSpPr>
      <dsp:spPr>
        <a:xfrm>
          <a:off x="2055390" y="44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D45C0-8A45-419D-B721-6CC4BA5A915B}">
      <dsp:nvSpPr>
        <dsp:cNvPr id="0" name=""/>
        <dsp:cNvSpPr/>
      </dsp:nvSpPr>
      <dsp:spPr>
        <a:xfrm>
          <a:off x="2630900" y="44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Igual anterior</a:t>
          </a:r>
          <a:endParaRPr lang="es-AR" sz="1600" b="1" kern="1200" dirty="0"/>
        </a:p>
      </dsp:txBody>
      <dsp:txXfrm>
        <a:off x="2630900" y="4487"/>
        <a:ext cx="5590663" cy="346500"/>
      </dsp:txXfrm>
    </dsp:sp>
    <dsp:sp modelId="{24DAD956-674A-416C-8F16-02C0E337C8D5}">
      <dsp:nvSpPr>
        <dsp:cNvPr id="0" name=""/>
        <dsp:cNvSpPr/>
      </dsp:nvSpPr>
      <dsp:spPr>
        <a:xfrm>
          <a:off x="0" y="408587"/>
          <a:ext cx="205539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Agradecimiento/s, dedicatoria/s o prólogo</a:t>
          </a:r>
          <a:endParaRPr lang="es-AR" sz="1600" b="1" kern="1200" dirty="0"/>
        </a:p>
      </dsp:txBody>
      <dsp:txXfrm>
        <a:off x="0" y="408587"/>
        <a:ext cx="2055390" cy="752400"/>
      </dsp:txXfrm>
    </dsp:sp>
    <dsp:sp modelId="{D7FDD42C-C249-455B-B927-F6A5BFD94ED4}">
      <dsp:nvSpPr>
        <dsp:cNvPr id="0" name=""/>
        <dsp:cNvSpPr/>
      </dsp:nvSpPr>
      <dsp:spPr>
        <a:xfrm>
          <a:off x="2055390" y="408587"/>
          <a:ext cx="411078" cy="752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28253-269E-47A2-89DA-DDA709BE4025}">
      <dsp:nvSpPr>
        <dsp:cNvPr id="0" name=""/>
        <dsp:cNvSpPr/>
      </dsp:nvSpPr>
      <dsp:spPr>
        <a:xfrm>
          <a:off x="2630900" y="408587"/>
          <a:ext cx="5590663" cy="7524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Igual anterior</a:t>
          </a:r>
          <a:endParaRPr lang="es-AR" sz="1600" b="1" kern="1200" dirty="0"/>
        </a:p>
      </dsp:txBody>
      <dsp:txXfrm>
        <a:off x="2630900" y="408587"/>
        <a:ext cx="5590663" cy="752400"/>
      </dsp:txXfrm>
    </dsp:sp>
    <dsp:sp modelId="{5B6BDCC5-8950-409D-987C-B21D45E5A19E}">
      <dsp:nvSpPr>
        <dsp:cNvPr id="0" name=""/>
        <dsp:cNvSpPr/>
      </dsp:nvSpPr>
      <dsp:spPr>
        <a:xfrm>
          <a:off x="0" y="12334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Índices y siglas</a:t>
          </a:r>
          <a:endParaRPr lang="es-AR" sz="1600" b="1" kern="1200" dirty="0"/>
        </a:p>
      </dsp:txBody>
      <dsp:txXfrm>
        <a:off x="0" y="1233437"/>
        <a:ext cx="2055390" cy="316800"/>
      </dsp:txXfrm>
    </dsp:sp>
    <dsp:sp modelId="{5ED39DDB-14A4-4543-AC1C-749B90E9A9B3}">
      <dsp:nvSpPr>
        <dsp:cNvPr id="0" name=""/>
        <dsp:cNvSpPr/>
      </dsp:nvSpPr>
      <dsp:spPr>
        <a:xfrm>
          <a:off x="2055390" y="12185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C12D5-DA40-4797-AD18-EA9DF072E235}">
      <dsp:nvSpPr>
        <dsp:cNvPr id="0" name=""/>
        <dsp:cNvSpPr/>
      </dsp:nvSpPr>
      <dsp:spPr>
        <a:xfrm>
          <a:off x="2630900" y="12185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Igual anterior</a:t>
          </a:r>
          <a:endParaRPr lang="es-AR" sz="1600" b="1" kern="1200" dirty="0"/>
        </a:p>
      </dsp:txBody>
      <dsp:txXfrm>
        <a:off x="2630900" y="1218587"/>
        <a:ext cx="5590663" cy="346500"/>
      </dsp:txXfrm>
    </dsp:sp>
    <dsp:sp modelId="{183F8E79-5575-4B8E-B54B-CD3D0F454CD0}">
      <dsp:nvSpPr>
        <dsp:cNvPr id="0" name=""/>
        <dsp:cNvSpPr/>
      </dsp:nvSpPr>
      <dsp:spPr>
        <a:xfrm>
          <a:off x="0" y="16375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Resumen</a:t>
          </a:r>
          <a:endParaRPr lang="es-AR" sz="1600" b="1" kern="1200" dirty="0"/>
        </a:p>
      </dsp:txBody>
      <dsp:txXfrm>
        <a:off x="0" y="1637537"/>
        <a:ext cx="2055390" cy="316800"/>
      </dsp:txXfrm>
    </dsp:sp>
    <dsp:sp modelId="{878D4090-C4CF-4284-A9E2-8DBDCA90E917}">
      <dsp:nvSpPr>
        <dsp:cNvPr id="0" name=""/>
        <dsp:cNvSpPr/>
      </dsp:nvSpPr>
      <dsp:spPr>
        <a:xfrm>
          <a:off x="2055390" y="16226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D6D66-6DC0-4B38-A7A3-92FF749A6027}">
      <dsp:nvSpPr>
        <dsp:cNvPr id="0" name=""/>
        <dsp:cNvSpPr/>
      </dsp:nvSpPr>
      <dsp:spPr>
        <a:xfrm>
          <a:off x="2630900" y="16226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fenómeno, marco teórico/metodología o técnica</a:t>
          </a:r>
          <a:endParaRPr lang="es-AR" sz="1600" b="1" kern="1200" dirty="0"/>
        </a:p>
      </dsp:txBody>
      <dsp:txXfrm>
        <a:off x="2630900" y="1622687"/>
        <a:ext cx="5590663" cy="346500"/>
      </dsp:txXfrm>
    </dsp:sp>
    <dsp:sp modelId="{58D928A5-6543-4A31-8398-30439892AD44}">
      <dsp:nvSpPr>
        <dsp:cNvPr id="0" name=""/>
        <dsp:cNvSpPr/>
      </dsp:nvSpPr>
      <dsp:spPr>
        <a:xfrm>
          <a:off x="0" y="20416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Introducción</a:t>
          </a:r>
          <a:endParaRPr lang="es-AR" sz="1600" b="1" kern="1200" dirty="0"/>
        </a:p>
      </dsp:txBody>
      <dsp:txXfrm>
        <a:off x="0" y="2041637"/>
        <a:ext cx="2055390" cy="316800"/>
      </dsp:txXfrm>
    </dsp:sp>
    <dsp:sp modelId="{8C2CCB67-D723-4847-9AE1-2B2A7DEB40B0}">
      <dsp:nvSpPr>
        <dsp:cNvPr id="0" name=""/>
        <dsp:cNvSpPr/>
      </dsp:nvSpPr>
      <dsp:spPr>
        <a:xfrm>
          <a:off x="2055390" y="20267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3ED8F-4973-43E7-AFD0-4ECA50A7476D}">
      <dsp:nvSpPr>
        <dsp:cNvPr id="0" name=""/>
        <dsp:cNvSpPr/>
      </dsp:nvSpPr>
      <dsp:spPr>
        <a:xfrm>
          <a:off x="2630900" y="20267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resumen del proyecto y fuentes o corpus</a:t>
          </a:r>
          <a:endParaRPr lang="es-AR" sz="1600" b="1" kern="1200" dirty="0"/>
        </a:p>
      </dsp:txBody>
      <dsp:txXfrm>
        <a:off x="2630900" y="2026787"/>
        <a:ext cx="5590663" cy="346500"/>
      </dsp:txXfrm>
    </dsp:sp>
    <dsp:sp modelId="{5BDA5B30-4E21-4EA1-B3D5-D7EA744D68C9}">
      <dsp:nvSpPr>
        <dsp:cNvPr id="0" name=""/>
        <dsp:cNvSpPr/>
      </dsp:nvSpPr>
      <dsp:spPr>
        <a:xfrm>
          <a:off x="0" y="2445737"/>
          <a:ext cx="205740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Desarrollo</a:t>
          </a:r>
          <a:endParaRPr lang="es-AR" sz="1600" b="1" kern="1200" dirty="0"/>
        </a:p>
      </dsp:txBody>
      <dsp:txXfrm>
        <a:off x="0" y="2445737"/>
        <a:ext cx="2057400" cy="316800"/>
      </dsp:txXfrm>
    </dsp:sp>
    <dsp:sp modelId="{46E7D4AB-AD50-43E3-8560-7799CE62B0E7}">
      <dsp:nvSpPr>
        <dsp:cNvPr id="0" name=""/>
        <dsp:cNvSpPr/>
      </dsp:nvSpPr>
      <dsp:spPr>
        <a:xfrm>
          <a:off x="2057399" y="2430887"/>
          <a:ext cx="411480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CF98F-D56E-47BE-A774-FE4D0DA7BA31}">
      <dsp:nvSpPr>
        <dsp:cNvPr id="0" name=""/>
        <dsp:cNvSpPr/>
      </dsp:nvSpPr>
      <dsp:spPr>
        <a:xfrm>
          <a:off x="2633471" y="2430887"/>
          <a:ext cx="5596128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capítulos conceptuales</a:t>
          </a:r>
          <a:endParaRPr lang="es-AR" sz="1600" b="1" kern="1200" dirty="0"/>
        </a:p>
      </dsp:txBody>
      <dsp:txXfrm>
        <a:off x="2633471" y="2430887"/>
        <a:ext cx="5596128" cy="346500"/>
      </dsp:txXfrm>
    </dsp:sp>
    <dsp:sp modelId="{D5AA79DE-CB61-4A96-8959-3B55C7FD421C}">
      <dsp:nvSpPr>
        <dsp:cNvPr id="0" name=""/>
        <dsp:cNvSpPr/>
      </dsp:nvSpPr>
      <dsp:spPr>
        <a:xfrm>
          <a:off x="0" y="296368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Conclusión</a:t>
          </a:r>
          <a:endParaRPr lang="es-AR" sz="1600" b="1" kern="1200" dirty="0"/>
        </a:p>
      </dsp:txBody>
      <dsp:txXfrm>
        <a:off x="0" y="2963687"/>
        <a:ext cx="2055390" cy="316800"/>
      </dsp:txXfrm>
    </dsp:sp>
    <dsp:sp modelId="{D0F38B30-A7C6-48CB-9F37-DF4CC95F9090}">
      <dsp:nvSpPr>
        <dsp:cNvPr id="0" name=""/>
        <dsp:cNvSpPr/>
      </dsp:nvSpPr>
      <dsp:spPr>
        <a:xfrm>
          <a:off x="2055390" y="2834987"/>
          <a:ext cx="411078" cy="5742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E27865-A467-4A82-AC11-BCFEB0BF5468}">
      <dsp:nvSpPr>
        <dsp:cNvPr id="0" name=""/>
        <dsp:cNvSpPr/>
      </dsp:nvSpPr>
      <dsp:spPr>
        <a:xfrm>
          <a:off x="2630900" y="2834987"/>
          <a:ext cx="5590663" cy="5742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resumen de conclusiones parciales y objetivos planteados y realidad </a:t>
          </a:r>
          <a:endParaRPr lang="es-AR" sz="1600" b="1" kern="1200" dirty="0"/>
        </a:p>
      </dsp:txBody>
      <dsp:txXfrm>
        <a:off x="2630900" y="2834987"/>
        <a:ext cx="5590663" cy="574200"/>
      </dsp:txXfrm>
    </dsp:sp>
    <dsp:sp modelId="{64EF55D0-BE0E-44CF-AE24-017D0CD20461}">
      <dsp:nvSpPr>
        <dsp:cNvPr id="0" name=""/>
        <dsp:cNvSpPr/>
      </dsp:nvSpPr>
      <dsp:spPr>
        <a:xfrm>
          <a:off x="0" y="34816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Bibliografía</a:t>
          </a:r>
          <a:endParaRPr lang="es-AR" sz="1600" b="1" kern="1200" dirty="0"/>
        </a:p>
      </dsp:txBody>
      <dsp:txXfrm>
        <a:off x="0" y="3481637"/>
        <a:ext cx="2055390" cy="316800"/>
      </dsp:txXfrm>
    </dsp:sp>
    <dsp:sp modelId="{4612FE09-C57F-4B07-8243-E07BEFD7314E}">
      <dsp:nvSpPr>
        <dsp:cNvPr id="0" name=""/>
        <dsp:cNvSpPr/>
      </dsp:nvSpPr>
      <dsp:spPr>
        <a:xfrm>
          <a:off x="2055390" y="34667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59B0A-B5CB-4ED3-ADD4-DD620BE1DEBD}">
      <dsp:nvSpPr>
        <dsp:cNvPr id="0" name=""/>
        <dsp:cNvSpPr/>
      </dsp:nvSpPr>
      <dsp:spPr>
        <a:xfrm>
          <a:off x="2630900" y="34667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tema</a:t>
          </a:r>
          <a:endParaRPr lang="es-AR" sz="1600" b="1" kern="1200" dirty="0"/>
        </a:p>
      </dsp:txBody>
      <dsp:txXfrm>
        <a:off x="2630900" y="3466787"/>
        <a:ext cx="5590663" cy="346500"/>
      </dsp:txXfrm>
    </dsp:sp>
    <dsp:sp modelId="{2BFDBB57-E255-4822-9390-3EAFC1EC5627}">
      <dsp:nvSpPr>
        <dsp:cNvPr id="0" name=""/>
        <dsp:cNvSpPr/>
      </dsp:nvSpPr>
      <dsp:spPr>
        <a:xfrm>
          <a:off x="0" y="38857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Apéndice</a:t>
          </a:r>
          <a:endParaRPr lang="es-AR" sz="1600" b="1" kern="1200" dirty="0"/>
        </a:p>
      </dsp:txBody>
      <dsp:txXfrm>
        <a:off x="0" y="3885737"/>
        <a:ext cx="2055390" cy="316800"/>
      </dsp:txXfrm>
    </dsp:sp>
    <dsp:sp modelId="{5521F630-62E9-4936-9F0C-61ECEBCB7C5B}">
      <dsp:nvSpPr>
        <dsp:cNvPr id="0" name=""/>
        <dsp:cNvSpPr/>
      </dsp:nvSpPr>
      <dsp:spPr>
        <a:xfrm>
          <a:off x="2055390" y="38708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580FA-C4AC-4EE3-91BC-894018A16CE5}">
      <dsp:nvSpPr>
        <dsp:cNvPr id="0" name=""/>
        <dsp:cNvSpPr/>
      </dsp:nvSpPr>
      <dsp:spPr>
        <a:xfrm>
          <a:off x="2630900" y="38708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modelos e instrumentos de registro o trabajo de campo</a:t>
          </a:r>
          <a:endParaRPr lang="es-AR" sz="1600" b="1" kern="1200" dirty="0"/>
        </a:p>
      </dsp:txBody>
      <dsp:txXfrm>
        <a:off x="2630900" y="3870887"/>
        <a:ext cx="5590663" cy="346500"/>
      </dsp:txXfrm>
    </dsp:sp>
    <dsp:sp modelId="{7B8C9AE2-FB74-48E9-8BD1-142B82263450}">
      <dsp:nvSpPr>
        <dsp:cNvPr id="0" name=""/>
        <dsp:cNvSpPr/>
      </dsp:nvSpPr>
      <dsp:spPr>
        <a:xfrm>
          <a:off x="0" y="4289837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Anexo</a:t>
          </a:r>
          <a:endParaRPr lang="es-AR" sz="1600" b="1" kern="1200" dirty="0"/>
        </a:p>
      </dsp:txBody>
      <dsp:txXfrm>
        <a:off x="0" y="4289837"/>
        <a:ext cx="2055390" cy="316800"/>
      </dsp:txXfrm>
    </dsp:sp>
    <dsp:sp modelId="{F0C64F6D-BB34-4DFE-830F-CDCC4C05CDBE}">
      <dsp:nvSpPr>
        <dsp:cNvPr id="0" name=""/>
        <dsp:cNvSpPr/>
      </dsp:nvSpPr>
      <dsp:spPr>
        <a:xfrm>
          <a:off x="2055390" y="4274987"/>
          <a:ext cx="411078" cy="34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7B7F-312B-4D96-84EF-26279EFED5CB}">
      <dsp:nvSpPr>
        <dsp:cNvPr id="0" name=""/>
        <dsp:cNvSpPr/>
      </dsp:nvSpPr>
      <dsp:spPr>
        <a:xfrm>
          <a:off x="2630900" y="4274987"/>
          <a:ext cx="5590663" cy="3465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b="1" kern="1200" dirty="0" smtClean="0"/>
            <a:t>tablas, cuadros e imágenes del registro y/o ilustrativos</a:t>
          </a:r>
          <a:endParaRPr lang="es-AR" sz="1600" b="1" kern="1200" dirty="0"/>
        </a:p>
      </dsp:txBody>
      <dsp:txXfrm>
        <a:off x="2630900" y="4274987"/>
        <a:ext cx="5590663" cy="3465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E24CB-65F6-48B4-8570-8E2250E18B34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EE2AD-D118-44B6-8FA1-9529D3A00CE4}">
      <dsp:nvSpPr>
        <dsp:cNvPr id="0" name=""/>
        <dsp:cNvSpPr/>
      </dsp:nvSpPr>
      <dsp:spPr>
        <a:xfrm>
          <a:off x="0" y="2209"/>
          <a:ext cx="164592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u="sng" kern="1200" dirty="0" smtClean="0"/>
            <a:t>Legitima (ciencia)</a:t>
          </a:r>
          <a:endParaRPr lang="es-AR" sz="1900" kern="1200" dirty="0"/>
        </a:p>
      </dsp:txBody>
      <dsp:txXfrm>
        <a:off x="0" y="2209"/>
        <a:ext cx="1645920" cy="1507181"/>
      </dsp:txXfrm>
    </dsp:sp>
    <dsp:sp modelId="{816097EF-093B-436D-A6F8-51FC416A93B8}">
      <dsp:nvSpPr>
        <dsp:cNvPr id="0" name=""/>
        <dsp:cNvSpPr/>
      </dsp:nvSpPr>
      <dsp:spPr>
        <a:xfrm>
          <a:off x="1769364" y="25759"/>
          <a:ext cx="6460236" cy="470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Precisión</a:t>
          </a:r>
          <a:endParaRPr lang="es-AR" sz="1300" kern="1200" dirty="0"/>
        </a:p>
      </dsp:txBody>
      <dsp:txXfrm>
        <a:off x="1769364" y="25759"/>
        <a:ext cx="6460236" cy="470994"/>
      </dsp:txXfrm>
    </dsp:sp>
    <dsp:sp modelId="{E5FA5019-E66F-4A67-8BF3-AB4CB71F0651}">
      <dsp:nvSpPr>
        <dsp:cNvPr id="0" name=""/>
        <dsp:cNvSpPr/>
      </dsp:nvSpPr>
      <dsp:spPr>
        <a:xfrm>
          <a:off x="1645920" y="49675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32D39-7F9B-4B59-A971-EBC86696214F}">
      <dsp:nvSpPr>
        <dsp:cNvPr id="0" name=""/>
        <dsp:cNvSpPr/>
      </dsp:nvSpPr>
      <dsp:spPr>
        <a:xfrm>
          <a:off x="1769364" y="520303"/>
          <a:ext cx="6460236" cy="470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Concisión</a:t>
          </a:r>
          <a:endParaRPr lang="es-AR" sz="1300" kern="1200" dirty="0"/>
        </a:p>
      </dsp:txBody>
      <dsp:txXfrm>
        <a:off x="1769364" y="520303"/>
        <a:ext cx="6460236" cy="470994"/>
      </dsp:txXfrm>
    </dsp:sp>
    <dsp:sp modelId="{22B55778-DAD0-4FD7-BB51-09E1DEFF6194}">
      <dsp:nvSpPr>
        <dsp:cNvPr id="0" name=""/>
        <dsp:cNvSpPr/>
      </dsp:nvSpPr>
      <dsp:spPr>
        <a:xfrm>
          <a:off x="1645920" y="99129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3D037-6642-4E85-B1ED-BE4BCCCDD6F6}">
      <dsp:nvSpPr>
        <dsp:cNvPr id="0" name=""/>
        <dsp:cNvSpPr/>
      </dsp:nvSpPr>
      <dsp:spPr>
        <a:xfrm>
          <a:off x="1769364" y="1014847"/>
          <a:ext cx="6460236" cy="470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Traductibilidad</a:t>
          </a:r>
          <a:endParaRPr lang="es-AR" sz="1300" kern="1200" dirty="0"/>
        </a:p>
      </dsp:txBody>
      <dsp:txXfrm>
        <a:off x="1769364" y="1014847"/>
        <a:ext cx="6460236" cy="470994"/>
      </dsp:txXfrm>
    </dsp:sp>
    <dsp:sp modelId="{B02CB1E6-6149-4E6F-A13F-ABC90DB87486}">
      <dsp:nvSpPr>
        <dsp:cNvPr id="0" name=""/>
        <dsp:cNvSpPr/>
      </dsp:nvSpPr>
      <dsp:spPr>
        <a:xfrm>
          <a:off x="1645920" y="148584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231D8-409E-4819-A9B0-DB421EADCB55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82F4D-852C-4DC0-9DDC-2BF06C70250A}">
      <dsp:nvSpPr>
        <dsp:cNvPr id="0" name=""/>
        <dsp:cNvSpPr/>
      </dsp:nvSpPr>
      <dsp:spPr>
        <a:xfrm>
          <a:off x="0" y="1509390"/>
          <a:ext cx="164592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u="sng" kern="1200" dirty="0" smtClean="0"/>
            <a:t>Valida (conocimiento científico)</a:t>
          </a:r>
          <a:endParaRPr lang="es-AR" sz="1900" kern="1200" dirty="0"/>
        </a:p>
      </dsp:txBody>
      <dsp:txXfrm>
        <a:off x="0" y="1509390"/>
        <a:ext cx="1645920" cy="1507181"/>
      </dsp:txXfrm>
    </dsp:sp>
    <dsp:sp modelId="{54054EBE-317A-4571-B635-8DB94B7FD272}">
      <dsp:nvSpPr>
        <dsp:cNvPr id="0" name=""/>
        <dsp:cNvSpPr/>
      </dsp:nvSpPr>
      <dsp:spPr>
        <a:xfrm>
          <a:off x="1769364" y="1523594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Valor interno: rigurosidad</a:t>
          </a:r>
          <a:endParaRPr lang="es-AR" sz="1300" kern="1200" dirty="0"/>
        </a:p>
      </dsp:txBody>
      <dsp:txXfrm>
        <a:off x="1769364" y="1523594"/>
        <a:ext cx="6460236" cy="284068"/>
      </dsp:txXfrm>
    </dsp:sp>
    <dsp:sp modelId="{000D8EBB-968A-4AE8-BC97-1E44793E1787}">
      <dsp:nvSpPr>
        <dsp:cNvPr id="0" name=""/>
        <dsp:cNvSpPr/>
      </dsp:nvSpPr>
      <dsp:spPr>
        <a:xfrm>
          <a:off x="1645920" y="1807662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26F6D-35D7-4DAF-ACF8-CA172465E0F7}">
      <dsp:nvSpPr>
        <dsp:cNvPr id="0" name=""/>
        <dsp:cNvSpPr/>
      </dsp:nvSpPr>
      <dsp:spPr>
        <a:xfrm>
          <a:off x="1769364" y="1821866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Valor externo: director, el tribunal evaluador y la institución. </a:t>
          </a:r>
          <a:endParaRPr lang="es-AR" sz="1300" kern="1200" dirty="0"/>
        </a:p>
      </dsp:txBody>
      <dsp:txXfrm>
        <a:off x="1769364" y="1821866"/>
        <a:ext cx="6460236" cy="284068"/>
      </dsp:txXfrm>
    </dsp:sp>
    <dsp:sp modelId="{5D789065-A555-48BA-BF22-ECB99AFB5F4E}">
      <dsp:nvSpPr>
        <dsp:cNvPr id="0" name=""/>
        <dsp:cNvSpPr/>
      </dsp:nvSpPr>
      <dsp:spPr>
        <a:xfrm>
          <a:off x="1645920" y="210593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D7686A-D3B9-4892-A5C1-E84BA1B24D48}">
      <dsp:nvSpPr>
        <dsp:cNvPr id="0" name=""/>
        <dsp:cNvSpPr/>
      </dsp:nvSpPr>
      <dsp:spPr>
        <a:xfrm>
          <a:off x="1769364" y="2120137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Aparato crítico erudito </a:t>
          </a:r>
          <a:endParaRPr lang="es-AR" sz="1300" kern="1200" dirty="0"/>
        </a:p>
      </dsp:txBody>
      <dsp:txXfrm>
        <a:off x="1769364" y="2120137"/>
        <a:ext cx="6460236" cy="284068"/>
      </dsp:txXfrm>
    </dsp:sp>
    <dsp:sp modelId="{07123FB1-3722-4177-B38E-D79CB9B1E4CF}">
      <dsp:nvSpPr>
        <dsp:cNvPr id="0" name=""/>
        <dsp:cNvSpPr/>
      </dsp:nvSpPr>
      <dsp:spPr>
        <a:xfrm>
          <a:off x="1645920" y="2404206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23C0E-BA10-478F-9B13-BA9A1CEE8015}">
      <dsp:nvSpPr>
        <dsp:cNvPr id="0" name=""/>
        <dsp:cNvSpPr/>
      </dsp:nvSpPr>
      <dsp:spPr>
        <a:xfrm>
          <a:off x="1769364" y="2418409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Escritura argumentativa </a:t>
          </a:r>
          <a:endParaRPr lang="es-AR" sz="1300" kern="1200" dirty="0"/>
        </a:p>
      </dsp:txBody>
      <dsp:txXfrm>
        <a:off x="1769364" y="2418409"/>
        <a:ext cx="6460236" cy="284068"/>
      </dsp:txXfrm>
    </dsp:sp>
    <dsp:sp modelId="{8E89EE30-8C63-400F-AE31-5AE2DFDC290A}">
      <dsp:nvSpPr>
        <dsp:cNvPr id="0" name=""/>
        <dsp:cNvSpPr/>
      </dsp:nvSpPr>
      <dsp:spPr>
        <a:xfrm>
          <a:off x="1645920" y="270247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02BEF-144E-446E-8000-2C429342A5C4}">
      <dsp:nvSpPr>
        <dsp:cNvPr id="0" name=""/>
        <dsp:cNvSpPr/>
      </dsp:nvSpPr>
      <dsp:spPr>
        <a:xfrm>
          <a:off x="1769364" y="2716681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Equilibrio descripciones y explicaciones</a:t>
          </a:r>
          <a:endParaRPr lang="es-AR" sz="1300" kern="1200" dirty="0"/>
        </a:p>
      </dsp:txBody>
      <dsp:txXfrm>
        <a:off x="1769364" y="2716681"/>
        <a:ext cx="6460236" cy="284068"/>
      </dsp:txXfrm>
    </dsp:sp>
    <dsp:sp modelId="{0B76B5D6-8C23-4B06-9628-E036417F6D6D}">
      <dsp:nvSpPr>
        <dsp:cNvPr id="0" name=""/>
        <dsp:cNvSpPr/>
      </dsp:nvSpPr>
      <dsp:spPr>
        <a:xfrm>
          <a:off x="1645920" y="300074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50AE0-6091-401F-92C8-47D2C0901C41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C6492-4AB5-40D4-9599-E28BF833283C}">
      <dsp:nvSpPr>
        <dsp:cNvPr id="0" name=""/>
        <dsp:cNvSpPr/>
      </dsp:nvSpPr>
      <dsp:spPr>
        <a:xfrm>
          <a:off x="0" y="3016572"/>
          <a:ext cx="164592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u="sng" kern="1200" dirty="0" smtClean="0"/>
            <a:t>Revisa (investigación científica)</a:t>
          </a:r>
          <a:endParaRPr lang="es-AR" sz="1900" kern="1200" dirty="0"/>
        </a:p>
      </dsp:txBody>
      <dsp:txXfrm>
        <a:off x="0" y="3016572"/>
        <a:ext cx="1645920" cy="1507181"/>
      </dsp:txXfrm>
    </dsp:sp>
    <dsp:sp modelId="{DC7292B6-2216-4480-B75F-B5B6E7CD2926}">
      <dsp:nvSpPr>
        <dsp:cNvPr id="0" name=""/>
        <dsp:cNvSpPr/>
      </dsp:nvSpPr>
      <dsp:spPr>
        <a:xfrm>
          <a:off x="1769364" y="3030775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RRR primer, segundo y tercer borrador </a:t>
          </a:r>
          <a:endParaRPr lang="es-AR" sz="1300" kern="1200" dirty="0"/>
        </a:p>
      </dsp:txBody>
      <dsp:txXfrm>
        <a:off x="1769364" y="3030775"/>
        <a:ext cx="6460236" cy="284068"/>
      </dsp:txXfrm>
    </dsp:sp>
    <dsp:sp modelId="{22A2235F-08B9-4FE5-8312-0454761750E1}">
      <dsp:nvSpPr>
        <dsp:cNvPr id="0" name=""/>
        <dsp:cNvSpPr/>
      </dsp:nvSpPr>
      <dsp:spPr>
        <a:xfrm>
          <a:off x="1645920" y="331484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C727C-3BC8-4FFD-A88A-84106B075263}">
      <dsp:nvSpPr>
        <dsp:cNvPr id="0" name=""/>
        <dsp:cNvSpPr/>
      </dsp:nvSpPr>
      <dsp:spPr>
        <a:xfrm>
          <a:off x="1769364" y="3329047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RRR tesis</a:t>
          </a:r>
          <a:endParaRPr lang="es-AR" sz="1300" kern="1200" dirty="0"/>
        </a:p>
      </dsp:txBody>
      <dsp:txXfrm>
        <a:off x="1769364" y="3329047"/>
        <a:ext cx="6460236" cy="284068"/>
      </dsp:txXfrm>
    </dsp:sp>
    <dsp:sp modelId="{64216C22-FACE-479C-BE84-9290D7F524C7}">
      <dsp:nvSpPr>
        <dsp:cNvPr id="0" name=""/>
        <dsp:cNvSpPr/>
      </dsp:nvSpPr>
      <dsp:spPr>
        <a:xfrm>
          <a:off x="1645920" y="361311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D0EC9-9E4C-4D7B-9D8B-7A5865548482}">
      <dsp:nvSpPr>
        <dsp:cNvPr id="0" name=""/>
        <dsp:cNvSpPr/>
      </dsp:nvSpPr>
      <dsp:spPr>
        <a:xfrm>
          <a:off x="1769364" y="3627318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RRR defensa</a:t>
          </a:r>
          <a:endParaRPr lang="es-AR" sz="1300" kern="1200" dirty="0"/>
        </a:p>
      </dsp:txBody>
      <dsp:txXfrm>
        <a:off x="1769364" y="3627318"/>
        <a:ext cx="6460236" cy="284068"/>
      </dsp:txXfrm>
    </dsp:sp>
    <dsp:sp modelId="{F5F02101-354F-4247-A0B5-95506AE1EDD2}">
      <dsp:nvSpPr>
        <dsp:cNvPr id="0" name=""/>
        <dsp:cNvSpPr/>
      </dsp:nvSpPr>
      <dsp:spPr>
        <a:xfrm>
          <a:off x="1645920" y="391138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BCDC48-B85D-42FF-91D8-3F78CA05551C}">
      <dsp:nvSpPr>
        <dsp:cNvPr id="0" name=""/>
        <dsp:cNvSpPr/>
      </dsp:nvSpPr>
      <dsp:spPr>
        <a:xfrm>
          <a:off x="1769364" y="3925590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RRR publicación</a:t>
          </a:r>
          <a:endParaRPr lang="es-AR" sz="1300" kern="1200" dirty="0"/>
        </a:p>
      </dsp:txBody>
      <dsp:txXfrm>
        <a:off x="1769364" y="3925590"/>
        <a:ext cx="6460236" cy="284068"/>
      </dsp:txXfrm>
    </dsp:sp>
    <dsp:sp modelId="{C0161993-0881-447C-A16E-19BF1758482A}">
      <dsp:nvSpPr>
        <dsp:cNvPr id="0" name=""/>
        <dsp:cNvSpPr/>
      </dsp:nvSpPr>
      <dsp:spPr>
        <a:xfrm>
          <a:off x="1645920" y="420965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D7EEC-00B6-4FE9-B8B8-8BCCC0F16B0B}">
      <dsp:nvSpPr>
        <dsp:cNvPr id="0" name=""/>
        <dsp:cNvSpPr/>
      </dsp:nvSpPr>
      <dsp:spPr>
        <a:xfrm>
          <a:off x="1769364" y="4223862"/>
          <a:ext cx="6460236" cy="28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RRR difusión, transferencia y divulgación</a:t>
          </a:r>
          <a:endParaRPr lang="es-AR" sz="1300" kern="1200" dirty="0"/>
        </a:p>
      </dsp:txBody>
      <dsp:txXfrm>
        <a:off x="1769364" y="4223862"/>
        <a:ext cx="6460236" cy="284068"/>
      </dsp:txXfrm>
    </dsp:sp>
    <dsp:sp modelId="{5BD98CB9-BBE5-41D5-BB25-E705EBB93335}">
      <dsp:nvSpPr>
        <dsp:cNvPr id="0" name=""/>
        <dsp:cNvSpPr/>
      </dsp:nvSpPr>
      <dsp:spPr>
        <a:xfrm>
          <a:off x="1645920" y="4507930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95474-FB63-4C79-804C-68C6AAF86B47}">
      <dsp:nvSpPr>
        <dsp:cNvPr id="0" name=""/>
        <dsp:cNvSpPr/>
      </dsp:nvSpPr>
      <dsp:spPr>
        <a:xfrm>
          <a:off x="0" y="662544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6BCC5-D34B-4DA1-981D-9E6940643E0E}">
      <dsp:nvSpPr>
        <dsp:cNvPr id="0" name=""/>
        <dsp:cNvSpPr/>
      </dsp:nvSpPr>
      <dsp:spPr>
        <a:xfrm>
          <a:off x="411480" y="38210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Combinación de fichas: síntesis (registro y análisis) </a:t>
          </a:r>
          <a:endParaRPr lang="es-AR" sz="1900" kern="1200"/>
        </a:p>
      </dsp:txBody>
      <dsp:txXfrm>
        <a:off x="438860" y="409484"/>
        <a:ext cx="5705960" cy="506120"/>
      </dsp:txXfrm>
    </dsp:sp>
    <dsp:sp modelId="{8742573D-7005-4EF2-8B69-94DC0FDA8D79}">
      <dsp:nvSpPr>
        <dsp:cNvPr id="0" name=""/>
        <dsp:cNvSpPr/>
      </dsp:nvSpPr>
      <dsp:spPr>
        <a:xfrm>
          <a:off x="0" y="1524384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FABB0-7426-4FDA-A52B-C7D132ECF64D}">
      <dsp:nvSpPr>
        <dsp:cNvPr id="0" name=""/>
        <dsp:cNvSpPr/>
      </dsp:nvSpPr>
      <dsp:spPr>
        <a:xfrm>
          <a:off x="411480" y="124394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Introducción y conclusión: fichas sintética</a:t>
          </a:r>
          <a:endParaRPr lang="es-AR" sz="1900" kern="1200" dirty="0"/>
        </a:p>
      </dsp:txBody>
      <dsp:txXfrm>
        <a:off x="438860" y="1271324"/>
        <a:ext cx="5705960" cy="506120"/>
      </dsp:txXfrm>
    </dsp:sp>
    <dsp:sp modelId="{0B1B526F-1398-4FF4-A7AE-B070F283D867}">
      <dsp:nvSpPr>
        <dsp:cNvPr id="0" name=""/>
        <dsp:cNvSpPr/>
      </dsp:nvSpPr>
      <dsp:spPr>
        <a:xfrm>
          <a:off x="0" y="2386224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DA429-186D-4C73-943B-2B45D1E72940}">
      <dsp:nvSpPr>
        <dsp:cNvPr id="0" name=""/>
        <dsp:cNvSpPr/>
      </dsp:nvSpPr>
      <dsp:spPr>
        <a:xfrm>
          <a:off x="411480" y="210578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Catalogación bibliográfica</a:t>
          </a:r>
          <a:endParaRPr lang="es-AR" sz="1900" kern="1200" dirty="0"/>
        </a:p>
      </dsp:txBody>
      <dsp:txXfrm>
        <a:off x="438860" y="2133164"/>
        <a:ext cx="5705960" cy="506120"/>
      </dsp:txXfrm>
    </dsp:sp>
    <dsp:sp modelId="{5228D1CC-1945-4649-A80C-68EE7EDCBB5C}">
      <dsp:nvSpPr>
        <dsp:cNvPr id="0" name=""/>
        <dsp:cNvSpPr/>
      </dsp:nvSpPr>
      <dsp:spPr>
        <a:xfrm>
          <a:off x="0" y="3248064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AA980-E4DB-4626-AD7D-AEE1CEBAE326}">
      <dsp:nvSpPr>
        <dsp:cNvPr id="0" name=""/>
        <dsp:cNvSpPr/>
      </dsp:nvSpPr>
      <dsp:spPr>
        <a:xfrm>
          <a:off x="411480" y="296762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Proyectos</a:t>
          </a:r>
          <a:endParaRPr lang="es-AR" sz="1900" kern="1200" dirty="0"/>
        </a:p>
      </dsp:txBody>
      <dsp:txXfrm>
        <a:off x="438860" y="2995004"/>
        <a:ext cx="5705960" cy="506120"/>
      </dsp:txXfrm>
    </dsp:sp>
    <dsp:sp modelId="{16B12785-6E1D-45EF-AAF5-F1CBC07CD04D}">
      <dsp:nvSpPr>
        <dsp:cNvPr id="0" name=""/>
        <dsp:cNvSpPr/>
      </dsp:nvSpPr>
      <dsp:spPr>
        <a:xfrm>
          <a:off x="0" y="4109904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CD879-354F-41B5-B796-DCF7F11B3D0A}">
      <dsp:nvSpPr>
        <dsp:cNvPr id="0" name=""/>
        <dsp:cNvSpPr/>
      </dsp:nvSpPr>
      <dsp:spPr>
        <a:xfrm>
          <a:off x="411480" y="382946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Formato de tesis</a:t>
          </a:r>
          <a:endParaRPr lang="es-AR" sz="1900" kern="1200" dirty="0"/>
        </a:p>
      </dsp:txBody>
      <dsp:txXfrm>
        <a:off x="438860" y="3856844"/>
        <a:ext cx="5705960" cy="506120"/>
      </dsp:txXfrm>
    </dsp:sp>
    <dsp:sp modelId="{9C1ECA62-5CDD-48FC-B3C4-25094E8EC7C1}">
      <dsp:nvSpPr>
        <dsp:cNvPr id="0" name=""/>
        <dsp:cNvSpPr/>
      </dsp:nvSpPr>
      <dsp:spPr>
        <a:xfrm>
          <a:off x="0" y="4971743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C58AC-D188-4605-BA02-68CD2262B568}">
      <dsp:nvSpPr>
        <dsp:cNvPr id="0" name=""/>
        <dsp:cNvSpPr/>
      </dsp:nvSpPr>
      <dsp:spPr>
        <a:xfrm>
          <a:off x="411480" y="4691304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Índice de la tesis</a:t>
          </a:r>
          <a:endParaRPr lang="es-AR" sz="1900" kern="1200" dirty="0"/>
        </a:p>
      </dsp:txBody>
      <dsp:txXfrm>
        <a:off x="438860" y="4718684"/>
        <a:ext cx="5705960" cy="50612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6BC3A-B451-40AB-9672-8A94EABC1061}">
      <dsp:nvSpPr>
        <dsp:cNvPr id="0" name=""/>
        <dsp:cNvSpPr/>
      </dsp:nvSpPr>
      <dsp:spPr>
        <a:xfrm>
          <a:off x="0" y="477606"/>
          <a:ext cx="2055390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Transferencia oral</a:t>
          </a:r>
          <a:endParaRPr lang="es-AR" sz="2400" kern="1200" dirty="0"/>
        </a:p>
      </dsp:txBody>
      <dsp:txXfrm>
        <a:off x="0" y="477606"/>
        <a:ext cx="2055390" cy="801900"/>
      </dsp:txXfrm>
    </dsp:sp>
    <dsp:sp modelId="{8F7F5932-2D71-4E44-AAAB-88E7D1EC43D8}">
      <dsp:nvSpPr>
        <dsp:cNvPr id="0" name=""/>
        <dsp:cNvSpPr/>
      </dsp:nvSpPr>
      <dsp:spPr>
        <a:xfrm>
          <a:off x="2055390" y="477606"/>
          <a:ext cx="411078" cy="8019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2BAA6-CE90-49A0-8406-20971198EA0F}">
      <dsp:nvSpPr>
        <dsp:cNvPr id="0" name=""/>
        <dsp:cNvSpPr/>
      </dsp:nvSpPr>
      <dsp:spPr>
        <a:xfrm>
          <a:off x="2630900" y="477606"/>
          <a:ext cx="5590663" cy="801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resultados de investigación científica</a:t>
          </a:r>
          <a:endParaRPr lang="es-AR" sz="2400" kern="1200" dirty="0"/>
        </a:p>
      </dsp:txBody>
      <dsp:txXfrm>
        <a:off x="2630900" y="477606"/>
        <a:ext cx="5590663" cy="801900"/>
      </dsp:txXfrm>
    </dsp:sp>
    <dsp:sp modelId="{5CA5B29B-5788-465C-AD83-DA87BCC601CA}">
      <dsp:nvSpPr>
        <dsp:cNvPr id="0" name=""/>
        <dsp:cNvSpPr/>
      </dsp:nvSpPr>
      <dsp:spPr>
        <a:xfrm>
          <a:off x="0" y="1365906"/>
          <a:ext cx="2055390" cy="112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Defensa y exposición pública</a:t>
          </a:r>
          <a:endParaRPr lang="es-AR" sz="2400" kern="1200" dirty="0"/>
        </a:p>
      </dsp:txBody>
      <dsp:txXfrm>
        <a:off x="0" y="1365906"/>
        <a:ext cx="2055390" cy="1128600"/>
      </dsp:txXfrm>
    </dsp:sp>
    <dsp:sp modelId="{1A62D9F8-70D8-46B6-A4D8-A2CA56BDF302}">
      <dsp:nvSpPr>
        <dsp:cNvPr id="0" name=""/>
        <dsp:cNvSpPr/>
      </dsp:nvSpPr>
      <dsp:spPr>
        <a:xfrm>
          <a:off x="2055390" y="1365906"/>
          <a:ext cx="411078" cy="11286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CF0FB-4AF6-43AD-B639-9A6E3A9606F2}">
      <dsp:nvSpPr>
        <dsp:cNvPr id="0" name=""/>
        <dsp:cNvSpPr/>
      </dsp:nvSpPr>
      <dsp:spPr>
        <a:xfrm>
          <a:off x="2630900" y="1365906"/>
          <a:ext cx="5590663" cy="1128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smtClean="0"/>
            <a:t>documento </a:t>
          </a:r>
          <a:r>
            <a:rPr lang="es-AR" sz="2400" kern="1200" dirty="0" smtClean="0"/>
            <a:t>y exposición.</a:t>
          </a:r>
          <a:endParaRPr lang="es-AR" sz="2400" kern="1200" dirty="0"/>
        </a:p>
      </dsp:txBody>
      <dsp:txXfrm>
        <a:off x="2630900" y="1365906"/>
        <a:ext cx="5590663" cy="1128600"/>
      </dsp:txXfrm>
    </dsp:sp>
    <dsp:sp modelId="{22A40E95-F27F-462B-AB43-22B6975926E7}">
      <dsp:nvSpPr>
        <dsp:cNvPr id="0" name=""/>
        <dsp:cNvSpPr/>
      </dsp:nvSpPr>
      <dsp:spPr>
        <a:xfrm>
          <a:off x="0" y="2773956"/>
          <a:ext cx="2055390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Jurado</a:t>
          </a:r>
          <a:endParaRPr lang="es-AR" sz="2400" kern="1200" dirty="0"/>
        </a:p>
      </dsp:txBody>
      <dsp:txXfrm>
        <a:off x="0" y="2773956"/>
        <a:ext cx="2055390" cy="475200"/>
      </dsp:txXfrm>
    </dsp:sp>
    <dsp:sp modelId="{7CC8E7AE-D4B8-4C61-B722-001764084271}">
      <dsp:nvSpPr>
        <dsp:cNvPr id="0" name=""/>
        <dsp:cNvSpPr/>
      </dsp:nvSpPr>
      <dsp:spPr>
        <a:xfrm>
          <a:off x="2055390" y="2580906"/>
          <a:ext cx="411078" cy="8613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F5C4E-B326-4807-9E93-316D112A68C5}">
      <dsp:nvSpPr>
        <dsp:cNvPr id="0" name=""/>
        <dsp:cNvSpPr/>
      </dsp:nvSpPr>
      <dsp:spPr>
        <a:xfrm>
          <a:off x="2630900" y="2580906"/>
          <a:ext cx="5590663" cy="861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dictamina (juicio evaluativo) la investigación y la tesis. </a:t>
          </a:r>
          <a:endParaRPr lang="es-AR" sz="2400" kern="1200" dirty="0"/>
        </a:p>
      </dsp:txBody>
      <dsp:txXfrm>
        <a:off x="2630900" y="2580906"/>
        <a:ext cx="5590663" cy="861300"/>
      </dsp:txXfrm>
    </dsp:sp>
    <dsp:sp modelId="{9AD55DFF-ED5E-4A9D-8A13-531A201EEF9C}">
      <dsp:nvSpPr>
        <dsp:cNvPr id="0" name=""/>
        <dsp:cNvSpPr/>
      </dsp:nvSpPr>
      <dsp:spPr>
        <a:xfrm>
          <a:off x="0" y="3550881"/>
          <a:ext cx="2057400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Dictamen</a:t>
          </a:r>
          <a:endParaRPr lang="es-AR" sz="2400" kern="1200" dirty="0"/>
        </a:p>
      </dsp:txBody>
      <dsp:txXfrm>
        <a:off x="0" y="3550881"/>
        <a:ext cx="2057400" cy="475200"/>
      </dsp:txXfrm>
    </dsp:sp>
    <dsp:sp modelId="{A46D5DAE-8E48-4D38-96D5-193F24198CB4}">
      <dsp:nvSpPr>
        <dsp:cNvPr id="0" name=""/>
        <dsp:cNvSpPr/>
      </dsp:nvSpPr>
      <dsp:spPr>
        <a:xfrm>
          <a:off x="2057399" y="3528606"/>
          <a:ext cx="411480" cy="51975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26BAB-D183-4B43-A385-A4BAC1BB6541}">
      <dsp:nvSpPr>
        <dsp:cNvPr id="0" name=""/>
        <dsp:cNvSpPr/>
      </dsp:nvSpPr>
      <dsp:spPr>
        <a:xfrm>
          <a:off x="2633471" y="3528606"/>
          <a:ext cx="5596128" cy="519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planifica, estrategia, y defiende tesis.</a:t>
          </a:r>
          <a:endParaRPr lang="es-AR" sz="2400" kern="1200" dirty="0"/>
        </a:p>
      </dsp:txBody>
      <dsp:txXfrm>
        <a:off x="2633471" y="3528606"/>
        <a:ext cx="5596128" cy="51975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69B7D-0F35-4787-B354-87ECC2027F52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Científica (impersonal, estructura y tesis)</a:t>
          </a:r>
          <a:endParaRPr lang="es-AR" sz="2200" kern="1200" dirty="0"/>
        </a:p>
      </dsp:txBody>
      <dsp:txXfrm>
        <a:off x="2977756" y="35837"/>
        <a:ext cx="2274087" cy="1102735"/>
      </dsp:txXfrm>
    </dsp:sp>
    <dsp:sp modelId="{7CACB0B2-34DB-4B22-8280-97395CB05B44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>
        <a:off x="4594367" y="2139989"/>
        <a:ext cx="975885" cy="245983"/>
      </dsp:txXfrm>
    </dsp:sp>
    <dsp:sp modelId="{2EF5212D-3A71-4EC5-B5C6-29A12ADBBF17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Profesional (dictamen jurado)</a:t>
          </a:r>
          <a:endParaRPr lang="es-AR" sz="2200" kern="1200" dirty="0"/>
        </a:p>
      </dsp:txBody>
      <dsp:txXfrm>
        <a:off x="4912776" y="3387390"/>
        <a:ext cx="2274087" cy="1102735"/>
      </dsp:txXfrm>
    </dsp:sp>
    <dsp:sp modelId="{49852688-A953-48F4-951E-6F72BC031BDC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 rot="10800000">
        <a:off x="3626857" y="3815766"/>
        <a:ext cx="975885" cy="245983"/>
      </dsp:txXfrm>
    </dsp:sp>
    <dsp:sp modelId="{5F4F3E03-9380-4AF8-AF0F-E628388A8194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Institucional (tesis y defensa)</a:t>
          </a:r>
          <a:endParaRPr lang="es-AR" sz="2200" kern="1200" dirty="0"/>
        </a:p>
      </dsp:txBody>
      <dsp:txXfrm>
        <a:off x="1042736" y="3387390"/>
        <a:ext cx="2274087" cy="1102735"/>
      </dsp:txXfrm>
    </dsp:sp>
    <dsp:sp modelId="{0561A39D-6730-441C-A8ED-9A2DFC8C43B1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700" kern="1200"/>
        </a:p>
      </dsp:txBody>
      <dsp:txXfrm>
        <a:off x="2659347" y="2139989"/>
        <a:ext cx="975885" cy="24598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55FD0-7159-4B53-8974-BB3943C4376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DA66E-ABFD-4A4D-8B1A-92C58170FD54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Presentación tema</a:t>
          </a:r>
          <a:endParaRPr lang="es-AR" sz="2500" kern="1200" dirty="0"/>
        </a:p>
      </dsp:txBody>
      <dsp:txXfrm>
        <a:off x="2262981" y="0"/>
        <a:ext cx="2983309" cy="724154"/>
      </dsp:txXfrm>
    </dsp:sp>
    <dsp:sp modelId="{6ACBC268-2EC5-4BF1-9E79-29863FBDE6D8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15C15-1F4B-4156-B5F6-BBFC0D15E710}">
      <dsp:nvSpPr>
        <dsp:cNvPr id="0" name=""/>
        <dsp:cNvSpPr/>
      </dsp:nvSpPr>
      <dsp:spPr>
        <a:xfrm>
          <a:off x="2262981" y="724154"/>
          <a:ext cx="59666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Desarrollo tesis</a:t>
          </a:r>
          <a:endParaRPr lang="es-AR" sz="2500" kern="1200" dirty="0"/>
        </a:p>
      </dsp:txBody>
      <dsp:txXfrm>
        <a:off x="2262981" y="724154"/>
        <a:ext cx="2983309" cy="724154"/>
      </dsp:txXfrm>
    </dsp:sp>
    <dsp:sp modelId="{ED48C15C-CC6F-491D-A394-7DB8AEFF25DA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AF287-7CDB-41CF-82A2-F231B3AFE7EB}">
      <dsp:nvSpPr>
        <dsp:cNvPr id="0" name=""/>
        <dsp:cNvSpPr/>
      </dsp:nvSpPr>
      <dsp:spPr>
        <a:xfrm>
          <a:off x="2262981" y="1448308"/>
          <a:ext cx="59666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Revisión tesis</a:t>
          </a:r>
          <a:endParaRPr lang="es-AR" sz="2500" kern="1200" dirty="0"/>
        </a:p>
      </dsp:txBody>
      <dsp:txXfrm>
        <a:off x="2262981" y="1448308"/>
        <a:ext cx="2983309" cy="724154"/>
      </dsp:txXfrm>
    </dsp:sp>
    <dsp:sp modelId="{34089DFB-6E0F-404B-A9FA-3D45B1D390A8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B8F5D-63F1-4036-A224-5F875536353E}">
      <dsp:nvSpPr>
        <dsp:cNvPr id="0" name=""/>
        <dsp:cNvSpPr/>
      </dsp:nvSpPr>
      <dsp:spPr>
        <a:xfrm>
          <a:off x="2262981" y="2172462"/>
          <a:ext cx="59666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err="1" smtClean="0"/>
            <a:t>Reproblematización</a:t>
          </a:r>
          <a:endParaRPr lang="es-AR" sz="2500" kern="1200" dirty="0"/>
        </a:p>
      </dsp:txBody>
      <dsp:txXfrm>
        <a:off x="2262981" y="2172462"/>
        <a:ext cx="2983309" cy="724154"/>
      </dsp:txXfrm>
    </dsp:sp>
    <dsp:sp modelId="{C7663DF9-51B8-43B3-9C51-03DAD6B24D5F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05909-2CFB-44C9-A4B0-0B7E226EEDAF}">
      <dsp:nvSpPr>
        <dsp:cNvPr id="0" name=""/>
        <dsp:cNvSpPr/>
      </dsp:nvSpPr>
      <dsp:spPr>
        <a:xfrm>
          <a:off x="2262981" y="2896616"/>
          <a:ext cx="59666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Agradecimientos</a:t>
          </a:r>
          <a:endParaRPr lang="es-AR" sz="2500" kern="1200" dirty="0"/>
        </a:p>
      </dsp:txBody>
      <dsp:txXfrm>
        <a:off x="2262981" y="2896616"/>
        <a:ext cx="2983309" cy="724154"/>
      </dsp:txXfrm>
    </dsp:sp>
    <dsp:sp modelId="{05187DC4-7591-4068-AB34-9B5F04FBFDFD}">
      <dsp:nvSpPr>
        <dsp:cNvPr id="0" name=""/>
        <dsp:cNvSpPr/>
      </dsp:nvSpPr>
      <dsp:spPr>
        <a:xfrm>
          <a:off x="5246290" y="0"/>
          <a:ext cx="2983309" cy="72415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motivos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fuentes</a:t>
          </a:r>
          <a:endParaRPr lang="es-AR" sz="1900" kern="1200" dirty="0"/>
        </a:p>
      </dsp:txBody>
      <dsp:txXfrm>
        <a:off x="5246290" y="0"/>
        <a:ext cx="2983309" cy="724154"/>
      </dsp:txXfrm>
    </dsp:sp>
    <dsp:sp modelId="{66BAE37E-F68D-4E5E-BF4E-88768A9EB8AA}">
      <dsp:nvSpPr>
        <dsp:cNvPr id="0" name=""/>
        <dsp:cNvSpPr/>
      </dsp:nvSpPr>
      <dsp:spPr>
        <a:xfrm>
          <a:off x="5246290" y="724154"/>
          <a:ext cx="2983309" cy="72415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capítulos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conclusiones</a:t>
          </a:r>
          <a:endParaRPr lang="es-AR" sz="1900" kern="1200" dirty="0"/>
        </a:p>
      </dsp:txBody>
      <dsp:txXfrm>
        <a:off x="5246290" y="724154"/>
        <a:ext cx="2983309" cy="724154"/>
      </dsp:txXfrm>
    </dsp:sp>
    <dsp:sp modelId="{9F22BF0D-788E-4C1E-88E2-F17717DC0EB4}">
      <dsp:nvSpPr>
        <dsp:cNvPr id="0" name=""/>
        <dsp:cNvSpPr/>
      </dsp:nvSpPr>
      <dsp:spPr>
        <a:xfrm>
          <a:off x="5246290" y="1448308"/>
          <a:ext cx="2983309" cy="72415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Dificultades y errores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objetivos</a:t>
          </a:r>
          <a:endParaRPr lang="es-AR" sz="1900" kern="1200" dirty="0"/>
        </a:p>
      </dsp:txBody>
      <dsp:txXfrm>
        <a:off x="5246290" y="1448308"/>
        <a:ext cx="2983309" cy="724154"/>
      </dsp:txXfrm>
    </dsp:sp>
    <dsp:sp modelId="{8936C274-D579-4F35-9378-B7A5B7E3DD94}">
      <dsp:nvSpPr>
        <dsp:cNvPr id="0" name=""/>
        <dsp:cNvSpPr/>
      </dsp:nvSpPr>
      <dsp:spPr>
        <a:xfrm>
          <a:off x="5246290" y="2172462"/>
          <a:ext cx="2983309" cy="72415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Nuevos problemas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Realidad </a:t>
          </a:r>
          <a:endParaRPr lang="es-AR" sz="1900" kern="1200" dirty="0"/>
        </a:p>
      </dsp:txBody>
      <dsp:txXfrm>
        <a:off x="5246290" y="2172462"/>
        <a:ext cx="2983309" cy="724154"/>
      </dsp:txXfrm>
    </dsp:sp>
    <dsp:sp modelId="{A3308951-342E-4B54-878D-D63F1DE9BCF5}">
      <dsp:nvSpPr>
        <dsp:cNvPr id="0" name=""/>
        <dsp:cNvSpPr/>
      </dsp:nvSpPr>
      <dsp:spPr>
        <a:xfrm>
          <a:off x="5246290" y="2896616"/>
          <a:ext cx="2983309" cy="72415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900" kern="1200" dirty="0" smtClean="0"/>
            <a:t>Institucionales, etc.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1900" kern="1200" dirty="0"/>
        </a:p>
      </dsp:txBody>
      <dsp:txXfrm>
        <a:off x="5246290" y="2896616"/>
        <a:ext cx="2983309" cy="72415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2F376-A7EA-4BCA-BD2E-4A16C6751CA9}">
      <dsp:nvSpPr>
        <dsp:cNvPr id="0" name=""/>
        <dsp:cNvSpPr/>
      </dsp:nvSpPr>
      <dsp:spPr>
        <a:xfrm>
          <a:off x="0" y="14703"/>
          <a:ext cx="2057400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smtClean="0"/>
            <a:t>Presentación </a:t>
          </a:r>
          <a:endParaRPr lang="es-AR" sz="1800" b="0" kern="1200" dirty="0"/>
        </a:p>
      </dsp:txBody>
      <dsp:txXfrm>
        <a:off x="0" y="14703"/>
        <a:ext cx="2057400" cy="950400"/>
      </dsp:txXfrm>
    </dsp:sp>
    <dsp:sp modelId="{B08EEDDD-ADD2-4D91-ABF8-D5F9B17735DE}">
      <dsp:nvSpPr>
        <dsp:cNvPr id="0" name=""/>
        <dsp:cNvSpPr/>
      </dsp:nvSpPr>
      <dsp:spPr>
        <a:xfrm>
          <a:off x="2057399" y="14703"/>
          <a:ext cx="411480" cy="950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E0D2E-28DA-4AD8-AA98-1FE6402AD215}">
      <dsp:nvSpPr>
        <dsp:cNvPr id="0" name=""/>
        <dsp:cNvSpPr/>
      </dsp:nvSpPr>
      <dsp:spPr>
        <a:xfrm>
          <a:off x="2633471" y="14703"/>
          <a:ext cx="5596128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++ Investigación y tesis</a:t>
          </a:r>
          <a:endParaRPr lang="es-AR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- Profesión</a:t>
          </a:r>
          <a:endParaRPr lang="es-AR" sz="1800" b="0" kern="1200" dirty="0"/>
        </a:p>
      </dsp:txBody>
      <dsp:txXfrm>
        <a:off x="2633471" y="14703"/>
        <a:ext cx="5596128" cy="950400"/>
      </dsp:txXfrm>
    </dsp:sp>
    <dsp:sp modelId="{9BCD0F3C-D3C8-4BE2-ADF4-4DBFB33D0037}">
      <dsp:nvSpPr>
        <dsp:cNvPr id="0" name=""/>
        <dsp:cNvSpPr/>
      </dsp:nvSpPr>
      <dsp:spPr>
        <a:xfrm>
          <a:off x="0" y="1137904"/>
          <a:ext cx="2057400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smtClean="0"/>
            <a:t>Desarrollo</a:t>
          </a:r>
          <a:endParaRPr lang="es-AR" sz="1800" b="0" kern="1200" dirty="0"/>
        </a:p>
      </dsp:txBody>
      <dsp:txXfrm>
        <a:off x="0" y="1137904"/>
        <a:ext cx="2057400" cy="950400"/>
      </dsp:txXfrm>
    </dsp:sp>
    <dsp:sp modelId="{AD5CDE26-0097-4B49-8C4B-9ED2C8D4B8E2}">
      <dsp:nvSpPr>
        <dsp:cNvPr id="0" name=""/>
        <dsp:cNvSpPr/>
      </dsp:nvSpPr>
      <dsp:spPr>
        <a:xfrm>
          <a:off x="2057399" y="1137904"/>
          <a:ext cx="411480" cy="950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85488-17BD-469F-A232-18034F17691A}">
      <dsp:nvSpPr>
        <dsp:cNvPr id="0" name=""/>
        <dsp:cNvSpPr/>
      </dsp:nvSpPr>
      <dsp:spPr>
        <a:xfrm>
          <a:off x="2633471" y="1137904"/>
          <a:ext cx="5596128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++ Investigación y tesis</a:t>
          </a:r>
          <a:endParaRPr lang="es-AR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- Profesión</a:t>
          </a:r>
          <a:endParaRPr lang="es-AR" sz="1800" b="0" kern="1200" dirty="0"/>
        </a:p>
      </dsp:txBody>
      <dsp:txXfrm>
        <a:off x="2633471" y="1137904"/>
        <a:ext cx="5596128" cy="950400"/>
      </dsp:txXfrm>
    </dsp:sp>
    <dsp:sp modelId="{09ACD012-22D7-463A-BF05-096B123D4021}">
      <dsp:nvSpPr>
        <dsp:cNvPr id="0" name=""/>
        <dsp:cNvSpPr/>
      </dsp:nvSpPr>
      <dsp:spPr>
        <a:xfrm>
          <a:off x="0" y="2261104"/>
          <a:ext cx="2057400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smtClean="0"/>
            <a:t>Revisión </a:t>
          </a:r>
          <a:endParaRPr lang="es-AR" sz="1800" b="0" kern="1200" dirty="0"/>
        </a:p>
      </dsp:txBody>
      <dsp:txXfrm>
        <a:off x="0" y="2261104"/>
        <a:ext cx="2057400" cy="950400"/>
      </dsp:txXfrm>
    </dsp:sp>
    <dsp:sp modelId="{8AFDBB2D-954C-4A6A-B3B2-49BB21946553}">
      <dsp:nvSpPr>
        <dsp:cNvPr id="0" name=""/>
        <dsp:cNvSpPr/>
      </dsp:nvSpPr>
      <dsp:spPr>
        <a:xfrm>
          <a:off x="2057399" y="2261104"/>
          <a:ext cx="411480" cy="950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F9B08-19FB-4C0C-A58C-377D8598CDC1}">
      <dsp:nvSpPr>
        <dsp:cNvPr id="0" name=""/>
        <dsp:cNvSpPr/>
      </dsp:nvSpPr>
      <dsp:spPr>
        <a:xfrm>
          <a:off x="2633471" y="2261104"/>
          <a:ext cx="5596128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++Investigación y tesis</a:t>
          </a:r>
          <a:endParaRPr lang="es-AR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- Profesión</a:t>
          </a:r>
          <a:endParaRPr lang="es-AR" sz="1800" b="0" kern="1200" dirty="0"/>
        </a:p>
      </dsp:txBody>
      <dsp:txXfrm>
        <a:off x="2633471" y="2261104"/>
        <a:ext cx="5596128" cy="950400"/>
      </dsp:txXfrm>
    </dsp:sp>
    <dsp:sp modelId="{C625017F-3520-4F1F-BE9B-D976071A44C3}">
      <dsp:nvSpPr>
        <dsp:cNvPr id="0" name=""/>
        <dsp:cNvSpPr/>
      </dsp:nvSpPr>
      <dsp:spPr>
        <a:xfrm>
          <a:off x="0" y="3384304"/>
          <a:ext cx="2057400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err="1" smtClean="0"/>
            <a:t>Reproblematización</a:t>
          </a:r>
          <a:endParaRPr lang="es-AR" sz="1800" b="0" kern="1200" dirty="0"/>
        </a:p>
      </dsp:txBody>
      <dsp:txXfrm>
        <a:off x="0" y="3384304"/>
        <a:ext cx="2057400" cy="950400"/>
      </dsp:txXfrm>
    </dsp:sp>
    <dsp:sp modelId="{FABDD34A-71CD-4DC7-9C2C-28C5CE5342CA}">
      <dsp:nvSpPr>
        <dsp:cNvPr id="0" name=""/>
        <dsp:cNvSpPr/>
      </dsp:nvSpPr>
      <dsp:spPr>
        <a:xfrm>
          <a:off x="2057399" y="3384304"/>
          <a:ext cx="411480" cy="950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F757E-BCB8-4BDD-BCAA-337D133AC297}">
      <dsp:nvSpPr>
        <dsp:cNvPr id="0" name=""/>
        <dsp:cNvSpPr/>
      </dsp:nvSpPr>
      <dsp:spPr>
        <a:xfrm>
          <a:off x="2633471" y="3384304"/>
          <a:ext cx="5596128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- Investigación y tesis</a:t>
          </a:r>
          <a:endParaRPr lang="es-AR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++ Profesión</a:t>
          </a:r>
          <a:endParaRPr lang="es-AR" sz="1800" b="0" kern="1200" dirty="0"/>
        </a:p>
      </dsp:txBody>
      <dsp:txXfrm>
        <a:off x="2633471" y="3384304"/>
        <a:ext cx="5596128" cy="950400"/>
      </dsp:txXfrm>
    </dsp:sp>
    <dsp:sp modelId="{81D2CBA6-0BDE-4E4C-840F-8E9F3918E280}">
      <dsp:nvSpPr>
        <dsp:cNvPr id="0" name=""/>
        <dsp:cNvSpPr/>
      </dsp:nvSpPr>
      <dsp:spPr>
        <a:xfrm>
          <a:off x="0" y="4507504"/>
          <a:ext cx="2057400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smtClean="0"/>
            <a:t>Agradecimientos</a:t>
          </a:r>
          <a:endParaRPr lang="es-AR" sz="1800" b="0" kern="1200" dirty="0"/>
        </a:p>
      </dsp:txBody>
      <dsp:txXfrm>
        <a:off x="0" y="4507504"/>
        <a:ext cx="2057400" cy="950400"/>
      </dsp:txXfrm>
    </dsp:sp>
    <dsp:sp modelId="{6F66ED11-03B8-4D76-806C-40E14668B680}">
      <dsp:nvSpPr>
        <dsp:cNvPr id="0" name=""/>
        <dsp:cNvSpPr/>
      </dsp:nvSpPr>
      <dsp:spPr>
        <a:xfrm>
          <a:off x="2057399" y="4507504"/>
          <a:ext cx="411480" cy="9504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DC0D2-E8C0-4493-804D-8FE54FADEE0E}">
      <dsp:nvSpPr>
        <dsp:cNvPr id="0" name=""/>
        <dsp:cNvSpPr/>
      </dsp:nvSpPr>
      <dsp:spPr>
        <a:xfrm>
          <a:off x="2633471" y="4507504"/>
          <a:ext cx="5596128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 Tesis</a:t>
          </a:r>
          <a:endParaRPr lang="es-AR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800" b="0" kern="1200" dirty="0" smtClean="0"/>
            <a:t>+++ Profesión</a:t>
          </a:r>
          <a:endParaRPr lang="es-AR" sz="1800" b="0" kern="1200" dirty="0"/>
        </a:p>
      </dsp:txBody>
      <dsp:txXfrm>
        <a:off x="2633471" y="4507504"/>
        <a:ext cx="5596128" cy="950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4D5D35-B3CC-4083-A9E0-40A55B8748D1}">
      <dsp:nvSpPr>
        <dsp:cNvPr id="0" name=""/>
        <dsp:cNvSpPr/>
      </dsp:nvSpPr>
      <dsp:spPr>
        <a:xfrm>
          <a:off x="685799" y="0"/>
          <a:ext cx="7772400" cy="504055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8CEBB3-52E8-4500-9458-230EBEAB34CA}">
      <dsp:nvSpPr>
        <dsp:cNvPr id="0" name=""/>
        <dsp:cNvSpPr/>
      </dsp:nvSpPr>
      <dsp:spPr>
        <a:xfrm>
          <a:off x="4464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Problema realidad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53112" y="1560815"/>
        <a:ext cx="899257" cy="1918927"/>
      </dsp:txXfrm>
    </dsp:sp>
    <dsp:sp modelId="{855165EE-1270-418E-B0B3-14FDA88D973F}">
      <dsp:nvSpPr>
        <dsp:cNvPr id="0" name=""/>
        <dsp:cNvSpPr/>
      </dsp:nvSpPr>
      <dsp:spPr>
        <a:xfrm>
          <a:off x="1167110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Problema científico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1215758" y="1560815"/>
        <a:ext cx="899257" cy="1918927"/>
      </dsp:txXfrm>
    </dsp:sp>
    <dsp:sp modelId="{9D46FB27-E745-4328-891D-E60E76B81302}">
      <dsp:nvSpPr>
        <dsp:cNvPr id="0" name=""/>
        <dsp:cNvSpPr/>
      </dsp:nvSpPr>
      <dsp:spPr>
        <a:xfrm>
          <a:off x="2329755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Título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2378403" y="1560815"/>
        <a:ext cx="899257" cy="1918927"/>
      </dsp:txXfrm>
    </dsp:sp>
    <dsp:sp modelId="{F38E3F4F-AAE3-4602-9A1C-5B38928392F6}">
      <dsp:nvSpPr>
        <dsp:cNvPr id="0" name=""/>
        <dsp:cNvSpPr/>
      </dsp:nvSpPr>
      <dsp:spPr>
        <a:xfrm>
          <a:off x="3492400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Proyecto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3541048" y="1560815"/>
        <a:ext cx="899257" cy="1918927"/>
      </dsp:txXfrm>
    </dsp:sp>
    <dsp:sp modelId="{82F55FAB-9087-439C-A68C-BE2860CECC45}">
      <dsp:nvSpPr>
        <dsp:cNvPr id="0" name=""/>
        <dsp:cNvSpPr/>
      </dsp:nvSpPr>
      <dsp:spPr>
        <a:xfrm>
          <a:off x="4655046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Protocolo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4703694" y="1560815"/>
        <a:ext cx="899257" cy="1918927"/>
      </dsp:txXfrm>
    </dsp:sp>
    <dsp:sp modelId="{A45C00E3-A79C-4FCC-A40F-16BD8ED27D82}">
      <dsp:nvSpPr>
        <dsp:cNvPr id="0" name=""/>
        <dsp:cNvSpPr/>
      </dsp:nvSpPr>
      <dsp:spPr>
        <a:xfrm>
          <a:off x="5817691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Investigación </a:t>
          </a:r>
          <a:r>
            <a:rPr lang="es-AR" sz="1400" b="0" kern="1200" dirty="0" err="1" smtClean="0">
              <a:solidFill>
                <a:schemeClr val="tx1"/>
              </a:solidFill>
            </a:rPr>
            <a:t>index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5866339" y="1560815"/>
        <a:ext cx="899257" cy="1918927"/>
      </dsp:txXfrm>
    </dsp:sp>
    <dsp:sp modelId="{C102C862-1C83-4820-9669-88330AACE30D}">
      <dsp:nvSpPr>
        <dsp:cNvPr id="0" name=""/>
        <dsp:cNvSpPr/>
      </dsp:nvSpPr>
      <dsp:spPr>
        <a:xfrm>
          <a:off x="6980336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Integra </a:t>
          </a:r>
          <a:r>
            <a:rPr lang="es-AR" sz="1400" b="0" kern="1200" dirty="0">
              <a:solidFill>
                <a:schemeClr val="tx1"/>
              </a:solidFill>
            </a:rPr>
            <a:t>y </a:t>
          </a:r>
          <a:r>
            <a:rPr lang="es-AR" sz="1400" b="0" kern="1200" dirty="0" smtClean="0">
              <a:solidFill>
                <a:schemeClr val="tx1"/>
              </a:solidFill>
            </a:rPr>
            <a:t>combinar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7028984" y="1560815"/>
        <a:ext cx="899257" cy="1918927"/>
      </dsp:txXfrm>
    </dsp:sp>
    <dsp:sp modelId="{26214516-834F-4CE4-94B5-F54D284012B6}">
      <dsp:nvSpPr>
        <dsp:cNvPr id="0" name=""/>
        <dsp:cNvSpPr/>
      </dsp:nvSpPr>
      <dsp:spPr>
        <a:xfrm>
          <a:off x="8142982" y="1512167"/>
          <a:ext cx="996553" cy="2016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0" kern="1200" dirty="0" smtClean="0">
              <a:solidFill>
                <a:schemeClr val="tx1"/>
              </a:solidFill>
            </a:rPr>
            <a:t>Tesis</a:t>
          </a:r>
          <a:endParaRPr lang="es-AR" sz="1400" b="0" kern="1200" dirty="0">
            <a:solidFill>
              <a:schemeClr val="tx1"/>
            </a:solidFill>
          </a:endParaRPr>
        </a:p>
      </dsp:txBody>
      <dsp:txXfrm>
        <a:off x="8191630" y="1560815"/>
        <a:ext cx="899257" cy="191892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9BB74-161C-49F5-AA80-AEC63DD9BA78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Exposición</a:t>
          </a:r>
          <a:endParaRPr lang="es-AR" sz="2200" kern="1200" dirty="0"/>
        </a:p>
      </dsp:txBody>
      <dsp:txXfrm>
        <a:off x="4674180" y="102284"/>
        <a:ext cx="1601316" cy="1601316"/>
      </dsp:txXfrm>
    </dsp:sp>
    <dsp:sp modelId="{20795245-0E37-48C2-B555-26C18D07123F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3F15A-A36F-48DE-A9DA-36326B91A5D7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Comentarios</a:t>
          </a:r>
          <a:endParaRPr lang="es-AR" sz="2200" kern="1200" dirty="0"/>
        </a:p>
      </dsp:txBody>
      <dsp:txXfrm>
        <a:off x="4674180" y="2822362"/>
        <a:ext cx="1601316" cy="1601316"/>
      </dsp:txXfrm>
    </dsp:sp>
    <dsp:sp modelId="{C2B1A464-9230-4785-8043-6A3FC028F038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B4060-DEF9-4D0B-AA09-0845F7DDA538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Defensa</a:t>
          </a:r>
          <a:endParaRPr lang="es-AR" sz="2200" kern="1200" dirty="0"/>
        </a:p>
      </dsp:txBody>
      <dsp:txXfrm>
        <a:off x="1954103" y="2822362"/>
        <a:ext cx="1601316" cy="1601316"/>
      </dsp:txXfrm>
    </dsp:sp>
    <dsp:sp modelId="{78A277D5-312B-4D31-B1F1-D844F9BE286D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C79C5E-0212-4100-9968-10461DB9D224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dirty="0" smtClean="0"/>
            <a:t>Cierre</a:t>
          </a:r>
          <a:endParaRPr lang="es-AR" sz="2200" kern="1200" dirty="0"/>
        </a:p>
      </dsp:txBody>
      <dsp:txXfrm>
        <a:off x="1954103" y="102284"/>
        <a:ext cx="1601316" cy="1601316"/>
      </dsp:txXfrm>
    </dsp:sp>
    <dsp:sp modelId="{922D66E9-0218-4919-A0F9-70B5029F7DBF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3A697-16A3-4703-B414-514D2A405AA7}">
      <dsp:nvSpPr>
        <dsp:cNvPr id="0" name=""/>
        <dsp:cNvSpPr/>
      </dsp:nvSpPr>
      <dsp:spPr>
        <a:xfrm rot="5400000">
          <a:off x="323433" y="2378189"/>
          <a:ext cx="973514" cy="16199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A54AA-0866-4F2F-9713-1529A010E321}">
      <dsp:nvSpPr>
        <dsp:cNvPr id="0" name=""/>
        <dsp:cNvSpPr/>
      </dsp:nvSpPr>
      <dsp:spPr>
        <a:xfrm>
          <a:off x="160929" y="2862192"/>
          <a:ext cx="1462460" cy="128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Acceso IC y tesis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E</a:t>
          </a:r>
          <a:endParaRPr lang="es-AR" sz="2000" kern="1200" dirty="0"/>
        </a:p>
      </dsp:txBody>
      <dsp:txXfrm>
        <a:off x="160929" y="2862192"/>
        <a:ext cx="1462460" cy="1281932"/>
      </dsp:txXfrm>
    </dsp:sp>
    <dsp:sp modelId="{0DD5DD39-2784-4FE3-98B0-60C4256983CE}">
      <dsp:nvSpPr>
        <dsp:cNvPr id="0" name=""/>
        <dsp:cNvSpPr/>
      </dsp:nvSpPr>
      <dsp:spPr>
        <a:xfrm>
          <a:off x="1347454" y="2258930"/>
          <a:ext cx="275935" cy="27593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265D3-5EF8-4148-9C71-EB3F068285AE}">
      <dsp:nvSpPr>
        <dsp:cNvPr id="0" name=""/>
        <dsp:cNvSpPr/>
      </dsp:nvSpPr>
      <dsp:spPr>
        <a:xfrm rot="5400000">
          <a:off x="2113770" y="1935168"/>
          <a:ext cx="973514" cy="16199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AD3FD-0E58-4A5B-8C27-D9C3523B0614}">
      <dsp:nvSpPr>
        <dsp:cNvPr id="0" name=""/>
        <dsp:cNvSpPr/>
      </dsp:nvSpPr>
      <dsp:spPr>
        <a:xfrm>
          <a:off x="1951266" y="2419171"/>
          <a:ext cx="1462460" cy="128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Estrategia IC </a:t>
          </a:r>
          <a:r>
            <a:rPr lang="es-AR" sz="2000" kern="1200" dirty="0"/>
            <a:t>y </a:t>
          </a:r>
          <a:r>
            <a:rPr lang="es-AR" sz="2000" kern="1200" dirty="0" smtClean="0"/>
            <a:t>tesis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E/T</a:t>
          </a:r>
          <a:endParaRPr lang="es-AR" sz="2000" kern="1200" dirty="0"/>
        </a:p>
      </dsp:txBody>
      <dsp:txXfrm>
        <a:off x="1951266" y="2419171"/>
        <a:ext cx="1462460" cy="1281932"/>
      </dsp:txXfrm>
    </dsp:sp>
    <dsp:sp modelId="{B23839B1-BB1D-40AC-98D7-BA92801F6911}">
      <dsp:nvSpPr>
        <dsp:cNvPr id="0" name=""/>
        <dsp:cNvSpPr/>
      </dsp:nvSpPr>
      <dsp:spPr>
        <a:xfrm>
          <a:off x="3137791" y="1815909"/>
          <a:ext cx="275935" cy="27593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A2A0D-1157-4F25-942E-DB5380456AD5}">
      <dsp:nvSpPr>
        <dsp:cNvPr id="0" name=""/>
        <dsp:cNvSpPr/>
      </dsp:nvSpPr>
      <dsp:spPr>
        <a:xfrm rot="5400000">
          <a:off x="3904107" y="1492148"/>
          <a:ext cx="973514" cy="16199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71E25-2AE1-4324-8F90-20B746F35970}">
      <dsp:nvSpPr>
        <dsp:cNvPr id="0" name=""/>
        <dsp:cNvSpPr/>
      </dsp:nvSpPr>
      <dsp:spPr>
        <a:xfrm>
          <a:off x="3741603" y="1976150"/>
          <a:ext cx="1462460" cy="128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Proyecto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E/T/I</a:t>
          </a:r>
          <a:endParaRPr lang="es-AR" sz="2000" kern="1200" dirty="0"/>
        </a:p>
      </dsp:txBody>
      <dsp:txXfrm>
        <a:off x="3741603" y="1976150"/>
        <a:ext cx="1462460" cy="1281932"/>
      </dsp:txXfrm>
    </dsp:sp>
    <dsp:sp modelId="{6C19696F-0FFA-4AD0-AAF3-E82CD7BE1813}">
      <dsp:nvSpPr>
        <dsp:cNvPr id="0" name=""/>
        <dsp:cNvSpPr/>
      </dsp:nvSpPr>
      <dsp:spPr>
        <a:xfrm>
          <a:off x="4928128" y="1372888"/>
          <a:ext cx="275935" cy="27593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5387C-74E1-4CE5-9389-7D0D4B455339}">
      <dsp:nvSpPr>
        <dsp:cNvPr id="0" name=""/>
        <dsp:cNvSpPr/>
      </dsp:nvSpPr>
      <dsp:spPr>
        <a:xfrm rot="5400000">
          <a:off x="5694444" y="1049127"/>
          <a:ext cx="973514" cy="16199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8191C-8CED-4A76-A04B-1DF51091FBAF}">
      <dsp:nvSpPr>
        <dsp:cNvPr id="0" name=""/>
        <dsp:cNvSpPr/>
      </dsp:nvSpPr>
      <dsp:spPr>
        <a:xfrm>
          <a:off x="5531940" y="1533130"/>
          <a:ext cx="1462460" cy="128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IC </a:t>
          </a:r>
          <a:r>
            <a:rPr lang="es-AR" sz="2000" kern="1200" dirty="0"/>
            <a:t>y tesis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T/I</a:t>
          </a:r>
          <a:endParaRPr lang="es-AR" sz="2000" kern="1200" dirty="0"/>
        </a:p>
      </dsp:txBody>
      <dsp:txXfrm>
        <a:off x="5531940" y="1533130"/>
        <a:ext cx="1462460" cy="1281932"/>
      </dsp:txXfrm>
    </dsp:sp>
    <dsp:sp modelId="{290F04EB-FD4A-49A7-A4B9-ECD27019EAC8}">
      <dsp:nvSpPr>
        <dsp:cNvPr id="0" name=""/>
        <dsp:cNvSpPr/>
      </dsp:nvSpPr>
      <dsp:spPr>
        <a:xfrm>
          <a:off x="6718465" y="929868"/>
          <a:ext cx="275935" cy="27593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25E1F-0F76-4FE7-85D4-BC4A765D9DED}">
      <dsp:nvSpPr>
        <dsp:cNvPr id="0" name=""/>
        <dsp:cNvSpPr/>
      </dsp:nvSpPr>
      <dsp:spPr>
        <a:xfrm rot="5400000">
          <a:off x="7484781" y="606106"/>
          <a:ext cx="973514" cy="16199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9FD9A-50D5-4548-BEDC-A9B50C7F42AB}">
      <dsp:nvSpPr>
        <dsp:cNvPr id="0" name=""/>
        <dsp:cNvSpPr/>
      </dsp:nvSpPr>
      <dsp:spPr>
        <a:xfrm>
          <a:off x="7322277" y="1090109"/>
          <a:ext cx="1462460" cy="128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Defensa </a:t>
          </a:r>
          <a:r>
            <a:rPr lang="es-AR" sz="2000" kern="1200" dirty="0"/>
            <a:t>y </a:t>
          </a:r>
          <a:r>
            <a:rPr lang="es-AR" sz="2000" kern="1200" dirty="0" smtClean="0"/>
            <a:t>publicación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I</a:t>
          </a:r>
          <a:endParaRPr lang="es-AR" sz="2000" kern="1200" dirty="0"/>
        </a:p>
      </dsp:txBody>
      <dsp:txXfrm>
        <a:off x="7322277" y="1090109"/>
        <a:ext cx="1462460" cy="128193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0A212-AA6D-42C9-AD09-D1FF1B272301}">
      <dsp:nvSpPr>
        <dsp:cNvPr id="0" name=""/>
        <dsp:cNvSpPr/>
      </dsp:nvSpPr>
      <dsp:spPr>
        <a:xfrm>
          <a:off x="4290" y="847541"/>
          <a:ext cx="4010253" cy="471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83907-D5A5-4AE1-A977-831D21338BCB}">
      <dsp:nvSpPr>
        <dsp:cNvPr id="0" name=""/>
        <dsp:cNvSpPr/>
      </dsp:nvSpPr>
      <dsp:spPr>
        <a:xfrm>
          <a:off x="4290" y="1024728"/>
          <a:ext cx="294607" cy="2946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A1CDB-F6A9-43E8-9926-08F35A9EF983}">
      <dsp:nvSpPr>
        <dsp:cNvPr id="0" name=""/>
        <dsp:cNvSpPr/>
      </dsp:nvSpPr>
      <dsp:spPr>
        <a:xfrm>
          <a:off x="4290" y="0"/>
          <a:ext cx="4010253" cy="847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100" kern="1200" dirty="0" smtClean="0"/>
            <a:t>ESCRITA</a:t>
          </a:r>
          <a:endParaRPr lang="es-AR" sz="5100" kern="1200" dirty="0"/>
        </a:p>
      </dsp:txBody>
      <dsp:txXfrm>
        <a:off x="4290" y="0"/>
        <a:ext cx="4010253" cy="847541"/>
      </dsp:txXfrm>
    </dsp:sp>
    <dsp:sp modelId="{2FC75587-452F-414E-B93F-4AB4D6952CF3}">
      <dsp:nvSpPr>
        <dsp:cNvPr id="0" name=""/>
        <dsp:cNvSpPr/>
      </dsp:nvSpPr>
      <dsp:spPr>
        <a:xfrm>
          <a:off x="4290" y="1711449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5EF42-B894-4F53-89CB-C4FDFE56535A}">
      <dsp:nvSpPr>
        <dsp:cNvPr id="0" name=""/>
        <dsp:cNvSpPr/>
      </dsp:nvSpPr>
      <dsp:spPr>
        <a:xfrm>
          <a:off x="285008" y="1515392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TESIS</a:t>
          </a:r>
          <a:endParaRPr lang="es-AR" sz="2400" kern="1200" dirty="0"/>
        </a:p>
      </dsp:txBody>
      <dsp:txXfrm>
        <a:off x="285008" y="1515392"/>
        <a:ext cx="3729535" cy="686714"/>
      </dsp:txXfrm>
    </dsp:sp>
    <dsp:sp modelId="{D15CA47F-713B-4AA4-8664-008CB689F20A}">
      <dsp:nvSpPr>
        <dsp:cNvPr id="0" name=""/>
        <dsp:cNvSpPr/>
      </dsp:nvSpPr>
      <dsp:spPr>
        <a:xfrm>
          <a:off x="4290" y="2398164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DF3CF-F91E-49B6-9AF7-35551366BA05}">
      <dsp:nvSpPr>
        <dsp:cNvPr id="0" name=""/>
        <dsp:cNvSpPr/>
      </dsp:nvSpPr>
      <dsp:spPr>
        <a:xfrm>
          <a:off x="285008" y="2202107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ARTÍCULOS</a:t>
          </a:r>
          <a:endParaRPr lang="es-AR" sz="2400" kern="1200" dirty="0"/>
        </a:p>
      </dsp:txBody>
      <dsp:txXfrm>
        <a:off x="285008" y="2202107"/>
        <a:ext cx="3729535" cy="686714"/>
      </dsp:txXfrm>
    </dsp:sp>
    <dsp:sp modelId="{B6D7141E-41BA-4CCE-A934-834368CEE95D}">
      <dsp:nvSpPr>
        <dsp:cNvPr id="0" name=""/>
        <dsp:cNvSpPr/>
      </dsp:nvSpPr>
      <dsp:spPr>
        <a:xfrm>
          <a:off x="4290" y="3084878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7B390-8740-45CE-B2F3-27A466687F44}">
      <dsp:nvSpPr>
        <dsp:cNvPr id="0" name=""/>
        <dsp:cNvSpPr/>
      </dsp:nvSpPr>
      <dsp:spPr>
        <a:xfrm>
          <a:off x="285008" y="2888821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LIBROS</a:t>
          </a:r>
          <a:endParaRPr lang="es-AR" sz="2400" kern="1200" dirty="0"/>
        </a:p>
      </dsp:txBody>
      <dsp:txXfrm>
        <a:off x="285008" y="2888821"/>
        <a:ext cx="3729535" cy="686714"/>
      </dsp:txXfrm>
    </dsp:sp>
    <dsp:sp modelId="{0F9604F3-8B2B-4E19-AD02-988E7E17CA87}">
      <dsp:nvSpPr>
        <dsp:cNvPr id="0" name=""/>
        <dsp:cNvSpPr/>
      </dsp:nvSpPr>
      <dsp:spPr>
        <a:xfrm>
          <a:off x="4215056" y="847541"/>
          <a:ext cx="4010253" cy="471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28691-2472-4CC4-A375-F3273A3CC010}">
      <dsp:nvSpPr>
        <dsp:cNvPr id="0" name=""/>
        <dsp:cNvSpPr/>
      </dsp:nvSpPr>
      <dsp:spPr>
        <a:xfrm>
          <a:off x="4215056" y="1024728"/>
          <a:ext cx="294607" cy="2946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54CDD-1A32-426D-AB16-121E33F4DA86}">
      <dsp:nvSpPr>
        <dsp:cNvPr id="0" name=""/>
        <dsp:cNvSpPr/>
      </dsp:nvSpPr>
      <dsp:spPr>
        <a:xfrm>
          <a:off x="4215056" y="0"/>
          <a:ext cx="4010253" cy="847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100" kern="1200" dirty="0" smtClean="0"/>
            <a:t>ORAL</a:t>
          </a:r>
          <a:endParaRPr lang="es-AR" sz="5100" kern="1200" dirty="0"/>
        </a:p>
      </dsp:txBody>
      <dsp:txXfrm>
        <a:off x="4215056" y="0"/>
        <a:ext cx="4010253" cy="847541"/>
      </dsp:txXfrm>
    </dsp:sp>
    <dsp:sp modelId="{1258B766-1722-46C3-B74A-3EB0E856C538}">
      <dsp:nvSpPr>
        <dsp:cNvPr id="0" name=""/>
        <dsp:cNvSpPr/>
      </dsp:nvSpPr>
      <dsp:spPr>
        <a:xfrm>
          <a:off x="4215056" y="1711449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4D4D6-B15C-4CD7-A484-F0520B119BDC}">
      <dsp:nvSpPr>
        <dsp:cNvPr id="0" name=""/>
        <dsp:cNvSpPr/>
      </dsp:nvSpPr>
      <dsp:spPr>
        <a:xfrm>
          <a:off x="4495774" y="1515392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TESIS</a:t>
          </a:r>
          <a:endParaRPr lang="es-AR" sz="2400" kern="1200" dirty="0"/>
        </a:p>
      </dsp:txBody>
      <dsp:txXfrm>
        <a:off x="4495774" y="1515392"/>
        <a:ext cx="3729535" cy="686714"/>
      </dsp:txXfrm>
    </dsp:sp>
    <dsp:sp modelId="{F0577839-8FA1-4E1C-A9F7-220B2465E86D}">
      <dsp:nvSpPr>
        <dsp:cNvPr id="0" name=""/>
        <dsp:cNvSpPr/>
      </dsp:nvSpPr>
      <dsp:spPr>
        <a:xfrm>
          <a:off x="4215056" y="2398164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06EE1-42A4-4650-965D-7786E5EFB71A}">
      <dsp:nvSpPr>
        <dsp:cNvPr id="0" name=""/>
        <dsp:cNvSpPr/>
      </dsp:nvSpPr>
      <dsp:spPr>
        <a:xfrm>
          <a:off x="4495774" y="2202107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PONENCIA</a:t>
          </a:r>
          <a:endParaRPr lang="es-AR" sz="2400" kern="1200" dirty="0"/>
        </a:p>
      </dsp:txBody>
      <dsp:txXfrm>
        <a:off x="4495774" y="2202107"/>
        <a:ext cx="3729535" cy="686714"/>
      </dsp:txXfrm>
    </dsp:sp>
    <dsp:sp modelId="{A91F6681-6210-4570-AC6E-54C2091B3F14}">
      <dsp:nvSpPr>
        <dsp:cNvPr id="0" name=""/>
        <dsp:cNvSpPr/>
      </dsp:nvSpPr>
      <dsp:spPr>
        <a:xfrm>
          <a:off x="4215056" y="3084878"/>
          <a:ext cx="294600" cy="29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4C4A8-8379-45BF-A72C-612BE6EBCF10}">
      <dsp:nvSpPr>
        <dsp:cNvPr id="0" name=""/>
        <dsp:cNvSpPr/>
      </dsp:nvSpPr>
      <dsp:spPr>
        <a:xfrm>
          <a:off x="4495774" y="2888821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CONFERENCIA</a:t>
          </a:r>
          <a:endParaRPr lang="es-AR" sz="2400" kern="1200" dirty="0"/>
        </a:p>
      </dsp:txBody>
      <dsp:txXfrm>
        <a:off x="4495774" y="2888821"/>
        <a:ext cx="3729535" cy="6867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595EA-849B-454D-8866-20193726CA3F}">
      <dsp:nvSpPr>
        <dsp:cNvPr id="0" name=""/>
        <dsp:cNvSpPr/>
      </dsp:nvSpPr>
      <dsp:spPr>
        <a:xfrm>
          <a:off x="3160439" y="1797"/>
          <a:ext cx="1908720" cy="954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/>
            <a:t>Fichas</a:t>
          </a:r>
          <a:endParaRPr lang="es-AR" sz="2500" kern="1200" dirty="0"/>
        </a:p>
      </dsp:txBody>
      <dsp:txXfrm>
        <a:off x="3188391" y="29749"/>
        <a:ext cx="1852816" cy="898456"/>
      </dsp:txXfrm>
    </dsp:sp>
    <dsp:sp modelId="{02E59B14-FD06-4995-BF60-B274AD0B7843}">
      <dsp:nvSpPr>
        <dsp:cNvPr id="0" name=""/>
        <dsp:cNvSpPr/>
      </dsp:nvSpPr>
      <dsp:spPr>
        <a:xfrm rot="2700000">
          <a:off x="4534200" y="1228969"/>
          <a:ext cx="995209" cy="3340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400" kern="1200"/>
        </a:p>
      </dsp:txBody>
      <dsp:txXfrm>
        <a:off x="4634408" y="1295774"/>
        <a:ext cx="794793" cy="200416"/>
      </dsp:txXfrm>
    </dsp:sp>
    <dsp:sp modelId="{30F163BA-FB7B-4163-B0C9-F54A16FAFFB8}">
      <dsp:nvSpPr>
        <dsp:cNvPr id="0" name=""/>
        <dsp:cNvSpPr/>
      </dsp:nvSpPr>
      <dsp:spPr>
        <a:xfrm>
          <a:off x="4994449" y="1835807"/>
          <a:ext cx="1908720" cy="954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/>
            <a:t>Proyectos</a:t>
          </a:r>
          <a:endParaRPr lang="es-AR" sz="2500" kern="1200" dirty="0"/>
        </a:p>
      </dsp:txBody>
      <dsp:txXfrm>
        <a:off x="5022401" y="1863759"/>
        <a:ext cx="1852816" cy="898456"/>
      </dsp:txXfrm>
    </dsp:sp>
    <dsp:sp modelId="{0AD889D9-23F6-4603-AAFC-2DDFD1F613D8}">
      <dsp:nvSpPr>
        <dsp:cNvPr id="0" name=""/>
        <dsp:cNvSpPr/>
      </dsp:nvSpPr>
      <dsp:spPr>
        <a:xfrm rot="8100000">
          <a:off x="4534200" y="3062979"/>
          <a:ext cx="995209" cy="3340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400" kern="1200"/>
        </a:p>
      </dsp:txBody>
      <dsp:txXfrm rot="10800000">
        <a:off x="4634408" y="3129784"/>
        <a:ext cx="794793" cy="200416"/>
      </dsp:txXfrm>
    </dsp:sp>
    <dsp:sp modelId="{9EC97395-C543-42A7-A95F-622B8CEB595B}">
      <dsp:nvSpPr>
        <dsp:cNvPr id="0" name=""/>
        <dsp:cNvSpPr/>
      </dsp:nvSpPr>
      <dsp:spPr>
        <a:xfrm>
          <a:off x="3160439" y="3669817"/>
          <a:ext cx="1908720" cy="954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/>
            <a:t>Formatos de tesis</a:t>
          </a:r>
          <a:endParaRPr lang="es-AR" sz="2500" kern="1200" dirty="0"/>
        </a:p>
      </dsp:txBody>
      <dsp:txXfrm>
        <a:off x="3188391" y="3697769"/>
        <a:ext cx="1852816" cy="898456"/>
      </dsp:txXfrm>
    </dsp:sp>
    <dsp:sp modelId="{32EF6EA1-9490-4158-8419-8DEB7B962E64}">
      <dsp:nvSpPr>
        <dsp:cNvPr id="0" name=""/>
        <dsp:cNvSpPr/>
      </dsp:nvSpPr>
      <dsp:spPr>
        <a:xfrm rot="13500000">
          <a:off x="2700190" y="3062979"/>
          <a:ext cx="995209" cy="3340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400" kern="1200"/>
        </a:p>
      </dsp:txBody>
      <dsp:txXfrm rot="10800000">
        <a:off x="2800398" y="3129784"/>
        <a:ext cx="794793" cy="200416"/>
      </dsp:txXfrm>
    </dsp:sp>
    <dsp:sp modelId="{183E6063-5DC1-4C26-8BDF-F45001DDB82E}">
      <dsp:nvSpPr>
        <dsp:cNvPr id="0" name=""/>
        <dsp:cNvSpPr/>
      </dsp:nvSpPr>
      <dsp:spPr>
        <a:xfrm>
          <a:off x="1326429" y="1835807"/>
          <a:ext cx="1908720" cy="954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/>
            <a:t>Índices</a:t>
          </a:r>
          <a:endParaRPr lang="es-AR" sz="2500" kern="1200" dirty="0"/>
        </a:p>
      </dsp:txBody>
      <dsp:txXfrm>
        <a:off x="1354381" y="1863759"/>
        <a:ext cx="1852816" cy="898456"/>
      </dsp:txXfrm>
    </dsp:sp>
    <dsp:sp modelId="{2A99DFEF-3226-4930-8444-D35DB06A9DB7}">
      <dsp:nvSpPr>
        <dsp:cNvPr id="0" name=""/>
        <dsp:cNvSpPr/>
      </dsp:nvSpPr>
      <dsp:spPr>
        <a:xfrm rot="18900000">
          <a:off x="2700190" y="1228969"/>
          <a:ext cx="995209" cy="33402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400" kern="1200"/>
        </a:p>
      </dsp:txBody>
      <dsp:txXfrm>
        <a:off x="2800398" y="1295774"/>
        <a:ext cx="794793" cy="200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A0F80-8D04-4D49-9B19-AF6524BB6A93}">
      <dsp:nvSpPr>
        <dsp:cNvPr id="0" name=""/>
        <dsp:cNvSpPr/>
      </dsp:nvSpPr>
      <dsp:spPr>
        <a:xfrm>
          <a:off x="0" y="1187087"/>
          <a:ext cx="2057400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Fichas</a:t>
          </a:r>
          <a:endParaRPr lang="es-AR" sz="2400" kern="1200" dirty="0"/>
        </a:p>
      </dsp:txBody>
      <dsp:txXfrm>
        <a:off x="0" y="1187087"/>
        <a:ext cx="2057400" cy="475200"/>
      </dsp:txXfrm>
    </dsp:sp>
    <dsp:sp modelId="{F15BF10B-9D2B-4556-B380-A738DA8A69F6}">
      <dsp:nvSpPr>
        <dsp:cNvPr id="0" name=""/>
        <dsp:cNvSpPr/>
      </dsp:nvSpPr>
      <dsp:spPr>
        <a:xfrm>
          <a:off x="2057399" y="994037"/>
          <a:ext cx="411480" cy="8613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04701-DB03-4722-8456-E7A22105E501}">
      <dsp:nvSpPr>
        <dsp:cNvPr id="0" name=""/>
        <dsp:cNvSpPr/>
      </dsp:nvSpPr>
      <dsp:spPr>
        <a:xfrm>
          <a:off x="2633471" y="994037"/>
          <a:ext cx="5596128" cy="861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saturar el índice analítico de la investigación. </a:t>
          </a:r>
          <a:endParaRPr lang="es-AR" sz="2400" kern="1200" dirty="0"/>
        </a:p>
      </dsp:txBody>
      <dsp:txXfrm>
        <a:off x="2633471" y="994037"/>
        <a:ext cx="5596128" cy="861300"/>
      </dsp:txXfrm>
    </dsp:sp>
    <dsp:sp modelId="{D7D560AD-971C-4C0E-A245-CBDC8F5838B8}">
      <dsp:nvSpPr>
        <dsp:cNvPr id="0" name=""/>
        <dsp:cNvSpPr/>
      </dsp:nvSpPr>
      <dsp:spPr>
        <a:xfrm>
          <a:off x="0" y="1941737"/>
          <a:ext cx="2055390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Acceso y análisis</a:t>
          </a:r>
          <a:endParaRPr lang="es-AR" sz="2400" kern="1200" dirty="0"/>
        </a:p>
      </dsp:txBody>
      <dsp:txXfrm>
        <a:off x="0" y="1941737"/>
        <a:ext cx="2055390" cy="801900"/>
      </dsp:txXfrm>
    </dsp:sp>
    <dsp:sp modelId="{73207A6B-FF28-4FA0-956F-B1DA4ADED994}">
      <dsp:nvSpPr>
        <dsp:cNvPr id="0" name=""/>
        <dsp:cNvSpPr/>
      </dsp:nvSpPr>
      <dsp:spPr>
        <a:xfrm>
          <a:off x="2055390" y="1941737"/>
          <a:ext cx="411078" cy="8019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F6793-8D57-4A4F-A2A3-F00DC5C84ECD}">
      <dsp:nvSpPr>
        <dsp:cNvPr id="0" name=""/>
        <dsp:cNvSpPr/>
      </dsp:nvSpPr>
      <dsp:spPr>
        <a:xfrm>
          <a:off x="2630900" y="1941737"/>
          <a:ext cx="5590663" cy="801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no debe repetirse.</a:t>
          </a:r>
          <a:endParaRPr lang="es-AR" sz="2400" kern="1200" dirty="0"/>
        </a:p>
      </dsp:txBody>
      <dsp:txXfrm>
        <a:off x="2630900" y="1941737"/>
        <a:ext cx="5590663" cy="801900"/>
      </dsp:txXfrm>
    </dsp:sp>
    <dsp:sp modelId="{A98ED394-C3DD-4E80-8F08-E9DE617D4FC9}">
      <dsp:nvSpPr>
        <dsp:cNvPr id="0" name=""/>
        <dsp:cNvSpPr/>
      </dsp:nvSpPr>
      <dsp:spPr>
        <a:xfrm>
          <a:off x="0" y="2830037"/>
          <a:ext cx="2055390" cy="80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Combinación fichas</a:t>
          </a:r>
          <a:endParaRPr lang="es-AR" sz="2400" kern="1200" dirty="0"/>
        </a:p>
      </dsp:txBody>
      <dsp:txXfrm>
        <a:off x="0" y="2830037"/>
        <a:ext cx="2055390" cy="801900"/>
      </dsp:txXfrm>
    </dsp:sp>
    <dsp:sp modelId="{C196F3C9-C00B-4AA0-A365-49B22BD166A1}">
      <dsp:nvSpPr>
        <dsp:cNvPr id="0" name=""/>
        <dsp:cNvSpPr/>
      </dsp:nvSpPr>
      <dsp:spPr>
        <a:xfrm>
          <a:off x="2055390" y="2830037"/>
          <a:ext cx="411078" cy="8019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23D98-5E59-4E24-A7AA-537C564D79D5}">
      <dsp:nvSpPr>
        <dsp:cNvPr id="0" name=""/>
        <dsp:cNvSpPr/>
      </dsp:nvSpPr>
      <dsp:spPr>
        <a:xfrm>
          <a:off x="2630900" y="2830037"/>
          <a:ext cx="5590663" cy="801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smtClean="0"/>
            <a:t>seleccionar</a:t>
          </a:r>
          <a:r>
            <a:rPr lang="es-AR" sz="2400" kern="1200" dirty="0" smtClean="0"/>
            <a:t>, ubicar y sintetizar los datos</a:t>
          </a:r>
          <a:endParaRPr lang="es-AR" sz="2400" kern="1200" dirty="0"/>
        </a:p>
      </dsp:txBody>
      <dsp:txXfrm>
        <a:off x="2630900" y="2830037"/>
        <a:ext cx="5590663" cy="8019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05018-C2CD-4521-82ED-BA2ED964117D}">
      <dsp:nvSpPr>
        <dsp:cNvPr id="0" name=""/>
        <dsp:cNvSpPr/>
      </dsp:nvSpPr>
      <dsp:spPr>
        <a:xfrm>
          <a:off x="4018" y="37710"/>
          <a:ext cx="2055390" cy="167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 smtClean="0"/>
            <a:t>Selección y ubicación conceptual y sintética</a:t>
          </a:r>
          <a:endParaRPr lang="es-AR" sz="2700" kern="1200" dirty="0"/>
        </a:p>
      </dsp:txBody>
      <dsp:txXfrm>
        <a:off x="4018" y="37710"/>
        <a:ext cx="2055390" cy="1670625"/>
      </dsp:txXfrm>
    </dsp:sp>
    <dsp:sp modelId="{BFCBA64C-DD61-4380-9159-0AB620804CDA}">
      <dsp:nvSpPr>
        <dsp:cNvPr id="0" name=""/>
        <dsp:cNvSpPr/>
      </dsp:nvSpPr>
      <dsp:spPr>
        <a:xfrm>
          <a:off x="2059409" y="37710"/>
          <a:ext cx="411078" cy="1670625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4067D-D062-4BF9-822D-9BE05BA968C4}">
      <dsp:nvSpPr>
        <dsp:cNvPr id="0" name=""/>
        <dsp:cNvSpPr/>
      </dsp:nvSpPr>
      <dsp:spPr>
        <a:xfrm>
          <a:off x="2634918" y="37710"/>
          <a:ext cx="5590663" cy="1670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700" kern="1200" smtClean="0"/>
            <a:t>registro con resumen. </a:t>
          </a:r>
          <a:endParaRPr lang="es-AR" sz="2700" kern="1200"/>
        </a:p>
      </dsp:txBody>
      <dsp:txXfrm>
        <a:off x="2634918" y="37710"/>
        <a:ext cx="5590663" cy="1670625"/>
      </dsp:txXfrm>
    </dsp:sp>
    <dsp:sp modelId="{8D7C40FF-5137-452E-ADCB-6493D579975F}">
      <dsp:nvSpPr>
        <dsp:cNvPr id="0" name=""/>
        <dsp:cNvSpPr/>
      </dsp:nvSpPr>
      <dsp:spPr>
        <a:xfrm>
          <a:off x="4018" y="1845212"/>
          <a:ext cx="2055390" cy="1269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 smtClean="0"/>
            <a:t>Ubicación inferior o superior</a:t>
          </a:r>
          <a:endParaRPr lang="es-AR" sz="2700" kern="1200" dirty="0"/>
        </a:p>
      </dsp:txBody>
      <dsp:txXfrm>
        <a:off x="4018" y="1845212"/>
        <a:ext cx="2055390" cy="1269675"/>
      </dsp:txXfrm>
    </dsp:sp>
    <dsp:sp modelId="{CF0803E7-C467-4E17-8F3B-759668A256BA}">
      <dsp:nvSpPr>
        <dsp:cNvPr id="0" name=""/>
        <dsp:cNvSpPr/>
      </dsp:nvSpPr>
      <dsp:spPr>
        <a:xfrm>
          <a:off x="2059409" y="1805535"/>
          <a:ext cx="411078" cy="1349029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9C84D-888F-45BE-BCEA-1416DEC38F00}">
      <dsp:nvSpPr>
        <dsp:cNvPr id="0" name=""/>
        <dsp:cNvSpPr/>
      </dsp:nvSpPr>
      <dsp:spPr>
        <a:xfrm>
          <a:off x="2634918" y="1805535"/>
          <a:ext cx="5590663" cy="1349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700" kern="1200" dirty="0" smtClean="0"/>
            <a:t>creación científica/intelectual disciplinar, tradición científica e institucional curricular.</a:t>
          </a:r>
          <a:endParaRPr lang="es-AR" sz="2700" kern="1200" dirty="0"/>
        </a:p>
      </dsp:txBody>
      <dsp:txXfrm>
        <a:off x="2634918" y="1805535"/>
        <a:ext cx="5590663" cy="1349029"/>
      </dsp:txXfrm>
    </dsp:sp>
    <dsp:sp modelId="{5C47CBFA-74F3-4628-A177-CD83055D19C5}">
      <dsp:nvSpPr>
        <dsp:cNvPr id="0" name=""/>
        <dsp:cNvSpPr/>
      </dsp:nvSpPr>
      <dsp:spPr>
        <a:xfrm>
          <a:off x="4018" y="3652714"/>
          <a:ext cx="2055390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dirty="0" smtClean="0"/>
            <a:t>Síntesis</a:t>
          </a:r>
          <a:endParaRPr lang="es-AR" sz="2700" kern="1200" dirty="0"/>
        </a:p>
      </dsp:txBody>
      <dsp:txXfrm>
        <a:off x="4018" y="3652714"/>
        <a:ext cx="2055390" cy="534600"/>
      </dsp:txXfrm>
    </dsp:sp>
    <dsp:sp modelId="{F742A15A-94A6-462B-9B1F-2C0F20F3E224}">
      <dsp:nvSpPr>
        <dsp:cNvPr id="0" name=""/>
        <dsp:cNvSpPr/>
      </dsp:nvSpPr>
      <dsp:spPr>
        <a:xfrm>
          <a:off x="2059409" y="3251764"/>
          <a:ext cx="411078" cy="1336500"/>
        </a:xfrm>
        <a:prstGeom prst="leftBrace">
          <a:avLst>
            <a:gd name="adj1" fmla="val 35000"/>
            <a:gd name="adj2" fmla="val 50000"/>
          </a:avLst>
        </a:pr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7F0D-1B75-40F2-AC54-DF8164981FDE}">
      <dsp:nvSpPr>
        <dsp:cNvPr id="0" name=""/>
        <dsp:cNvSpPr/>
      </dsp:nvSpPr>
      <dsp:spPr>
        <a:xfrm>
          <a:off x="2634918" y="3251764"/>
          <a:ext cx="5590663" cy="1336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700" kern="1200" dirty="0" smtClean="0"/>
            <a:t>interpretación analítica de los datos registrados (ficha registro con ficha resumen)</a:t>
          </a:r>
          <a:endParaRPr lang="es-AR" sz="2700" kern="1200" dirty="0"/>
        </a:p>
      </dsp:txBody>
      <dsp:txXfrm>
        <a:off x="2634918" y="3251764"/>
        <a:ext cx="5590663" cy="1336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7B526-1EDC-499B-B3DF-A453A8A510BE}">
      <dsp:nvSpPr>
        <dsp:cNvPr id="0" name=""/>
        <dsp:cNvSpPr/>
      </dsp:nvSpPr>
      <dsp:spPr>
        <a:xfrm>
          <a:off x="0" y="628007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7F4FD-F539-4AA0-ABB2-30EBA6527FF4}">
      <dsp:nvSpPr>
        <dsp:cNvPr id="0" name=""/>
        <dsp:cNvSpPr/>
      </dsp:nvSpPr>
      <dsp:spPr>
        <a:xfrm>
          <a:off x="411480" y="28852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0" kern="1200" dirty="0" smtClean="0"/>
            <a:t>Posterior a los capítulos.</a:t>
          </a:r>
          <a:endParaRPr lang="es-AR" sz="2300" b="0" kern="1200" dirty="0"/>
        </a:p>
      </dsp:txBody>
      <dsp:txXfrm>
        <a:off x="444624" y="321671"/>
        <a:ext cx="5694432" cy="612672"/>
      </dsp:txXfrm>
    </dsp:sp>
    <dsp:sp modelId="{A0B5E2B6-389F-42EC-86A6-6B930A0D3C28}">
      <dsp:nvSpPr>
        <dsp:cNvPr id="0" name=""/>
        <dsp:cNvSpPr/>
      </dsp:nvSpPr>
      <dsp:spPr>
        <a:xfrm>
          <a:off x="0" y="1671287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832E5-FF6A-478A-A3D5-1F600A9C25B8}">
      <dsp:nvSpPr>
        <dsp:cNvPr id="0" name=""/>
        <dsp:cNvSpPr/>
      </dsp:nvSpPr>
      <dsp:spPr>
        <a:xfrm>
          <a:off x="411480" y="133180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0" kern="1200" dirty="0" smtClean="0"/>
            <a:t>Fichas síntesis (temas y capítulos)</a:t>
          </a:r>
          <a:endParaRPr lang="es-AR" sz="2300" b="0" kern="1200" dirty="0"/>
        </a:p>
      </dsp:txBody>
      <dsp:txXfrm>
        <a:off x="444624" y="1364951"/>
        <a:ext cx="5694432" cy="612672"/>
      </dsp:txXfrm>
    </dsp:sp>
    <dsp:sp modelId="{BBF4929E-7B93-49B3-B7C3-1AD2ABDC4DF8}">
      <dsp:nvSpPr>
        <dsp:cNvPr id="0" name=""/>
        <dsp:cNvSpPr/>
      </dsp:nvSpPr>
      <dsp:spPr>
        <a:xfrm>
          <a:off x="0" y="2714567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5A39C4-21D0-4B03-9622-86B25666CA61}">
      <dsp:nvSpPr>
        <dsp:cNvPr id="0" name=""/>
        <dsp:cNvSpPr/>
      </dsp:nvSpPr>
      <dsp:spPr>
        <a:xfrm>
          <a:off x="411480" y="237508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0" kern="1200" dirty="0" smtClean="0"/>
            <a:t>Introducción (resumen presenta capítulos)</a:t>
          </a:r>
          <a:endParaRPr lang="es-AR" sz="2300" b="0" kern="1200" dirty="0"/>
        </a:p>
      </dsp:txBody>
      <dsp:txXfrm>
        <a:off x="444624" y="2408231"/>
        <a:ext cx="5694432" cy="612672"/>
      </dsp:txXfrm>
    </dsp:sp>
    <dsp:sp modelId="{2C7CBB0A-46A0-4132-9715-DAADA736345A}">
      <dsp:nvSpPr>
        <dsp:cNvPr id="0" name=""/>
        <dsp:cNvSpPr/>
      </dsp:nvSpPr>
      <dsp:spPr>
        <a:xfrm>
          <a:off x="0" y="3757847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51F46-6FCC-4AA5-95DF-80E70D95C862}">
      <dsp:nvSpPr>
        <dsp:cNvPr id="0" name=""/>
        <dsp:cNvSpPr/>
      </dsp:nvSpPr>
      <dsp:spPr>
        <a:xfrm>
          <a:off x="411480" y="341836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0" kern="1200" dirty="0" smtClean="0"/>
            <a:t>Conclusión (resumen demuestra capítulos)</a:t>
          </a:r>
          <a:endParaRPr lang="es-AR" sz="2300" b="0" kern="1200" dirty="0"/>
        </a:p>
      </dsp:txBody>
      <dsp:txXfrm>
        <a:off x="444624" y="3451511"/>
        <a:ext cx="5694432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E14C8-C20B-4687-823A-C8155CE231CB}">
      <dsp:nvSpPr>
        <dsp:cNvPr id="0" name=""/>
        <dsp:cNvSpPr/>
      </dsp:nvSpPr>
      <dsp:spPr>
        <a:xfrm>
          <a:off x="0" y="155078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smtClean="0"/>
            <a:t>Catalogo bibliográfico curricular para problematizar la realidad.</a:t>
          </a:r>
          <a:endParaRPr lang="es-AR" sz="2300" kern="1200"/>
        </a:p>
      </dsp:txBody>
      <dsp:txXfrm>
        <a:off x="26930" y="182008"/>
        <a:ext cx="7877364" cy="497795"/>
      </dsp:txXfrm>
    </dsp:sp>
    <dsp:sp modelId="{82AD0064-5D87-46EA-804B-4A43268D2A45}">
      <dsp:nvSpPr>
        <dsp:cNvPr id="0" name=""/>
        <dsp:cNvSpPr/>
      </dsp:nvSpPr>
      <dsp:spPr>
        <a:xfrm>
          <a:off x="0" y="772973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 smtClean="0"/>
            <a:t>Catalogo bibliográfico para problematizar el tema.</a:t>
          </a:r>
          <a:endParaRPr lang="es-AR" sz="2300" kern="1200" dirty="0"/>
        </a:p>
      </dsp:txBody>
      <dsp:txXfrm>
        <a:off x="26930" y="799903"/>
        <a:ext cx="7877364" cy="497795"/>
      </dsp:txXfrm>
    </dsp:sp>
    <dsp:sp modelId="{5B0D16FD-3415-4494-9E4F-3E4D351BA9C8}">
      <dsp:nvSpPr>
        <dsp:cNvPr id="0" name=""/>
        <dsp:cNvSpPr/>
      </dsp:nvSpPr>
      <dsp:spPr>
        <a:xfrm>
          <a:off x="0" y="1390868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smtClean="0"/>
            <a:t>Catalogo bibliográfico para formular el proyecto.</a:t>
          </a:r>
          <a:endParaRPr lang="es-AR" sz="2300" kern="1200" dirty="0"/>
        </a:p>
      </dsp:txBody>
      <dsp:txXfrm>
        <a:off x="26930" y="1417798"/>
        <a:ext cx="7877364" cy="497795"/>
      </dsp:txXfrm>
    </dsp:sp>
    <dsp:sp modelId="{C0E10CDF-169A-4E84-9F01-1288BC3BCBE4}">
      <dsp:nvSpPr>
        <dsp:cNvPr id="0" name=""/>
        <dsp:cNvSpPr/>
      </dsp:nvSpPr>
      <dsp:spPr>
        <a:xfrm>
          <a:off x="0" y="2008763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smtClean="0"/>
            <a:t>Catalogo bibliográfico del protocolo.</a:t>
          </a:r>
          <a:endParaRPr lang="es-AR" sz="2300" kern="1200" dirty="0"/>
        </a:p>
      </dsp:txBody>
      <dsp:txXfrm>
        <a:off x="26930" y="2035693"/>
        <a:ext cx="7877364" cy="497795"/>
      </dsp:txXfrm>
    </dsp:sp>
    <dsp:sp modelId="{06F4F0CF-7811-4550-BA40-A6E1B8071A92}">
      <dsp:nvSpPr>
        <dsp:cNvPr id="0" name=""/>
        <dsp:cNvSpPr/>
      </dsp:nvSpPr>
      <dsp:spPr>
        <a:xfrm>
          <a:off x="0" y="2626658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smtClean="0"/>
            <a:t>Catalogo bibliográfico de la IC.</a:t>
          </a:r>
          <a:endParaRPr lang="es-AR" sz="2300" kern="1200" dirty="0"/>
        </a:p>
      </dsp:txBody>
      <dsp:txXfrm>
        <a:off x="26930" y="2653588"/>
        <a:ext cx="7877364" cy="497795"/>
      </dsp:txXfrm>
    </dsp:sp>
    <dsp:sp modelId="{95887386-8891-44FE-A4BE-7A785D292D5D}">
      <dsp:nvSpPr>
        <dsp:cNvPr id="0" name=""/>
        <dsp:cNvSpPr/>
      </dsp:nvSpPr>
      <dsp:spPr>
        <a:xfrm>
          <a:off x="0" y="3244553"/>
          <a:ext cx="7931224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smtClean="0"/>
            <a:t>Catalogo bibliográfico de la tesis.</a:t>
          </a:r>
          <a:endParaRPr lang="es-AR" sz="2300" kern="1200" dirty="0"/>
        </a:p>
      </dsp:txBody>
      <dsp:txXfrm>
        <a:off x="26930" y="3271483"/>
        <a:ext cx="7877364" cy="4977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7B0D6-78AC-4730-8E2B-0590EC01EC66}">
      <dsp:nvSpPr>
        <dsp:cNvPr id="0" name=""/>
        <dsp:cNvSpPr/>
      </dsp:nvSpPr>
      <dsp:spPr>
        <a:xfrm rot="16200000">
          <a:off x="22225" y="-22225"/>
          <a:ext cx="1975643" cy="20200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INTRODUCCION</a:t>
          </a:r>
          <a:endParaRPr lang="es-AR" sz="1600" kern="1200" dirty="0"/>
        </a:p>
      </dsp:txBody>
      <dsp:txXfrm rot="5400000">
        <a:off x="-1" y="1"/>
        <a:ext cx="2020094" cy="1481732"/>
      </dsp:txXfrm>
    </dsp:sp>
    <dsp:sp modelId="{970CA8D3-A987-4FC6-8756-F44916EF6335}">
      <dsp:nvSpPr>
        <dsp:cNvPr id="0" name=""/>
        <dsp:cNvSpPr/>
      </dsp:nvSpPr>
      <dsp:spPr>
        <a:xfrm>
          <a:off x="2020094" y="0"/>
          <a:ext cx="2020094" cy="197564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CONCLUSION</a:t>
          </a:r>
          <a:endParaRPr lang="es-AR" sz="1600" kern="1200" dirty="0"/>
        </a:p>
      </dsp:txBody>
      <dsp:txXfrm>
        <a:off x="2020094" y="0"/>
        <a:ext cx="2020094" cy="1481732"/>
      </dsp:txXfrm>
    </dsp:sp>
    <dsp:sp modelId="{E8D739B0-4AF5-4A23-8699-2CE770C2E7DB}">
      <dsp:nvSpPr>
        <dsp:cNvPr id="0" name=""/>
        <dsp:cNvSpPr/>
      </dsp:nvSpPr>
      <dsp:spPr>
        <a:xfrm rot="10800000">
          <a:off x="0" y="1975643"/>
          <a:ext cx="2020094" cy="197564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DESARROLLO</a:t>
          </a:r>
          <a:endParaRPr lang="es-AR" sz="1600" kern="1200" dirty="0"/>
        </a:p>
      </dsp:txBody>
      <dsp:txXfrm rot="10800000">
        <a:off x="0" y="2469554"/>
        <a:ext cx="2020094" cy="1481732"/>
      </dsp:txXfrm>
    </dsp:sp>
    <dsp:sp modelId="{B376921D-4051-43BB-9DA3-24C978497E6F}">
      <dsp:nvSpPr>
        <dsp:cNvPr id="0" name=""/>
        <dsp:cNvSpPr/>
      </dsp:nvSpPr>
      <dsp:spPr>
        <a:xfrm rot="5400000">
          <a:off x="2042319" y="1953418"/>
          <a:ext cx="1975643" cy="20200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CONCLUSION</a:t>
          </a:r>
          <a:endParaRPr lang="es-AR" sz="1600" kern="1200" dirty="0"/>
        </a:p>
      </dsp:txBody>
      <dsp:txXfrm rot="-5400000">
        <a:off x="2020093" y="2469554"/>
        <a:ext cx="2020094" cy="1481732"/>
      </dsp:txXfrm>
    </dsp:sp>
    <dsp:sp modelId="{D99388B2-20E6-4A43-B2D3-0C2D61B2A7FB}">
      <dsp:nvSpPr>
        <dsp:cNvPr id="0" name=""/>
        <dsp:cNvSpPr/>
      </dsp:nvSpPr>
      <dsp:spPr>
        <a:xfrm>
          <a:off x="1414065" y="1481732"/>
          <a:ext cx="1212056" cy="98782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PROYECTO</a:t>
          </a:r>
          <a:endParaRPr lang="es-AR" sz="1600" kern="1200" dirty="0"/>
        </a:p>
      </dsp:txBody>
      <dsp:txXfrm>
        <a:off x="1462286" y="1529953"/>
        <a:ext cx="1115614" cy="8913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D3555-9226-4F05-92D0-564EEFD8AB53}">
      <dsp:nvSpPr>
        <dsp:cNvPr id="0" name=""/>
        <dsp:cNvSpPr/>
      </dsp:nvSpPr>
      <dsp:spPr>
        <a:xfrm>
          <a:off x="1589357" y="1794180"/>
          <a:ext cx="1537455" cy="373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3"/>
              </a:lnTo>
              <a:lnTo>
                <a:pt x="1537455" y="181463"/>
              </a:lnTo>
              <a:lnTo>
                <a:pt x="1537455" y="37340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845C6-A028-41E6-9A68-26078F17EA02}">
      <dsp:nvSpPr>
        <dsp:cNvPr id="0" name=""/>
        <dsp:cNvSpPr/>
      </dsp:nvSpPr>
      <dsp:spPr>
        <a:xfrm>
          <a:off x="914962" y="1794180"/>
          <a:ext cx="674395" cy="373400"/>
        </a:xfrm>
        <a:custGeom>
          <a:avLst/>
          <a:gdLst/>
          <a:ahLst/>
          <a:cxnLst/>
          <a:rect l="0" t="0" r="0" b="0"/>
          <a:pathLst>
            <a:path>
              <a:moveTo>
                <a:pt x="674395" y="0"/>
              </a:moveTo>
              <a:lnTo>
                <a:pt x="674395" y="181463"/>
              </a:lnTo>
              <a:lnTo>
                <a:pt x="0" y="181463"/>
              </a:lnTo>
              <a:lnTo>
                <a:pt x="0" y="37340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F2CC3-E008-4838-9DE0-DBBF3C4B561D}">
      <dsp:nvSpPr>
        <dsp:cNvPr id="0" name=""/>
        <dsp:cNvSpPr/>
      </dsp:nvSpPr>
      <dsp:spPr>
        <a:xfrm>
          <a:off x="675369" y="880192"/>
          <a:ext cx="1827975" cy="913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100" kern="1200" dirty="0" smtClean="0"/>
            <a:t>TESIS</a:t>
          </a:r>
          <a:endParaRPr lang="es-AR" sz="3100" kern="1200" dirty="0"/>
        </a:p>
      </dsp:txBody>
      <dsp:txXfrm>
        <a:off x="675369" y="880192"/>
        <a:ext cx="1827975" cy="913987"/>
      </dsp:txXfrm>
    </dsp:sp>
    <dsp:sp modelId="{571536B8-6FAF-4D07-A631-B4091C064AE0}">
      <dsp:nvSpPr>
        <dsp:cNvPr id="0" name=""/>
        <dsp:cNvSpPr/>
      </dsp:nvSpPr>
      <dsp:spPr>
        <a:xfrm>
          <a:off x="974" y="2167580"/>
          <a:ext cx="1827975" cy="913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100" kern="1200" dirty="0" smtClean="0"/>
            <a:t>Proyecto aprobado</a:t>
          </a:r>
          <a:endParaRPr lang="es-AR" sz="3100" kern="1200" dirty="0"/>
        </a:p>
      </dsp:txBody>
      <dsp:txXfrm>
        <a:off x="974" y="2167580"/>
        <a:ext cx="1827975" cy="913987"/>
      </dsp:txXfrm>
    </dsp:sp>
    <dsp:sp modelId="{F53D14FF-79E9-4CF0-AD80-650C97E68109}">
      <dsp:nvSpPr>
        <dsp:cNvPr id="0" name=""/>
        <dsp:cNvSpPr/>
      </dsp:nvSpPr>
      <dsp:spPr>
        <a:xfrm>
          <a:off x="2212824" y="2167580"/>
          <a:ext cx="1827975" cy="913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100" kern="1200" dirty="0" smtClean="0"/>
            <a:t>Proyecto revisado</a:t>
          </a:r>
          <a:endParaRPr lang="es-AR" sz="3100" kern="1200" dirty="0"/>
        </a:p>
      </dsp:txBody>
      <dsp:txXfrm>
        <a:off x="2212824" y="2167580"/>
        <a:ext cx="1827975" cy="91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2CEF8C-85B8-46E9-924C-EF780BB0F05C}" type="datetimeFigureOut">
              <a:rPr lang="es-AR" smtClean="0"/>
              <a:t>8/11/2021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11A208-99C6-4C6C-808D-BEAD1B6144B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5400" dirty="0" smtClean="0"/>
              <a:t>7. Elaboración de la tesis</a:t>
            </a:r>
            <a:endParaRPr lang="es-AR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3600" dirty="0" smtClean="0"/>
              <a:t>Combinar la investigación </a:t>
            </a:r>
            <a:r>
              <a:rPr lang="es-AR" sz="3600" dirty="0"/>
              <a:t>y la tesis</a:t>
            </a:r>
          </a:p>
        </p:txBody>
      </p:sp>
    </p:spTree>
    <p:extLst>
      <p:ext uri="{BB962C8B-B14F-4D97-AF65-F5344CB8AC3E}">
        <p14:creationId xmlns:p14="http://schemas.microsoft.com/office/powerpoint/2010/main" val="40330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b) </a:t>
            </a:r>
            <a:r>
              <a:rPr lang="en-GB" dirty="0" err="1" smtClean="0"/>
              <a:t>Introducción</a:t>
            </a:r>
            <a:r>
              <a:rPr lang="en-GB" dirty="0" smtClean="0"/>
              <a:t> y </a:t>
            </a:r>
            <a:r>
              <a:rPr lang="en-GB" dirty="0" err="1" smtClean="0"/>
              <a:t>conclusión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Síntesis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118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Combinación </a:t>
            </a:r>
            <a:r>
              <a:rPr lang="es-AR" dirty="0" smtClean="0"/>
              <a:t>fichas </a:t>
            </a:r>
            <a:r>
              <a:rPr lang="es-AR" dirty="0"/>
              <a:t>introducción y conclusión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8280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593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892536"/>
              </p:ext>
            </p:extLst>
          </p:nvPr>
        </p:nvGraphicFramePr>
        <p:xfrm>
          <a:off x="457200" y="476672"/>
          <a:ext cx="8229600" cy="5789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2552"/>
                <a:gridCol w="2376264"/>
                <a:gridCol w="3970784"/>
              </a:tblGrid>
              <a:tr h="802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3200">
                          <a:effectLst/>
                        </a:rPr>
                        <a:t>Esquema</a:t>
                      </a:r>
                      <a:endParaRPr lang="es-AR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3200">
                          <a:effectLst/>
                        </a:rPr>
                        <a:t>Contenido</a:t>
                      </a:r>
                      <a:endParaRPr lang="es-AR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3200" dirty="0">
                          <a:effectLst/>
                        </a:rPr>
                        <a:t>Trabajo propio y original</a:t>
                      </a:r>
                      <a:endParaRPr lang="es-AR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71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Introducción</a:t>
                      </a:r>
                      <a:endParaRPr lang="es-AR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Resumen de capítulos (temas y subtemas</a:t>
                      </a:r>
                      <a:r>
                        <a:rPr lang="es-AR" sz="2400" dirty="0" smtClean="0">
                          <a:effectLst/>
                        </a:rPr>
                        <a:t>)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Presentación de fichas sintéticas integradoras de los capítulos (temas y subtemas).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71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Conclusión </a:t>
                      </a:r>
                      <a:endParaRPr lang="es-AR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Resumen capítulos (temas y subtemas</a:t>
                      </a:r>
                      <a:r>
                        <a:rPr lang="es-AR" sz="2400" dirty="0" smtClean="0">
                          <a:effectLst/>
                        </a:rPr>
                        <a:t>)</a:t>
                      </a:r>
                      <a:endParaRPr lang="es-AR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 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Demostración de fichas sintéticas integradoras de los capítulos (temas y subtemas).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4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c) </a:t>
            </a:r>
            <a:r>
              <a:rPr lang="en-GB" dirty="0" err="1" smtClean="0"/>
              <a:t>Bibliografía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Catalogos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95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Combinación de fichas </a:t>
            </a:r>
            <a:r>
              <a:rPr lang="es-AR" dirty="0" smtClean="0"/>
              <a:t>bibliografía</a:t>
            </a:r>
            <a:endParaRPr lang="es-A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683568" y="1628800"/>
            <a:ext cx="7139136" cy="7153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AR" dirty="0"/>
              <a:t>Combinar los catálogos </a:t>
            </a:r>
            <a:r>
              <a:rPr lang="es-AR" dirty="0" smtClean="0"/>
              <a:t>bibliográficos (bibliografía </a:t>
            </a:r>
            <a:r>
              <a:rPr lang="es-AR" dirty="0"/>
              <a:t>de la </a:t>
            </a:r>
            <a:r>
              <a:rPr lang="es-AR" dirty="0" smtClean="0"/>
              <a:t>tesis)</a:t>
            </a:r>
            <a:endParaRPr lang="es-AR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3361165"/>
              </p:ext>
            </p:extLst>
          </p:nvPr>
        </p:nvGraphicFramePr>
        <p:xfrm>
          <a:off x="457200" y="2449513"/>
          <a:ext cx="7931224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492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7.2 </a:t>
            </a:r>
            <a:r>
              <a:rPr lang="en-GB" dirty="0" err="1" smtClean="0"/>
              <a:t>Integración</a:t>
            </a:r>
            <a:r>
              <a:rPr lang="en-GB" dirty="0" smtClean="0"/>
              <a:t> y </a:t>
            </a:r>
            <a:r>
              <a:rPr lang="en-GB" dirty="0" err="1" smtClean="0"/>
              <a:t>combinación</a:t>
            </a:r>
            <a:r>
              <a:rPr lang="en-GB" dirty="0" smtClean="0"/>
              <a:t> </a:t>
            </a:r>
            <a:r>
              <a:rPr lang="en-GB" dirty="0" err="1" smtClean="0"/>
              <a:t>proyectos</a:t>
            </a:r>
            <a:r>
              <a:rPr lang="en-GB" dirty="0" smtClean="0"/>
              <a:t> y </a:t>
            </a:r>
            <a:r>
              <a:rPr lang="en-GB" dirty="0" err="1" smtClean="0"/>
              <a:t>formatos</a:t>
            </a:r>
            <a:endParaRPr lang="en-GB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Tesis</a:t>
            </a:r>
            <a:r>
              <a:rPr lang="en-GB" dirty="0" smtClean="0"/>
              <a:t> (forma)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23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AR" sz="3200" dirty="0" smtClean="0"/>
              <a:t>a) Integración </a:t>
            </a:r>
            <a:r>
              <a:rPr lang="es-AR" sz="3200" dirty="0"/>
              <a:t>y combinación de </a:t>
            </a:r>
            <a:r>
              <a:rPr lang="es-AR" sz="3200" dirty="0" smtClean="0"/>
              <a:t>proyectos</a:t>
            </a:r>
            <a:endParaRPr lang="es-AR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7677636"/>
              </p:ext>
            </p:extLst>
          </p:nvPr>
        </p:nvGraphicFramePr>
        <p:xfrm>
          <a:off x="457200" y="2449513"/>
          <a:ext cx="4040188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8 Marcador de contenido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54416925"/>
              </p:ext>
            </p:extLst>
          </p:nvPr>
        </p:nvGraphicFramePr>
        <p:xfrm>
          <a:off x="4645025" y="2449513"/>
          <a:ext cx="4041775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03049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22438"/>
              </p:ext>
            </p:extLst>
          </p:nvPr>
        </p:nvGraphicFramePr>
        <p:xfrm>
          <a:off x="457200" y="404662"/>
          <a:ext cx="8229600" cy="6088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520"/>
                <a:gridCol w="2304256"/>
                <a:gridCol w="4330824"/>
              </a:tblGrid>
              <a:tr h="2357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Esquema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>
                          <a:effectLst/>
                        </a:rPr>
                        <a:t>Contenido</a:t>
                      </a:r>
                      <a:endParaRPr lang="es-AR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dirty="0">
                          <a:effectLst/>
                        </a:rPr>
                        <a:t>Trabajo </a:t>
                      </a:r>
                      <a:r>
                        <a:rPr lang="es-AR" sz="2400" dirty="0" smtClean="0">
                          <a:effectLst/>
                        </a:rPr>
                        <a:t>propio</a:t>
                      </a:r>
                      <a:endParaRPr lang="es-A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16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Titulo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Tema y titulo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mantiene el del proyecto aprobado, ejecutado y revisado.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517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Introducción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Titulo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cambia o mantiene el título aprobado, ejecutado o revisado. Argumentar.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39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Justificación y fundamentación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convierte, argumentar desde el conocimiento y la ciencia.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39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Estado de la cuestión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convierte, reforzándose con la producción del </a:t>
                      </a:r>
                      <a:r>
                        <a:rPr lang="es-AR" sz="1600" dirty="0" err="1">
                          <a:effectLst/>
                        </a:rPr>
                        <a:t>tesista</a:t>
                      </a:r>
                      <a:r>
                        <a:rPr lang="es-AR" sz="1600" dirty="0">
                          <a:effectLst/>
                        </a:rPr>
                        <a:t>/investigador.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898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Objetivos de conocimiento/ hipótesis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presenta los que se mantienen, eliminan, convierten, cambian, agregan o no alcanzan, argumentar.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19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Marco teórico/teoría/método/metodología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presenta el que se mantuvo o cambio, argumentar.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39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Corpus empírico de investigación</a:t>
                      </a:r>
                      <a:endParaRPr lang="es-AR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Se presenta en el que se elaboró en base al acceso a la información.</a:t>
                      </a:r>
                      <a:endParaRPr lang="es-A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92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07639"/>
              </p:ext>
            </p:extLst>
          </p:nvPr>
        </p:nvGraphicFramePr>
        <p:xfrm>
          <a:off x="457200" y="260648"/>
          <a:ext cx="8229600" cy="6247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520"/>
                <a:gridCol w="2664296"/>
                <a:gridCol w="3970784"/>
              </a:tblGrid>
              <a:tr h="379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Esquema</a:t>
                      </a:r>
                      <a:endParaRPr lang="es-AR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Contenido</a:t>
                      </a:r>
                      <a:endParaRPr lang="es-AR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Trabajo propio</a:t>
                      </a:r>
                      <a:endParaRPr lang="es-AR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5842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Desarrollo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Estado de la cuestión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 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incluye donde corresponde en los distintas partes de la tesis (capítulos, temas y subtemas) el que se planteó y reelaboro.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67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Objetivos de conocimiento/hipótesis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 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incluyen los que revisaron y que constituyen la base conceptual de los índices analíticos. 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67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Marco teórico/teoría/método/metodología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incluye en la parte analítica e interpretativa de la tesis el que se mantuvo, cambio o reemplazo.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6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Conclusión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Título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cambia o mantiene el título aprobado, ejecutado o revisado, argumentando las razones.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584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Objetivos de conocimiento y/o hipótesis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demuestran los que se mantienen, eliminan, convierten, cambian, agregan o no alcanzan, argumentar las razones.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150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>
                          <a:effectLst/>
                        </a:rPr>
                        <a:t>Marco teórico/teoría/método/metodología</a:t>
                      </a:r>
                      <a:endParaRPr lang="es-AR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</a:rPr>
                        <a:t>Se demuestra el que se mantuvo o cambió, argumentar.</a:t>
                      </a:r>
                      <a:endParaRPr lang="es-AR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992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2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200" b="1" dirty="0" smtClean="0"/>
              <a:t>b) Integración y combinación de formatos de tesis</a:t>
            </a:r>
            <a:endParaRPr lang="es-AR" sz="3200" b="1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22713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638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3545496"/>
              </p:ext>
            </p:extLst>
          </p:nvPr>
        </p:nvGraphicFramePr>
        <p:xfrm>
          <a:off x="395536" y="260648"/>
          <a:ext cx="8280920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600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000" b="1" dirty="0">
                <a:effectLst/>
              </a:rPr>
              <a:t>Ciencias Naturales, Ciencias </a:t>
            </a:r>
            <a:r>
              <a:rPr lang="es-AR" sz="2000" b="1" dirty="0" smtClean="0">
                <a:effectLst/>
              </a:rPr>
              <a:t>exactas </a:t>
            </a:r>
            <a:r>
              <a:rPr lang="es-AR" sz="2000" b="1" dirty="0">
                <a:effectLst/>
              </a:rPr>
              <a:t>y enseñanza </a:t>
            </a:r>
            <a:r>
              <a:rPr lang="es-AR" sz="2000" b="1" dirty="0" smtClean="0">
                <a:effectLst/>
              </a:rPr>
              <a:t>disciplinar</a:t>
            </a:r>
            <a:endParaRPr lang="es-AR" sz="2000" b="1" dirty="0">
              <a:effectLst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847746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4865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chemeClr val="accent2"/>
                </a:solidFill>
              </a:rPr>
              <a:t>Ingenierías</a:t>
            </a:r>
            <a:endParaRPr lang="es-AR" dirty="0">
              <a:solidFill>
                <a:schemeClr val="accent2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085091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789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 smtClean="0">
                <a:solidFill>
                  <a:schemeClr val="accent3"/>
                </a:solidFill>
                <a:effectLst/>
              </a:rPr>
              <a:t>Humanidades y Ciencias Sociales</a:t>
            </a:r>
            <a:endParaRPr lang="es-AR" sz="3200" b="1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71070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887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c) Integración  combinación final</a:t>
            </a:r>
            <a:endParaRPr lang="es-AR" sz="32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Índice de la tesis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62224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48528"/>
              </p:ext>
            </p:extLst>
          </p:nvPr>
        </p:nvGraphicFramePr>
        <p:xfrm>
          <a:off x="457200" y="476672"/>
          <a:ext cx="8229600" cy="595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488"/>
                <a:gridCol w="1368152"/>
                <a:gridCol w="1440160"/>
                <a:gridCol w="1800200"/>
                <a:gridCol w="2314600"/>
              </a:tblGrid>
              <a:tr h="1183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investigación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Proyecto tesis aprobado y revisado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Formato </a:t>
                      </a:r>
                      <a:r>
                        <a:rPr lang="es-AR" sz="1400" dirty="0" smtClean="0">
                          <a:effectLst/>
                        </a:rPr>
                        <a:t>tesis (licenciatura </a:t>
                      </a:r>
                      <a:r>
                        <a:rPr lang="es-AR" sz="1400" dirty="0">
                          <a:effectLst/>
                        </a:rPr>
                        <a:t>en tecnología de los alimentos)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Título del proyecto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 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Título de la investigación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Título del proyecto (aprobado)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Portada o carátula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Título de la tesis, dirección y </a:t>
                      </a:r>
                      <a:r>
                        <a:rPr lang="es-AR" sz="1400" dirty="0" err="1">
                          <a:effectLst/>
                        </a:rPr>
                        <a:t>tesista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Agradecimiento/s, dedicatoria y/o prólogo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Agradecimientos institucionales y personales.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Dedicatoria profesional. 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3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Presentaciones en reuniones y eventos científicos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Ponencias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7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Índices y siglas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de contenidos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de cuadros y gráficos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Siglas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Resumen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Abstract</a:t>
                      </a:r>
                      <a:endParaRPr lang="es-AR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491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60062"/>
              </p:ext>
            </p:extLst>
          </p:nvPr>
        </p:nvGraphicFramePr>
        <p:xfrm>
          <a:off x="457200" y="404664"/>
          <a:ext cx="8229600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8589"/>
                <a:gridCol w="1496141"/>
                <a:gridCol w="1611356"/>
                <a:gridCol w="1396946"/>
                <a:gridCol w="2026568"/>
              </a:tblGrid>
              <a:tr h="1738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investigación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Proyecto tesis aprobado y revisado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Formato </a:t>
                      </a:r>
                      <a:r>
                        <a:rPr lang="es-AR" sz="1400" dirty="0" smtClean="0">
                          <a:effectLst/>
                        </a:rPr>
                        <a:t>tesis (licenciatura </a:t>
                      </a:r>
                      <a:r>
                        <a:rPr lang="es-AR" sz="1400" dirty="0">
                          <a:effectLst/>
                        </a:rPr>
                        <a:t>en tecnología de los alimentos)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Introducción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Justificación y fundamentación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Estado de la cuestión,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Objetivos de conocimiento/hipótesis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Marco teórico/teoría/método/metodología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Corpus de investigación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Agradecimientos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Presentación del contenido de la tesis: capítulos con sus temas y subtemas.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Justificación y fundamentación (revisados).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Estado de la cuestión y objetivos de conocimientos/hipótesis y variables (revisados).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Acceso y análisis de la información (revisados).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Administración del proyecto (aprobado).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Introducción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Introducción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Definiciones y precisiones conceptuales. 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Justificación y fundamentación.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Planteamiento de las hipótesis.</a:t>
                      </a: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Objetivos generales y específicos.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78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67252"/>
              </p:ext>
            </p:extLst>
          </p:nvPr>
        </p:nvGraphicFramePr>
        <p:xfrm>
          <a:off x="457200" y="404664"/>
          <a:ext cx="8229600" cy="6110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496"/>
                <a:gridCol w="1440160"/>
                <a:gridCol w="1656184"/>
                <a:gridCol w="1512168"/>
                <a:gridCol w="2242592"/>
              </a:tblGrid>
              <a:tr h="1239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investigación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Proyecto tesis aprobado y revisado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Formato </a:t>
                      </a:r>
                      <a:r>
                        <a:rPr lang="es-AR" sz="1400" dirty="0" smtClean="0">
                          <a:effectLst/>
                        </a:rPr>
                        <a:t>tesis (licenciatura </a:t>
                      </a:r>
                      <a:r>
                        <a:rPr lang="es-AR" sz="1400" dirty="0">
                          <a:effectLst/>
                        </a:rPr>
                        <a:t>en tecnología de los alimentos)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Desarrollo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Capítulo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Tema 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Subtema 1.1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Subtema 1.2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Capitulo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Tema 2.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Subtema 2.1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Subtema 2.2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Estado de la cuestión y objetivos de conocimientos/hipótesis y variables (revisados).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Acceso y análisis de la información (revisados).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Trabajo de campo (revisado).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Materiales y métodos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Resultados y discusiones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Desarrollo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Capítulo 1. Materiales y métodos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Materiales y métodos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1.1.1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1.1.2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Materiales y métodos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1.2.1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1.2.2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Capítulo 2. Resultados y discusiones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2.1 primer caso.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2.1.1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2.1.2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2.2 segundo caso.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2.2.1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2.2.2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564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34579"/>
              </p:ext>
            </p:extLst>
          </p:nvPr>
        </p:nvGraphicFramePr>
        <p:xfrm>
          <a:off x="457200" y="548680"/>
          <a:ext cx="8229600" cy="4792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8589"/>
                <a:gridCol w="1496141"/>
                <a:gridCol w="1611356"/>
                <a:gridCol w="1589959"/>
                <a:gridCol w="1833555"/>
              </a:tblGrid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analítico investigación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Proyecto tesis aprobado y revisado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Formato </a:t>
                      </a:r>
                      <a:r>
                        <a:rPr lang="es-AR" sz="1400" dirty="0" smtClean="0">
                          <a:effectLst/>
                        </a:rPr>
                        <a:t>tesis (licenciatura </a:t>
                      </a:r>
                      <a:r>
                        <a:rPr lang="es-AR" sz="1400" dirty="0">
                          <a:effectLst/>
                        </a:rPr>
                        <a:t>en tecnología de los alimentos)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Índice tesis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5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Conclusión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Demostración del contenido de la tesis: capítulos.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Conclusión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Conclusión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Resultados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1400" dirty="0">
                          <a:effectLst/>
                        </a:rPr>
                        <a:t>Diseño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8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Fuentes y bibliografía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Bibliografía (revisada).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Bibliografía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Bibliografía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7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Apéndices y anexos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Trabajo de campo (revisado).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Anexo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Apéndice (trabajo experimental)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>
                          <a:effectLst/>
                        </a:rPr>
                        <a:t> </a:t>
                      </a:r>
                      <a:endParaRPr lang="es-A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Anexo (estadísticas)</a:t>
                      </a:r>
                      <a:endParaRPr lang="es-A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957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7.3 </a:t>
            </a:r>
            <a:r>
              <a:rPr lang="en-GB" dirty="0" err="1" smtClean="0"/>
              <a:t>Revisión</a:t>
            </a:r>
            <a:r>
              <a:rPr lang="en-GB" dirty="0" smtClean="0"/>
              <a:t>, </a:t>
            </a:r>
            <a:r>
              <a:rPr lang="en-GB" dirty="0" err="1" smtClean="0"/>
              <a:t>defensa</a:t>
            </a:r>
            <a:r>
              <a:rPr lang="en-GB" dirty="0" smtClean="0"/>
              <a:t> y </a:t>
            </a:r>
            <a:r>
              <a:rPr lang="en-GB" dirty="0" err="1" smtClean="0"/>
              <a:t>transferencia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449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TESIS</a:t>
            </a:r>
            <a:endParaRPr lang="en-GB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a) </a:t>
            </a:r>
            <a:r>
              <a:rPr lang="en-GB" dirty="0" err="1" smtClean="0"/>
              <a:t>Revisión</a:t>
            </a:r>
            <a:r>
              <a:rPr lang="en-GB" dirty="0" smtClean="0"/>
              <a:t>, </a:t>
            </a:r>
            <a:r>
              <a:rPr lang="en-GB" dirty="0" err="1" smtClean="0"/>
              <a:t>reelaboración</a:t>
            </a:r>
            <a:r>
              <a:rPr lang="en-GB" dirty="0" smtClean="0"/>
              <a:t> y </a:t>
            </a:r>
            <a:r>
              <a:rPr lang="en-GB" dirty="0" err="1" smtClean="0"/>
              <a:t>reescritura</a:t>
            </a:r>
            <a:r>
              <a:rPr lang="en-GB" dirty="0" smtClean="0"/>
              <a:t> (RRR)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60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El proceso </a:t>
            </a:r>
            <a:r>
              <a:rPr lang="es-AR" dirty="0" err="1" smtClean="0"/>
              <a:t>IC+Tesis</a:t>
            </a:r>
            <a:endParaRPr lang="es-AR" dirty="0"/>
          </a:p>
        </p:txBody>
      </p:sp>
      <p:graphicFrame>
        <p:nvGraphicFramePr>
          <p:cNvPr id="13" name="1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642308"/>
              </p:ext>
            </p:extLst>
          </p:nvPr>
        </p:nvGraphicFramePr>
        <p:xfrm>
          <a:off x="0" y="1628800"/>
          <a:ext cx="9144000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4675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/>
              <a:t>Elaboración tesis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1723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4968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2498121"/>
              </p:ext>
            </p:extLst>
          </p:nvPr>
        </p:nvGraphicFramePr>
        <p:xfrm>
          <a:off x="467544" y="548680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227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b) La defensa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smtClean="0"/>
              <a:t>Investigación y </a:t>
            </a:r>
            <a:r>
              <a:rPr lang="es-AR" dirty="0"/>
              <a:t>tesis</a:t>
            </a:r>
          </a:p>
        </p:txBody>
      </p:sp>
    </p:spTree>
    <p:extLst>
      <p:ext uri="{BB962C8B-B14F-4D97-AF65-F5344CB8AC3E}">
        <p14:creationId xmlns:p14="http://schemas.microsoft.com/office/powerpoint/2010/main" val="349485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Defensa tesis</a:t>
            </a:r>
            <a:endParaRPr lang="es-AR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9384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68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/>
              <a:t>Evaluación y </a:t>
            </a:r>
            <a:r>
              <a:rPr lang="es-AR" dirty="0" smtClean="0"/>
              <a:t>validación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1448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2370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395536" y="4869160"/>
            <a:ext cx="8305800" cy="414649"/>
          </a:xfrm>
        </p:spPr>
        <p:txBody>
          <a:bodyPr>
            <a:noAutofit/>
          </a:bodyPr>
          <a:lstStyle/>
          <a:p>
            <a:r>
              <a:rPr lang="es-AR" sz="3200" b="1" dirty="0" smtClean="0"/>
              <a:t>dictamen</a:t>
            </a:r>
            <a:r>
              <a:rPr lang="es-AR" sz="3200" b="1" dirty="0"/>
              <a:t>, tesis, crítica posterior y proyección (curricular y profesional</a:t>
            </a:r>
            <a:r>
              <a:rPr lang="es-AR" sz="3200" b="1" dirty="0" smtClean="0"/>
              <a:t>)</a:t>
            </a:r>
            <a:endParaRPr lang="es-AR" sz="3200" b="1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30580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  <a:tabLst>
                <a:tab pos="3830638" algn="l"/>
              </a:tabLst>
            </a:pPr>
            <a:r>
              <a:rPr lang="es-AR" sz="4800" b="1" dirty="0"/>
              <a:t>Preparación </a:t>
            </a:r>
            <a:r>
              <a:rPr lang="es-AR" sz="4800" b="1" dirty="0" smtClean="0"/>
              <a:t>documentada</a:t>
            </a:r>
            <a:endParaRPr lang="es-AR" sz="4800" dirty="0"/>
          </a:p>
        </p:txBody>
      </p:sp>
    </p:spTree>
    <p:extLst>
      <p:ext uri="{BB962C8B-B14F-4D97-AF65-F5344CB8AC3E}">
        <p14:creationId xmlns:p14="http://schemas.microsoft.com/office/powerpoint/2010/main" val="7792423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Documento 10 a 20 páginas</a:t>
            </a:r>
            <a:endParaRPr lang="es-AR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839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7032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Exposición 25 a 45 minutos y mas…</a:t>
            </a:r>
            <a:endParaRPr lang="es-AR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77542"/>
              </p:ext>
            </p:extLst>
          </p:nvPr>
        </p:nvGraphicFramePr>
        <p:xfrm>
          <a:off x="467544" y="1052736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204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s-AR" dirty="0" smtClean="0"/>
              <a:t>Ciclo de la defensa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2607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954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Estudiante a investigador</a:t>
            </a:r>
            <a:endParaRPr lang="es-AR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200926"/>
              </p:ext>
            </p:extLst>
          </p:nvPr>
        </p:nvGraphicFramePr>
        <p:xfrm>
          <a:off x="179512" y="1052736"/>
          <a:ext cx="8784976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154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AR" dirty="0"/>
              <a:t>Integración y </a:t>
            </a:r>
            <a:r>
              <a:rPr lang="es-AR" dirty="0" smtClean="0"/>
              <a:t>combinación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597738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6545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c) </a:t>
            </a:r>
            <a:r>
              <a:rPr lang="es-AR" smtClean="0"/>
              <a:t>La transferencia </a:t>
            </a:r>
            <a:r>
              <a:rPr lang="es-AR" dirty="0" smtClean="0"/>
              <a:t>resultados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3535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29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8077200" cy="1673352"/>
          </a:xfrm>
        </p:spPr>
        <p:txBody>
          <a:bodyPr/>
          <a:lstStyle/>
          <a:p>
            <a:r>
              <a:rPr lang="en-GB" dirty="0" smtClean="0"/>
              <a:t>7.1 </a:t>
            </a:r>
            <a:r>
              <a:rPr lang="en-GB" dirty="0" err="1" smtClean="0"/>
              <a:t>integracion</a:t>
            </a:r>
            <a:r>
              <a:rPr lang="en-GB" dirty="0" smtClean="0"/>
              <a:t> y </a:t>
            </a:r>
            <a:r>
              <a:rPr lang="en-GB" dirty="0" err="1" smtClean="0"/>
              <a:t>combinación</a:t>
            </a:r>
            <a:r>
              <a:rPr lang="en-GB" dirty="0" smtClean="0"/>
              <a:t> </a:t>
            </a:r>
            <a:r>
              <a:rPr lang="en-GB" dirty="0" err="1" smtClean="0"/>
              <a:t>fichas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err="1" smtClean="0"/>
              <a:t>Tesis</a:t>
            </a:r>
            <a:r>
              <a:rPr lang="en-GB" dirty="0" smtClean="0"/>
              <a:t> (</a:t>
            </a:r>
            <a:r>
              <a:rPr lang="en-GB" dirty="0" err="1" smtClean="0"/>
              <a:t>fondo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84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AR" dirty="0"/>
              <a:t>Integración y combinación de </a:t>
            </a:r>
            <a:r>
              <a:rPr lang="es-AR" dirty="0" smtClean="0"/>
              <a:t>fichas</a:t>
            </a:r>
            <a:endParaRPr lang="es-AR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850580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691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a) </a:t>
            </a:r>
            <a:r>
              <a:rPr lang="en-GB" dirty="0" err="1" smtClean="0"/>
              <a:t>Cuerpo</a:t>
            </a:r>
            <a:r>
              <a:rPr lang="en-GB" dirty="0" smtClean="0"/>
              <a:t> central de </a:t>
            </a:r>
            <a:r>
              <a:rPr lang="en-GB" dirty="0" err="1" smtClean="0"/>
              <a:t>capítulos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Síntesis</a:t>
            </a:r>
            <a:r>
              <a:rPr lang="en-GB" dirty="0" smtClean="0"/>
              <a:t>, </a:t>
            </a:r>
            <a:r>
              <a:rPr lang="en-GB" dirty="0" err="1" smtClean="0"/>
              <a:t>resumen</a:t>
            </a:r>
            <a:r>
              <a:rPr lang="en-GB" dirty="0" smtClean="0"/>
              <a:t> y </a:t>
            </a:r>
            <a:r>
              <a:rPr lang="en-GB" dirty="0" err="1" smtClean="0"/>
              <a:t>registro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75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Combinación </a:t>
            </a:r>
            <a:r>
              <a:rPr lang="es-AR" dirty="0" smtClean="0"/>
              <a:t>fichas capítulos tesis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394566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93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3039650"/>
              </p:ext>
            </p:extLst>
          </p:nvPr>
        </p:nvGraphicFramePr>
        <p:xfrm>
          <a:off x="225187" y="880819"/>
          <a:ext cx="8595285" cy="4996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1"/>
                <a:gridCol w="3024336"/>
                <a:gridCol w="3770748"/>
              </a:tblGrid>
              <a:tr h="454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 dirty="0">
                          <a:effectLst/>
                        </a:rPr>
                        <a:t>Esquema</a:t>
                      </a:r>
                      <a:endParaRPr lang="es-AR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>
                          <a:effectLst/>
                        </a:rPr>
                        <a:t>contenido</a:t>
                      </a:r>
                      <a:endParaRPr lang="es-AR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800" dirty="0">
                          <a:effectLst/>
                        </a:rPr>
                        <a:t>trabajo propio</a:t>
                      </a:r>
                      <a:endParaRPr lang="es-AR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4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>
                          <a:effectLst/>
                        </a:rPr>
                        <a:t>Capítulo 1</a:t>
                      </a:r>
                      <a:endParaRPr lang="es-A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1° Objetivo </a:t>
                      </a:r>
                      <a:r>
                        <a:rPr lang="es-AR" sz="2000" dirty="0" smtClean="0">
                          <a:effectLst/>
                        </a:rPr>
                        <a:t>Específico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 síntesis (tema y subtemas)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4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>
                          <a:effectLst/>
                        </a:rPr>
                        <a:t>Tema 1</a:t>
                      </a:r>
                      <a:endParaRPr lang="es-A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Desagregado del 1° OE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 síntesis (síntesis </a:t>
                      </a:r>
                      <a:r>
                        <a:rPr lang="es-AR" sz="2000" dirty="0" smtClean="0">
                          <a:effectLst/>
                        </a:rPr>
                        <a:t>y subtemas</a:t>
                      </a:r>
                      <a:r>
                        <a:rPr lang="es-AR" sz="2000" dirty="0">
                          <a:effectLst/>
                        </a:rPr>
                        <a:t>)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2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>
                          <a:effectLst/>
                        </a:rPr>
                        <a:t>Subtema 1.1</a:t>
                      </a:r>
                      <a:endParaRPr lang="es-A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Desagregado del tema 1 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Fichas registro 1.1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 resumen 1.1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 síntesis (1.1+1.1)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2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>
                          <a:effectLst/>
                        </a:rPr>
                        <a:t>1.1.1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>
                          <a:effectLst/>
                        </a:rPr>
                        <a:t> </a:t>
                      </a:r>
                      <a:endParaRPr lang="es-AR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Desagregado subtema 1.1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Fichas resumen 1.1.1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Fichas registro 1.1.1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000" dirty="0">
                          <a:effectLst/>
                        </a:rPr>
                        <a:t>Ficha síntesis 1.1.1</a:t>
                      </a:r>
                      <a:endParaRPr lang="es-A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599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117</TotalTime>
  <Words>1508</Words>
  <Application>Microsoft Office PowerPoint</Application>
  <PresentationFormat>Presentación en pantalla (4:3)</PresentationFormat>
  <Paragraphs>456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Módulo</vt:lpstr>
      <vt:lpstr>7. Elaboración de la tesis</vt:lpstr>
      <vt:lpstr>Presentación de PowerPoint</vt:lpstr>
      <vt:lpstr>El proceso IC+Tesis</vt:lpstr>
      <vt:lpstr>Integración y combinación</vt:lpstr>
      <vt:lpstr>7.1 integracion y combinación fichas</vt:lpstr>
      <vt:lpstr>Integración y combinación de fichas</vt:lpstr>
      <vt:lpstr>a) Cuerpo central de capítulos</vt:lpstr>
      <vt:lpstr>Combinación fichas capítulos tesis</vt:lpstr>
      <vt:lpstr>Presentación de PowerPoint</vt:lpstr>
      <vt:lpstr>b) Introducción y conclusión</vt:lpstr>
      <vt:lpstr>Combinación fichas introducción y conclusión</vt:lpstr>
      <vt:lpstr>Presentación de PowerPoint</vt:lpstr>
      <vt:lpstr>c) Bibliografía</vt:lpstr>
      <vt:lpstr>Combinación de fichas bibliografía</vt:lpstr>
      <vt:lpstr>7.2 Integración y combinación proyectos y formatos</vt:lpstr>
      <vt:lpstr>a) Integración y combinación de proyectos</vt:lpstr>
      <vt:lpstr>Presentación de PowerPoint</vt:lpstr>
      <vt:lpstr>Presentación de PowerPoint</vt:lpstr>
      <vt:lpstr>b) Integración y combinación de formatos de tesis</vt:lpstr>
      <vt:lpstr>Ciencias Naturales, Ciencias exactas y enseñanza disciplinar</vt:lpstr>
      <vt:lpstr>Ingenierías</vt:lpstr>
      <vt:lpstr>Humanidades y Ciencias Sociales</vt:lpstr>
      <vt:lpstr>c) Integración  combinación final</vt:lpstr>
      <vt:lpstr>Presentación de PowerPoint</vt:lpstr>
      <vt:lpstr>Presentación de PowerPoint</vt:lpstr>
      <vt:lpstr>Presentación de PowerPoint</vt:lpstr>
      <vt:lpstr>Presentación de PowerPoint</vt:lpstr>
      <vt:lpstr>7.3 Revisión, defensa y transferencia</vt:lpstr>
      <vt:lpstr>a) Revisión, reelaboración y reescritura (RRR)</vt:lpstr>
      <vt:lpstr>Elaboración tesis</vt:lpstr>
      <vt:lpstr>Presentación de PowerPoint</vt:lpstr>
      <vt:lpstr>b) La defensa</vt:lpstr>
      <vt:lpstr>Defensa tesis</vt:lpstr>
      <vt:lpstr>Evaluación y validación</vt:lpstr>
      <vt:lpstr>Preparación documentada</vt:lpstr>
      <vt:lpstr>Documento 10 a 20 páginas</vt:lpstr>
      <vt:lpstr>Exposición 25 a 45 minutos y mas…</vt:lpstr>
      <vt:lpstr>Ciclo de la defensa</vt:lpstr>
      <vt:lpstr>Estudiante a investigador</vt:lpstr>
      <vt:lpstr>c) La transferencia resultados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Integración y combinación</dc:title>
  <dc:creator>Kirstin</dc:creator>
  <cp:lastModifiedBy>profecruz</cp:lastModifiedBy>
  <cp:revision>17</cp:revision>
  <dcterms:created xsi:type="dcterms:W3CDTF">2016-02-25T23:25:17Z</dcterms:created>
  <dcterms:modified xsi:type="dcterms:W3CDTF">2021-11-08T18:03:04Z</dcterms:modified>
</cp:coreProperties>
</file>