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70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68019-4CD3-41D5-9B04-D7EEB98F94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66E9C52-A9E4-41B8-ADDF-571BBD3A43D7}">
      <dgm:prSet/>
      <dgm:spPr/>
      <dgm:t>
        <a:bodyPr/>
        <a:lstStyle/>
        <a:p>
          <a:r>
            <a:rPr lang="es-AR" dirty="0" smtClean="0"/>
            <a:t>Índices (investigación y tesis): estructura conceptual virtual</a:t>
          </a:r>
          <a:endParaRPr lang="es-AR" dirty="0"/>
        </a:p>
      </dgm:t>
    </dgm:pt>
    <dgm:pt modelId="{5D68C39D-65BA-4668-A205-E218CA4BFBB1}" type="parTrans" cxnId="{C6737A58-1393-4994-A3F6-B30277762CC4}">
      <dgm:prSet/>
      <dgm:spPr/>
      <dgm:t>
        <a:bodyPr/>
        <a:lstStyle/>
        <a:p>
          <a:endParaRPr lang="es-AR"/>
        </a:p>
      </dgm:t>
    </dgm:pt>
    <dgm:pt modelId="{63BA4EF9-BF04-4196-AFD8-0034F9339394}" type="sibTrans" cxnId="{C6737A58-1393-4994-A3F6-B30277762CC4}">
      <dgm:prSet/>
      <dgm:spPr/>
      <dgm:t>
        <a:bodyPr/>
        <a:lstStyle/>
        <a:p>
          <a:endParaRPr lang="es-AR"/>
        </a:p>
      </dgm:t>
    </dgm:pt>
    <dgm:pt modelId="{9F37CA93-5C2B-4A45-B88D-77CD665E209C}">
      <dgm:prSet/>
      <dgm:spPr/>
      <dgm:t>
        <a:bodyPr/>
        <a:lstStyle/>
        <a:p>
          <a:r>
            <a:rPr lang="es-AR" dirty="0" smtClean="0"/>
            <a:t>Original y propia investigación científica y la tesis</a:t>
          </a:r>
          <a:endParaRPr lang="es-AR" dirty="0"/>
        </a:p>
      </dgm:t>
    </dgm:pt>
    <dgm:pt modelId="{08ADEA16-71F0-48BD-98FF-E18D643ABD17}" type="parTrans" cxnId="{8B5F3FDE-9CD5-420F-9294-9ABF7F23323F}">
      <dgm:prSet/>
      <dgm:spPr/>
      <dgm:t>
        <a:bodyPr/>
        <a:lstStyle/>
        <a:p>
          <a:endParaRPr lang="es-AR"/>
        </a:p>
      </dgm:t>
    </dgm:pt>
    <dgm:pt modelId="{082384E4-AFF2-4FFC-902C-2C42B46822EF}" type="sibTrans" cxnId="{8B5F3FDE-9CD5-420F-9294-9ABF7F23323F}">
      <dgm:prSet/>
      <dgm:spPr/>
      <dgm:t>
        <a:bodyPr/>
        <a:lstStyle/>
        <a:p>
          <a:endParaRPr lang="es-AR"/>
        </a:p>
      </dgm:t>
    </dgm:pt>
    <dgm:pt modelId="{7A361B9E-5EB2-4D19-9F46-FED9044BDBB6}">
      <dgm:prSet phldrT="[Texto]"/>
      <dgm:spPr/>
      <dgm:t>
        <a:bodyPr/>
        <a:lstStyle/>
        <a:p>
          <a:r>
            <a:rPr lang="es-AR" dirty="0" smtClean="0"/>
            <a:t>Incorporar y completar el análisis (bibliográfica) realizado desde proyecto </a:t>
          </a:r>
          <a:endParaRPr lang="es-AR" dirty="0"/>
        </a:p>
      </dgm:t>
    </dgm:pt>
    <dgm:pt modelId="{EE77DD30-752D-4901-ADE7-7D23AFF9FB9C}" type="parTrans" cxnId="{19A3BC98-D77A-447F-8339-D44760FA1DFB}">
      <dgm:prSet/>
      <dgm:spPr/>
      <dgm:t>
        <a:bodyPr/>
        <a:lstStyle/>
        <a:p>
          <a:endParaRPr lang="es-AR"/>
        </a:p>
      </dgm:t>
    </dgm:pt>
    <dgm:pt modelId="{96415BAD-5EEE-45C9-8BBC-81E893083F60}" type="sibTrans" cxnId="{19A3BC98-D77A-447F-8339-D44760FA1DFB}">
      <dgm:prSet/>
      <dgm:spPr/>
      <dgm:t>
        <a:bodyPr/>
        <a:lstStyle/>
        <a:p>
          <a:endParaRPr lang="es-AR"/>
        </a:p>
      </dgm:t>
    </dgm:pt>
    <dgm:pt modelId="{128BCF00-12B6-4F1B-8AF7-F4540E2E42C5}">
      <dgm:prSet phldrT="[Texto]"/>
      <dgm:spPr/>
      <dgm:t>
        <a:bodyPr/>
        <a:lstStyle/>
        <a:p>
          <a:r>
            <a:rPr lang="es-AR" dirty="0" smtClean="0"/>
            <a:t>Inmediata al índices</a:t>
          </a:r>
          <a:endParaRPr lang="es-AR" dirty="0"/>
        </a:p>
      </dgm:t>
    </dgm:pt>
    <dgm:pt modelId="{B994B0EC-6E6A-4657-858C-22412965E2B2}" type="parTrans" cxnId="{5917902A-6443-4CA7-87EB-AD107119BE24}">
      <dgm:prSet/>
      <dgm:spPr/>
      <dgm:t>
        <a:bodyPr/>
        <a:lstStyle/>
        <a:p>
          <a:endParaRPr lang="es-AR"/>
        </a:p>
      </dgm:t>
    </dgm:pt>
    <dgm:pt modelId="{2D97F108-E3F3-40B5-B08E-08DBDC5C0480}" type="sibTrans" cxnId="{5917902A-6443-4CA7-87EB-AD107119BE24}">
      <dgm:prSet/>
      <dgm:spPr/>
      <dgm:t>
        <a:bodyPr/>
        <a:lstStyle/>
        <a:p>
          <a:endParaRPr lang="es-AR"/>
        </a:p>
      </dgm:t>
    </dgm:pt>
    <dgm:pt modelId="{1FF95E4B-4265-457F-8005-F6CBA106FCED}" type="pres">
      <dgm:prSet presAssocID="{62868019-4CD3-41D5-9B04-D7EEB98F94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6CDFB66-F812-430D-8035-0A6EDEB04D28}" type="pres">
      <dgm:prSet presAssocID="{128BCF00-12B6-4F1B-8AF7-F4540E2E42C5}" presName="parentLin" presStyleCnt="0"/>
      <dgm:spPr/>
    </dgm:pt>
    <dgm:pt modelId="{BE11449E-0F99-4892-8B38-56CC43EAB44B}" type="pres">
      <dgm:prSet presAssocID="{128BCF00-12B6-4F1B-8AF7-F4540E2E42C5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24A47DCB-137F-48B6-9FDB-2BF4683B2B2B}" type="pres">
      <dgm:prSet presAssocID="{128BCF00-12B6-4F1B-8AF7-F4540E2E42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2FBA2A2-8D2B-4501-9178-0F6258C05B60}" type="pres">
      <dgm:prSet presAssocID="{128BCF00-12B6-4F1B-8AF7-F4540E2E42C5}" presName="negativeSpace" presStyleCnt="0"/>
      <dgm:spPr/>
    </dgm:pt>
    <dgm:pt modelId="{7FC08184-EC6A-46A1-9825-3731750AF893}" type="pres">
      <dgm:prSet presAssocID="{128BCF00-12B6-4F1B-8AF7-F4540E2E42C5}" presName="childText" presStyleLbl="conFgAcc1" presStyleIdx="0" presStyleCnt="4">
        <dgm:presLayoutVars>
          <dgm:bulletEnabled val="1"/>
        </dgm:presLayoutVars>
      </dgm:prSet>
      <dgm:spPr/>
    </dgm:pt>
    <dgm:pt modelId="{494E6997-08B6-483B-B95E-FD739D719587}" type="pres">
      <dgm:prSet presAssocID="{2D97F108-E3F3-40B5-B08E-08DBDC5C0480}" presName="spaceBetweenRectangles" presStyleCnt="0"/>
      <dgm:spPr/>
    </dgm:pt>
    <dgm:pt modelId="{01958353-E5CE-4580-B613-04146B3DE435}" type="pres">
      <dgm:prSet presAssocID="{7A361B9E-5EB2-4D19-9F46-FED9044BDBB6}" presName="parentLin" presStyleCnt="0"/>
      <dgm:spPr/>
    </dgm:pt>
    <dgm:pt modelId="{4FD2AA7D-32E3-4CAB-A777-E58BAD922D6F}" type="pres">
      <dgm:prSet presAssocID="{7A361B9E-5EB2-4D19-9F46-FED9044BDBB6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79433876-ABCD-4F8E-A3D2-7ADFD7AFB023}" type="pres">
      <dgm:prSet presAssocID="{7A361B9E-5EB2-4D19-9F46-FED9044BDBB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C91A595-E357-48BD-A0DA-AF8868469AFB}" type="pres">
      <dgm:prSet presAssocID="{7A361B9E-5EB2-4D19-9F46-FED9044BDBB6}" presName="negativeSpace" presStyleCnt="0"/>
      <dgm:spPr/>
    </dgm:pt>
    <dgm:pt modelId="{3B6B1297-80A7-41FA-9067-79506AD6964D}" type="pres">
      <dgm:prSet presAssocID="{7A361B9E-5EB2-4D19-9F46-FED9044BDBB6}" presName="childText" presStyleLbl="conFgAcc1" presStyleIdx="1" presStyleCnt="4">
        <dgm:presLayoutVars>
          <dgm:bulletEnabled val="1"/>
        </dgm:presLayoutVars>
      </dgm:prSet>
      <dgm:spPr/>
    </dgm:pt>
    <dgm:pt modelId="{515B98D8-0527-4F7E-8EF5-70C51A1773E2}" type="pres">
      <dgm:prSet presAssocID="{96415BAD-5EEE-45C9-8BBC-81E893083F60}" presName="spaceBetweenRectangles" presStyleCnt="0"/>
      <dgm:spPr/>
    </dgm:pt>
    <dgm:pt modelId="{813E8742-5BB1-4EB2-9CC4-FD69D7656590}" type="pres">
      <dgm:prSet presAssocID="{466E9C52-A9E4-41B8-ADDF-571BBD3A43D7}" presName="parentLin" presStyleCnt="0"/>
      <dgm:spPr/>
    </dgm:pt>
    <dgm:pt modelId="{EE06729E-2D48-4A28-9734-AF4900178628}" type="pres">
      <dgm:prSet presAssocID="{466E9C52-A9E4-41B8-ADDF-571BBD3A43D7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0E698C25-AACB-42DC-B97F-827B8B10BFFB}" type="pres">
      <dgm:prSet presAssocID="{466E9C52-A9E4-41B8-ADDF-571BBD3A43D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34A1571-D4E9-4154-BE26-C1EF3E548660}" type="pres">
      <dgm:prSet presAssocID="{466E9C52-A9E4-41B8-ADDF-571BBD3A43D7}" presName="negativeSpace" presStyleCnt="0"/>
      <dgm:spPr/>
    </dgm:pt>
    <dgm:pt modelId="{7ECF8968-7EAF-4B8A-BD72-183F460CE392}" type="pres">
      <dgm:prSet presAssocID="{466E9C52-A9E4-41B8-ADDF-571BBD3A43D7}" presName="childText" presStyleLbl="conFgAcc1" presStyleIdx="2" presStyleCnt="4">
        <dgm:presLayoutVars>
          <dgm:bulletEnabled val="1"/>
        </dgm:presLayoutVars>
      </dgm:prSet>
      <dgm:spPr/>
    </dgm:pt>
    <dgm:pt modelId="{30AC7072-2371-4F8B-B279-373CC7C4A901}" type="pres">
      <dgm:prSet presAssocID="{63BA4EF9-BF04-4196-AFD8-0034F9339394}" presName="spaceBetweenRectangles" presStyleCnt="0"/>
      <dgm:spPr/>
    </dgm:pt>
    <dgm:pt modelId="{56AF79A2-0E7A-4A66-B1AA-F2B7465A0B2B}" type="pres">
      <dgm:prSet presAssocID="{9F37CA93-5C2B-4A45-B88D-77CD665E209C}" presName="parentLin" presStyleCnt="0"/>
      <dgm:spPr/>
    </dgm:pt>
    <dgm:pt modelId="{34721207-82B9-4E4D-ABAD-BB2918387177}" type="pres">
      <dgm:prSet presAssocID="{9F37CA93-5C2B-4A45-B88D-77CD665E209C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07C4ED73-39D4-4125-BCE5-B2BA8B079ACC}" type="pres">
      <dgm:prSet presAssocID="{9F37CA93-5C2B-4A45-B88D-77CD665E209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1D21FB7-EE4F-4A90-8A44-07266C618B2F}" type="pres">
      <dgm:prSet presAssocID="{9F37CA93-5C2B-4A45-B88D-77CD665E209C}" presName="negativeSpace" presStyleCnt="0"/>
      <dgm:spPr/>
    </dgm:pt>
    <dgm:pt modelId="{5E29E731-0D3F-4122-9E56-AAB1D5D08776}" type="pres">
      <dgm:prSet presAssocID="{9F37CA93-5C2B-4A45-B88D-77CD665E209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0434B54-7A75-4DC1-95BC-2DC2B0F91970}" type="presOf" srcId="{466E9C52-A9E4-41B8-ADDF-571BBD3A43D7}" destId="{0E698C25-AACB-42DC-B97F-827B8B10BFFB}" srcOrd="1" destOrd="0" presId="urn:microsoft.com/office/officeart/2005/8/layout/list1"/>
    <dgm:cxn modelId="{8972817F-6069-4380-BB14-2A431F0AB180}" type="presOf" srcId="{7A361B9E-5EB2-4D19-9F46-FED9044BDBB6}" destId="{79433876-ABCD-4F8E-A3D2-7ADFD7AFB023}" srcOrd="1" destOrd="0" presId="urn:microsoft.com/office/officeart/2005/8/layout/list1"/>
    <dgm:cxn modelId="{EC840DBB-FD95-4F18-BEA0-4408FA1E5069}" type="presOf" srcId="{62868019-4CD3-41D5-9B04-D7EEB98F94E8}" destId="{1FF95E4B-4265-457F-8005-F6CBA106FCED}" srcOrd="0" destOrd="0" presId="urn:microsoft.com/office/officeart/2005/8/layout/list1"/>
    <dgm:cxn modelId="{B0C4DAF9-0EAE-42CB-9300-DA0739948F01}" type="presOf" srcId="{9F37CA93-5C2B-4A45-B88D-77CD665E209C}" destId="{34721207-82B9-4E4D-ABAD-BB2918387177}" srcOrd="0" destOrd="0" presId="urn:microsoft.com/office/officeart/2005/8/layout/list1"/>
    <dgm:cxn modelId="{74A5FC5B-56C5-4674-B995-EA1EB3F0B6E7}" type="presOf" srcId="{9F37CA93-5C2B-4A45-B88D-77CD665E209C}" destId="{07C4ED73-39D4-4125-BCE5-B2BA8B079ACC}" srcOrd="1" destOrd="0" presId="urn:microsoft.com/office/officeart/2005/8/layout/list1"/>
    <dgm:cxn modelId="{64259288-F144-4224-A4B9-5E5A7EA80A15}" type="presOf" srcId="{466E9C52-A9E4-41B8-ADDF-571BBD3A43D7}" destId="{EE06729E-2D48-4A28-9734-AF4900178628}" srcOrd="0" destOrd="0" presId="urn:microsoft.com/office/officeart/2005/8/layout/list1"/>
    <dgm:cxn modelId="{8B5F3FDE-9CD5-420F-9294-9ABF7F23323F}" srcId="{62868019-4CD3-41D5-9B04-D7EEB98F94E8}" destId="{9F37CA93-5C2B-4A45-B88D-77CD665E209C}" srcOrd="3" destOrd="0" parTransId="{08ADEA16-71F0-48BD-98FF-E18D643ABD17}" sibTransId="{082384E4-AFF2-4FFC-902C-2C42B46822EF}"/>
    <dgm:cxn modelId="{C6737A58-1393-4994-A3F6-B30277762CC4}" srcId="{62868019-4CD3-41D5-9B04-D7EEB98F94E8}" destId="{466E9C52-A9E4-41B8-ADDF-571BBD3A43D7}" srcOrd="2" destOrd="0" parTransId="{5D68C39D-65BA-4668-A205-E218CA4BFBB1}" sibTransId="{63BA4EF9-BF04-4196-AFD8-0034F9339394}"/>
    <dgm:cxn modelId="{19A3BC98-D77A-447F-8339-D44760FA1DFB}" srcId="{62868019-4CD3-41D5-9B04-D7EEB98F94E8}" destId="{7A361B9E-5EB2-4D19-9F46-FED9044BDBB6}" srcOrd="1" destOrd="0" parTransId="{EE77DD30-752D-4901-ADE7-7D23AFF9FB9C}" sibTransId="{96415BAD-5EEE-45C9-8BBC-81E893083F60}"/>
    <dgm:cxn modelId="{8B5FBEB4-7231-4CEF-A0AB-F53D325C67F6}" type="presOf" srcId="{7A361B9E-5EB2-4D19-9F46-FED9044BDBB6}" destId="{4FD2AA7D-32E3-4CAB-A777-E58BAD922D6F}" srcOrd="0" destOrd="0" presId="urn:microsoft.com/office/officeart/2005/8/layout/list1"/>
    <dgm:cxn modelId="{3AA104BA-70BA-491E-8F14-F64CD2440AFB}" type="presOf" srcId="{128BCF00-12B6-4F1B-8AF7-F4540E2E42C5}" destId="{24A47DCB-137F-48B6-9FDB-2BF4683B2B2B}" srcOrd="1" destOrd="0" presId="urn:microsoft.com/office/officeart/2005/8/layout/list1"/>
    <dgm:cxn modelId="{1EFE95BA-24A6-4C41-9EE5-777564BAF9EB}" type="presOf" srcId="{128BCF00-12B6-4F1B-8AF7-F4540E2E42C5}" destId="{BE11449E-0F99-4892-8B38-56CC43EAB44B}" srcOrd="0" destOrd="0" presId="urn:microsoft.com/office/officeart/2005/8/layout/list1"/>
    <dgm:cxn modelId="{5917902A-6443-4CA7-87EB-AD107119BE24}" srcId="{62868019-4CD3-41D5-9B04-D7EEB98F94E8}" destId="{128BCF00-12B6-4F1B-8AF7-F4540E2E42C5}" srcOrd="0" destOrd="0" parTransId="{B994B0EC-6E6A-4657-858C-22412965E2B2}" sibTransId="{2D97F108-E3F3-40B5-B08E-08DBDC5C0480}"/>
    <dgm:cxn modelId="{6147DC68-A642-479E-BC01-727689D266B5}" type="presParOf" srcId="{1FF95E4B-4265-457F-8005-F6CBA106FCED}" destId="{B6CDFB66-F812-430D-8035-0A6EDEB04D28}" srcOrd="0" destOrd="0" presId="urn:microsoft.com/office/officeart/2005/8/layout/list1"/>
    <dgm:cxn modelId="{A5C2DD96-A236-4791-958A-0CF085ACCFC1}" type="presParOf" srcId="{B6CDFB66-F812-430D-8035-0A6EDEB04D28}" destId="{BE11449E-0F99-4892-8B38-56CC43EAB44B}" srcOrd="0" destOrd="0" presId="urn:microsoft.com/office/officeart/2005/8/layout/list1"/>
    <dgm:cxn modelId="{1581A402-0F5F-47EA-B623-0EF464F2D7D5}" type="presParOf" srcId="{B6CDFB66-F812-430D-8035-0A6EDEB04D28}" destId="{24A47DCB-137F-48B6-9FDB-2BF4683B2B2B}" srcOrd="1" destOrd="0" presId="urn:microsoft.com/office/officeart/2005/8/layout/list1"/>
    <dgm:cxn modelId="{E2A7E089-8E53-4817-85E1-CBBB7BD2E220}" type="presParOf" srcId="{1FF95E4B-4265-457F-8005-F6CBA106FCED}" destId="{22FBA2A2-8D2B-4501-9178-0F6258C05B60}" srcOrd="1" destOrd="0" presId="urn:microsoft.com/office/officeart/2005/8/layout/list1"/>
    <dgm:cxn modelId="{1C32C4A0-9A8D-4018-A2D8-ED0278036E79}" type="presParOf" srcId="{1FF95E4B-4265-457F-8005-F6CBA106FCED}" destId="{7FC08184-EC6A-46A1-9825-3731750AF893}" srcOrd="2" destOrd="0" presId="urn:microsoft.com/office/officeart/2005/8/layout/list1"/>
    <dgm:cxn modelId="{CF52BB07-682B-417C-8CC8-88E6CDAD4675}" type="presParOf" srcId="{1FF95E4B-4265-457F-8005-F6CBA106FCED}" destId="{494E6997-08B6-483B-B95E-FD739D719587}" srcOrd="3" destOrd="0" presId="urn:microsoft.com/office/officeart/2005/8/layout/list1"/>
    <dgm:cxn modelId="{A53A9483-F746-4D13-8ADF-2E2B860ED358}" type="presParOf" srcId="{1FF95E4B-4265-457F-8005-F6CBA106FCED}" destId="{01958353-E5CE-4580-B613-04146B3DE435}" srcOrd="4" destOrd="0" presId="urn:microsoft.com/office/officeart/2005/8/layout/list1"/>
    <dgm:cxn modelId="{4EC5A052-13B3-4E6D-A1EB-E8597549B1A9}" type="presParOf" srcId="{01958353-E5CE-4580-B613-04146B3DE435}" destId="{4FD2AA7D-32E3-4CAB-A777-E58BAD922D6F}" srcOrd="0" destOrd="0" presId="urn:microsoft.com/office/officeart/2005/8/layout/list1"/>
    <dgm:cxn modelId="{5CACABEF-9F89-4722-9389-8E41DF3DA688}" type="presParOf" srcId="{01958353-E5CE-4580-B613-04146B3DE435}" destId="{79433876-ABCD-4F8E-A3D2-7ADFD7AFB023}" srcOrd="1" destOrd="0" presId="urn:microsoft.com/office/officeart/2005/8/layout/list1"/>
    <dgm:cxn modelId="{0F2517D9-1F26-43DC-80C2-7A0B5432C4E6}" type="presParOf" srcId="{1FF95E4B-4265-457F-8005-F6CBA106FCED}" destId="{3C91A595-E357-48BD-A0DA-AF8868469AFB}" srcOrd="5" destOrd="0" presId="urn:microsoft.com/office/officeart/2005/8/layout/list1"/>
    <dgm:cxn modelId="{F97AD363-63E3-4501-A6FA-44FD5AE9DE7D}" type="presParOf" srcId="{1FF95E4B-4265-457F-8005-F6CBA106FCED}" destId="{3B6B1297-80A7-41FA-9067-79506AD6964D}" srcOrd="6" destOrd="0" presId="urn:microsoft.com/office/officeart/2005/8/layout/list1"/>
    <dgm:cxn modelId="{2CBF7A3A-B715-44E3-A8D7-29BBFD07DDC9}" type="presParOf" srcId="{1FF95E4B-4265-457F-8005-F6CBA106FCED}" destId="{515B98D8-0527-4F7E-8EF5-70C51A1773E2}" srcOrd="7" destOrd="0" presId="urn:microsoft.com/office/officeart/2005/8/layout/list1"/>
    <dgm:cxn modelId="{F8D43F34-8432-4352-9172-EC01A25AF034}" type="presParOf" srcId="{1FF95E4B-4265-457F-8005-F6CBA106FCED}" destId="{813E8742-5BB1-4EB2-9CC4-FD69D7656590}" srcOrd="8" destOrd="0" presId="urn:microsoft.com/office/officeart/2005/8/layout/list1"/>
    <dgm:cxn modelId="{A5F2DB33-8247-45BA-8337-205333CB4CF5}" type="presParOf" srcId="{813E8742-5BB1-4EB2-9CC4-FD69D7656590}" destId="{EE06729E-2D48-4A28-9734-AF4900178628}" srcOrd="0" destOrd="0" presId="urn:microsoft.com/office/officeart/2005/8/layout/list1"/>
    <dgm:cxn modelId="{E7313107-4D9C-478A-9B52-7BAACB812F79}" type="presParOf" srcId="{813E8742-5BB1-4EB2-9CC4-FD69D7656590}" destId="{0E698C25-AACB-42DC-B97F-827B8B10BFFB}" srcOrd="1" destOrd="0" presId="urn:microsoft.com/office/officeart/2005/8/layout/list1"/>
    <dgm:cxn modelId="{B3DEACE5-59E5-4F5F-B6CB-1E8E980EBEFE}" type="presParOf" srcId="{1FF95E4B-4265-457F-8005-F6CBA106FCED}" destId="{D34A1571-D4E9-4154-BE26-C1EF3E548660}" srcOrd="9" destOrd="0" presId="urn:microsoft.com/office/officeart/2005/8/layout/list1"/>
    <dgm:cxn modelId="{A1961B28-7E17-499F-BB54-FAEB77910AE7}" type="presParOf" srcId="{1FF95E4B-4265-457F-8005-F6CBA106FCED}" destId="{7ECF8968-7EAF-4B8A-BD72-183F460CE392}" srcOrd="10" destOrd="0" presId="urn:microsoft.com/office/officeart/2005/8/layout/list1"/>
    <dgm:cxn modelId="{447CCDE7-2533-4ABF-9078-0FECF2F5D528}" type="presParOf" srcId="{1FF95E4B-4265-457F-8005-F6CBA106FCED}" destId="{30AC7072-2371-4F8B-B279-373CC7C4A901}" srcOrd="11" destOrd="0" presId="urn:microsoft.com/office/officeart/2005/8/layout/list1"/>
    <dgm:cxn modelId="{CC775446-F72D-4FA4-B1CB-67686E1E57FA}" type="presParOf" srcId="{1FF95E4B-4265-457F-8005-F6CBA106FCED}" destId="{56AF79A2-0E7A-4A66-B1AA-F2B7465A0B2B}" srcOrd="12" destOrd="0" presId="urn:microsoft.com/office/officeart/2005/8/layout/list1"/>
    <dgm:cxn modelId="{D3ECCB97-8F81-4C3A-9DFB-529A07F2B8F1}" type="presParOf" srcId="{56AF79A2-0E7A-4A66-B1AA-F2B7465A0B2B}" destId="{34721207-82B9-4E4D-ABAD-BB2918387177}" srcOrd="0" destOrd="0" presId="urn:microsoft.com/office/officeart/2005/8/layout/list1"/>
    <dgm:cxn modelId="{7DC72FA0-BC92-4133-AD0B-6D0122B2AE7A}" type="presParOf" srcId="{56AF79A2-0E7A-4A66-B1AA-F2B7465A0B2B}" destId="{07C4ED73-39D4-4125-BCE5-B2BA8B079ACC}" srcOrd="1" destOrd="0" presId="urn:microsoft.com/office/officeart/2005/8/layout/list1"/>
    <dgm:cxn modelId="{65346038-4CD6-4954-A797-7958DA8C5BA2}" type="presParOf" srcId="{1FF95E4B-4265-457F-8005-F6CBA106FCED}" destId="{91D21FB7-EE4F-4A90-8A44-07266C618B2F}" srcOrd="13" destOrd="0" presId="urn:microsoft.com/office/officeart/2005/8/layout/list1"/>
    <dgm:cxn modelId="{CB632FFA-853A-44CD-B3DE-1692CB6BDF12}" type="presParOf" srcId="{1FF95E4B-4265-457F-8005-F6CBA106FCED}" destId="{5E29E731-0D3F-4122-9E56-AAB1D5D0877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94505D-FF1E-45AB-9238-DD332871DDEC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8977D94-4424-40F6-88AB-F98EBBDF98C4}">
      <dgm:prSet phldrT="[Texto]"/>
      <dgm:spPr/>
      <dgm:t>
        <a:bodyPr/>
        <a:lstStyle/>
        <a:p>
          <a:r>
            <a:rPr lang="es-AR" dirty="0" smtClean="0"/>
            <a:t>Primera ficha</a:t>
          </a:r>
          <a:endParaRPr lang="es-AR" dirty="0"/>
        </a:p>
      </dgm:t>
    </dgm:pt>
    <dgm:pt modelId="{1BD3E78E-5E33-4582-8E62-425DD059A31D}" type="parTrans" cxnId="{524A552C-90AF-492D-8AFE-6A5A9BD98D89}">
      <dgm:prSet/>
      <dgm:spPr/>
      <dgm:t>
        <a:bodyPr/>
        <a:lstStyle/>
        <a:p>
          <a:endParaRPr lang="es-AR"/>
        </a:p>
      </dgm:t>
    </dgm:pt>
    <dgm:pt modelId="{76056ED7-338C-431A-B740-F0E594D63977}" type="sibTrans" cxnId="{524A552C-90AF-492D-8AFE-6A5A9BD98D89}">
      <dgm:prSet/>
      <dgm:spPr/>
      <dgm:t>
        <a:bodyPr/>
        <a:lstStyle/>
        <a:p>
          <a:endParaRPr lang="es-AR"/>
        </a:p>
      </dgm:t>
    </dgm:pt>
    <dgm:pt modelId="{4E6F587E-D73E-4C6F-A05E-F73308B43C02}">
      <dgm:prSet phldrT="[Texto]"/>
      <dgm:spPr/>
      <dgm:t>
        <a:bodyPr/>
        <a:lstStyle/>
        <a:p>
          <a:r>
            <a:rPr lang="es-AR" dirty="0" smtClean="0"/>
            <a:t>inicio el proceso de investigación </a:t>
          </a:r>
          <a:endParaRPr lang="es-AR" dirty="0"/>
        </a:p>
      </dgm:t>
    </dgm:pt>
    <dgm:pt modelId="{08803C60-72CF-4FA5-84A4-BB39F0D0011C}" type="parTrans" cxnId="{50319A6B-D4C1-4148-B4AF-CFB7252E49FE}">
      <dgm:prSet/>
      <dgm:spPr/>
      <dgm:t>
        <a:bodyPr/>
        <a:lstStyle/>
        <a:p>
          <a:endParaRPr lang="es-AR"/>
        </a:p>
      </dgm:t>
    </dgm:pt>
    <dgm:pt modelId="{503B7867-7903-4E9F-8949-1516D1F2959F}" type="sibTrans" cxnId="{50319A6B-D4C1-4148-B4AF-CFB7252E49FE}">
      <dgm:prSet/>
      <dgm:spPr/>
      <dgm:t>
        <a:bodyPr/>
        <a:lstStyle/>
        <a:p>
          <a:endParaRPr lang="es-AR"/>
        </a:p>
      </dgm:t>
    </dgm:pt>
    <dgm:pt modelId="{52419880-6FF9-4F77-A466-CC3BBDBE71C2}">
      <dgm:prSet phldrT="[Texto]"/>
      <dgm:spPr/>
      <dgm:t>
        <a:bodyPr/>
        <a:lstStyle/>
        <a:p>
          <a:r>
            <a:rPr lang="es-AR" dirty="0" smtClean="0"/>
            <a:t>Revisadas</a:t>
          </a:r>
          <a:endParaRPr lang="es-AR" dirty="0"/>
        </a:p>
      </dgm:t>
    </dgm:pt>
    <dgm:pt modelId="{4B1E29BC-D667-472E-B781-29D2BDAF4798}" type="parTrans" cxnId="{D3C21C58-CCAF-45DA-948C-3307294D2AF4}">
      <dgm:prSet/>
      <dgm:spPr/>
      <dgm:t>
        <a:bodyPr/>
        <a:lstStyle/>
        <a:p>
          <a:endParaRPr lang="es-AR"/>
        </a:p>
      </dgm:t>
    </dgm:pt>
    <dgm:pt modelId="{CA09AB15-5356-4206-97D7-272982DB3B21}" type="sibTrans" cxnId="{D3C21C58-CCAF-45DA-948C-3307294D2AF4}">
      <dgm:prSet/>
      <dgm:spPr/>
      <dgm:t>
        <a:bodyPr/>
        <a:lstStyle/>
        <a:p>
          <a:endParaRPr lang="es-AR"/>
        </a:p>
      </dgm:t>
    </dgm:pt>
    <dgm:pt modelId="{983BC4FB-87DA-4520-A502-BA522E6EEA26}">
      <dgm:prSet phldrT="[Texto]"/>
      <dgm:spPr/>
      <dgm:t>
        <a:bodyPr/>
        <a:lstStyle/>
        <a:p>
          <a:r>
            <a:rPr lang="es-AR" dirty="0" smtClean="0"/>
            <a:t>protocolo y durante la IC para conformar la bibliografía de la tesis</a:t>
          </a:r>
          <a:endParaRPr lang="es-AR" dirty="0"/>
        </a:p>
      </dgm:t>
    </dgm:pt>
    <dgm:pt modelId="{5DA29399-E8C9-46E7-9DD4-45834F31769A}" type="parTrans" cxnId="{BBF602E4-C307-4C35-8B7D-C77A0917BD8B}">
      <dgm:prSet/>
      <dgm:spPr/>
      <dgm:t>
        <a:bodyPr/>
        <a:lstStyle/>
        <a:p>
          <a:endParaRPr lang="es-AR"/>
        </a:p>
      </dgm:t>
    </dgm:pt>
    <dgm:pt modelId="{F7663E26-7BD4-4B1C-8BE0-34D000BCD2DE}" type="sibTrans" cxnId="{BBF602E4-C307-4C35-8B7D-C77A0917BD8B}">
      <dgm:prSet/>
      <dgm:spPr/>
      <dgm:t>
        <a:bodyPr/>
        <a:lstStyle/>
        <a:p>
          <a:endParaRPr lang="es-AR"/>
        </a:p>
      </dgm:t>
    </dgm:pt>
    <dgm:pt modelId="{1C4F08C1-CFA2-46E8-BCD4-50E69519E073}">
      <dgm:prSet phldrT="[Texto]"/>
      <dgm:spPr/>
      <dgm:t>
        <a:bodyPr/>
        <a:lstStyle/>
        <a:p>
          <a:r>
            <a:rPr lang="es-AR" dirty="0" smtClean="0"/>
            <a:t>Elaboradas</a:t>
          </a:r>
          <a:endParaRPr lang="es-AR" dirty="0"/>
        </a:p>
      </dgm:t>
    </dgm:pt>
    <dgm:pt modelId="{9662EFCA-A5FB-443D-9F87-1AE965F8622B}" type="parTrans" cxnId="{CC3AE974-7BBA-4CF5-84FD-820346DC3966}">
      <dgm:prSet/>
      <dgm:spPr/>
      <dgm:t>
        <a:bodyPr/>
        <a:lstStyle/>
        <a:p>
          <a:endParaRPr lang="es-AR"/>
        </a:p>
      </dgm:t>
    </dgm:pt>
    <dgm:pt modelId="{AF4EFA04-DF56-4211-AF05-883FC82CF15E}" type="sibTrans" cxnId="{CC3AE974-7BBA-4CF5-84FD-820346DC3966}">
      <dgm:prSet/>
      <dgm:spPr/>
      <dgm:t>
        <a:bodyPr/>
        <a:lstStyle/>
        <a:p>
          <a:endParaRPr lang="es-AR"/>
        </a:p>
      </dgm:t>
    </dgm:pt>
    <dgm:pt modelId="{4B5F7848-F57E-4FCE-AB2D-4C7D0AB5B889}">
      <dgm:prSet phldrT="[Texto]"/>
      <dgm:spPr/>
      <dgm:t>
        <a:bodyPr/>
        <a:lstStyle/>
        <a:p>
          <a:r>
            <a:rPr lang="es-AR" dirty="0" smtClean="0"/>
            <a:t>pautas editoriales y </a:t>
          </a:r>
          <a:r>
            <a:rPr lang="es-AR" smtClean="0"/>
            <a:t>tradición científica</a:t>
          </a:r>
          <a:endParaRPr lang="es-AR" dirty="0"/>
        </a:p>
      </dgm:t>
    </dgm:pt>
    <dgm:pt modelId="{DF037BCA-F154-4296-AFBB-8D9E29627BEA}" type="parTrans" cxnId="{A10D6B40-77C7-415A-AE12-FC3A601CA7D9}">
      <dgm:prSet/>
      <dgm:spPr/>
      <dgm:t>
        <a:bodyPr/>
        <a:lstStyle/>
        <a:p>
          <a:endParaRPr lang="es-AR"/>
        </a:p>
      </dgm:t>
    </dgm:pt>
    <dgm:pt modelId="{EF4C2F8C-007F-4166-9947-E7C2A8EFA165}" type="sibTrans" cxnId="{A10D6B40-77C7-415A-AE12-FC3A601CA7D9}">
      <dgm:prSet/>
      <dgm:spPr/>
      <dgm:t>
        <a:bodyPr/>
        <a:lstStyle/>
        <a:p>
          <a:endParaRPr lang="es-AR"/>
        </a:p>
      </dgm:t>
    </dgm:pt>
    <dgm:pt modelId="{C9F6C92D-746D-49E3-9BEB-379F399754FF}" type="pres">
      <dgm:prSet presAssocID="{3994505D-FF1E-45AB-9238-DD332871DD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1033E34-4164-4CBC-A141-CA54CF135186}" type="pres">
      <dgm:prSet presAssocID="{D8977D94-4424-40F6-88AB-F98EBBDF98C4}" presName="linNode" presStyleCnt="0"/>
      <dgm:spPr/>
    </dgm:pt>
    <dgm:pt modelId="{1405A623-E4D9-4DA8-BBE3-6B139C769462}" type="pres">
      <dgm:prSet presAssocID="{D8977D94-4424-40F6-88AB-F98EBBDF98C4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D29D8D4-BC7A-4399-A729-3215257FEE72}" type="pres">
      <dgm:prSet presAssocID="{D8977D94-4424-40F6-88AB-F98EBBDF98C4}" presName="bracket" presStyleLbl="parChTrans1D1" presStyleIdx="0" presStyleCnt="3"/>
      <dgm:spPr/>
    </dgm:pt>
    <dgm:pt modelId="{9AAF21B6-EA81-4692-A314-68BF1DF3BA16}" type="pres">
      <dgm:prSet presAssocID="{D8977D94-4424-40F6-88AB-F98EBBDF98C4}" presName="spH" presStyleCnt="0"/>
      <dgm:spPr/>
    </dgm:pt>
    <dgm:pt modelId="{1C720455-801C-4605-BEE8-2C772C2454BE}" type="pres">
      <dgm:prSet presAssocID="{D8977D94-4424-40F6-88AB-F98EBBDF98C4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8113EDE-F51E-450A-9A0E-3D60B711D9AE}" type="pres">
      <dgm:prSet presAssocID="{76056ED7-338C-431A-B740-F0E594D63977}" presName="spV" presStyleCnt="0"/>
      <dgm:spPr/>
    </dgm:pt>
    <dgm:pt modelId="{41F4B3D2-0663-46FD-BF1E-DF8CC3274483}" type="pres">
      <dgm:prSet presAssocID="{52419880-6FF9-4F77-A466-CC3BBDBE71C2}" presName="linNode" presStyleCnt="0"/>
      <dgm:spPr/>
    </dgm:pt>
    <dgm:pt modelId="{D8A40A2A-66AE-4E7E-97FD-339E0A8CA312}" type="pres">
      <dgm:prSet presAssocID="{52419880-6FF9-4F77-A466-CC3BBDBE71C2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95B7ED-975B-4084-95E7-C76384F98E29}" type="pres">
      <dgm:prSet presAssocID="{52419880-6FF9-4F77-A466-CC3BBDBE71C2}" presName="bracket" presStyleLbl="parChTrans1D1" presStyleIdx="1" presStyleCnt="3"/>
      <dgm:spPr/>
    </dgm:pt>
    <dgm:pt modelId="{E59C010B-A88B-45B0-855C-2FE7139E331E}" type="pres">
      <dgm:prSet presAssocID="{52419880-6FF9-4F77-A466-CC3BBDBE71C2}" presName="spH" presStyleCnt="0"/>
      <dgm:spPr/>
    </dgm:pt>
    <dgm:pt modelId="{674F7454-E22B-439D-91E8-9B7C1F97600E}" type="pres">
      <dgm:prSet presAssocID="{52419880-6FF9-4F77-A466-CC3BBDBE71C2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45176F2-9270-4D81-841E-9B9AC4880ACF}" type="pres">
      <dgm:prSet presAssocID="{CA09AB15-5356-4206-97D7-272982DB3B21}" presName="spV" presStyleCnt="0"/>
      <dgm:spPr/>
    </dgm:pt>
    <dgm:pt modelId="{ECC304E1-4826-47EE-A3D1-241FE82CE34A}" type="pres">
      <dgm:prSet presAssocID="{1C4F08C1-CFA2-46E8-BCD4-50E69519E073}" presName="linNode" presStyleCnt="0"/>
      <dgm:spPr/>
    </dgm:pt>
    <dgm:pt modelId="{0B502F86-AC19-4B67-B2A1-245CC96FB571}" type="pres">
      <dgm:prSet presAssocID="{1C4F08C1-CFA2-46E8-BCD4-50E69519E073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7266EC-489E-4C1E-BF4C-9563892FC1BD}" type="pres">
      <dgm:prSet presAssocID="{1C4F08C1-CFA2-46E8-BCD4-50E69519E073}" presName="bracket" presStyleLbl="parChTrans1D1" presStyleIdx="2" presStyleCnt="3"/>
      <dgm:spPr/>
    </dgm:pt>
    <dgm:pt modelId="{3DB5F33E-D8BC-4810-88C8-8B484697C349}" type="pres">
      <dgm:prSet presAssocID="{1C4F08C1-CFA2-46E8-BCD4-50E69519E073}" presName="spH" presStyleCnt="0"/>
      <dgm:spPr/>
    </dgm:pt>
    <dgm:pt modelId="{E0698E0A-72B2-4C57-83FA-A05E2F852D03}" type="pres">
      <dgm:prSet presAssocID="{1C4F08C1-CFA2-46E8-BCD4-50E69519E073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0319A6B-D4C1-4148-B4AF-CFB7252E49FE}" srcId="{D8977D94-4424-40F6-88AB-F98EBBDF98C4}" destId="{4E6F587E-D73E-4C6F-A05E-F73308B43C02}" srcOrd="0" destOrd="0" parTransId="{08803C60-72CF-4FA5-84A4-BB39F0D0011C}" sibTransId="{503B7867-7903-4E9F-8949-1516D1F2959F}"/>
    <dgm:cxn modelId="{17CE37F6-EBC2-4C89-8E3F-35545EB06629}" type="presOf" srcId="{3994505D-FF1E-45AB-9238-DD332871DDEC}" destId="{C9F6C92D-746D-49E3-9BEB-379F399754FF}" srcOrd="0" destOrd="0" presId="urn:diagrams.loki3.com/BracketList+Icon"/>
    <dgm:cxn modelId="{3239700E-9949-4C63-9016-3FC1CE0AD45B}" type="presOf" srcId="{983BC4FB-87DA-4520-A502-BA522E6EEA26}" destId="{674F7454-E22B-439D-91E8-9B7C1F97600E}" srcOrd="0" destOrd="0" presId="urn:diagrams.loki3.com/BracketList+Icon"/>
    <dgm:cxn modelId="{B1DC5BD2-15D7-4466-95C3-33200D23F00A}" type="presOf" srcId="{D8977D94-4424-40F6-88AB-F98EBBDF98C4}" destId="{1405A623-E4D9-4DA8-BBE3-6B139C769462}" srcOrd="0" destOrd="0" presId="urn:diagrams.loki3.com/BracketList+Icon"/>
    <dgm:cxn modelId="{CC3AE974-7BBA-4CF5-84FD-820346DC3966}" srcId="{3994505D-FF1E-45AB-9238-DD332871DDEC}" destId="{1C4F08C1-CFA2-46E8-BCD4-50E69519E073}" srcOrd="2" destOrd="0" parTransId="{9662EFCA-A5FB-443D-9F87-1AE965F8622B}" sibTransId="{AF4EFA04-DF56-4211-AF05-883FC82CF15E}"/>
    <dgm:cxn modelId="{BBF602E4-C307-4C35-8B7D-C77A0917BD8B}" srcId="{52419880-6FF9-4F77-A466-CC3BBDBE71C2}" destId="{983BC4FB-87DA-4520-A502-BA522E6EEA26}" srcOrd="0" destOrd="0" parTransId="{5DA29399-E8C9-46E7-9DD4-45834F31769A}" sibTransId="{F7663E26-7BD4-4B1C-8BE0-34D000BCD2DE}"/>
    <dgm:cxn modelId="{9FE61519-1B43-4FA9-9531-0D5F86914B3F}" type="presOf" srcId="{4E6F587E-D73E-4C6F-A05E-F73308B43C02}" destId="{1C720455-801C-4605-BEE8-2C772C2454BE}" srcOrd="0" destOrd="0" presId="urn:diagrams.loki3.com/BracketList+Icon"/>
    <dgm:cxn modelId="{C324D02E-7017-4289-BCBB-E8699E909CEF}" type="presOf" srcId="{1C4F08C1-CFA2-46E8-BCD4-50E69519E073}" destId="{0B502F86-AC19-4B67-B2A1-245CC96FB571}" srcOrd="0" destOrd="0" presId="urn:diagrams.loki3.com/BracketList+Icon"/>
    <dgm:cxn modelId="{54FFB21D-75C2-4126-ABFE-09695B92BFF2}" type="presOf" srcId="{52419880-6FF9-4F77-A466-CC3BBDBE71C2}" destId="{D8A40A2A-66AE-4E7E-97FD-339E0A8CA312}" srcOrd="0" destOrd="0" presId="urn:diagrams.loki3.com/BracketList+Icon"/>
    <dgm:cxn modelId="{D3C21C58-CCAF-45DA-948C-3307294D2AF4}" srcId="{3994505D-FF1E-45AB-9238-DD332871DDEC}" destId="{52419880-6FF9-4F77-A466-CC3BBDBE71C2}" srcOrd="1" destOrd="0" parTransId="{4B1E29BC-D667-472E-B781-29D2BDAF4798}" sibTransId="{CA09AB15-5356-4206-97D7-272982DB3B21}"/>
    <dgm:cxn modelId="{524A552C-90AF-492D-8AFE-6A5A9BD98D89}" srcId="{3994505D-FF1E-45AB-9238-DD332871DDEC}" destId="{D8977D94-4424-40F6-88AB-F98EBBDF98C4}" srcOrd="0" destOrd="0" parTransId="{1BD3E78E-5E33-4582-8E62-425DD059A31D}" sibTransId="{76056ED7-338C-431A-B740-F0E594D63977}"/>
    <dgm:cxn modelId="{A10D6B40-77C7-415A-AE12-FC3A601CA7D9}" srcId="{1C4F08C1-CFA2-46E8-BCD4-50E69519E073}" destId="{4B5F7848-F57E-4FCE-AB2D-4C7D0AB5B889}" srcOrd="0" destOrd="0" parTransId="{DF037BCA-F154-4296-AFBB-8D9E29627BEA}" sibTransId="{EF4C2F8C-007F-4166-9947-E7C2A8EFA165}"/>
    <dgm:cxn modelId="{5DAB57E7-820F-4E20-A4B2-C0A47E43EC4B}" type="presOf" srcId="{4B5F7848-F57E-4FCE-AB2D-4C7D0AB5B889}" destId="{E0698E0A-72B2-4C57-83FA-A05E2F852D03}" srcOrd="0" destOrd="0" presId="urn:diagrams.loki3.com/BracketList+Icon"/>
    <dgm:cxn modelId="{DBD884A8-2B3E-43AD-8B0F-77717B9BF83C}" type="presParOf" srcId="{C9F6C92D-746D-49E3-9BEB-379F399754FF}" destId="{81033E34-4164-4CBC-A141-CA54CF135186}" srcOrd="0" destOrd="0" presId="urn:diagrams.loki3.com/BracketList+Icon"/>
    <dgm:cxn modelId="{D462866C-FB5A-44B7-A37A-634798A07D84}" type="presParOf" srcId="{81033E34-4164-4CBC-A141-CA54CF135186}" destId="{1405A623-E4D9-4DA8-BBE3-6B139C769462}" srcOrd="0" destOrd="0" presId="urn:diagrams.loki3.com/BracketList+Icon"/>
    <dgm:cxn modelId="{09092926-DFCC-40EF-8F11-9864EC34E1E1}" type="presParOf" srcId="{81033E34-4164-4CBC-A141-CA54CF135186}" destId="{ED29D8D4-BC7A-4399-A729-3215257FEE72}" srcOrd="1" destOrd="0" presId="urn:diagrams.loki3.com/BracketList+Icon"/>
    <dgm:cxn modelId="{EB6151B4-8F36-482F-A25C-C43DF804AE6C}" type="presParOf" srcId="{81033E34-4164-4CBC-A141-CA54CF135186}" destId="{9AAF21B6-EA81-4692-A314-68BF1DF3BA16}" srcOrd="2" destOrd="0" presId="urn:diagrams.loki3.com/BracketList+Icon"/>
    <dgm:cxn modelId="{6DEADCA7-9614-4BD8-B77E-E257FFC03BA7}" type="presParOf" srcId="{81033E34-4164-4CBC-A141-CA54CF135186}" destId="{1C720455-801C-4605-BEE8-2C772C2454BE}" srcOrd="3" destOrd="0" presId="urn:diagrams.loki3.com/BracketList+Icon"/>
    <dgm:cxn modelId="{0DFAF4BB-B705-407C-B545-88961D4366DA}" type="presParOf" srcId="{C9F6C92D-746D-49E3-9BEB-379F399754FF}" destId="{48113EDE-F51E-450A-9A0E-3D60B711D9AE}" srcOrd="1" destOrd="0" presId="urn:diagrams.loki3.com/BracketList+Icon"/>
    <dgm:cxn modelId="{A554F186-762E-4F0D-8B91-1608AEA7AF8C}" type="presParOf" srcId="{C9F6C92D-746D-49E3-9BEB-379F399754FF}" destId="{41F4B3D2-0663-46FD-BF1E-DF8CC3274483}" srcOrd="2" destOrd="0" presId="urn:diagrams.loki3.com/BracketList+Icon"/>
    <dgm:cxn modelId="{F847C5B1-000F-4867-A826-0CB9A09E086A}" type="presParOf" srcId="{41F4B3D2-0663-46FD-BF1E-DF8CC3274483}" destId="{D8A40A2A-66AE-4E7E-97FD-339E0A8CA312}" srcOrd="0" destOrd="0" presId="urn:diagrams.loki3.com/BracketList+Icon"/>
    <dgm:cxn modelId="{BC3C294E-36D3-4B22-94E8-296C30B0376A}" type="presParOf" srcId="{41F4B3D2-0663-46FD-BF1E-DF8CC3274483}" destId="{7195B7ED-975B-4084-95E7-C76384F98E29}" srcOrd="1" destOrd="0" presId="urn:diagrams.loki3.com/BracketList+Icon"/>
    <dgm:cxn modelId="{193E1BC5-ADCB-4267-891D-9FEB85977BC5}" type="presParOf" srcId="{41F4B3D2-0663-46FD-BF1E-DF8CC3274483}" destId="{E59C010B-A88B-45B0-855C-2FE7139E331E}" srcOrd="2" destOrd="0" presId="urn:diagrams.loki3.com/BracketList+Icon"/>
    <dgm:cxn modelId="{B2446B8F-FE23-4449-85E2-DE27695F1831}" type="presParOf" srcId="{41F4B3D2-0663-46FD-BF1E-DF8CC3274483}" destId="{674F7454-E22B-439D-91E8-9B7C1F97600E}" srcOrd="3" destOrd="0" presId="urn:diagrams.loki3.com/BracketList+Icon"/>
    <dgm:cxn modelId="{78950DEA-E3D9-4EE0-BCEF-28D0FC2C116B}" type="presParOf" srcId="{C9F6C92D-746D-49E3-9BEB-379F399754FF}" destId="{945176F2-9270-4D81-841E-9B9AC4880ACF}" srcOrd="3" destOrd="0" presId="urn:diagrams.loki3.com/BracketList+Icon"/>
    <dgm:cxn modelId="{98A38CC7-571D-4BF2-8BA4-308C1E40F89B}" type="presParOf" srcId="{C9F6C92D-746D-49E3-9BEB-379F399754FF}" destId="{ECC304E1-4826-47EE-A3D1-241FE82CE34A}" srcOrd="4" destOrd="0" presId="urn:diagrams.loki3.com/BracketList+Icon"/>
    <dgm:cxn modelId="{303FB36F-8B16-483F-9BE0-6E6D02CA3DD1}" type="presParOf" srcId="{ECC304E1-4826-47EE-A3D1-241FE82CE34A}" destId="{0B502F86-AC19-4B67-B2A1-245CC96FB571}" srcOrd="0" destOrd="0" presId="urn:diagrams.loki3.com/BracketList+Icon"/>
    <dgm:cxn modelId="{BCB26C70-E8E2-401D-826E-CD411DF242E5}" type="presParOf" srcId="{ECC304E1-4826-47EE-A3D1-241FE82CE34A}" destId="{787266EC-489E-4C1E-BF4C-9563892FC1BD}" srcOrd="1" destOrd="0" presId="urn:diagrams.loki3.com/BracketList+Icon"/>
    <dgm:cxn modelId="{48F276C7-49CB-49AC-BF08-0ACF14B1F85F}" type="presParOf" srcId="{ECC304E1-4826-47EE-A3D1-241FE82CE34A}" destId="{3DB5F33E-D8BC-4810-88C8-8B484697C349}" srcOrd="2" destOrd="0" presId="urn:diagrams.loki3.com/BracketList+Icon"/>
    <dgm:cxn modelId="{F9C943C3-6A12-464F-9057-EE090AE81412}" type="presParOf" srcId="{ECC304E1-4826-47EE-A3D1-241FE82CE34A}" destId="{E0698E0A-72B2-4C57-83FA-A05E2F852D03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A7894DA-7C83-43C2-B7F1-21D5C0C70AD9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909F246-1AFF-4C77-896E-2CE3D1261F6B}">
      <dgm:prSet/>
      <dgm:spPr/>
      <dgm:t>
        <a:bodyPr/>
        <a:lstStyle/>
        <a:p>
          <a:r>
            <a:rPr lang="es-AR" dirty="0" smtClean="0"/>
            <a:t>Ficha bibliográfica general</a:t>
          </a:r>
          <a:endParaRPr lang="es-AR" dirty="0"/>
        </a:p>
      </dgm:t>
    </dgm:pt>
    <dgm:pt modelId="{7D008827-CA33-4161-8E40-4025245A4B9A}" type="parTrans" cxnId="{E5D0BF05-D1A2-4681-95DB-91AB4AEABF29}">
      <dgm:prSet/>
      <dgm:spPr/>
      <dgm:t>
        <a:bodyPr/>
        <a:lstStyle/>
        <a:p>
          <a:endParaRPr lang="es-AR"/>
        </a:p>
      </dgm:t>
    </dgm:pt>
    <dgm:pt modelId="{B2961678-56C3-4CEC-BD71-DCCB4C71AB64}" type="sibTrans" cxnId="{E5D0BF05-D1A2-4681-95DB-91AB4AEABF29}">
      <dgm:prSet/>
      <dgm:spPr/>
      <dgm:t>
        <a:bodyPr/>
        <a:lstStyle/>
        <a:p>
          <a:endParaRPr lang="es-AR"/>
        </a:p>
      </dgm:t>
    </dgm:pt>
    <dgm:pt modelId="{4084DECA-B694-4FA4-8FB5-61CB66427566}">
      <dgm:prSet/>
      <dgm:spPr/>
      <dgm:t>
        <a:bodyPr/>
        <a:lstStyle/>
        <a:p>
          <a:r>
            <a:rPr lang="es-AR" dirty="0" smtClean="0"/>
            <a:t>Ficha bibliográfica proyectual</a:t>
          </a:r>
          <a:endParaRPr lang="es-AR" dirty="0"/>
        </a:p>
      </dgm:t>
    </dgm:pt>
    <dgm:pt modelId="{69DE3E13-AC52-4495-9D98-FADB3C1D0757}" type="parTrans" cxnId="{9B0C5B23-9135-41FC-95D5-C7745F51338C}">
      <dgm:prSet/>
      <dgm:spPr/>
      <dgm:t>
        <a:bodyPr/>
        <a:lstStyle/>
        <a:p>
          <a:endParaRPr lang="es-AR"/>
        </a:p>
      </dgm:t>
    </dgm:pt>
    <dgm:pt modelId="{FECF2239-D923-4A5F-B0F3-F8B3D1D1D238}" type="sibTrans" cxnId="{9B0C5B23-9135-41FC-95D5-C7745F51338C}">
      <dgm:prSet/>
      <dgm:spPr/>
      <dgm:t>
        <a:bodyPr/>
        <a:lstStyle/>
        <a:p>
          <a:endParaRPr lang="es-AR"/>
        </a:p>
      </dgm:t>
    </dgm:pt>
    <dgm:pt modelId="{F3673250-E814-44B6-B0DA-22B7D097B5A4}">
      <dgm:prSet/>
      <dgm:spPr/>
      <dgm:t>
        <a:bodyPr/>
        <a:lstStyle/>
        <a:p>
          <a:r>
            <a:rPr lang="es-AR" dirty="0" smtClean="0"/>
            <a:t>Ficha bibliográfica protocolar</a:t>
          </a:r>
          <a:endParaRPr lang="es-AR" dirty="0"/>
        </a:p>
      </dgm:t>
    </dgm:pt>
    <dgm:pt modelId="{84AF2F4C-64C3-4A87-8D32-6DFB7EDD89DA}" type="parTrans" cxnId="{C6C7A67A-356A-4231-A1C6-A4999B6C6F19}">
      <dgm:prSet/>
      <dgm:spPr/>
      <dgm:t>
        <a:bodyPr/>
        <a:lstStyle/>
        <a:p>
          <a:endParaRPr lang="es-AR"/>
        </a:p>
      </dgm:t>
    </dgm:pt>
    <dgm:pt modelId="{70CD27C8-6111-4919-B54F-5BC929614ED4}" type="sibTrans" cxnId="{C6C7A67A-356A-4231-A1C6-A4999B6C6F19}">
      <dgm:prSet/>
      <dgm:spPr/>
      <dgm:t>
        <a:bodyPr/>
        <a:lstStyle/>
        <a:p>
          <a:endParaRPr lang="es-AR"/>
        </a:p>
      </dgm:t>
    </dgm:pt>
    <dgm:pt modelId="{5C8CB442-08BD-4AB8-A34F-E2D2B292725B}">
      <dgm:prSet/>
      <dgm:spPr/>
      <dgm:t>
        <a:bodyPr/>
        <a:lstStyle/>
        <a:p>
          <a:r>
            <a:rPr lang="es-AR" dirty="0" smtClean="0"/>
            <a:t>Ficha bibliográfica indexada</a:t>
          </a:r>
          <a:endParaRPr lang="es-AR" dirty="0"/>
        </a:p>
      </dgm:t>
    </dgm:pt>
    <dgm:pt modelId="{FB1F63B6-FDA3-4F3F-A117-BE856E592F1F}" type="parTrans" cxnId="{EB088444-3C03-4869-9969-91492801E351}">
      <dgm:prSet/>
      <dgm:spPr/>
      <dgm:t>
        <a:bodyPr/>
        <a:lstStyle/>
        <a:p>
          <a:endParaRPr lang="es-AR"/>
        </a:p>
      </dgm:t>
    </dgm:pt>
    <dgm:pt modelId="{AA7E5B5E-BC32-4EB1-8BE0-6AA8E07CDE22}" type="sibTrans" cxnId="{EB088444-3C03-4869-9969-91492801E351}">
      <dgm:prSet/>
      <dgm:spPr/>
      <dgm:t>
        <a:bodyPr/>
        <a:lstStyle/>
        <a:p>
          <a:endParaRPr lang="es-AR"/>
        </a:p>
      </dgm:t>
    </dgm:pt>
    <dgm:pt modelId="{67760B67-EFC7-4773-8B16-4C4EF81F51E9}">
      <dgm:prSet/>
      <dgm:spPr/>
      <dgm:t>
        <a:bodyPr/>
        <a:lstStyle/>
        <a:p>
          <a:r>
            <a:rPr lang="es-AR" dirty="0" smtClean="0"/>
            <a:t>información identificada, seleccionada y fichada desde la problematización de la realidad.</a:t>
          </a:r>
          <a:endParaRPr lang="es-AR" dirty="0"/>
        </a:p>
      </dgm:t>
    </dgm:pt>
    <dgm:pt modelId="{B963370E-A612-49BF-99FA-E0082C5F9A84}" type="parTrans" cxnId="{86C4441D-2069-4F61-AB90-9886D9F07619}">
      <dgm:prSet/>
      <dgm:spPr/>
      <dgm:t>
        <a:bodyPr/>
        <a:lstStyle/>
        <a:p>
          <a:endParaRPr lang="es-AR"/>
        </a:p>
      </dgm:t>
    </dgm:pt>
    <dgm:pt modelId="{334DDA24-1195-479F-A5BB-9D00453EAC40}" type="sibTrans" cxnId="{86C4441D-2069-4F61-AB90-9886D9F07619}">
      <dgm:prSet/>
      <dgm:spPr/>
      <dgm:t>
        <a:bodyPr/>
        <a:lstStyle/>
        <a:p>
          <a:endParaRPr lang="es-AR"/>
        </a:p>
      </dgm:t>
    </dgm:pt>
    <dgm:pt modelId="{4D37D184-E38E-4A95-B3AD-F4C17FC37A67}">
      <dgm:prSet/>
      <dgm:spPr/>
      <dgm:t>
        <a:bodyPr/>
        <a:lstStyle/>
        <a:p>
          <a:r>
            <a:rPr lang="es-AR" dirty="0" smtClean="0"/>
            <a:t>información identificada, seleccionada y fichada para formular el proyecto.</a:t>
          </a:r>
          <a:endParaRPr lang="es-AR" dirty="0"/>
        </a:p>
      </dgm:t>
    </dgm:pt>
    <dgm:pt modelId="{6318D766-BCC4-44C1-A030-3916FB5747CB}" type="parTrans" cxnId="{9B249AE7-1864-4753-B4BE-FAF411B99944}">
      <dgm:prSet/>
      <dgm:spPr/>
      <dgm:t>
        <a:bodyPr/>
        <a:lstStyle/>
        <a:p>
          <a:endParaRPr lang="es-AR"/>
        </a:p>
      </dgm:t>
    </dgm:pt>
    <dgm:pt modelId="{0A33A9E7-3D20-4B31-90CA-FB1243B12E7A}" type="sibTrans" cxnId="{9B249AE7-1864-4753-B4BE-FAF411B99944}">
      <dgm:prSet/>
      <dgm:spPr/>
      <dgm:t>
        <a:bodyPr/>
        <a:lstStyle/>
        <a:p>
          <a:endParaRPr lang="es-AR"/>
        </a:p>
      </dgm:t>
    </dgm:pt>
    <dgm:pt modelId="{336DBE47-F725-4BA1-9649-C0321373B383}">
      <dgm:prSet/>
      <dgm:spPr/>
      <dgm:t>
        <a:bodyPr/>
        <a:lstStyle/>
        <a:p>
          <a:r>
            <a:rPr lang="es-AR" dirty="0" smtClean="0"/>
            <a:t>información identificada, seleccionada, fichada y revisada y agregada para realizar la investigación científica y elaborar la tesis</a:t>
          </a:r>
          <a:endParaRPr lang="es-AR" dirty="0"/>
        </a:p>
      </dgm:t>
    </dgm:pt>
    <dgm:pt modelId="{A8478B91-C8A5-41D2-BFEB-FCBBD41D9D3C}" type="parTrans" cxnId="{75D7F6A3-D629-48D4-9C9E-158740440A1A}">
      <dgm:prSet/>
      <dgm:spPr/>
      <dgm:t>
        <a:bodyPr/>
        <a:lstStyle/>
        <a:p>
          <a:endParaRPr lang="es-AR"/>
        </a:p>
      </dgm:t>
    </dgm:pt>
    <dgm:pt modelId="{0171F586-029A-4460-92F3-EB03F4012C43}" type="sibTrans" cxnId="{75D7F6A3-D629-48D4-9C9E-158740440A1A}">
      <dgm:prSet/>
      <dgm:spPr/>
      <dgm:t>
        <a:bodyPr/>
        <a:lstStyle/>
        <a:p>
          <a:endParaRPr lang="es-AR"/>
        </a:p>
      </dgm:t>
    </dgm:pt>
    <dgm:pt modelId="{5E146210-3775-4147-96CB-298B71EBE9C9}">
      <dgm:prSet/>
      <dgm:spPr/>
      <dgm:t>
        <a:bodyPr/>
        <a:lstStyle/>
        <a:p>
          <a:r>
            <a:rPr lang="es-AR" dirty="0" smtClean="0"/>
            <a:t>información identificada, seleccionada y fichada para precisar el análisis de la información que se registró en la realización de la </a:t>
          </a:r>
          <a:r>
            <a:rPr lang="es-AR" smtClean="0"/>
            <a:t>investigación científica</a:t>
          </a:r>
          <a:endParaRPr lang="es-AR" dirty="0"/>
        </a:p>
      </dgm:t>
    </dgm:pt>
    <dgm:pt modelId="{739EE0BD-01F0-4372-AB90-D04952038E9B}" type="parTrans" cxnId="{35E85613-E715-4875-80E9-0209BB8971EC}">
      <dgm:prSet/>
      <dgm:spPr/>
      <dgm:t>
        <a:bodyPr/>
        <a:lstStyle/>
        <a:p>
          <a:endParaRPr lang="es-AR"/>
        </a:p>
      </dgm:t>
    </dgm:pt>
    <dgm:pt modelId="{4A6C8025-4C38-4FC2-9B0B-8D9CD0075B13}" type="sibTrans" cxnId="{35E85613-E715-4875-80E9-0209BB8971EC}">
      <dgm:prSet/>
      <dgm:spPr/>
      <dgm:t>
        <a:bodyPr/>
        <a:lstStyle/>
        <a:p>
          <a:endParaRPr lang="es-AR"/>
        </a:p>
      </dgm:t>
    </dgm:pt>
    <dgm:pt modelId="{A4CE362B-EB63-4A94-B981-A9BC98438BD5}" type="pres">
      <dgm:prSet presAssocID="{5A7894DA-7C83-43C2-B7F1-21D5C0C70A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032D6F-65E7-4C91-9B88-E7789D2AF7CC}" type="pres">
      <dgm:prSet presAssocID="{A909F246-1AFF-4C77-896E-2CE3D1261F6B}" presName="linNode" presStyleCnt="0"/>
      <dgm:spPr/>
    </dgm:pt>
    <dgm:pt modelId="{2E384089-A989-4F64-BD4F-935D9DEF1F3F}" type="pres">
      <dgm:prSet presAssocID="{A909F246-1AFF-4C77-896E-2CE3D1261F6B}" presName="parTx" presStyleLbl="revTx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AE8A1C-85A8-450B-948F-C0015517DDE4}" type="pres">
      <dgm:prSet presAssocID="{A909F246-1AFF-4C77-896E-2CE3D1261F6B}" presName="bracket" presStyleLbl="parChTrans1D1" presStyleIdx="0" presStyleCnt="4"/>
      <dgm:spPr/>
    </dgm:pt>
    <dgm:pt modelId="{41C26956-4DA0-443E-8425-EA6C79BA4CA3}" type="pres">
      <dgm:prSet presAssocID="{A909F246-1AFF-4C77-896E-2CE3D1261F6B}" presName="spH" presStyleCnt="0"/>
      <dgm:spPr/>
    </dgm:pt>
    <dgm:pt modelId="{0E8C81A9-9862-45D1-93BF-4D58903F9B35}" type="pres">
      <dgm:prSet presAssocID="{A909F246-1AFF-4C77-896E-2CE3D1261F6B}" presName="des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217E41-BA42-4697-8308-7F5E2D449731}" type="pres">
      <dgm:prSet presAssocID="{B2961678-56C3-4CEC-BD71-DCCB4C71AB64}" presName="spV" presStyleCnt="0"/>
      <dgm:spPr/>
    </dgm:pt>
    <dgm:pt modelId="{C05BF3B1-5B34-4F53-87E4-5483946789EA}" type="pres">
      <dgm:prSet presAssocID="{4084DECA-B694-4FA4-8FB5-61CB66427566}" presName="linNode" presStyleCnt="0"/>
      <dgm:spPr/>
    </dgm:pt>
    <dgm:pt modelId="{6B8B37E1-3B89-4B0A-8027-E9A3C4AB93C4}" type="pres">
      <dgm:prSet presAssocID="{4084DECA-B694-4FA4-8FB5-61CB66427566}" presName="parTx" presStyleLbl="revTx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70F7161-B5A3-4C77-ABB1-03958EDD4D41}" type="pres">
      <dgm:prSet presAssocID="{4084DECA-B694-4FA4-8FB5-61CB66427566}" presName="bracket" presStyleLbl="parChTrans1D1" presStyleIdx="1" presStyleCnt="4"/>
      <dgm:spPr/>
    </dgm:pt>
    <dgm:pt modelId="{A04B5D40-06BB-42C7-9735-4C5987B675DE}" type="pres">
      <dgm:prSet presAssocID="{4084DECA-B694-4FA4-8FB5-61CB66427566}" presName="spH" presStyleCnt="0"/>
      <dgm:spPr/>
    </dgm:pt>
    <dgm:pt modelId="{261BA883-7637-408B-9699-95A0E667E3E2}" type="pres">
      <dgm:prSet presAssocID="{4084DECA-B694-4FA4-8FB5-61CB66427566}" presName="des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2F3784E-1F4F-45CB-8DA2-0785CBBD4E79}" type="pres">
      <dgm:prSet presAssocID="{FECF2239-D923-4A5F-B0F3-F8B3D1D1D238}" presName="spV" presStyleCnt="0"/>
      <dgm:spPr/>
    </dgm:pt>
    <dgm:pt modelId="{AB863AAE-A32C-4239-A700-DC69160C20D8}" type="pres">
      <dgm:prSet presAssocID="{F3673250-E814-44B6-B0DA-22B7D097B5A4}" presName="linNode" presStyleCnt="0"/>
      <dgm:spPr/>
    </dgm:pt>
    <dgm:pt modelId="{AC005904-ED6B-4331-BDC6-0D18A30C4575}" type="pres">
      <dgm:prSet presAssocID="{F3673250-E814-44B6-B0DA-22B7D097B5A4}" presName="parTx" presStyleLbl="revTx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F8B980-629E-4FA3-9436-A89C09836C86}" type="pres">
      <dgm:prSet presAssocID="{F3673250-E814-44B6-B0DA-22B7D097B5A4}" presName="bracket" presStyleLbl="parChTrans1D1" presStyleIdx="2" presStyleCnt="4"/>
      <dgm:spPr/>
    </dgm:pt>
    <dgm:pt modelId="{24B5CFD8-9319-4378-9757-D09BE5B2446A}" type="pres">
      <dgm:prSet presAssocID="{F3673250-E814-44B6-B0DA-22B7D097B5A4}" presName="spH" presStyleCnt="0"/>
      <dgm:spPr/>
    </dgm:pt>
    <dgm:pt modelId="{A3C4F85F-602C-42DA-A7CB-E71DD37DF53D}" type="pres">
      <dgm:prSet presAssocID="{F3673250-E814-44B6-B0DA-22B7D097B5A4}" presName="des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75ADB95-CDC6-4D50-ADE1-57D9BE5E11D7}" type="pres">
      <dgm:prSet presAssocID="{70CD27C8-6111-4919-B54F-5BC929614ED4}" presName="spV" presStyleCnt="0"/>
      <dgm:spPr/>
    </dgm:pt>
    <dgm:pt modelId="{13FDA714-B4AC-42C3-A1AD-4774243FE65F}" type="pres">
      <dgm:prSet presAssocID="{5C8CB442-08BD-4AB8-A34F-E2D2B292725B}" presName="linNode" presStyleCnt="0"/>
      <dgm:spPr/>
    </dgm:pt>
    <dgm:pt modelId="{2D043841-8F3A-4BCE-851D-E4946DA10039}" type="pres">
      <dgm:prSet presAssocID="{5C8CB442-08BD-4AB8-A34F-E2D2B292725B}" presName="parTx" presStyleLbl="revTx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3D03F4-58AF-4810-8050-075B2143DE19}" type="pres">
      <dgm:prSet presAssocID="{5C8CB442-08BD-4AB8-A34F-E2D2B292725B}" presName="bracket" presStyleLbl="parChTrans1D1" presStyleIdx="3" presStyleCnt="4"/>
      <dgm:spPr/>
    </dgm:pt>
    <dgm:pt modelId="{2567ECEA-6E2D-4054-9D1F-CF0292996EB5}" type="pres">
      <dgm:prSet presAssocID="{5C8CB442-08BD-4AB8-A34F-E2D2B292725B}" presName="spH" presStyleCnt="0"/>
      <dgm:spPr/>
    </dgm:pt>
    <dgm:pt modelId="{344DFE24-E534-4306-B82D-C9D974D55CAF}" type="pres">
      <dgm:prSet presAssocID="{5C8CB442-08BD-4AB8-A34F-E2D2B292725B}" presName="des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ED9D8F6-C9BB-47C7-A92D-7BD884CF1EEE}" type="presOf" srcId="{4D37D184-E38E-4A95-B3AD-F4C17FC37A67}" destId="{261BA883-7637-408B-9699-95A0E667E3E2}" srcOrd="0" destOrd="0" presId="urn:diagrams.loki3.com/BracketList+Icon"/>
    <dgm:cxn modelId="{EB088444-3C03-4869-9969-91492801E351}" srcId="{5A7894DA-7C83-43C2-B7F1-21D5C0C70AD9}" destId="{5C8CB442-08BD-4AB8-A34F-E2D2B292725B}" srcOrd="3" destOrd="0" parTransId="{FB1F63B6-FDA3-4F3F-A117-BE856E592F1F}" sibTransId="{AA7E5B5E-BC32-4EB1-8BE0-6AA8E07CDE22}"/>
    <dgm:cxn modelId="{D4BBD439-73F8-4557-9134-041C395ECF27}" type="presOf" srcId="{336DBE47-F725-4BA1-9649-C0321373B383}" destId="{A3C4F85F-602C-42DA-A7CB-E71DD37DF53D}" srcOrd="0" destOrd="0" presId="urn:diagrams.loki3.com/BracketList+Icon"/>
    <dgm:cxn modelId="{86C4441D-2069-4F61-AB90-9886D9F07619}" srcId="{A909F246-1AFF-4C77-896E-2CE3D1261F6B}" destId="{67760B67-EFC7-4773-8B16-4C4EF81F51E9}" srcOrd="0" destOrd="0" parTransId="{B963370E-A612-49BF-99FA-E0082C5F9A84}" sibTransId="{334DDA24-1195-479F-A5BB-9D00453EAC40}"/>
    <dgm:cxn modelId="{8A090D1D-CE9D-4F48-A041-4C72EE4B20A0}" type="presOf" srcId="{F3673250-E814-44B6-B0DA-22B7D097B5A4}" destId="{AC005904-ED6B-4331-BDC6-0D18A30C4575}" srcOrd="0" destOrd="0" presId="urn:diagrams.loki3.com/BracketList+Icon"/>
    <dgm:cxn modelId="{C6C7A67A-356A-4231-A1C6-A4999B6C6F19}" srcId="{5A7894DA-7C83-43C2-B7F1-21D5C0C70AD9}" destId="{F3673250-E814-44B6-B0DA-22B7D097B5A4}" srcOrd="2" destOrd="0" parTransId="{84AF2F4C-64C3-4A87-8D32-6DFB7EDD89DA}" sibTransId="{70CD27C8-6111-4919-B54F-5BC929614ED4}"/>
    <dgm:cxn modelId="{35E85613-E715-4875-80E9-0209BB8971EC}" srcId="{5C8CB442-08BD-4AB8-A34F-E2D2B292725B}" destId="{5E146210-3775-4147-96CB-298B71EBE9C9}" srcOrd="0" destOrd="0" parTransId="{739EE0BD-01F0-4372-AB90-D04952038E9B}" sibTransId="{4A6C8025-4C38-4FC2-9B0B-8D9CD0075B13}"/>
    <dgm:cxn modelId="{A8AFA08B-D09E-4624-BAE0-34B6A34AEAB1}" type="presOf" srcId="{5A7894DA-7C83-43C2-B7F1-21D5C0C70AD9}" destId="{A4CE362B-EB63-4A94-B981-A9BC98438BD5}" srcOrd="0" destOrd="0" presId="urn:diagrams.loki3.com/BracketList+Icon"/>
    <dgm:cxn modelId="{E5D0BF05-D1A2-4681-95DB-91AB4AEABF29}" srcId="{5A7894DA-7C83-43C2-B7F1-21D5C0C70AD9}" destId="{A909F246-1AFF-4C77-896E-2CE3D1261F6B}" srcOrd="0" destOrd="0" parTransId="{7D008827-CA33-4161-8E40-4025245A4B9A}" sibTransId="{B2961678-56C3-4CEC-BD71-DCCB4C71AB64}"/>
    <dgm:cxn modelId="{4E0A589A-DFED-4BCA-AFA1-88D8C1E9C495}" type="presOf" srcId="{67760B67-EFC7-4773-8B16-4C4EF81F51E9}" destId="{0E8C81A9-9862-45D1-93BF-4D58903F9B35}" srcOrd="0" destOrd="0" presId="urn:diagrams.loki3.com/BracketList+Icon"/>
    <dgm:cxn modelId="{9B249AE7-1864-4753-B4BE-FAF411B99944}" srcId="{4084DECA-B694-4FA4-8FB5-61CB66427566}" destId="{4D37D184-E38E-4A95-B3AD-F4C17FC37A67}" srcOrd="0" destOrd="0" parTransId="{6318D766-BCC4-44C1-A030-3916FB5747CB}" sibTransId="{0A33A9E7-3D20-4B31-90CA-FB1243B12E7A}"/>
    <dgm:cxn modelId="{9B3015A5-B802-47A6-9ECA-E40935F4745B}" type="presOf" srcId="{4084DECA-B694-4FA4-8FB5-61CB66427566}" destId="{6B8B37E1-3B89-4B0A-8027-E9A3C4AB93C4}" srcOrd="0" destOrd="0" presId="urn:diagrams.loki3.com/BracketList+Icon"/>
    <dgm:cxn modelId="{9B0C5B23-9135-41FC-95D5-C7745F51338C}" srcId="{5A7894DA-7C83-43C2-B7F1-21D5C0C70AD9}" destId="{4084DECA-B694-4FA4-8FB5-61CB66427566}" srcOrd="1" destOrd="0" parTransId="{69DE3E13-AC52-4495-9D98-FADB3C1D0757}" sibTransId="{FECF2239-D923-4A5F-B0F3-F8B3D1D1D238}"/>
    <dgm:cxn modelId="{FB8138EF-2F9E-4898-9DBA-E76677B555B9}" type="presOf" srcId="{5E146210-3775-4147-96CB-298B71EBE9C9}" destId="{344DFE24-E534-4306-B82D-C9D974D55CAF}" srcOrd="0" destOrd="0" presId="urn:diagrams.loki3.com/BracketList+Icon"/>
    <dgm:cxn modelId="{5F336F7F-6BBC-4B7F-969C-BCFE9F778B5F}" type="presOf" srcId="{A909F246-1AFF-4C77-896E-2CE3D1261F6B}" destId="{2E384089-A989-4F64-BD4F-935D9DEF1F3F}" srcOrd="0" destOrd="0" presId="urn:diagrams.loki3.com/BracketList+Icon"/>
    <dgm:cxn modelId="{BCB14FD3-2D25-4A2C-BF0D-A346E1404935}" type="presOf" srcId="{5C8CB442-08BD-4AB8-A34F-E2D2B292725B}" destId="{2D043841-8F3A-4BCE-851D-E4946DA10039}" srcOrd="0" destOrd="0" presId="urn:diagrams.loki3.com/BracketList+Icon"/>
    <dgm:cxn modelId="{75D7F6A3-D629-48D4-9C9E-158740440A1A}" srcId="{F3673250-E814-44B6-B0DA-22B7D097B5A4}" destId="{336DBE47-F725-4BA1-9649-C0321373B383}" srcOrd="0" destOrd="0" parTransId="{A8478B91-C8A5-41D2-BFEB-FCBBD41D9D3C}" sibTransId="{0171F586-029A-4460-92F3-EB03F4012C43}"/>
    <dgm:cxn modelId="{63968D18-C926-401F-9CDF-FFEE7CEF4FCF}" type="presParOf" srcId="{A4CE362B-EB63-4A94-B981-A9BC98438BD5}" destId="{F9032D6F-65E7-4C91-9B88-E7789D2AF7CC}" srcOrd="0" destOrd="0" presId="urn:diagrams.loki3.com/BracketList+Icon"/>
    <dgm:cxn modelId="{D9646229-BF3B-4438-BEAC-F406E058BBC9}" type="presParOf" srcId="{F9032D6F-65E7-4C91-9B88-E7789D2AF7CC}" destId="{2E384089-A989-4F64-BD4F-935D9DEF1F3F}" srcOrd="0" destOrd="0" presId="urn:diagrams.loki3.com/BracketList+Icon"/>
    <dgm:cxn modelId="{46137084-B5C6-4CCF-8865-F6E48F0D2577}" type="presParOf" srcId="{F9032D6F-65E7-4C91-9B88-E7789D2AF7CC}" destId="{B9AE8A1C-85A8-450B-948F-C0015517DDE4}" srcOrd="1" destOrd="0" presId="urn:diagrams.loki3.com/BracketList+Icon"/>
    <dgm:cxn modelId="{EE9B488F-D5E7-44DB-9653-10C371367BA3}" type="presParOf" srcId="{F9032D6F-65E7-4C91-9B88-E7789D2AF7CC}" destId="{41C26956-4DA0-443E-8425-EA6C79BA4CA3}" srcOrd="2" destOrd="0" presId="urn:diagrams.loki3.com/BracketList+Icon"/>
    <dgm:cxn modelId="{AEA44B8C-2CBF-4A44-8CC6-996AC379A70E}" type="presParOf" srcId="{F9032D6F-65E7-4C91-9B88-E7789D2AF7CC}" destId="{0E8C81A9-9862-45D1-93BF-4D58903F9B35}" srcOrd="3" destOrd="0" presId="urn:diagrams.loki3.com/BracketList+Icon"/>
    <dgm:cxn modelId="{9D423A12-A0C1-4422-B1E0-2D0147BB776E}" type="presParOf" srcId="{A4CE362B-EB63-4A94-B981-A9BC98438BD5}" destId="{9E217E41-BA42-4697-8308-7F5E2D449731}" srcOrd="1" destOrd="0" presId="urn:diagrams.loki3.com/BracketList+Icon"/>
    <dgm:cxn modelId="{A90745B7-5E6D-4255-99C9-CFE95E008501}" type="presParOf" srcId="{A4CE362B-EB63-4A94-B981-A9BC98438BD5}" destId="{C05BF3B1-5B34-4F53-87E4-5483946789EA}" srcOrd="2" destOrd="0" presId="urn:diagrams.loki3.com/BracketList+Icon"/>
    <dgm:cxn modelId="{98C5BDF1-9837-4141-AF88-C64C9559A110}" type="presParOf" srcId="{C05BF3B1-5B34-4F53-87E4-5483946789EA}" destId="{6B8B37E1-3B89-4B0A-8027-E9A3C4AB93C4}" srcOrd="0" destOrd="0" presId="urn:diagrams.loki3.com/BracketList+Icon"/>
    <dgm:cxn modelId="{F48FD08C-D986-4A8F-9EBB-1DE912B64622}" type="presParOf" srcId="{C05BF3B1-5B34-4F53-87E4-5483946789EA}" destId="{F70F7161-B5A3-4C77-ABB1-03958EDD4D41}" srcOrd="1" destOrd="0" presId="urn:diagrams.loki3.com/BracketList+Icon"/>
    <dgm:cxn modelId="{3D14B9B4-304F-4F19-B3A9-2D627ACCE26D}" type="presParOf" srcId="{C05BF3B1-5B34-4F53-87E4-5483946789EA}" destId="{A04B5D40-06BB-42C7-9735-4C5987B675DE}" srcOrd="2" destOrd="0" presId="urn:diagrams.loki3.com/BracketList+Icon"/>
    <dgm:cxn modelId="{D3CB4A4C-D066-45E8-8A05-DA1D7D687C1B}" type="presParOf" srcId="{C05BF3B1-5B34-4F53-87E4-5483946789EA}" destId="{261BA883-7637-408B-9699-95A0E667E3E2}" srcOrd="3" destOrd="0" presId="urn:diagrams.loki3.com/BracketList+Icon"/>
    <dgm:cxn modelId="{5341DF31-D093-4CCA-B2F4-1918B1B10BB4}" type="presParOf" srcId="{A4CE362B-EB63-4A94-B981-A9BC98438BD5}" destId="{32F3784E-1F4F-45CB-8DA2-0785CBBD4E79}" srcOrd="3" destOrd="0" presId="urn:diagrams.loki3.com/BracketList+Icon"/>
    <dgm:cxn modelId="{44451967-350B-4632-9E3E-FB649707DC0E}" type="presParOf" srcId="{A4CE362B-EB63-4A94-B981-A9BC98438BD5}" destId="{AB863AAE-A32C-4239-A700-DC69160C20D8}" srcOrd="4" destOrd="0" presId="urn:diagrams.loki3.com/BracketList+Icon"/>
    <dgm:cxn modelId="{AFB4C98C-1AB0-4DDC-B886-2B42848E22F3}" type="presParOf" srcId="{AB863AAE-A32C-4239-A700-DC69160C20D8}" destId="{AC005904-ED6B-4331-BDC6-0D18A30C4575}" srcOrd="0" destOrd="0" presId="urn:diagrams.loki3.com/BracketList+Icon"/>
    <dgm:cxn modelId="{1CB791E2-C28A-440F-ACE1-273A9E751754}" type="presParOf" srcId="{AB863AAE-A32C-4239-A700-DC69160C20D8}" destId="{EEF8B980-629E-4FA3-9436-A89C09836C86}" srcOrd="1" destOrd="0" presId="urn:diagrams.loki3.com/BracketList+Icon"/>
    <dgm:cxn modelId="{4A7D6714-06B8-42E2-833C-0CF78BBEEDE2}" type="presParOf" srcId="{AB863AAE-A32C-4239-A700-DC69160C20D8}" destId="{24B5CFD8-9319-4378-9757-D09BE5B2446A}" srcOrd="2" destOrd="0" presId="urn:diagrams.loki3.com/BracketList+Icon"/>
    <dgm:cxn modelId="{090AC238-1D3F-4223-85FA-E79A0058DAFB}" type="presParOf" srcId="{AB863AAE-A32C-4239-A700-DC69160C20D8}" destId="{A3C4F85F-602C-42DA-A7CB-E71DD37DF53D}" srcOrd="3" destOrd="0" presId="urn:diagrams.loki3.com/BracketList+Icon"/>
    <dgm:cxn modelId="{50A112DC-ACEC-45F8-8581-81EDBD5313A1}" type="presParOf" srcId="{A4CE362B-EB63-4A94-B981-A9BC98438BD5}" destId="{A75ADB95-CDC6-4D50-ADE1-57D9BE5E11D7}" srcOrd="5" destOrd="0" presId="urn:diagrams.loki3.com/BracketList+Icon"/>
    <dgm:cxn modelId="{1F785C79-05EE-4D04-BA4C-E9C779244C78}" type="presParOf" srcId="{A4CE362B-EB63-4A94-B981-A9BC98438BD5}" destId="{13FDA714-B4AC-42C3-A1AD-4774243FE65F}" srcOrd="6" destOrd="0" presId="urn:diagrams.loki3.com/BracketList+Icon"/>
    <dgm:cxn modelId="{BC64DCF2-9109-43E2-B42B-04C88ABF959A}" type="presParOf" srcId="{13FDA714-B4AC-42C3-A1AD-4774243FE65F}" destId="{2D043841-8F3A-4BCE-851D-E4946DA10039}" srcOrd="0" destOrd="0" presId="urn:diagrams.loki3.com/BracketList+Icon"/>
    <dgm:cxn modelId="{95C6722C-AAF3-424F-B7A1-65E928C11478}" type="presParOf" srcId="{13FDA714-B4AC-42C3-A1AD-4774243FE65F}" destId="{9F3D03F4-58AF-4810-8050-075B2143DE19}" srcOrd="1" destOrd="0" presId="urn:diagrams.loki3.com/BracketList+Icon"/>
    <dgm:cxn modelId="{A3CB951C-FABF-4D16-A69C-1AC4C442BCDA}" type="presParOf" srcId="{13FDA714-B4AC-42C3-A1AD-4774243FE65F}" destId="{2567ECEA-6E2D-4054-9D1F-CF0292996EB5}" srcOrd="2" destOrd="0" presId="urn:diagrams.loki3.com/BracketList+Icon"/>
    <dgm:cxn modelId="{A0A34B39-20FE-463B-8E83-9DD5AA495048}" type="presParOf" srcId="{13FDA714-B4AC-42C3-A1AD-4774243FE65F}" destId="{344DFE24-E534-4306-B82D-C9D974D55CAF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4F60337-2D39-4470-B7F5-951DC6BAF8B6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D7EDB99-835F-447C-9D16-6AE15BB7EC5D}">
      <dgm:prSet phldrT="[Texto]"/>
      <dgm:spPr/>
      <dgm:t>
        <a:bodyPr/>
        <a:lstStyle/>
        <a:p>
          <a:r>
            <a:rPr lang="es-AR" dirty="0" smtClean="0"/>
            <a:t>Instrumento</a:t>
          </a:r>
          <a:endParaRPr lang="es-AR" dirty="0"/>
        </a:p>
      </dgm:t>
    </dgm:pt>
    <dgm:pt modelId="{2441591B-6259-46D4-8F50-C312C9C8D728}" type="parTrans" cxnId="{109CE06D-B79C-4ACC-9222-1BEB6FD1F31D}">
      <dgm:prSet/>
      <dgm:spPr/>
      <dgm:t>
        <a:bodyPr/>
        <a:lstStyle/>
        <a:p>
          <a:endParaRPr lang="es-AR"/>
        </a:p>
      </dgm:t>
    </dgm:pt>
    <dgm:pt modelId="{EB882D89-B2D1-4DEF-A24B-5B5BF22FB1CD}" type="sibTrans" cxnId="{109CE06D-B79C-4ACC-9222-1BEB6FD1F31D}">
      <dgm:prSet/>
      <dgm:spPr/>
      <dgm:t>
        <a:bodyPr/>
        <a:lstStyle/>
        <a:p>
          <a:endParaRPr lang="es-AR"/>
        </a:p>
      </dgm:t>
    </dgm:pt>
    <dgm:pt modelId="{6DB52C32-62F5-4BE8-B1C9-EF8E656328B1}">
      <dgm:prSet/>
      <dgm:spPr/>
      <dgm:t>
        <a:bodyPr/>
        <a:lstStyle/>
        <a:p>
          <a:r>
            <a:rPr lang="es-AR" dirty="0" smtClean="0"/>
            <a:t>Triple proceso de registro de datos e información</a:t>
          </a:r>
          <a:endParaRPr lang="es-AR" dirty="0"/>
        </a:p>
      </dgm:t>
    </dgm:pt>
    <dgm:pt modelId="{466BC7F3-F8F8-48E0-855A-B480076751FA}" type="parTrans" cxnId="{CD00019C-81FB-4ADE-BE79-C352B95C8BF0}">
      <dgm:prSet/>
      <dgm:spPr/>
      <dgm:t>
        <a:bodyPr/>
        <a:lstStyle/>
        <a:p>
          <a:endParaRPr lang="es-AR"/>
        </a:p>
      </dgm:t>
    </dgm:pt>
    <dgm:pt modelId="{A2C4DE30-717C-4B16-AF63-C5FC1AD9A74E}" type="sibTrans" cxnId="{CD00019C-81FB-4ADE-BE79-C352B95C8BF0}">
      <dgm:prSet/>
      <dgm:spPr/>
      <dgm:t>
        <a:bodyPr/>
        <a:lstStyle/>
        <a:p>
          <a:endParaRPr lang="es-AR"/>
        </a:p>
      </dgm:t>
    </dgm:pt>
    <dgm:pt modelId="{466DE03B-C73A-477C-BB2E-1EE9C86955CD}">
      <dgm:prSet phldrT="[Texto]"/>
      <dgm:spPr/>
      <dgm:t>
        <a:bodyPr/>
        <a:lstStyle/>
        <a:p>
          <a:r>
            <a:rPr lang="es-AR" dirty="0" smtClean="0"/>
            <a:t>objetivo, verifica, administra y análisis de la información. </a:t>
          </a:r>
          <a:endParaRPr lang="es-AR" dirty="0"/>
        </a:p>
      </dgm:t>
    </dgm:pt>
    <dgm:pt modelId="{8F04783E-E952-4DA7-8BFB-03187B475C27}" type="parTrans" cxnId="{91E124D5-279D-4572-AA41-4DDE32646075}">
      <dgm:prSet/>
      <dgm:spPr/>
      <dgm:t>
        <a:bodyPr/>
        <a:lstStyle/>
        <a:p>
          <a:endParaRPr lang="es-AR"/>
        </a:p>
      </dgm:t>
    </dgm:pt>
    <dgm:pt modelId="{EDA4F114-5C15-4B42-93DC-D2610729EE11}" type="sibTrans" cxnId="{91E124D5-279D-4572-AA41-4DDE32646075}">
      <dgm:prSet/>
      <dgm:spPr/>
      <dgm:t>
        <a:bodyPr/>
        <a:lstStyle/>
        <a:p>
          <a:endParaRPr lang="es-AR"/>
        </a:p>
      </dgm:t>
    </dgm:pt>
    <dgm:pt modelId="{045F8D8D-84E1-44FF-BE0D-FAB97049D9E5}">
      <dgm:prSet/>
      <dgm:spPr/>
      <dgm:t>
        <a:bodyPr/>
        <a:lstStyle/>
        <a:p>
          <a:r>
            <a:rPr lang="es-AR" dirty="0" smtClean="0"/>
            <a:t>construcción de la realidad como fuente de información, producción, y registro de la información y los datos.</a:t>
          </a:r>
          <a:endParaRPr lang="es-AR" dirty="0"/>
        </a:p>
      </dgm:t>
    </dgm:pt>
    <dgm:pt modelId="{84C3FFDE-13A8-488C-9E61-85CAEE4E5866}" type="parTrans" cxnId="{C81B4EBD-164E-4118-8A4C-2CCF000C051F}">
      <dgm:prSet/>
      <dgm:spPr/>
      <dgm:t>
        <a:bodyPr/>
        <a:lstStyle/>
        <a:p>
          <a:endParaRPr lang="es-AR"/>
        </a:p>
      </dgm:t>
    </dgm:pt>
    <dgm:pt modelId="{B217EBEE-29F0-42BD-B31A-A0837EA1F8F6}" type="sibTrans" cxnId="{C81B4EBD-164E-4118-8A4C-2CCF000C051F}">
      <dgm:prSet/>
      <dgm:spPr/>
      <dgm:t>
        <a:bodyPr/>
        <a:lstStyle/>
        <a:p>
          <a:endParaRPr lang="es-AR"/>
        </a:p>
      </dgm:t>
    </dgm:pt>
    <dgm:pt modelId="{2C0B0760-CEEF-479D-8E79-E30BFB924222}" type="pres">
      <dgm:prSet presAssocID="{B4F60337-2D39-4470-B7F5-951DC6BAF8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61498E7-AFD4-4777-AD58-1AF3C0523A5E}" type="pres">
      <dgm:prSet presAssocID="{CD7EDB99-835F-447C-9D16-6AE15BB7EC5D}" presName="linNode" presStyleCnt="0"/>
      <dgm:spPr/>
    </dgm:pt>
    <dgm:pt modelId="{2E18AFED-EC93-4E43-8BBC-0642750D0F5A}" type="pres">
      <dgm:prSet presAssocID="{CD7EDB99-835F-447C-9D16-6AE15BB7EC5D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8CA888D-688E-482E-8187-47AD9E35B27D}" type="pres">
      <dgm:prSet presAssocID="{CD7EDB99-835F-447C-9D16-6AE15BB7EC5D}" presName="bracket" presStyleLbl="parChTrans1D1" presStyleIdx="0" presStyleCnt="2"/>
      <dgm:spPr/>
    </dgm:pt>
    <dgm:pt modelId="{DED3019A-CCF1-45AD-88BC-2B2EA3AA99E6}" type="pres">
      <dgm:prSet presAssocID="{CD7EDB99-835F-447C-9D16-6AE15BB7EC5D}" presName="spH" presStyleCnt="0"/>
      <dgm:spPr/>
    </dgm:pt>
    <dgm:pt modelId="{6DE65937-1BA8-4686-B91E-9032FA883115}" type="pres">
      <dgm:prSet presAssocID="{CD7EDB99-835F-447C-9D16-6AE15BB7EC5D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ED80F4-DF27-429B-B0CF-54CE24A6E104}" type="pres">
      <dgm:prSet presAssocID="{EB882D89-B2D1-4DEF-A24B-5B5BF22FB1CD}" presName="spV" presStyleCnt="0"/>
      <dgm:spPr/>
    </dgm:pt>
    <dgm:pt modelId="{D77A7864-83EB-444A-83BD-6813C2570FB8}" type="pres">
      <dgm:prSet presAssocID="{6DB52C32-62F5-4BE8-B1C9-EF8E656328B1}" presName="linNode" presStyleCnt="0"/>
      <dgm:spPr/>
    </dgm:pt>
    <dgm:pt modelId="{E2117F82-1552-49E4-A09B-901DFF571B7D}" type="pres">
      <dgm:prSet presAssocID="{6DB52C32-62F5-4BE8-B1C9-EF8E656328B1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DC9972-68D1-4CDA-A344-A16319DBC45C}" type="pres">
      <dgm:prSet presAssocID="{6DB52C32-62F5-4BE8-B1C9-EF8E656328B1}" presName="bracket" presStyleLbl="parChTrans1D1" presStyleIdx="1" presStyleCnt="2"/>
      <dgm:spPr/>
    </dgm:pt>
    <dgm:pt modelId="{3A4AE5D3-5F38-4F5B-85C2-B358718D2C09}" type="pres">
      <dgm:prSet presAssocID="{6DB52C32-62F5-4BE8-B1C9-EF8E656328B1}" presName="spH" presStyleCnt="0"/>
      <dgm:spPr/>
    </dgm:pt>
    <dgm:pt modelId="{7A23FB44-351C-4953-AA6F-191C6A2CFAD1}" type="pres">
      <dgm:prSet presAssocID="{6DB52C32-62F5-4BE8-B1C9-EF8E656328B1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1E124D5-279D-4572-AA41-4DDE32646075}" srcId="{CD7EDB99-835F-447C-9D16-6AE15BB7EC5D}" destId="{466DE03B-C73A-477C-BB2E-1EE9C86955CD}" srcOrd="0" destOrd="0" parTransId="{8F04783E-E952-4DA7-8BFB-03187B475C27}" sibTransId="{EDA4F114-5C15-4B42-93DC-D2610729EE11}"/>
    <dgm:cxn modelId="{C81B4EBD-164E-4118-8A4C-2CCF000C051F}" srcId="{6DB52C32-62F5-4BE8-B1C9-EF8E656328B1}" destId="{045F8D8D-84E1-44FF-BE0D-FAB97049D9E5}" srcOrd="0" destOrd="0" parTransId="{84C3FFDE-13A8-488C-9E61-85CAEE4E5866}" sibTransId="{B217EBEE-29F0-42BD-B31A-A0837EA1F8F6}"/>
    <dgm:cxn modelId="{97412F9C-7CB4-4078-A3B3-71EB025EDF43}" type="presOf" srcId="{6DB52C32-62F5-4BE8-B1C9-EF8E656328B1}" destId="{E2117F82-1552-49E4-A09B-901DFF571B7D}" srcOrd="0" destOrd="0" presId="urn:diagrams.loki3.com/BracketList+Icon"/>
    <dgm:cxn modelId="{CD00019C-81FB-4ADE-BE79-C352B95C8BF0}" srcId="{B4F60337-2D39-4470-B7F5-951DC6BAF8B6}" destId="{6DB52C32-62F5-4BE8-B1C9-EF8E656328B1}" srcOrd="1" destOrd="0" parTransId="{466BC7F3-F8F8-48E0-855A-B480076751FA}" sibTransId="{A2C4DE30-717C-4B16-AF63-C5FC1AD9A74E}"/>
    <dgm:cxn modelId="{109CE06D-B79C-4ACC-9222-1BEB6FD1F31D}" srcId="{B4F60337-2D39-4470-B7F5-951DC6BAF8B6}" destId="{CD7EDB99-835F-447C-9D16-6AE15BB7EC5D}" srcOrd="0" destOrd="0" parTransId="{2441591B-6259-46D4-8F50-C312C9C8D728}" sibTransId="{EB882D89-B2D1-4DEF-A24B-5B5BF22FB1CD}"/>
    <dgm:cxn modelId="{3B5BDCBB-E9A0-473D-957C-1AB54D50C8C3}" type="presOf" srcId="{045F8D8D-84E1-44FF-BE0D-FAB97049D9E5}" destId="{7A23FB44-351C-4953-AA6F-191C6A2CFAD1}" srcOrd="0" destOrd="0" presId="urn:diagrams.loki3.com/BracketList+Icon"/>
    <dgm:cxn modelId="{C8BD7E0F-B2D6-4115-ACBE-EDE35F29E16E}" type="presOf" srcId="{B4F60337-2D39-4470-B7F5-951DC6BAF8B6}" destId="{2C0B0760-CEEF-479D-8E79-E30BFB924222}" srcOrd="0" destOrd="0" presId="urn:diagrams.loki3.com/BracketList+Icon"/>
    <dgm:cxn modelId="{61BF26E0-3DAA-45F1-8E93-D0BEBA2BE68C}" type="presOf" srcId="{CD7EDB99-835F-447C-9D16-6AE15BB7EC5D}" destId="{2E18AFED-EC93-4E43-8BBC-0642750D0F5A}" srcOrd="0" destOrd="0" presId="urn:diagrams.loki3.com/BracketList+Icon"/>
    <dgm:cxn modelId="{505A4D9D-DD07-4F87-B5B7-2798D74822BF}" type="presOf" srcId="{466DE03B-C73A-477C-BB2E-1EE9C86955CD}" destId="{6DE65937-1BA8-4686-B91E-9032FA883115}" srcOrd="0" destOrd="0" presId="urn:diagrams.loki3.com/BracketList+Icon"/>
    <dgm:cxn modelId="{7907D2F5-955A-40B8-BBB2-722805469BE9}" type="presParOf" srcId="{2C0B0760-CEEF-479D-8E79-E30BFB924222}" destId="{861498E7-AFD4-4777-AD58-1AF3C0523A5E}" srcOrd="0" destOrd="0" presId="urn:diagrams.loki3.com/BracketList+Icon"/>
    <dgm:cxn modelId="{B440C6AD-9439-46C7-8BFB-C8822AE42985}" type="presParOf" srcId="{861498E7-AFD4-4777-AD58-1AF3C0523A5E}" destId="{2E18AFED-EC93-4E43-8BBC-0642750D0F5A}" srcOrd="0" destOrd="0" presId="urn:diagrams.loki3.com/BracketList+Icon"/>
    <dgm:cxn modelId="{1B2924FD-E886-44C4-B8A2-4CE4F6FE99E0}" type="presParOf" srcId="{861498E7-AFD4-4777-AD58-1AF3C0523A5E}" destId="{68CA888D-688E-482E-8187-47AD9E35B27D}" srcOrd="1" destOrd="0" presId="urn:diagrams.loki3.com/BracketList+Icon"/>
    <dgm:cxn modelId="{403741AF-28D1-45A1-A285-7643F9D8943F}" type="presParOf" srcId="{861498E7-AFD4-4777-AD58-1AF3C0523A5E}" destId="{DED3019A-CCF1-45AD-88BC-2B2EA3AA99E6}" srcOrd="2" destOrd="0" presId="urn:diagrams.loki3.com/BracketList+Icon"/>
    <dgm:cxn modelId="{D5C37871-1658-4AB1-BA45-7F31317AEEAE}" type="presParOf" srcId="{861498E7-AFD4-4777-AD58-1AF3C0523A5E}" destId="{6DE65937-1BA8-4686-B91E-9032FA883115}" srcOrd="3" destOrd="0" presId="urn:diagrams.loki3.com/BracketList+Icon"/>
    <dgm:cxn modelId="{76BAE329-3248-46F0-9066-1939044A46CC}" type="presParOf" srcId="{2C0B0760-CEEF-479D-8E79-E30BFB924222}" destId="{F1ED80F4-DF27-429B-B0CF-54CE24A6E104}" srcOrd="1" destOrd="0" presId="urn:diagrams.loki3.com/BracketList+Icon"/>
    <dgm:cxn modelId="{E514E615-93F7-4F8E-9412-A7F65AB06267}" type="presParOf" srcId="{2C0B0760-CEEF-479D-8E79-E30BFB924222}" destId="{D77A7864-83EB-444A-83BD-6813C2570FB8}" srcOrd="2" destOrd="0" presId="urn:diagrams.loki3.com/BracketList+Icon"/>
    <dgm:cxn modelId="{DF1130AC-6102-47CB-9455-AE58F0EF1355}" type="presParOf" srcId="{D77A7864-83EB-444A-83BD-6813C2570FB8}" destId="{E2117F82-1552-49E4-A09B-901DFF571B7D}" srcOrd="0" destOrd="0" presId="urn:diagrams.loki3.com/BracketList+Icon"/>
    <dgm:cxn modelId="{F0EDD623-7A77-4A7A-960B-E4E21FAEBAC7}" type="presParOf" srcId="{D77A7864-83EB-444A-83BD-6813C2570FB8}" destId="{7ADC9972-68D1-4CDA-A344-A16319DBC45C}" srcOrd="1" destOrd="0" presId="urn:diagrams.loki3.com/BracketList+Icon"/>
    <dgm:cxn modelId="{2AD26B04-A3E2-4C33-BB92-C3ECBB207B27}" type="presParOf" srcId="{D77A7864-83EB-444A-83BD-6813C2570FB8}" destId="{3A4AE5D3-5F38-4F5B-85C2-B358718D2C09}" srcOrd="2" destOrd="0" presId="urn:diagrams.loki3.com/BracketList+Icon"/>
    <dgm:cxn modelId="{AE586587-0E07-43D1-A01C-C8617A35F91B}" type="presParOf" srcId="{D77A7864-83EB-444A-83BD-6813C2570FB8}" destId="{7A23FB44-351C-4953-AA6F-191C6A2CFAD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12D8EF-0D20-42A1-BE2D-33B2D6D403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D7948CE-40F7-4506-9138-4C58365E14CE}">
      <dgm:prSet/>
      <dgm:spPr/>
      <dgm:t>
        <a:bodyPr/>
        <a:lstStyle/>
        <a:p>
          <a:r>
            <a:rPr lang="es-AR" dirty="0" smtClean="0"/>
            <a:t>Autónomas: distribuir índice de investigación. </a:t>
          </a:r>
          <a:endParaRPr lang="es-AR" dirty="0"/>
        </a:p>
      </dgm:t>
    </dgm:pt>
    <dgm:pt modelId="{17452E36-D351-477E-A89D-026A8B138689}" type="parTrans" cxnId="{7ACA3343-2161-4D25-932E-6770486B8F94}">
      <dgm:prSet/>
      <dgm:spPr/>
      <dgm:t>
        <a:bodyPr/>
        <a:lstStyle/>
        <a:p>
          <a:endParaRPr lang="es-AR"/>
        </a:p>
      </dgm:t>
    </dgm:pt>
    <dgm:pt modelId="{BD154841-4CC7-4BE7-AD59-4DF6057AE4A6}" type="sibTrans" cxnId="{7ACA3343-2161-4D25-932E-6770486B8F94}">
      <dgm:prSet/>
      <dgm:spPr/>
      <dgm:t>
        <a:bodyPr/>
        <a:lstStyle/>
        <a:p>
          <a:endParaRPr lang="es-AR"/>
        </a:p>
      </dgm:t>
    </dgm:pt>
    <dgm:pt modelId="{39998D8B-1AB3-4C3E-8F75-24ADF615628F}">
      <dgm:prSet/>
      <dgm:spPr/>
      <dgm:t>
        <a:bodyPr/>
        <a:lstStyle/>
        <a:p>
          <a:r>
            <a:rPr lang="es-AR" dirty="0" smtClean="0"/>
            <a:t>Integras: información producida y registrada de la realidad.</a:t>
          </a:r>
          <a:endParaRPr lang="es-AR" dirty="0"/>
        </a:p>
      </dgm:t>
    </dgm:pt>
    <dgm:pt modelId="{801DBA0E-7DB9-4ADF-856E-5CC8CFA59FB6}" type="parTrans" cxnId="{15EAAA62-9CDE-4293-ABF4-443324DA4775}">
      <dgm:prSet/>
      <dgm:spPr/>
      <dgm:t>
        <a:bodyPr/>
        <a:lstStyle/>
        <a:p>
          <a:endParaRPr lang="es-AR"/>
        </a:p>
      </dgm:t>
    </dgm:pt>
    <dgm:pt modelId="{92938DC9-7DE4-4571-9456-C53739A78D50}" type="sibTrans" cxnId="{15EAAA62-9CDE-4293-ABF4-443324DA4775}">
      <dgm:prSet/>
      <dgm:spPr/>
      <dgm:t>
        <a:bodyPr/>
        <a:lstStyle/>
        <a:p>
          <a:endParaRPr lang="es-AR"/>
        </a:p>
      </dgm:t>
    </dgm:pt>
    <dgm:pt modelId="{B67CBEDB-6BF3-462C-B69D-C0FAC8375A4C}">
      <dgm:prSet/>
      <dgm:spPr/>
      <dgm:t>
        <a:bodyPr/>
        <a:lstStyle/>
        <a:p>
          <a:r>
            <a:rPr lang="es-AR" dirty="0" smtClean="0"/>
            <a:t>Exactas: matematizadas o estandarizadas</a:t>
          </a:r>
          <a:endParaRPr lang="es-AR" dirty="0"/>
        </a:p>
      </dgm:t>
    </dgm:pt>
    <dgm:pt modelId="{55885E73-39A1-4C81-A450-7BF2A82D927D}" type="parTrans" cxnId="{253C8FC3-3E83-468B-96C3-249647F890D7}">
      <dgm:prSet/>
      <dgm:spPr/>
      <dgm:t>
        <a:bodyPr/>
        <a:lstStyle/>
        <a:p>
          <a:endParaRPr lang="es-AR"/>
        </a:p>
      </dgm:t>
    </dgm:pt>
    <dgm:pt modelId="{798BC6C8-A0A2-4015-96BB-3D4ADC6F6618}" type="sibTrans" cxnId="{253C8FC3-3E83-468B-96C3-249647F890D7}">
      <dgm:prSet/>
      <dgm:spPr/>
      <dgm:t>
        <a:bodyPr/>
        <a:lstStyle/>
        <a:p>
          <a:endParaRPr lang="es-AR"/>
        </a:p>
      </dgm:t>
    </dgm:pt>
    <dgm:pt modelId="{2DD46886-374F-4511-9F77-9147F5962B3C}">
      <dgm:prSet/>
      <dgm:spPr/>
      <dgm:t>
        <a:bodyPr/>
        <a:lstStyle/>
        <a:p>
          <a:r>
            <a:rPr lang="es-AR" dirty="0" smtClean="0"/>
            <a:t>Precisas: paradigma/teoría/método/metodología</a:t>
          </a:r>
          <a:endParaRPr lang="es-AR" dirty="0"/>
        </a:p>
      </dgm:t>
    </dgm:pt>
    <dgm:pt modelId="{47D45D3C-2FC7-48FC-A499-AE1A76B9E120}" type="parTrans" cxnId="{D07EDA85-A63F-4599-9F32-407BB6FE6912}">
      <dgm:prSet/>
      <dgm:spPr/>
      <dgm:t>
        <a:bodyPr/>
        <a:lstStyle/>
        <a:p>
          <a:endParaRPr lang="es-AR"/>
        </a:p>
      </dgm:t>
    </dgm:pt>
    <dgm:pt modelId="{DA559928-3D06-4080-A945-B68F12AE881B}" type="sibTrans" cxnId="{D07EDA85-A63F-4599-9F32-407BB6FE6912}">
      <dgm:prSet/>
      <dgm:spPr/>
      <dgm:t>
        <a:bodyPr/>
        <a:lstStyle/>
        <a:p>
          <a:endParaRPr lang="es-AR"/>
        </a:p>
      </dgm:t>
    </dgm:pt>
    <dgm:pt modelId="{FE39BEDB-4075-4568-9540-CDDC5EFF6657}">
      <dgm:prSet/>
      <dgm:spPr/>
      <dgm:t>
        <a:bodyPr/>
        <a:lstStyle/>
        <a:p>
          <a:r>
            <a:rPr lang="es-AR" dirty="0" smtClean="0"/>
            <a:t>Abundantes: saturen índice analítico de investigación</a:t>
          </a:r>
          <a:endParaRPr lang="es-AR" dirty="0"/>
        </a:p>
      </dgm:t>
    </dgm:pt>
    <dgm:pt modelId="{2E1F9FDF-AB46-4634-A28C-D6C94E9A67C1}" type="parTrans" cxnId="{F01F316D-562D-4B94-8DBA-0CC118FF50C5}">
      <dgm:prSet/>
      <dgm:spPr/>
      <dgm:t>
        <a:bodyPr/>
        <a:lstStyle/>
        <a:p>
          <a:endParaRPr lang="es-AR"/>
        </a:p>
      </dgm:t>
    </dgm:pt>
    <dgm:pt modelId="{22C2CE19-11E9-47D4-BAF0-2DFBFE92F370}" type="sibTrans" cxnId="{F01F316D-562D-4B94-8DBA-0CC118FF50C5}">
      <dgm:prSet/>
      <dgm:spPr/>
      <dgm:t>
        <a:bodyPr/>
        <a:lstStyle/>
        <a:p>
          <a:endParaRPr lang="es-AR"/>
        </a:p>
      </dgm:t>
    </dgm:pt>
    <dgm:pt modelId="{6FB81CE6-464E-4C78-A86E-A8E9A15F944D}">
      <dgm:prSet/>
      <dgm:spPr/>
      <dgm:t>
        <a:bodyPr/>
        <a:lstStyle/>
        <a:p>
          <a:r>
            <a:rPr lang="es-AR" dirty="0" smtClean="0"/>
            <a:t>Formato: criterio disciplinar y tradición científicas</a:t>
          </a:r>
          <a:endParaRPr lang="es-AR" dirty="0"/>
        </a:p>
      </dgm:t>
    </dgm:pt>
    <dgm:pt modelId="{4CBAA81A-3D79-4A42-BAAF-BFDA518724E9}" type="parTrans" cxnId="{3C162466-C0CA-4C7A-8BC8-18519894C529}">
      <dgm:prSet/>
      <dgm:spPr/>
      <dgm:t>
        <a:bodyPr/>
        <a:lstStyle/>
        <a:p>
          <a:endParaRPr lang="es-AR"/>
        </a:p>
      </dgm:t>
    </dgm:pt>
    <dgm:pt modelId="{FDBACBF4-1E42-451D-9103-7B7BBA62DB97}" type="sibTrans" cxnId="{3C162466-C0CA-4C7A-8BC8-18519894C529}">
      <dgm:prSet/>
      <dgm:spPr/>
      <dgm:t>
        <a:bodyPr/>
        <a:lstStyle/>
        <a:p>
          <a:endParaRPr lang="es-AR"/>
        </a:p>
      </dgm:t>
    </dgm:pt>
    <dgm:pt modelId="{DAAAD639-E421-477C-9B94-1BBD4009BA59}">
      <dgm:prSet/>
      <dgm:spPr/>
      <dgm:t>
        <a:bodyPr/>
        <a:lstStyle/>
        <a:p>
          <a:r>
            <a:rPr lang="es-AR" dirty="0" smtClean="0"/>
            <a:t>Tipos: fuentes, producir y recolectar, registrar y administrar</a:t>
          </a:r>
          <a:endParaRPr lang="es-AR" dirty="0"/>
        </a:p>
      </dgm:t>
    </dgm:pt>
    <dgm:pt modelId="{6FE6AC83-0618-4CEC-86CC-8DEA56533578}" type="parTrans" cxnId="{02527951-4C37-42F7-9FCA-EF648582891F}">
      <dgm:prSet/>
      <dgm:spPr/>
      <dgm:t>
        <a:bodyPr/>
        <a:lstStyle/>
        <a:p>
          <a:endParaRPr lang="es-AR"/>
        </a:p>
      </dgm:t>
    </dgm:pt>
    <dgm:pt modelId="{FA8C694A-B09B-4717-971F-BC61517BB953}" type="sibTrans" cxnId="{02527951-4C37-42F7-9FCA-EF648582891F}">
      <dgm:prSet/>
      <dgm:spPr/>
      <dgm:t>
        <a:bodyPr/>
        <a:lstStyle/>
        <a:p>
          <a:endParaRPr lang="es-AR"/>
        </a:p>
      </dgm:t>
    </dgm:pt>
    <dgm:pt modelId="{4CBF55CB-94A7-4A1F-A9A5-90AD9F2BB3E9}" type="pres">
      <dgm:prSet presAssocID="{0112D8EF-0D20-42A1-BE2D-33B2D6D403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26F2532-02B5-4EB2-B64A-54422997CD6B}" type="pres">
      <dgm:prSet presAssocID="{6D7948CE-40F7-4506-9138-4C58365E14CE}" presName="parentLin" presStyleCnt="0"/>
      <dgm:spPr/>
    </dgm:pt>
    <dgm:pt modelId="{19CBB673-97B4-4590-AA93-9F379132535F}" type="pres">
      <dgm:prSet presAssocID="{6D7948CE-40F7-4506-9138-4C58365E14CE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C4812B0E-EDB6-47F4-B7BA-B01983CF51FC}" type="pres">
      <dgm:prSet presAssocID="{6D7948CE-40F7-4506-9138-4C58365E14C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EF206A2-C1E1-496E-ABDA-422F3B4F2B33}" type="pres">
      <dgm:prSet presAssocID="{6D7948CE-40F7-4506-9138-4C58365E14CE}" presName="negativeSpace" presStyleCnt="0"/>
      <dgm:spPr/>
    </dgm:pt>
    <dgm:pt modelId="{AF91C6F2-0367-4E0A-9AEB-2D2DE46265AE}" type="pres">
      <dgm:prSet presAssocID="{6D7948CE-40F7-4506-9138-4C58365E14CE}" presName="childText" presStyleLbl="conFgAcc1" presStyleIdx="0" presStyleCnt="7" custLinFactY="158899" custLinFactNeighborY="20000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C2AEC67-06FC-4B3D-BBB7-87B5224A415A}" type="pres">
      <dgm:prSet presAssocID="{BD154841-4CC7-4BE7-AD59-4DF6057AE4A6}" presName="spaceBetweenRectangles" presStyleCnt="0"/>
      <dgm:spPr/>
    </dgm:pt>
    <dgm:pt modelId="{9CFD5D42-249C-43D0-8E21-B952244FBCDF}" type="pres">
      <dgm:prSet presAssocID="{39998D8B-1AB3-4C3E-8F75-24ADF615628F}" presName="parentLin" presStyleCnt="0"/>
      <dgm:spPr/>
    </dgm:pt>
    <dgm:pt modelId="{7C52FA30-CC0E-40AA-87CD-D3F283C6BB1A}" type="pres">
      <dgm:prSet presAssocID="{39998D8B-1AB3-4C3E-8F75-24ADF615628F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A0DAF1FA-EDBE-4A6D-BEB4-834CEBEA2C92}" type="pres">
      <dgm:prSet presAssocID="{39998D8B-1AB3-4C3E-8F75-24ADF615628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7A92C9-E51F-4384-9C9E-C2CB97A9DA26}" type="pres">
      <dgm:prSet presAssocID="{39998D8B-1AB3-4C3E-8F75-24ADF615628F}" presName="negativeSpace" presStyleCnt="0"/>
      <dgm:spPr/>
    </dgm:pt>
    <dgm:pt modelId="{E5F8B31A-FDD0-4624-BB6B-8A804961E6BE}" type="pres">
      <dgm:prSet presAssocID="{39998D8B-1AB3-4C3E-8F75-24ADF615628F}" presName="childText" presStyleLbl="conFgAcc1" presStyleIdx="1" presStyleCnt="7" custLinFactY="-103273" custLinFactNeighborX="421" custLinFactNeighborY="-20000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AC4F5D5-7EB5-4E70-9F40-1726526CBB51}" type="pres">
      <dgm:prSet presAssocID="{92938DC9-7DE4-4571-9456-C53739A78D50}" presName="spaceBetweenRectangles" presStyleCnt="0"/>
      <dgm:spPr/>
    </dgm:pt>
    <dgm:pt modelId="{FF3ACDAD-54B5-4135-820C-0E7419A04947}" type="pres">
      <dgm:prSet presAssocID="{B67CBEDB-6BF3-462C-B69D-C0FAC8375A4C}" presName="parentLin" presStyleCnt="0"/>
      <dgm:spPr/>
    </dgm:pt>
    <dgm:pt modelId="{EDBA81E0-015E-4DDD-9B79-E1E296C5019D}" type="pres">
      <dgm:prSet presAssocID="{B67CBEDB-6BF3-462C-B69D-C0FAC8375A4C}" presName="parentLeftMargin" presStyleLbl="node1" presStyleIdx="1" presStyleCnt="7"/>
      <dgm:spPr/>
      <dgm:t>
        <a:bodyPr/>
        <a:lstStyle/>
        <a:p>
          <a:endParaRPr lang="en-GB"/>
        </a:p>
      </dgm:t>
    </dgm:pt>
    <dgm:pt modelId="{D03EE1DD-0F47-46E0-B01A-151477B097C9}" type="pres">
      <dgm:prSet presAssocID="{B67CBEDB-6BF3-462C-B69D-C0FAC8375A4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5862E8-857D-4362-ADE2-E68FE6751D07}" type="pres">
      <dgm:prSet presAssocID="{B67CBEDB-6BF3-462C-B69D-C0FAC8375A4C}" presName="negativeSpace" presStyleCnt="0"/>
      <dgm:spPr/>
    </dgm:pt>
    <dgm:pt modelId="{7C40D534-9576-475A-9690-FC6CF5B02D6A}" type="pres">
      <dgm:prSet presAssocID="{B67CBEDB-6BF3-462C-B69D-C0FAC8375A4C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752742-6EB2-4480-8520-A3113A817A1C}" type="pres">
      <dgm:prSet presAssocID="{798BC6C8-A0A2-4015-96BB-3D4ADC6F6618}" presName="spaceBetweenRectangles" presStyleCnt="0"/>
      <dgm:spPr/>
    </dgm:pt>
    <dgm:pt modelId="{CF350544-308E-4E72-9193-08C331B9ED50}" type="pres">
      <dgm:prSet presAssocID="{2DD46886-374F-4511-9F77-9147F5962B3C}" presName="parentLin" presStyleCnt="0"/>
      <dgm:spPr/>
    </dgm:pt>
    <dgm:pt modelId="{4112C620-8CED-4828-BE39-DB95FA77589E}" type="pres">
      <dgm:prSet presAssocID="{2DD46886-374F-4511-9F77-9147F5962B3C}" presName="parentLeftMargin" presStyleLbl="node1" presStyleIdx="2" presStyleCnt="7"/>
      <dgm:spPr/>
      <dgm:t>
        <a:bodyPr/>
        <a:lstStyle/>
        <a:p>
          <a:endParaRPr lang="en-GB"/>
        </a:p>
      </dgm:t>
    </dgm:pt>
    <dgm:pt modelId="{4B541097-2BC4-48E1-8B64-D1AE606647BD}" type="pres">
      <dgm:prSet presAssocID="{2DD46886-374F-4511-9F77-9147F5962B3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962975-15EA-46C2-8807-09844FB2A031}" type="pres">
      <dgm:prSet presAssocID="{2DD46886-374F-4511-9F77-9147F5962B3C}" presName="negativeSpace" presStyleCnt="0"/>
      <dgm:spPr/>
    </dgm:pt>
    <dgm:pt modelId="{02D870F2-6024-42A2-B4BE-1FFC7CE131E6}" type="pres">
      <dgm:prSet presAssocID="{2DD46886-374F-4511-9F77-9147F5962B3C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67D3AF1-0309-4C49-B54C-E75819A75860}" type="pres">
      <dgm:prSet presAssocID="{DA559928-3D06-4080-A945-B68F12AE881B}" presName="spaceBetweenRectangles" presStyleCnt="0"/>
      <dgm:spPr/>
    </dgm:pt>
    <dgm:pt modelId="{3E25AC1A-0D21-4757-ADA6-43BD633754CB}" type="pres">
      <dgm:prSet presAssocID="{FE39BEDB-4075-4568-9540-CDDC5EFF6657}" presName="parentLin" presStyleCnt="0"/>
      <dgm:spPr/>
    </dgm:pt>
    <dgm:pt modelId="{2B19BD9D-E7F8-414B-BB34-F5F81D431EA7}" type="pres">
      <dgm:prSet presAssocID="{FE39BEDB-4075-4568-9540-CDDC5EFF6657}" presName="parentLeftMargin" presStyleLbl="node1" presStyleIdx="3" presStyleCnt="7"/>
      <dgm:spPr/>
      <dgm:t>
        <a:bodyPr/>
        <a:lstStyle/>
        <a:p>
          <a:endParaRPr lang="en-GB"/>
        </a:p>
      </dgm:t>
    </dgm:pt>
    <dgm:pt modelId="{94BE29A2-71A8-41DF-B995-07954314F51D}" type="pres">
      <dgm:prSet presAssocID="{FE39BEDB-4075-4568-9540-CDDC5EFF665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06AD0FC-BBAC-4058-97EC-153609DC25A8}" type="pres">
      <dgm:prSet presAssocID="{FE39BEDB-4075-4568-9540-CDDC5EFF6657}" presName="negativeSpace" presStyleCnt="0"/>
      <dgm:spPr/>
    </dgm:pt>
    <dgm:pt modelId="{24C5165A-F1C0-4830-A9C6-5098211748BB}" type="pres">
      <dgm:prSet presAssocID="{FE39BEDB-4075-4568-9540-CDDC5EFF6657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7BA1E0-A509-4B3C-8B5C-50428C53A456}" type="pres">
      <dgm:prSet presAssocID="{22C2CE19-11E9-47D4-BAF0-2DFBFE92F370}" presName="spaceBetweenRectangles" presStyleCnt="0"/>
      <dgm:spPr/>
    </dgm:pt>
    <dgm:pt modelId="{B5BDD9D4-F957-40C5-A593-46E268AB3B23}" type="pres">
      <dgm:prSet presAssocID="{6FB81CE6-464E-4C78-A86E-A8E9A15F944D}" presName="parentLin" presStyleCnt="0"/>
      <dgm:spPr/>
    </dgm:pt>
    <dgm:pt modelId="{36BA081B-526A-4D45-B13C-3CCC777166A9}" type="pres">
      <dgm:prSet presAssocID="{6FB81CE6-464E-4C78-A86E-A8E9A15F944D}" presName="parentLeftMargin" presStyleLbl="node1" presStyleIdx="4" presStyleCnt="7"/>
      <dgm:spPr/>
      <dgm:t>
        <a:bodyPr/>
        <a:lstStyle/>
        <a:p>
          <a:endParaRPr lang="en-GB"/>
        </a:p>
      </dgm:t>
    </dgm:pt>
    <dgm:pt modelId="{532DC650-DCF7-4332-8E76-B881B2C11CD7}" type="pres">
      <dgm:prSet presAssocID="{6FB81CE6-464E-4C78-A86E-A8E9A15F944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E63591-703D-4F01-9900-E45270B71499}" type="pres">
      <dgm:prSet presAssocID="{6FB81CE6-464E-4C78-A86E-A8E9A15F944D}" presName="negativeSpace" presStyleCnt="0"/>
      <dgm:spPr/>
    </dgm:pt>
    <dgm:pt modelId="{03FA5C54-F46D-4D19-9714-E6C653635E07}" type="pres">
      <dgm:prSet presAssocID="{6FB81CE6-464E-4C78-A86E-A8E9A15F944D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0D54981-81E3-4E10-98E7-71E7D8AABD66}" type="pres">
      <dgm:prSet presAssocID="{FDBACBF4-1E42-451D-9103-7B7BBA62DB97}" presName="spaceBetweenRectangles" presStyleCnt="0"/>
      <dgm:spPr/>
    </dgm:pt>
    <dgm:pt modelId="{342561AD-FFA5-4222-B70F-E0EB376E14D4}" type="pres">
      <dgm:prSet presAssocID="{DAAAD639-E421-477C-9B94-1BBD4009BA59}" presName="parentLin" presStyleCnt="0"/>
      <dgm:spPr/>
    </dgm:pt>
    <dgm:pt modelId="{F67604D3-11B5-4EE9-A766-1CAE04ACD0BD}" type="pres">
      <dgm:prSet presAssocID="{DAAAD639-E421-477C-9B94-1BBD4009BA59}" presName="parentLeftMargin" presStyleLbl="node1" presStyleIdx="5" presStyleCnt="7"/>
      <dgm:spPr/>
      <dgm:t>
        <a:bodyPr/>
        <a:lstStyle/>
        <a:p>
          <a:endParaRPr lang="en-GB"/>
        </a:p>
      </dgm:t>
    </dgm:pt>
    <dgm:pt modelId="{3A3AD125-986D-4447-9570-9980A42BB5BC}" type="pres">
      <dgm:prSet presAssocID="{DAAAD639-E421-477C-9B94-1BBD4009BA5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8D6CE0C-D3E5-43D5-BD16-A43BF31D628D}" type="pres">
      <dgm:prSet presAssocID="{DAAAD639-E421-477C-9B94-1BBD4009BA59}" presName="negativeSpace" presStyleCnt="0"/>
      <dgm:spPr/>
    </dgm:pt>
    <dgm:pt modelId="{D1499ECA-1DBD-42F3-9679-E0AD33C72947}" type="pres">
      <dgm:prSet presAssocID="{DAAAD639-E421-477C-9B94-1BBD4009BA59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ACA3343-2161-4D25-932E-6770486B8F94}" srcId="{0112D8EF-0D20-42A1-BE2D-33B2D6D403DB}" destId="{6D7948CE-40F7-4506-9138-4C58365E14CE}" srcOrd="0" destOrd="0" parTransId="{17452E36-D351-477E-A89D-026A8B138689}" sibTransId="{BD154841-4CC7-4BE7-AD59-4DF6057AE4A6}"/>
    <dgm:cxn modelId="{80D15672-5DA8-4AB3-8527-DF78931AF2F9}" type="presOf" srcId="{B67CBEDB-6BF3-462C-B69D-C0FAC8375A4C}" destId="{EDBA81E0-015E-4DDD-9B79-E1E296C5019D}" srcOrd="0" destOrd="0" presId="urn:microsoft.com/office/officeart/2005/8/layout/list1"/>
    <dgm:cxn modelId="{253C8FC3-3E83-468B-96C3-249647F890D7}" srcId="{0112D8EF-0D20-42A1-BE2D-33B2D6D403DB}" destId="{B67CBEDB-6BF3-462C-B69D-C0FAC8375A4C}" srcOrd="2" destOrd="0" parTransId="{55885E73-39A1-4C81-A450-7BF2A82D927D}" sibTransId="{798BC6C8-A0A2-4015-96BB-3D4ADC6F6618}"/>
    <dgm:cxn modelId="{C34E7692-7973-464B-B5D3-7D10943158AE}" type="presOf" srcId="{2DD46886-374F-4511-9F77-9147F5962B3C}" destId="{4B541097-2BC4-48E1-8B64-D1AE606647BD}" srcOrd="1" destOrd="0" presId="urn:microsoft.com/office/officeart/2005/8/layout/list1"/>
    <dgm:cxn modelId="{D07EDA85-A63F-4599-9F32-407BB6FE6912}" srcId="{0112D8EF-0D20-42A1-BE2D-33B2D6D403DB}" destId="{2DD46886-374F-4511-9F77-9147F5962B3C}" srcOrd="3" destOrd="0" parTransId="{47D45D3C-2FC7-48FC-A499-AE1A76B9E120}" sibTransId="{DA559928-3D06-4080-A945-B68F12AE881B}"/>
    <dgm:cxn modelId="{A29ECC72-CA19-47AB-9EA3-70C14A9E9C51}" type="presOf" srcId="{FE39BEDB-4075-4568-9540-CDDC5EFF6657}" destId="{2B19BD9D-E7F8-414B-BB34-F5F81D431EA7}" srcOrd="0" destOrd="0" presId="urn:microsoft.com/office/officeart/2005/8/layout/list1"/>
    <dgm:cxn modelId="{3C162466-C0CA-4C7A-8BC8-18519894C529}" srcId="{0112D8EF-0D20-42A1-BE2D-33B2D6D403DB}" destId="{6FB81CE6-464E-4C78-A86E-A8E9A15F944D}" srcOrd="5" destOrd="0" parTransId="{4CBAA81A-3D79-4A42-BAAF-BFDA518724E9}" sibTransId="{FDBACBF4-1E42-451D-9103-7B7BBA62DB97}"/>
    <dgm:cxn modelId="{474B85B0-0572-4C39-8B08-73264E4F9D95}" type="presOf" srcId="{DAAAD639-E421-477C-9B94-1BBD4009BA59}" destId="{3A3AD125-986D-4447-9570-9980A42BB5BC}" srcOrd="1" destOrd="0" presId="urn:microsoft.com/office/officeart/2005/8/layout/list1"/>
    <dgm:cxn modelId="{64F3B721-BE2F-433D-87EE-E4B1100B46F3}" type="presOf" srcId="{6D7948CE-40F7-4506-9138-4C58365E14CE}" destId="{C4812B0E-EDB6-47F4-B7BA-B01983CF51FC}" srcOrd="1" destOrd="0" presId="urn:microsoft.com/office/officeart/2005/8/layout/list1"/>
    <dgm:cxn modelId="{36AFB3F0-10AE-4533-A87B-F0F2882BB906}" type="presOf" srcId="{6FB81CE6-464E-4C78-A86E-A8E9A15F944D}" destId="{532DC650-DCF7-4332-8E76-B881B2C11CD7}" srcOrd="1" destOrd="0" presId="urn:microsoft.com/office/officeart/2005/8/layout/list1"/>
    <dgm:cxn modelId="{FB91D129-68B7-49A3-8575-3D05D68C0E66}" type="presOf" srcId="{39998D8B-1AB3-4C3E-8F75-24ADF615628F}" destId="{7C52FA30-CC0E-40AA-87CD-D3F283C6BB1A}" srcOrd="0" destOrd="0" presId="urn:microsoft.com/office/officeart/2005/8/layout/list1"/>
    <dgm:cxn modelId="{15EAAA62-9CDE-4293-ABF4-443324DA4775}" srcId="{0112D8EF-0D20-42A1-BE2D-33B2D6D403DB}" destId="{39998D8B-1AB3-4C3E-8F75-24ADF615628F}" srcOrd="1" destOrd="0" parTransId="{801DBA0E-7DB9-4ADF-856E-5CC8CFA59FB6}" sibTransId="{92938DC9-7DE4-4571-9456-C53739A78D50}"/>
    <dgm:cxn modelId="{61901799-4EC4-4BF2-A122-E9A5165696BE}" type="presOf" srcId="{FE39BEDB-4075-4568-9540-CDDC5EFF6657}" destId="{94BE29A2-71A8-41DF-B995-07954314F51D}" srcOrd="1" destOrd="0" presId="urn:microsoft.com/office/officeart/2005/8/layout/list1"/>
    <dgm:cxn modelId="{F3C6F59D-FB58-4425-9664-2D808CBEDDD2}" type="presOf" srcId="{DAAAD639-E421-477C-9B94-1BBD4009BA59}" destId="{F67604D3-11B5-4EE9-A766-1CAE04ACD0BD}" srcOrd="0" destOrd="0" presId="urn:microsoft.com/office/officeart/2005/8/layout/list1"/>
    <dgm:cxn modelId="{02527951-4C37-42F7-9FCA-EF648582891F}" srcId="{0112D8EF-0D20-42A1-BE2D-33B2D6D403DB}" destId="{DAAAD639-E421-477C-9B94-1BBD4009BA59}" srcOrd="6" destOrd="0" parTransId="{6FE6AC83-0618-4CEC-86CC-8DEA56533578}" sibTransId="{FA8C694A-B09B-4717-971F-BC61517BB953}"/>
    <dgm:cxn modelId="{1B4204EB-2793-4090-A009-1B0E219755FC}" type="presOf" srcId="{0112D8EF-0D20-42A1-BE2D-33B2D6D403DB}" destId="{4CBF55CB-94A7-4A1F-A9A5-90AD9F2BB3E9}" srcOrd="0" destOrd="0" presId="urn:microsoft.com/office/officeart/2005/8/layout/list1"/>
    <dgm:cxn modelId="{F01F316D-562D-4B94-8DBA-0CC118FF50C5}" srcId="{0112D8EF-0D20-42A1-BE2D-33B2D6D403DB}" destId="{FE39BEDB-4075-4568-9540-CDDC5EFF6657}" srcOrd="4" destOrd="0" parTransId="{2E1F9FDF-AB46-4634-A28C-D6C94E9A67C1}" sibTransId="{22C2CE19-11E9-47D4-BAF0-2DFBFE92F370}"/>
    <dgm:cxn modelId="{A44934D9-9A33-4CA1-961D-9A972D87D2A1}" type="presOf" srcId="{39998D8B-1AB3-4C3E-8F75-24ADF615628F}" destId="{A0DAF1FA-EDBE-4A6D-BEB4-834CEBEA2C92}" srcOrd="1" destOrd="0" presId="urn:microsoft.com/office/officeart/2005/8/layout/list1"/>
    <dgm:cxn modelId="{B9EEC3F6-205D-4F19-B02A-15C1CC59962D}" type="presOf" srcId="{6FB81CE6-464E-4C78-A86E-A8E9A15F944D}" destId="{36BA081B-526A-4D45-B13C-3CCC777166A9}" srcOrd="0" destOrd="0" presId="urn:microsoft.com/office/officeart/2005/8/layout/list1"/>
    <dgm:cxn modelId="{40B5DCB7-1CD3-4B29-953D-6D4A992A941B}" type="presOf" srcId="{2DD46886-374F-4511-9F77-9147F5962B3C}" destId="{4112C620-8CED-4828-BE39-DB95FA77589E}" srcOrd="0" destOrd="0" presId="urn:microsoft.com/office/officeart/2005/8/layout/list1"/>
    <dgm:cxn modelId="{43B9C429-44D4-40B2-957C-4995E4B3470F}" type="presOf" srcId="{B67CBEDB-6BF3-462C-B69D-C0FAC8375A4C}" destId="{D03EE1DD-0F47-46E0-B01A-151477B097C9}" srcOrd="1" destOrd="0" presId="urn:microsoft.com/office/officeart/2005/8/layout/list1"/>
    <dgm:cxn modelId="{F92E733E-2D9D-426E-9F35-29A49932D753}" type="presOf" srcId="{6D7948CE-40F7-4506-9138-4C58365E14CE}" destId="{19CBB673-97B4-4590-AA93-9F379132535F}" srcOrd="0" destOrd="0" presId="urn:microsoft.com/office/officeart/2005/8/layout/list1"/>
    <dgm:cxn modelId="{E1391888-3D67-43DE-A6D5-950247D2677C}" type="presParOf" srcId="{4CBF55CB-94A7-4A1F-A9A5-90AD9F2BB3E9}" destId="{626F2532-02B5-4EB2-B64A-54422997CD6B}" srcOrd="0" destOrd="0" presId="urn:microsoft.com/office/officeart/2005/8/layout/list1"/>
    <dgm:cxn modelId="{5027A72F-8122-4955-BD05-59264511DCFA}" type="presParOf" srcId="{626F2532-02B5-4EB2-B64A-54422997CD6B}" destId="{19CBB673-97B4-4590-AA93-9F379132535F}" srcOrd="0" destOrd="0" presId="urn:microsoft.com/office/officeart/2005/8/layout/list1"/>
    <dgm:cxn modelId="{3D567E1F-114C-4338-82FB-B5D9C2B7912E}" type="presParOf" srcId="{626F2532-02B5-4EB2-B64A-54422997CD6B}" destId="{C4812B0E-EDB6-47F4-B7BA-B01983CF51FC}" srcOrd="1" destOrd="0" presId="urn:microsoft.com/office/officeart/2005/8/layout/list1"/>
    <dgm:cxn modelId="{2A751BA4-6D8D-48DD-AFA2-56D6B6CB4436}" type="presParOf" srcId="{4CBF55CB-94A7-4A1F-A9A5-90AD9F2BB3E9}" destId="{EEF206A2-C1E1-496E-ABDA-422F3B4F2B33}" srcOrd="1" destOrd="0" presId="urn:microsoft.com/office/officeart/2005/8/layout/list1"/>
    <dgm:cxn modelId="{1151D35B-8DF1-4053-8FFD-1AABDBA85D6D}" type="presParOf" srcId="{4CBF55CB-94A7-4A1F-A9A5-90AD9F2BB3E9}" destId="{AF91C6F2-0367-4E0A-9AEB-2D2DE46265AE}" srcOrd="2" destOrd="0" presId="urn:microsoft.com/office/officeart/2005/8/layout/list1"/>
    <dgm:cxn modelId="{2ADD3082-564A-4A71-A91E-4502FE400240}" type="presParOf" srcId="{4CBF55CB-94A7-4A1F-A9A5-90AD9F2BB3E9}" destId="{4C2AEC67-06FC-4B3D-BBB7-87B5224A415A}" srcOrd="3" destOrd="0" presId="urn:microsoft.com/office/officeart/2005/8/layout/list1"/>
    <dgm:cxn modelId="{57422298-153F-41C4-94EC-8BD465F15146}" type="presParOf" srcId="{4CBF55CB-94A7-4A1F-A9A5-90AD9F2BB3E9}" destId="{9CFD5D42-249C-43D0-8E21-B952244FBCDF}" srcOrd="4" destOrd="0" presId="urn:microsoft.com/office/officeart/2005/8/layout/list1"/>
    <dgm:cxn modelId="{5B9601D1-DAD7-4FCA-8C4A-EB4B85D94D36}" type="presParOf" srcId="{9CFD5D42-249C-43D0-8E21-B952244FBCDF}" destId="{7C52FA30-CC0E-40AA-87CD-D3F283C6BB1A}" srcOrd="0" destOrd="0" presId="urn:microsoft.com/office/officeart/2005/8/layout/list1"/>
    <dgm:cxn modelId="{7BBFD0D1-A6B0-4C79-BEEF-2C9A6A2DB968}" type="presParOf" srcId="{9CFD5D42-249C-43D0-8E21-B952244FBCDF}" destId="{A0DAF1FA-EDBE-4A6D-BEB4-834CEBEA2C92}" srcOrd="1" destOrd="0" presId="urn:microsoft.com/office/officeart/2005/8/layout/list1"/>
    <dgm:cxn modelId="{6EF36FD2-24B8-4AA3-9944-F938CD48C4EF}" type="presParOf" srcId="{4CBF55CB-94A7-4A1F-A9A5-90AD9F2BB3E9}" destId="{D97A92C9-E51F-4384-9C9E-C2CB97A9DA26}" srcOrd="5" destOrd="0" presId="urn:microsoft.com/office/officeart/2005/8/layout/list1"/>
    <dgm:cxn modelId="{2AF01819-B1A7-4355-97A8-831125E27D7E}" type="presParOf" srcId="{4CBF55CB-94A7-4A1F-A9A5-90AD9F2BB3E9}" destId="{E5F8B31A-FDD0-4624-BB6B-8A804961E6BE}" srcOrd="6" destOrd="0" presId="urn:microsoft.com/office/officeart/2005/8/layout/list1"/>
    <dgm:cxn modelId="{7005EAE2-2F9E-4A0F-8F68-4712C20EB91A}" type="presParOf" srcId="{4CBF55CB-94A7-4A1F-A9A5-90AD9F2BB3E9}" destId="{7AC4F5D5-7EB5-4E70-9F40-1726526CBB51}" srcOrd="7" destOrd="0" presId="urn:microsoft.com/office/officeart/2005/8/layout/list1"/>
    <dgm:cxn modelId="{BD587576-1B7D-48CA-AD07-CA70B4F6B266}" type="presParOf" srcId="{4CBF55CB-94A7-4A1F-A9A5-90AD9F2BB3E9}" destId="{FF3ACDAD-54B5-4135-820C-0E7419A04947}" srcOrd="8" destOrd="0" presId="urn:microsoft.com/office/officeart/2005/8/layout/list1"/>
    <dgm:cxn modelId="{A7452821-A20E-4ECA-923F-85A057A7A3C8}" type="presParOf" srcId="{FF3ACDAD-54B5-4135-820C-0E7419A04947}" destId="{EDBA81E0-015E-4DDD-9B79-E1E296C5019D}" srcOrd="0" destOrd="0" presId="urn:microsoft.com/office/officeart/2005/8/layout/list1"/>
    <dgm:cxn modelId="{035D9D0E-9101-4D4E-B67C-CDD1B7AB0B51}" type="presParOf" srcId="{FF3ACDAD-54B5-4135-820C-0E7419A04947}" destId="{D03EE1DD-0F47-46E0-B01A-151477B097C9}" srcOrd="1" destOrd="0" presId="urn:microsoft.com/office/officeart/2005/8/layout/list1"/>
    <dgm:cxn modelId="{59111799-D7C7-4688-9BAE-DE89CFE3FBB9}" type="presParOf" srcId="{4CBF55CB-94A7-4A1F-A9A5-90AD9F2BB3E9}" destId="{5E5862E8-857D-4362-ADE2-E68FE6751D07}" srcOrd="9" destOrd="0" presId="urn:microsoft.com/office/officeart/2005/8/layout/list1"/>
    <dgm:cxn modelId="{0092A8B3-E93E-451A-B520-BA8F78B8DB89}" type="presParOf" srcId="{4CBF55CB-94A7-4A1F-A9A5-90AD9F2BB3E9}" destId="{7C40D534-9576-475A-9690-FC6CF5B02D6A}" srcOrd="10" destOrd="0" presId="urn:microsoft.com/office/officeart/2005/8/layout/list1"/>
    <dgm:cxn modelId="{911F4720-A116-477B-B483-304C36518FBF}" type="presParOf" srcId="{4CBF55CB-94A7-4A1F-A9A5-90AD9F2BB3E9}" destId="{D9752742-6EB2-4480-8520-A3113A817A1C}" srcOrd="11" destOrd="0" presId="urn:microsoft.com/office/officeart/2005/8/layout/list1"/>
    <dgm:cxn modelId="{5A69804D-A6ED-46F9-A080-50F3C6EB414A}" type="presParOf" srcId="{4CBF55CB-94A7-4A1F-A9A5-90AD9F2BB3E9}" destId="{CF350544-308E-4E72-9193-08C331B9ED50}" srcOrd="12" destOrd="0" presId="urn:microsoft.com/office/officeart/2005/8/layout/list1"/>
    <dgm:cxn modelId="{77CCA885-4CD4-4C18-9C30-673A38AA38B6}" type="presParOf" srcId="{CF350544-308E-4E72-9193-08C331B9ED50}" destId="{4112C620-8CED-4828-BE39-DB95FA77589E}" srcOrd="0" destOrd="0" presId="urn:microsoft.com/office/officeart/2005/8/layout/list1"/>
    <dgm:cxn modelId="{819216E2-2B8D-4437-9E4B-2E2463E5CCC5}" type="presParOf" srcId="{CF350544-308E-4E72-9193-08C331B9ED50}" destId="{4B541097-2BC4-48E1-8B64-D1AE606647BD}" srcOrd="1" destOrd="0" presId="urn:microsoft.com/office/officeart/2005/8/layout/list1"/>
    <dgm:cxn modelId="{F2CD804D-DBB3-45A9-9D21-A46C3B336523}" type="presParOf" srcId="{4CBF55CB-94A7-4A1F-A9A5-90AD9F2BB3E9}" destId="{93962975-15EA-46C2-8807-09844FB2A031}" srcOrd="13" destOrd="0" presId="urn:microsoft.com/office/officeart/2005/8/layout/list1"/>
    <dgm:cxn modelId="{7BDAEF08-60AE-48D4-BAC9-01F143403DDF}" type="presParOf" srcId="{4CBF55CB-94A7-4A1F-A9A5-90AD9F2BB3E9}" destId="{02D870F2-6024-42A2-B4BE-1FFC7CE131E6}" srcOrd="14" destOrd="0" presId="urn:microsoft.com/office/officeart/2005/8/layout/list1"/>
    <dgm:cxn modelId="{09D7646F-1E55-407A-9540-3662FB2C3A12}" type="presParOf" srcId="{4CBF55CB-94A7-4A1F-A9A5-90AD9F2BB3E9}" destId="{B67D3AF1-0309-4C49-B54C-E75819A75860}" srcOrd="15" destOrd="0" presId="urn:microsoft.com/office/officeart/2005/8/layout/list1"/>
    <dgm:cxn modelId="{67A8FFE4-699B-4F3B-9166-DA1D0980687C}" type="presParOf" srcId="{4CBF55CB-94A7-4A1F-A9A5-90AD9F2BB3E9}" destId="{3E25AC1A-0D21-4757-ADA6-43BD633754CB}" srcOrd="16" destOrd="0" presId="urn:microsoft.com/office/officeart/2005/8/layout/list1"/>
    <dgm:cxn modelId="{DBCF9B9D-32A0-4A47-BD56-D2E2FC6F4EA4}" type="presParOf" srcId="{3E25AC1A-0D21-4757-ADA6-43BD633754CB}" destId="{2B19BD9D-E7F8-414B-BB34-F5F81D431EA7}" srcOrd="0" destOrd="0" presId="urn:microsoft.com/office/officeart/2005/8/layout/list1"/>
    <dgm:cxn modelId="{92D7E3C8-E8BC-49D6-AA9B-C7678F1BAE12}" type="presParOf" srcId="{3E25AC1A-0D21-4757-ADA6-43BD633754CB}" destId="{94BE29A2-71A8-41DF-B995-07954314F51D}" srcOrd="1" destOrd="0" presId="urn:microsoft.com/office/officeart/2005/8/layout/list1"/>
    <dgm:cxn modelId="{7B5394BE-75A9-4A67-8A0D-7504886E69F6}" type="presParOf" srcId="{4CBF55CB-94A7-4A1F-A9A5-90AD9F2BB3E9}" destId="{206AD0FC-BBAC-4058-97EC-153609DC25A8}" srcOrd="17" destOrd="0" presId="urn:microsoft.com/office/officeart/2005/8/layout/list1"/>
    <dgm:cxn modelId="{A5733783-6D97-4F69-825A-1D78C24E4486}" type="presParOf" srcId="{4CBF55CB-94A7-4A1F-A9A5-90AD9F2BB3E9}" destId="{24C5165A-F1C0-4830-A9C6-5098211748BB}" srcOrd="18" destOrd="0" presId="urn:microsoft.com/office/officeart/2005/8/layout/list1"/>
    <dgm:cxn modelId="{02DDAD08-27D5-470F-9852-B47BD68BBD9F}" type="presParOf" srcId="{4CBF55CB-94A7-4A1F-A9A5-90AD9F2BB3E9}" destId="{E97BA1E0-A509-4B3C-8B5C-50428C53A456}" srcOrd="19" destOrd="0" presId="urn:microsoft.com/office/officeart/2005/8/layout/list1"/>
    <dgm:cxn modelId="{1A9979F8-E793-44C7-BF9E-A54EC93E69EA}" type="presParOf" srcId="{4CBF55CB-94A7-4A1F-A9A5-90AD9F2BB3E9}" destId="{B5BDD9D4-F957-40C5-A593-46E268AB3B23}" srcOrd="20" destOrd="0" presId="urn:microsoft.com/office/officeart/2005/8/layout/list1"/>
    <dgm:cxn modelId="{4C0D450E-A842-45DB-A929-3078FD527FD5}" type="presParOf" srcId="{B5BDD9D4-F957-40C5-A593-46E268AB3B23}" destId="{36BA081B-526A-4D45-B13C-3CCC777166A9}" srcOrd="0" destOrd="0" presId="urn:microsoft.com/office/officeart/2005/8/layout/list1"/>
    <dgm:cxn modelId="{5B726FB1-C71D-4884-BA06-248A3433CC1C}" type="presParOf" srcId="{B5BDD9D4-F957-40C5-A593-46E268AB3B23}" destId="{532DC650-DCF7-4332-8E76-B881B2C11CD7}" srcOrd="1" destOrd="0" presId="urn:microsoft.com/office/officeart/2005/8/layout/list1"/>
    <dgm:cxn modelId="{1DFC52E5-478C-4D15-B272-D12861B949F0}" type="presParOf" srcId="{4CBF55CB-94A7-4A1F-A9A5-90AD9F2BB3E9}" destId="{35E63591-703D-4F01-9900-E45270B71499}" srcOrd="21" destOrd="0" presId="urn:microsoft.com/office/officeart/2005/8/layout/list1"/>
    <dgm:cxn modelId="{6C824D99-6900-4EA3-A5E6-A03318EAC9EE}" type="presParOf" srcId="{4CBF55CB-94A7-4A1F-A9A5-90AD9F2BB3E9}" destId="{03FA5C54-F46D-4D19-9714-E6C653635E07}" srcOrd="22" destOrd="0" presId="urn:microsoft.com/office/officeart/2005/8/layout/list1"/>
    <dgm:cxn modelId="{4AB80F56-8E3D-41E3-BE02-E8249B2BD2ED}" type="presParOf" srcId="{4CBF55CB-94A7-4A1F-A9A5-90AD9F2BB3E9}" destId="{70D54981-81E3-4E10-98E7-71E7D8AABD66}" srcOrd="23" destOrd="0" presId="urn:microsoft.com/office/officeart/2005/8/layout/list1"/>
    <dgm:cxn modelId="{06218901-E509-4EDE-849F-5F67CF387295}" type="presParOf" srcId="{4CBF55CB-94A7-4A1F-A9A5-90AD9F2BB3E9}" destId="{342561AD-FFA5-4222-B70F-E0EB376E14D4}" srcOrd="24" destOrd="0" presId="urn:microsoft.com/office/officeart/2005/8/layout/list1"/>
    <dgm:cxn modelId="{631554C8-3A69-40B8-8AE5-E7CB016ADFF4}" type="presParOf" srcId="{342561AD-FFA5-4222-B70F-E0EB376E14D4}" destId="{F67604D3-11B5-4EE9-A766-1CAE04ACD0BD}" srcOrd="0" destOrd="0" presId="urn:microsoft.com/office/officeart/2005/8/layout/list1"/>
    <dgm:cxn modelId="{722F9A42-DD95-45BC-B4C0-8C244CFF25DC}" type="presParOf" srcId="{342561AD-FFA5-4222-B70F-E0EB376E14D4}" destId="{3A3AD125-986D-4447-9570-9980A42BB5BC}" srcOrd="1" destOrd="0" presId="urn:microsoft.com/office/officeart/2005/8/layout/list1"/>
    <dgm:cxn modelId="{233F0F1E-61B6-4C2A-82C4-2A35D8601945}" type="presParOf" srcId="{4CBF55CB-94A7-4A1F-A9A5-90AD9F2BB3E9}" destId="{58D6CE0C-D3E5-43D5-BD16-A43BF31D628D}" srcOrd="25" destOrd="0" presId="urn:microsoft.com/office/officeart/2005/8/layout/list1"/>
    <dgm:cxn modelId="{E42BEF32-E5CC-4922-8FE4-9CAB81508C93}" type="presParOf" srcId="{4CBF55CB-94A7-4A1F-A9A5-90AD9F2BB3E9}" destId="{D1499ECA-1DBD-42F3-9679-E0AD33C7294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91199F8-9029-4B8B-B25A-8DE5408F8B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1FD1727-5BCA-4F01-B3FD-CB8ABF4C1A10}">
      <dgm:prSet phldrT="[Texto]"/>
      <dgm:spPr/>
      <dgm:t>
        <a:bodyPr/>
        <a:lstStyle/>
        <a:p>
          <a:r>
            <a:rPr lang="es-AR" dirty="0" smtClean="0"/>
            <a:t>Reconversión a términos breves y precisos pieza de información relevante</a:t>
          </a:r>
          <a:endParaRPr lang="es-AR" dirty="0"/>
        </a:p>
      </dgm:t>
    </dgm:pt>
    <dgm:pt modelId="{AEA14734-03E0-4604-91E5-E98D8191FC85}" type="parTrans" cxnId="{16F6D060-5AA8-4260-8E2C-5A6D36D08615}">
      <dgm:prSet/>
      <dgm:spPr/>
      <dgm:t>
        <a:bodyPr/>
        <a:lstStyle/>
        <a:p>
          <a:endParaRPr lang="es-AR"/>
        </a:p>
      </dgm:t>
    </dgm:pt>
    <dgm:pt modelId="{84D86BEA-4459-4E67-A4F6-1BB06036FFE6}" type="sibTrans" cxnId="{16F6D060-5AA8-4260-8E2C-5A6D36D08615}">
      <dgm:prSet/>
      <dgm:spPr/>
      <dgm:t>
        <a:bodyPr/>
        <a:lstStyle/>
        <a:p>
          <a:endParaRPr lang="es-AR"/>
        </a:p>
      </dgm:t>
    </dgm:pt>
    <dgm:pt modelId="{2F277230-EF5B-4816-AFE4-B2D219A87CA3}">
      <dgm:prSet/>
      <dgm:spPr/>
      <dgm:t>
        <a:bodyPr/>
        <a:lstStyle/>
        <a:p>
          <a:r>
            <a:rPr lang="es-AR" dirty="0" smtClean="0"/>
            <a:t>Instrumento para el análisis en la IC y la tesis</a:t>
          </a:r>
          <a:endParaRPr lang="es-AR" dirty="0"/>
        </a:p>
      </dgm:t>
    </dgm:pt>
    <dgm:pt modelId="{FAF18A77-43F7-4A1F-83E0-1AF678BFF4CF}" type="parTrans" cxnId="{8B258CB3-3A4D-45B9-9CBB-7190E38EDD5B}">
      <dgm:prSet/>
      <dgm:spPr/>
      <dgm:t>
        <a:bodyPr/>
        <a:lstStyle/>
        <a:p>
          <a:endParaRPr lang="es-AR"/>
        </a:p>
      </dgm:t>
    </dgm:pt>
    <dgm:pt modelId="{22F44D73-3540-4243-B812-502690C992A0}" type="sibTrans" cxnId="{8B258CB3-3A4D-45B9-9CBB-7190E38EDD5B}">
      <dgm:prSet/>
      <dgm:spPr/>
      <dgm:t>
        <a:bodyPr/>
        <a:lstStyle/>
        <a:p>
          <a:endParaRPr lang="es-AR"/>
        </a:p>
      </dgm:t>
    </dgm:pt>
    <dgm:pt modelId="{E1E402AB-A7CB-4377-926F-F09B719E921B}">
      <dgm:prSet/>
      <dgm:spPr/>
      <dgm:t>
        <a:bodyPr/>
        <a:lstStyle/>
        <a:p>
          <a:r>
            <a:rPr lang="es-AR" dirty="0" smtClean="0"/>
            <a:t>Bibliográficas</a:t>
          </a:r>
          <a:endParaRPr lang="es-AR" dirty="0"/>
        </a:p>
      </dgm:t>
    </dgm:pt>
    <dgm:pt modelId="{8C0D9E3A-6B17-49E8-BEA5-20F1B1C2BE03}" type="parTrans" cxnId="{72765F63-9620-457E-A0B4-337D6C37BDDC}">
      <dgm:prSet/>
      <dgm:spPr/>
      <dgm:t>
        <a:bodyPr/>
        <a:lstStyle/>
        <a:p>
          <a:endParaRPr lang="es-AR"/>
        </a:p>
      </dgm:t>
    </dgm:pt>
    <dgm:pt modelId="{19D94511-9122-47A3-8293-2EC8D6E03B8D}" type="sibTrans" cxnId="{72765F63-9620-457E-A0B4-337D6C37BDDC}">
      <dgm:prSet/>
      <dgm:spPr/>
      <dgm:t>
        <a:bodyPr/>
        <a:lstStyle/>
        <a:p>
          <a:endParaRPr lang="es-AR"/>
        </a:p>
      </dgm:t>
    </dgm:pt>
    <dgm:pt modelId="{0901958F-6841-4B38-AE79-C64EA852A448}">
      <dgm:prSet/>
      <dgm:spPr/>
      <dgm:t>
        <a:bodyPr/>
        <a:lstStyle/>
        <a:p>
          <a:r>
            <a:rPr lang="es-AR" dirty="0" smtClean="0"/>
            <a:t>Analizan la información registrada</a:t>
          </a:r>
          <a:endParaRPr lang="es-AR" dirty="0"/>
        </a:p>
      </dgm:t>
    </dgm:pt>
    <dgm:pt modelId="{DF31C7B7-00A7-4D12-89AA-2319BFC52997}" type="parTrans" cxnId="{9CD4A11F-D1CA-4659-83A7-A59B109E9908}">
      <dgm:prSet/>
      <dgm:spPr/>
      <dgm:t>
        <a:bodyPr/>
        <a:lstStyle/>
        <a:p>
          <a:endParaRPr lang="es-AR"/>
        </a:p>
      </dgm:t>
    </dgm:pt>
    <dgm:pt modelId="{26505825-A70E-45F7-9FAE-C03332E123FB}" type="sibTrans" cxnId="{9CD4A11F-D1CA-4659-83A7-A59B109E9908}">
      <dgm:prSet/>
      <dgm:spPr/>
      <dgm:t>
        <a:bodyPr/>
        <a:lstStyle/>
        <a:p>
          <a:endParaRPr lang="es-AR"/>
        </a:p>
      </dgm:t>
    </dgm:pt>
    <dgm:pt modelId="{1D02CA18-541A-4110-96C9-3806BD51FAA1}">
      <dgm:prSet phldrT="[Texto]"/>
      <dgm:spPr/>
      <dgm:t>
        <a:bodyPr/>
        <a:lstStyle/>
        <a:p>
          <a:r>
            <a:rPr lang="es-AR" dirty="0" smtClean="0"/>
            <a:t>Se inserta en un sistema ordenado</a:t>
          </a:r>
          <a:endParaRPr lang="es-AR" dirty="0"/>
        </a:p>
      </dgm:t>
    </dgm:pt>
    <dgm:pt modelId="{8DB0C757-38BF-4EB3-A5E7-4A67C5780412}" type="parTrans" cxnId="{B3D53470-F73C-4F99-B61F-FD544E3A94F8}">
      <dgm:prSet/>
      <dgm:spPr/>
      <dgm:t>
        <a:bodyPr/>
        <a:lstStyle/>
        <a:p>
          <a:endParaRPr lang="es-AR"/>
        </a:p>
      </dgm:t>
    </dgm:pt>
    <dgm:pt modelId="{10E4217D-E624-4F8D-AEB4-2D6709A934BB}" type="sibTrans" cxnId="{B3D53470-F73C-4F99-B61F-FD544E3A94F8}">
      <dgm:prSet/>
      <dgm:spPr/>
      <dgm:t>
        <a:bodyPr/>
        <a:lstStyle/>
        <a:p>
          <a:endParaRPr lang="es-AR"/>
        </a:p>
      </dgm:t>
    </dgm:pt>
    <dgm:pt modelId="{91BC34B2-1C3B-4515-A0C6-6E1C0B5A4DC7}">
      <dgm:prSet/>
      <dgm:spPr/>
      <dgm:t>
        <a:bodyPr/>
        <a:lstStyle/>
        <a:p>
          <a:r>
            <a:rPr lang="es-AR" dirty="0" smtClean="0"/>
            <a:t>Índices de la investigación y de la tesis</a:t>
          </a:r>
          <a:endParaRPr lang="es-AR" dirty="0"/>
        </a:p>
      </dgm:t>
    </dgm:pt>
    <dgm:pt modelId="{2ECC6753-C97F-49C4-80D1-C1C76B393BF8}" type="parTrans" cxnId="{1536B1FC-59E9-4844-8147-9AEB360EA312}">
      <dgm:prSet/>
      <dgm:spPr/>
      <dgm:t>
        <a:bodyPr/>
        <a:lstStyle/>
        <a:p>
          <a:endParaRPr lang="es-AR"/>
        </a:p>
      </dgm:t>
    </dgm:pt>
    <dgm:pt modelId="{6E115921-6C8D-484F-9152-C5C0B6ABA1B3}" type="sibTrans" cxnId="{1536B1FC-59E9-4844-8147-9AEB360EA312}">
      <dgm:prSet/>
      <dgm:spPr/>
      <dgm:t>
        <a:bodyPr/>
        <a:lstStyle/>
        <a:p>
          <a:endParaRPr lang="es-AR"/>
        </a:p>
      </dgm:t>
    </dgm:pt>
    <dgm:pt modelId="{D058E04E-2556-4FC8-9D7F-1BB7EEFFED88}" type="pres">
      <dgm:prSet presAssocID="{F91199F8-9029-4B8B-B25A-8DE5408F8B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DB65300-18EE-429C-861F-F90E960834B0}" type="pres">
      <dgm:prSet presAssocID="{41FD1727-5BCA-4F01-B3FD-CB8ABF4C1A1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04E4F29-9ADF-45CD-A86F-F3B7A0B35AA6}" type="pres">
      <dgm:prSet presAssocID="{84D86BEA-4459-4E67-A4F6-1BB06036FFE6}" presName="spacer" presStyleCnt="0"/>
      <dgm:spPr/>
    </dgm:pt>
    <dgm:pt modelId="{6E21C4E1-08AE-485D-AF40-3910ADB84171}" type="pres">
      <dgm:prSet presAssocID="{1D02CA18-541A-4110-96C9-3806BD51FAA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CD628EE-FF11-403C-AB15-DA33C8A07168}" type="pres">
      <dgm:prSet presAssocID="{10E4217D-E624-4F8D-AEB4-2D6709A934BB}" presName="spacer" presStyleCnt="0"/>
      <dgm:spPr/>
    </dgm:pt>
    <dgm:pt modelId="{6C675F5C-6B19-406A-B38F-40667D796091}" type="pres">
      <dgm:prSet presAssocID="{2F277230-EF5B-4816-AFE4-B2D219A87CA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3D05FCE-5579-4CD9-8D93-B0FD750DDF00}" type="pres">
      <dgm:prSet presAssocID="{22F44D73-3540-4243-B812-502690C992A0}" presName="spacer" presStyleCnt="0"/>
      <dgm:spPr/>
    </dgm:pt>
    <dgm:pt modelId="{87D40D55-CE83-4640-B4A3-EF8B89581D2F}" type="pres">
      <dgm:prSet presAssocID="{E1E402AB-A7CB-4377-926F-F09B719E921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D517DD-A48F-41EE-A0D7-2B4E0BAD9E13}" type="pres">
      <dgm:prSet presAssocID="{19D94511-9122-47A3-8293-2EC8D6E03B8D}" presName="spacer" presStyleCnt="0"/>
      <dgm:spPr/>
    </dgm:pt>
    <dgm:pt modelId="{63E350E8-1C75-4D6F-AFC2-071ED33A5362}" type="pres">
      <dgm:prSet presAssocID="{91BC34B2-1C3B-4515-A0C6-6E1C0B5A4DC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B0C14D0-1726-430F-B607-7AF4923BCEAD}" type="pres">
      <dgm:prSet presAssocID="{6E115921-6C8D-484F-9152-C5C0B6ABA1B3}" presName="spacer" presStyleCnt="0"/>
      <dgm:spPr/>
    </dgm:pt>
    <dgm:pt modelId="{9233F0C7-1CA4-43FF-BA54-AE82A14A8D56}" type="pres">
      <dgm:prSet presAssocID="{0901958F-6841-4B38-AE79-C64EA852A44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536B1FC-59E9-4844-8147-9AEB360EA312}" srcId="{F91199F8-9029-4B8B-B25A-8DE5408F8BF4}" destId="{91BC34B2-1C3B-4515-A0C6-6E1C0B5A4DC7}" srcOrd="4" destOrd="0" parTransId="{2ECC6753-C97F-49C4-80D1-C1C76B393BF8}" sibTransId="{6E115921-6C8D-484F-9152-C5C0B6ABA1B3}"/>
    <dgm:cxn modelId="{72765F63-9620-457E-A0B4-337D6C37BDDC}" srcId="{F91199F8-9029-4B8B-B25A-8DE5408F8BF4}" destId="{E1E402AB-A7CB-4377-926F-F09B719E921B}" srcOrd="3" destOrd="0" parTransId="{8C0D9E3A-6B17-49E8-BEA5-20F1B1C2BE03}" sibTransId="{19D94511-9122-47A3-8293-2EC8D6E03B8D}"/>
    <dgm:cxn modelId="{01628CBC-6778-45E1-A26E-EC3AE2CA80E3}" type="presOf" srcId="{2F277230-EF5B-4816-AFE4-B2D219A87CA3}" destId="{6C675F5C-6B19-406A-B38F-40667D796091}" srcOrd="0" destOrd="0" presId="urn:microsoft.com/office/officeart/2005/8/layout/vList2"/>
    <dgm:cxn modelId="{CF95EED5-5B7A-4DE8-B57E-463149E4FCDA}" type="presOf" srcId="{0901958F-6841-4B38-AE79-C64EA852A448}" destId="{9233F0C7-1CA4-43FF-BA54-AE82A14A8D56}" srcOrd="0" destOrd="0" presId="urn:microsoft.com/office/officeart/2005/8/layout/vList2"/>
    <dgm:cxn modelId="{FFEF6607-1201-446C-BB74-FBF33AE8E1B5}" type="presOf" srcId="{41FD1727-5BCA-4F01-B3FD-CB8ABF4C1A10}" destId="{5DB65300-18EE-429C-861F-F90E960834B0}" srcOrd="0" destOrd="0" presId="urn:microsoft.com/office/officeart/2005/8/layout/vList2"/>
    <dgm:cxn modelId="{9CD4A11F-D1CA-4659-83A7-A59B109E9908}" srcId="{F91199F8-9029-4B8B-B25A-8DE5408F8BF4}" destId="{0901958F-6841-4B38-AE79-C64EA852A448}" srcOrd="5" destOrd="0" parTransId="{DF31C7B7-00A7-4D12-89AA-2319BFC52997}" sibTransId="{26505825-A70E-45F7-9FAE-C03332E123FB}"/>
    <dgm:cxn modelId="{7329ABDA-7216-48F3-91EC-AF6A991A8606}" type="presOf" srcId="{E1E402AB-A7CB-4377-926F-F09B719E921B}" destId="{87D40D55-CE83-4640-B4A3-EF8B89581D2F}" srcOrd="0" destOrd="0" presId="urn:microsoft.com/office/officeart/2005/8/layout/vList2"/>
    <dgm:cxn modelId="{16F6D060-5AA8-4260-8E2C-5A6D36D08615}" srcId="{F91199F8-9029-4B8B-B25A-8DE5408F8BF4}" destId="{41FD1727-5BCA-4F01-B3FD-CB8ABF4C1A10}" srcOrd="0" destOrd="0" parTransId="{AEA14734-03E0-4604-91E5-E98D8191FC85}" sibTransId="{84D86BEA-4459-4E67-A4F6-1BB06036FFE6}"/>
    <dgm:cxn modelId="{E34DDE1E-C12E-49DA-8149-B660147641B6}" type="presOf" srcId="{1D02CA18-541A-4110-96C9-3806BD51FAA1}" destId="{6E21C4E1-08AE-485D-AF40-3910ADB84171}" srcOrd="0" destOrd="0" presId="urn:microsoft.com/office/officeart/2005/8/layout/vList2"/>
    <dgm:cxn modelId="{F422F31D-00D7-4FD0-A885-FC6E269EE399}" type="presOf" srcId="{F91199F8-9029-4B8B-B25A-8DE5408F8BF4}" destId="{D058E04E-2556-4FC8-9D7F-1BB7EEFFED88}" srcOrd="0" destOrd="0" presId="urn:microsoft.com/office/officeart/2005/8/layout/vList2"/>
    <dgm:cxn modelId="{6449935C-4426-46F6-814E-11B146B092E7}" type="presOf" srcId="{91BC34B2-1C3B-4515-A0C6-6E1C0B5A4DC7}" destId="{63E350E8-1C75-4D6F-AFC2-071ED33A5362}" srcOrd="0" destOrd="0" presId="urn:microsoft.com/office/officeart/2005/8/layout/vList2"/>
    <dgm:cxn modelId="{8B258CB3-3A4D-45B9-9CBB-7190E38EDD5B}" srcId="{F91199F8-9029-4B8B-B25A-8DE5408F8BF4}" destId="{2F277230-EF5B-4816-AFE4-B2D219A87CA3}" srcOrd="2" destOrd="0" parTransId="{FAF18A77-43F7-4A1F-83E0-1AF678BFF4CF}" sibTransId="{22F44D73-3540-4243-B812-502690C992A0}"/>
    <dgm:cxn modelId="{B3D53470-F73C-4F99-B61F-FD544E3A94F8}" srcId="{F91199F8-9029-4B8B-B25A-8DE5408F8BF4}" destId="{1D02CA18-541A-4110-96C9-3806BD51FAA1}" srcOrd="1" destOrd="0" parTransId="{8DB0C757-38BF-4EB3-A5E7-4A67C5780412}" sibTransId="{10E4217D-E624-4F8D-AEB4-2D6709A934BB}"/>
    <dgm:cxn modelId="{684A619F-425E-460C-9D4F-CF8808D03B62}" type="presParOf" srcId="{D058E04E-2556-4FC8-9D7F-1BB7EEFFED88}" destId="{5DB65300-18EE-429C-861F-F90E960834B0}" srcOrd="0" destOrd="0" presId="urn:microsoft.com/office/officeart/2005/8/layout/vList2"/>
    <dgm:cxn modelId="{6B1E9905-ECBF-488F-94F6-D4777C1BC497}" type="presParOf" srcId="{D058E04E-2556-4FC8-9D7F-1BB7EEFFED88}" destId="{704E4F29-9ADF-45CD-A86F-F3B7A0B35AA6}" srcOrd="1" destOrd="0" presId="urn:microsoft.com/office/officeart/2005/8/layout/vList2"/>
    <dgm:cxn modelId="{0873B7AD-DB39-4E90-A793-60182F5EE731}" type="presParOf" srcId="{D058E04E-2556-4FC8-9D7F-1BB7EEFFED88}" destId="{6E21C4E1-08AE-485D-AF40-3910ADB84171}" srcOrd="2" destOrd="0" presId="urn:microsoft.com/office/officeart/2005/8/layout/vList2"/>
    <dgm:cxn modelId="{3EC3D880-AB3A-40C2-8E66-B013760BCD2C}" type="presParOf" srcId="{D058E04E-2556-4FC8-9D7F-1BB7EEFFED88}" destId="{2CD628EE-FF11-403C-AB15-DA33C8A07168}" srcOrd="3" destOrd="0" presId="urn:microsoft.com/office/officeart/2005/8/layout/vList2"/>
    <dgm:cxn modelId="{0658F752-0B70-444A-8B00-F85A61228B67}" type="presParOf" srcId="{D058E04E-2556-4FC8-9D7F-1BB7EEFFED88}" destId="{6C675F5C-6B19-406A-B38F-40667D796091}" srcOrd="4" destOrd="0" presId="urn:microsoft.com/office/officeart/2005/8/layout/vList2"/>
    <dgm:cxn modelId="{D7D9E9A6-FB2F-4B90-B3D2-4698F045AE23}" type="presParOf" srcId="{D058E04E-2556-4FC8-9D7F-1BB7EEFFED88}" destId="{E3D05FCE-5579-4CD9-8D93-B0FD750DDF00}" srcOrd="5" destOrd="0" presId="urn:microsoft.com/office/officeart/2005/8/layout/vList2"/>
    <dgm:cxn modelId="{B8D343A0-77C2-47F7-B395-6EC0F781DC28}" type="presParOf" srcId="{D058E04E-2556-4FC8-9D7F-1BB7EEFFED88}" destId="{87D40D55-CE83-4640-B4A3-EF8B89581D2F}" srcOrd="6" destOrd="0" presId="urn:microsoft.com/office/officeart/2005/8/layout/vList2"/>
    <dgm:cxn modelId="{E27F85CD-B294-4F27-9129-8705C8B5A810}" type="presParOf" srcId="{D058E04E-2556-4FC8-9D7F-1BB7EEFFED88}" destId="{CFD517DD-A48F-41EE-A0D7-2B4E0BAD9E13}" srcOrd="7" destOrd="0" presId="urn:microsoft.com/office/officeart/2005/8/layout/vList2"/>
    <dgm:cxn modelId="{B22A6B9C-525C-42E5-BA99-E596330499B5}" type="presParOf" srcId="{D058E04E-2556-4FC8-9D7F-1BB7EEFFED88}" destId="{63E350E8-1C75-4D6F-AFC2-071ED33A5362}" srcOrd="8" destOrd="0" presId="urn:microsoft.com/office/officeart/2005/8/layout/vList2"/>
    <dgm:cxn modelId="{C3B5A655-8462-4DC2-87A9-2F953868D76E}" type="presParOf" srcId="{D058E04E-2556-4FC8-9D7F-1BB7EEFFED88}" destId="{BB0C14D0-1726-430F-B607-7AF4923BCEAD}" srcOrd="9" destOrd="0" presId="urn:microsoft.com/office/officeart/2005/8/layout/vList2"/>
    <dgm:cxn modelId="{F56C300E-C48F-4847-8578-5246FBCBDCFC}" type="presParOf" srcId="{D058E04E-2556-4FC8-9D7F-1BB7EEFFED88}" destId="{9233F0C7-1CA4-43FF-BA54-AE82A14A8D5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8ADADD4-FF90-45DC-894D-C04156153389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3B391E3-E0F5-4B1C-85A1-C7689F361C49}">
      <dgm:prSet phldrT="[Texto]"/>
      <dgm:spPr/>
      <dgm:t>
        <a:bodyPr/>
        <a:lstStyle/>
        <a:p>
          <a:r>
            <a:rPr lang="es-AR" dirty="0" smtClean="0"/>
            <a:t>Autónomas</a:t>
          </a:r>
          <a:endParaRPr lang="es-AR" dirty="0"/>
        </a:p>
      </dgm:t>
    </dgm:pt>
    <dgm:pt modelId="{F1C1A711-A319-4B88-A881-71A78FB9C0A3}" type="parTrans" cxnId="{DB730028-A0DB-4C38-9445-706E48C5EF20}">
      <dgm:prSet/>
      <dgm:spPr/>
      <dgm:t>
        <a:bodyPr/>
        <a:lstStyle/>
        <a:p>
          <a:endParaRPr lang="es-AR"/>
        </a:p>
      </dgm:t>
    </dgm:pt>
    <dgm:pt modelId="{6BEBFB1A-8398-4B8E-8813-C01C91148A96}" type="sibTrans" cxnId="{DB730028-A0DB-4C38-9445-706E48C5EF20}">
      <dgm:prSet/>
      <dgm:spPr/>
      <dgm:t>
        <a:bodyPr/>
        <a:lstStyle/>
        <a:p>
          <a:endParaRPr lang="es-AR"/>
        </a:p>
      </dgm:t>
    </dgm:pt>
    <dgm:pt modelId="{73BC31E8-DA8A-483B-93E5-664F18354468}">
      <dgm:prSet/>
      <dgm:spPr/>
      <dgm:t>
        <a:bodyPr/>
        <a:lstStyle/>
        <a:p>
          <a:r>
            <a:rPr lang="es-AR" dirty="0" smtClean="0"/>
            <a:t>Integras y exactas</a:t>
          </a:r>
          <a:endParaRPr lang="es-AR" dirty="0"/>
        </a:p>
      </dgm:t>
    </dgm:pt>
    <dgm:pt modelId="{39A889C5-0550-44A2-88B7-C5B552B8EB53}" type="parTrans" cxnId="{00541077-B96E-4C7E-8A64-00A501750268}">
      <dgm:prSet/>
      <dgm:spPr/>
      <dgm:t>
        <a:bodyPr/>
        <a:lstStyle/>
        <a:p>
          <a:endParaRPr lang="es-AR"/>
        </a:p>
      </dgm:t>
    </dgm:pt>
    <dgm:pt modelId="{CCA07241-05D8-4A41-AD4F-C2A492C1264B}" type="sibTrans" cxnId="{00541077-B96E-4C7E-8A64-00A501750268}">
      <dgm:prSet/>
      <dgm:spPr/>
      <dgm:t>
        <a:bodyPr/>
        <a:lstStyle/>
        <a:p>
          <a:endParaRPr lang="es-AR"/>
        </a:p>
      </dgm:t>
    </dgm:pt>
    <dgm:pt modelId="{F41B4388-A345-43BB-A13E-4F807CA34C8C}">
      <dgm:prSet/>
      <dgm:spPr/>
      <dgm:t>
        <a:bodyPr/>
        <a:lstStyle/>
        <a:p>
          <a:r>
            <a:rPr lang="es-AR" dirty="0" smtClean="0"/>
            <a:t>Precisas</a:t>
          </a:r>
          <a:endParaRPr lang="es-AR" dirty="0"/>
        </a:p>
      </dgm:t>
    </dgm:pt>
    <dgm:pt modelId="{4AE9CB46-95A3-4334-B976-6CF2CE6CAE30}" type="parTrans" cxnId="{D5CB0440-6DF4-44AD-A162-2ABF50041389}">
      <dgm:prSet/>
      <dgm:spPr/>
      <dgm:t>
        <a:bodyPr/>
        <a:lstStyle/>
        <a:p>
          <a:endParaRPr lang="es-AR"/>
        </a:p>
      </dgm:t>
    </dgm:pt>
    <dgm:pt modelId="{BE44CBC5-715A-47F7-881C-71F53098DE67}" type="sibTrans" cxnId="{D5CB0440-6DF4-44AD-A162-2ABF50041389}">
      <dgm:prSet/>
      <dgm:spPr/>
      <dgm:t>
        <a:bodyPr/>
        <a:lstStyle/>
        <a:p>
          <a:endParaRPr lang="es-AR"/>
        </a:p>
      </dgm:t>
    </dgm:pt>
    <dgm:pt modelId="{FB8D8BE5-BE5C-4E5A-AA74-7EC506BFC61E}">
      <dgm:prSet/>
      <dgm:spPr/>
      <dgm:t>
        <a:bodyPr/>
        <a:lstStyle/>
        <a:p>
          <a:r>
            <a:rPr lang="es-AR" dirty="0" smtClean="0"/>
            <a:t>Abundantes</a:t>
          </a:r>
          <a:endParaRPr lang="es-AR" dirty="0"/>
        </a:p>
      </dgm:t>
    </dgm:pt>
    <dgm:pt modelId="{7EE77F9B-FF17-4425-B0BF-14EA621C2A52}" type="parTrans" cxnId="{1E1379C1-3C9F-4F08-828E-660DFD62E02A}">
      <dgm:prSet/>
      <dgm:spPr/>
      <dgm:t>
        <a:bodyPr/>
        <a:lstStyle/>
        <a:p>
          <a:endParaRPr lang="es-AR"/>
        </a:p>
      </dgm:t>
    </dgm:pt>
    <dgm:pt modelId="{8854282D-3702-48E8-B125-060BEC3F7DD7}" type="sibTrans" cxnId="{1E1379C1-3C9F-4F08-828E-660DFD62E02A}">
      <dgm:prSet/>
      <dgm:spPr/>
      <dgm:t>
        <a:bodyPr/>
        <a:lstStyle/>
        <a:p>
          <a:endParaRPr lang="es-AR"/>
        </a:p>
      </dgm:t>
    </dgm:pt>
    <dgm:pt modelId="{14EEF151-3C67-4353-9DDA-6CFD2F974060}">
      <dgm:prSet/>
      <dgm:spPr/>
      <dgm:t>
        <a:bodyPr/>
        <a:lstStyle/>
        <a:p>
          <a:r>
            <a:rPr lang="es-AR" dirty="0" smtClean="0"/>
            <a:t>Formato</a:t>
          </a:r>
          <a:endParaRPr lang="es-AR" dirty="0"/>
        </a:p>
      </dgm:t>
    </dgm:pt>
    <dgm:pt modelId="{9DFD4F15-462B-4FC9-9E4A-965818484EB2}" type="parTrans" cxnId="{1313EE35-2248-43EA-90BA-F02595CC26B4}">
      <dgm:prSet/>
      <dgm:spPr/>
      <dgm:t>
        <a:bodyPr/>
        <a:lstStyle/>
        <a:p>
          <a:endParaRPr lang="es-AR"/>
        </a:p>
      </dgm:t>
    </dgm:pt>
    <dgm:pt modelId="{C20EAF0D-3042-4224-87CE-93CCFF3D288A}" type="sibTrans" cxnId="{1313EE35-2248-43EA-90BA-F02595CC26B4}">
      <dgm:prSet/>
      <dgm:spPr/>
      <dgm:t>
        <a:bodyPr/>
        <a:lstStyle/>
        <a:p>
          <a:endParaRPr lang="es-AR"/>
        </a:p>
      </dgm:t>
    </dgm:pt>
    <dgm:pt modelId="{AD571F92-9351-43EC-8D0E-D5A75E19DF49}">
      <dgm:prSet/>
      <dgm:spPr/>
      <dgm:t>
        <a:bodyPr/>
        <a:lstStyle/>
        <a:p>
          <a:r>
            <a:rPr lang="es-AR" dirty="0" smtClean="0"/>
            <a:t>Tipos</a:t>
          </a:r>
          <a:endParaRPr lang="es-AR" dirty="0"/>
        </a:p>
      </dgm:t>
    </dgm:pt>
    <dgm:pt modelId="{58508899-9374-46FE-8BD0-C3C2C5615A5B}" type="parTrans" cxnId="{AA4452A2-C419-4B54-A83E-BAEE014AC019}">
      <dgm:prSet/>
      <dgm:spPr/>
      <dgm:t>
        <a:bodyPr/>
        <a:lstStyle/>
        <a:p>
          <a:endParaRPr lang="es-AR"/>
        </a:p>
      </dgm:t>
    </dgm:pt>
    <dgm:pt modelId="{950B6957-D973-41DF-A4B3-9F92FE40F083}" type="sibTrans" cxnId="{AA4452A2-C419-4B54-A83E-BAEE014AC019}">
      <dgm:prSet/>
      <dgm:spPr/>
      <dgm:t>
        <a:bodyPr/>
        <a:lstStyle/>
        <a:p>
          <a:endParaRPr lang="es-AR"/>
        </a:p>
      </dgm:t>
    </dgm:pt>
    <dgm:pt modelId="{234FC802-5AE0-4419-9834-05B4CD7AE8AA}">
      <dgm:prSet phldrT="[Texto]"/>
      <dgm:spPr/>
      <dgm:t>
        <a:bodyPr/>
        <a:lstStyle/>
        <a:p>
          <a:r>
            <a:rPr lang="es-AR" smtClean="0"/>
            <a:t>conceptualización única</a:t>
          </a:r>
          <a:endParaRPr lang="es-AR"/>
        </a:p>
      </dgm:t>
    </dgm:pt>
    <dgm:pt modelId="{A2700F82-6A7B-4436-B8FC-1BEB8936442F}" type="parTrans" cxnId="{B8687EBF-1C3E-4836-862E-E71C09995B60}">
      <dgm:prSet/>
      <dgm:spPr/>
      <dgm:t>
        <a:bodyPr/>
        <a:lstStyle/>
        <a:p>
          <a:endParaRPr lang="es-AR"/>
        </a:p>
      </dgm:t>
    </dgm:pt>
    <dgm:pt modelId="{249FB42E-2835-43AB-83EB-0C17424289B4}" type="sibTrans" cxnId="{B8687EBF-1C3E-4836-862E-E71C09995B60}">
      <dgm:prSet/>
      <dgm:spPr/>
      <dgm:t>
        <a:bodyPr/>
        <a:lstStyle/>
        <a:p>
          <a:endParaRPr lang="es-AR"/>
        </a:p>
      </dgm:t>
    </dgm:pt>
    <dgm:pt modelId="{D9AA681D-BCA6-4EA6-A2E8-A1D4305C66B8}">
      <dgm:prSet/>
      <dgm:spPr/>
      <dgm:t>
        <a:bodyPr/>
        <a:lstStyle/>
        <a:p>
          <a:r>
            <a:rPr lang="es-AR" smtClean="0"/>
            <a:t>totalidad </a:t>
          </a:r>
          <a:r>
            <a:rPr lang="es-AR" dirty="0" smtClean="0"/>
            <a:t>conceptual</a:t>
          </a:r>
          <a:endParaRPr lang="es-AR" dirty="0"/>
        </a:p>
      </dgm:t>
    </dgm:pt>
    <dgm:pt modelId="{4546E938-EF16-4322-B2F3-B9DB60CE6028}" type="parTrans" cxnId="{D18411E7-DF93-4613-A63C-0FE73E780DB5}">
      <dgm:prSet/>
      <dgm:spPr/>
      <dgm:t>
        <a:bodyPr/>
        <a:lstStyle/>
        <a:p>
          <a:endParaRPr lang="es-AR"/>
        </a:p>
      </dgm:t>
    </dgm:pt>
    <dgm:pt modelId="{D45EC00B-C08B-48D8-9017-25637FEF919A}" type="sibTrans" cxnId="{D18411E7-DF93-4613-A63C-0FE73E780DB5}">
      <dgm:prSet/>
      <dgm:spPr/>
      <dgm:t>
        <a:bodyPr/>
        <a:lstStyle/>
        <a:p>
          <a:endParaRPr lang="es-AR"/>
        </a:p>
      </dgm:t>
    </dgm:pt>
    <dgm:pt modelId="{D0732893-0AF1-47A9-844B-7443E49722D4}">
      <dgm:prSet/>
      <dgm:spPr/>
      <dgm:t>
        <a:bodyPr/>
        <a:lstStyle/>
        <a:p>
          <a:r>
            <a:rPr lang="es-AR" smtClean="0"/>
            <a:t>conceptualización </a:t>
          </a:r>
          <a:r>
            <a:rPr lang="es-AR" dirty="0" smtClean="0"/>
            <a:t>precisa</a:t>
          </a:r>
          <a:endParaRPr lang="es-AR" dirty="0"/>
        </a:p>
      </dgm:t>
    </dgm:pt>
    <dgm:pt modelId="{6F0BBAEE-11C0-460E-95DB-ADCD52F6D66C}" type="parTrans" cxnId="{D4031FA6-F84A-48B8-BAB5-E17D77E60CBC}">
      <dgm:prSet/>
      <dgm:spPr/>
      <dgm:t>
        <a:bodyPr/>
        <a:lstStyle/>
        <a:p>
          <a:endParaRPr lang="es-AR"/>
        </a:p>
      </dgm:t>
    </dgm:pt>
    <dgm:pt modelId="{82AFA45B-F10D-41A6-9F3B-43392826C7F6}" type="sibTrans" cxnId="{D4031FA6-F84A-48B8-BAB5-E17D77E60CBC}">
      <dgm:prSet/>
      <dgm:spPr/>
      <dgm:t>
        <a:bodyPr/>
        <a:lstStyle/>
        <a:p>
          <a:endParaRPr lang="es-AR"/>
        </a:p>
      </dgm:t>
    </dgm:pt>
    <dgm:pt modelId="{F41F1489-542C-4DAF-B23B-B10B69197F42}">
      <dgm:prSet/>
      <dgm:spPr/>
      <dgm:t>
        <a:bodyPr/>
        <a:lstStyle/>
        <a:p>
          <a:r>
            <a:rPr lang="es-AR" smtClean="0"/>
            <a:t>saturación </a:t>
          </a:r>
          <a:r>
            <a:rPr lang="es-AR" dirty="0" smtClean="0"/>
            <a:t>conceptual</a:t>
          </a:r>
          <a:endParaRPr lang="es-AR" dirty="0"/>
        </a:p>
      </dgm:t>
    </dgm:pt>
    <dgm:pt modelId="{1EA54074-FABA-46E4-B513-25606427FAC3}" type="parTrans" cxnId="{7E8267C3-DF7D-4DBF-8D01-4EAB1BFA3FCE}">
      <dgm:prSet/>
      <dgm:spPr/>
      <dgm:t>
        <a:bodyPr/>
        <a:lstStyle/>
        <a:p>
          <a:endParaRPr lang="es-AR"/>
        </a:p>
      </dgm:t>
    </dgm:pt>
    <dgm:pt modelId="{E3DC124C-68A2-462F-9B8B-EA6FE00BC962}" type="sibTrans" cxnId="{7E8267C3-DF7D-4DBF-8D01-4EAB1BFA3FCE}">
      <dgm:prSet/>
      <dgm:spPr/>
      <dgm:t>
        <a:bodyPr/>
        <a:lstStyle/>
        <a:p>
          <a:endParaRPr lang="es-AR"/>
        </a:p>
      </dgm:t>
    </dgm:pt>
    <dgm:pt modelId="{44BC5AD4-236E-4C19-BB5D-AF38879F46C7}">
      <dgm:prSet/>
      <dgm:spPr/>
      <dgm:t>
        <a:bodyPr/>
        <a:lstStyle/>
        <a:p>
          <a:r>
            <a:rPr lang="es-AR" dirty="0" smtClean="0"/>
            <a:t>criterios disciplinar y de tradición científica</a:t>
          </a:r>
          <a:endParaRPr lang="es-AR" dirty="0"/>
        </a:p>
      </dgm:t>
    </dgm:pt>
    <dgm:pt modelId="{55ED81F6-79E3-45D9-B931-C477A637F912}" type="parTrans" cxnId="{AF933A32-5B8D-47E0-A725-DFF641043604}">
      <dgm:prSet/>
      <dgm:spPr/>
      <dgm:t>
        <a:bodyPr/>
        <a:lstStyle/>
        <a:p>
          <a:endParaRPr lang="es-AR"/>
        </a:p>
      </dgm:t>
    </dgm:pt>
    <dgm:pt modelId="{3A0A7A85-497D-45B5-923A-7CB0BAD8C62E}" type="sibTrans" cxnId="{AF933A32-5B8D-47E0-A725-DFF641043604}">
      <dgm:prSet/>
      <dgm:spPr/>
      <dgm:t>
        <a:bodyPr/>
        <a:lstStyle/>
        <a:p>
          <a:endParaRPr lang="es-AR"/>
        </a:p>
      </dgm:t>
    </dgm:pt>
    <dgm:pt modelId="{DD1155F6-01E0-4BE2-8810-D3EBDE87F806}">
      <dgm:prSet/>
      <dgm:spPr/>
      <dgm:t>
        <a:bodyPr/>
        <a:lstStyle/>
        <a:p>
          <a:r>
            <a:rPr lang="es-AR" dirty="0" smtClean="0"/>
            <a:t>resume y erudita</a:t>
          </a:r>
          <a:endParaRPr lang="es-AR" dirty="0"/>
        </a:p>
      </dgm:t>
    </dgm:pt>
    <dgm:pt modelId="{62BA35C7-6BBD-4E7D-8964-63D2FA0A22E2}" type="parTrans" cxnId="{7A2B67A2-5932-4B6A-8A45-165AD92522E5}">
      <dgm:prSet/>
      <dgm:spPr/>
      <dgm:t>
        <a:bodyPr/>
        <a:lstStyle/>
        <a:p>
          <a:endParaRPr lang="es-AR"/>
        </a:p>
      </dgm:t>
    </dgm:pt>
    <dgm:pt modelId="{ED07E761-6CB9-4E88-8B46-A2F660F20A4A}" type="sibTrans" cxnId="{7A2B67A2-5932-4B6A-8A45-165AD92522E5}">
      <dgm:prSet/>
      <dgm:spPr/>
      <dgm:t>
        <a:bodyPr/>
        <a:lstStyle/>
        <a:p>
          <a:endParaRPr lang="es-AR"/>
        </a:p>
      </dgm:t>
    </dgm:pt>
    <dgm:pt modelId="{5F25596F-08AE-417D-899F-4EF79A1C7819}" type="pres">
      <dgm:prSet presAssocID="{A8ADADD4-FF90-45DC-894D-C041561533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A7AB7B9-CE33-4DE1-B001-2D0D289706E4}" type="pres">
      <dgm:prSet presAssocID="{B3B391E3-E0F5-4B1C-85A1-C7689F361C49}" presName="linNode" presStyleCnt="0"/>
      <dgm:spPr/>
    </dgm:pt>
    <dgm:pt modelId="{4CA887EF-2A5F-40C0-9412-1D0D6F4BE953}" type="pres">
      <dgm:prSet presAssocID="{B3B391E3-E0F5-4B1C-85A1-C7689F361C49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53CD856-0AC0-416C-AFB2-224D0F292735}" type="pres">
      <dgm:prSet presAssocID="{B3B391E3-E0F5-4B1C-85A1-C7689F361C49}" presName="bracket" presStyleLbl="parChTrans1D1" presStyleIdx="0" presStyleCnt="6"/>
      <dgm:spPr/>
    </dgm:pt>
    <dgm:pt modelId="{F4CD8FDA-E4D0-4188-A0DF-D9DDEE67406F}" type="pres">
      <dgm:prSet presAssocID="{B3B391E3-E0F5-4B1C-85A1-C7689F361C49}" presName="spH" presStyleCnt="0"/>
      <dgm:spPr/>
    </dgm:pt>
    <dgm:pt modelId="{3E4E8AA8-1C2F-41AA-9E7C-93CA79A98778}" type="pres">
      <dgm:prSet presAssocID="{B3B391E3-E0F5-4B1C-85A1-C7689F361C49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977F77-6455-4820-88AC-BE2684ADAA93}" type="pres">
      <dgm:prSet presAssocID="{6BEBFB1A-8398-4B8E-8813-C01C91148A96}" presName="spV" presStyleCnt="0"/>
      <dgm:spPr/>
    </dgm:pt>
    <dgm:pt modelId="{24391963-EA1F-4692-A700-1FB527B4F4FD}" type="pres">
      <dgm:prSet presAssocID="{73BC31E8-DA8A-483B-93E5-664F18354468}" presName="linNode" presStyleCnt="0"/>
      <dgm:spPr/>
    </dgm:pt>
    <dgm:pt modelId="{3B1EBC53-6F72-47F6-AB14-6673F98554BF}" type="pres">
      <dgm:prSet presAssocID="{73BC31E8-DA8A-483B-93E5-664F18354468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13F52D-14E9-4118-A73A-32A727D10C98}" type="pres">
      <dgm:prSet presAssocID="{73BC31E8-DA8A-483B-93E5-664F18354468}" presName="bracket" presStyleLbl="parChTrans1D1" presStyleIdx="1" presStyleCnt="6"/>
      <dgm:spPr/>
    </dgm:pt>
    <dgm:pt modelId="{2C4E5B00-18EC-43C9-A2E8-F2F40A755610}" type="pres">
      <dgm:prSet presAssocID="{73BC31E8-DA8A-483B-93E5-664F18354468}" presName="spH" presStyleCnt="0"/>
      <dgm:spPr/>
    </dgm:pt>
    <dgm:pt modelId="{EEB03F7F-2395-4F90-8BF1-8CA6670E3152}" type="pres">
      <dgm:prSet presAssocID="{73BC31E8-DA8A-483B-93E5-664F18354468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6A7F20-6A01-42B0-B262-5EE9E926C92A}" type="pres">
      <dgm:prSet presAssocID="{CCA07241-05D8-4A41-AD4F-C2A492C1264B}" presName="spV" presStyleCnt="0"/>
      <dgm:spPr/>
    </dgm:pt>
    <dgm:pt modelId="{6F103BAD-A396-4CFB-A1EB-4CB2D9BED38E}" type="pres">
      <dgm:prSet presAssocID="{F41B4388-A345-43BB-A13E-4F807CA34C8C}" presName="linNode" presStyleCnt="0"/>
      <dgm:spPr/>
    </dgm:pt>
    <dgm:pt modelId="{45CD35EB-C48D-41CB-A578-77A343108A12}" type="pres">
      <dgm:prSet presAssocID="{F41B4388-A345-43BB-A13E-4F807CA34C8C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6F1637-F7FA-412A-BFBD-C0FE621CADF2}" type="pres">
      <dgm:prSet presAssocID="{F41B4388-A345-43BB-A13E-4F807CA34C8C}" presName="bracket" presStyleLbl="parChTrans1D1" presStyleIdx="2" presStyleCnt="6"/>
      <dgm:spPr/>
    </dgm:pt>
    <dgm:pt modelId="{25BA6CAB-48DB-4682-B6A3-2141BDAFEAD1}" type="pres">
      <dgm:prSet presAssocID="{F41B4388-A345-43BB-A13E-4F807CA34C8C}" presName="spH" presStyleCnt="0"/>
      <dgm:spPr/>
    </dgm:pt>
    <dgm:pt modelId="{F8234DA4-5C68-4E35-A3D4-DF8A38B0F740}" type="pres">
      <dgm:prSet presAssocID="{F41B4388-A345-43BB-A13E-4F807CA34C8C}" presName="desTx" presStyleLbl="node1" presStyleIdx="2" presStyleCnt="6" custLinFactNeighborX="8696" custLinFactNeighborY="179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03CA9A-FACE-44E8-9CBD-08753C67BEC5}" type="pres">
      <dgm:prSet presAssocID="{BE44CBC5-715A-47F7-881C-71F53098DE67}" presName="spV" presStyleCnt="0"/>
      <dgm:spPr/>
    </dgm:pt>
    <dgm:pt modelId="{5AF92679-46B4-4BCD-B986-78EECD4B773A}" type="pres">
      <dgm:prSet presAssocID="{FB8D8BE5-BE5C-4E5A-AA74-7EC506BFC61E}" presName="linNode" presStyleCnt="0"/>
      <dgm:spPr/>
    </dgm:pt>
    <dgm:pt modelId="{93B4D9E5-3EFB-4386-A1AF-64CE0860A1E7}" type="pres">
      <dgm:prSet presAssocID="{FB8D8BE5-BE5C-4E5A-AA74-7EC506BFC61E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8489A5A-2E4C-4F69-8180-C1C5BCEC4B4C}" type="pres">
      <dgm:prSet presAssocID="{FB8D8BE5-BE5C-4E5A-AA74-7EC506BFC61E}" presName="bracket" presStyleLbl="parChTrans1D1" presStyleIdx="3" presStyleCnt="6"/>
      <dgm:spPr/>
    </dgm:pt>
    <dgm:pt modelId="{BA1C565D-31F2-4B97-A102-6290C934B000}" type="pres">
      <dgm:prSet presAssocID="{FB8D8BE5-BE5C-4E5A-AA74-7EC506BFC61E}" presName="spH" presStyleCnt="0"/>
      <dgm:spPr/>
    </dgm:pt>
    <dgm:pt modelId="{9383672C-B27C-4DA4-8941-1615EE806A70}" type="pres">
      <dgm:prSet presAssocID="{FB8D8BE5-BE5C-4E5A-AA74-7EC506BFC61E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56C5D0-32CF-4801-AC6A-F3FEE3A5AC06}" type="pres">
      <dgm:prSet presAssocID="{8854282D-3702-48E8-B125-060BEC3F7DD7}" presName="spV" presStyleCnt="0"/>
      <dgm:spPr/>
    </dgm:pt>
    <dgm:pt modelId="{58707222-D0CB-4B54-93F9-9F2F51BC5F57}" type="pres">
      <dgm:prSet presAssocID="{14EEF151-3C67-4353-9DDA-6CFD2F974060}" presName="linNode" presStyleCnt="0"/>
      <dgm:spPr/>
    </dgm:pt>
    <dgm:pt modelId="{DA7456A9-677A-4C13-B1BE-C8A1E9998F2A}" type="pres">
      <dgm:prSet presAssocID="{14EEF151-3C67-4353-9DDA-6CFD2F974060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AA6D111-05F2-4D02-B851-02EA3CCF57AB}" type="pres">
      <dgm:prSet presAssocID="{14EEF151-3C67-4353-9DDA-6CFD2F974060}" presName="bracket" presStyleLbl="parChTrans1D1" presStyleIdx="4" presStyleCnt="6"/>
      <dgm:spPr/>
    </dgm:pt>
    <dgm:pt modelId="{F39506AC-5698-4385-98DB-38936D88B5EA}" type="pres">
      <dgm:prSet presAssocID="{14EEF151-3C67-4353-9DDA-6CFD2F974060}" presName="spH" presStyleCnt="0"/>
      <dgm:spPr/>
    </dgm:pt>
    <dgm:pt modelId="{B8541DB2-7ADB-47AA-A34E-871DC185E1C7}" type="pres">
      <dgm:prSet presAssocID="{14EEF151-3C67-4353-9DDA-6CFD2F974060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0D4215-19EA-4803-90DD-0D57BBF76173}" type="pres">
      <dgm:prSet presAssocID="{C20EAF0D-3042-4224-87CE-93CCFF3D288A}" presName="spV" presStyleCnt="0"/>
      <dgm:spPr/>
    </dgm:pt>
    <dgm:pt modelId="{401F9A67-E44F-4315-912E-101A417A22E8}" type="pres">
      <dgm:prSet presAssocID="{AD571F92-9351-43EC-8D0E-D5A75E19DF49}" presName="linNode" presStyleCnt="0"/>
      <dgm:spPr/>
    </dgm:pt>
    <dgm:pt modelId="{B4D1C933-CCFA-4554-B6AE-78CA24BF7C5F}" type="pres">
      <dgm:prSet presAssocID="{AD571F92-9351-43EC-8D0E-D5A75E19DF4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CEC4C7-F0C5-41A9-81D3-F4B516834D47}" type="pres">
      <dgm:prSet presAssocID="{AD571F92-9351-43EC-8D0E-D5A75E19DF49}" presName="bracket" presStyleLbl="parChTrans1D1" presStyleIdx="5" presStyleCnt="6"/>
      <dgm:spPr/>
    </dgm:pt>
    <dgm:pt modelId="{60EC3FC8-ED4E-43CE-B0EE-789AF932888D}" type="pres">
      <dgm:prSet presAssocID="{AD571F92-9351-43EC-8D0E-D5A75E19DF49}" presName="spH" presStyleCnt="0"/>
      <dgm:spPr/>
    </dgm:pt>
    <dgm:pt modelId="{61EE29E5-BB8F-49CF-9E6F-7926C4C46E0A}" type="pres">
      <dgm:prSet presAssocID="{AD571F92-9351-43EC-8D0E-D5A75E19DF4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F933A32-5B8D-47E0-A725-DFF641043604}" srcId="{14EEF151-3C67-4353-9DDA-6CFD2F974060}" destId="{44BC5AD4-236E-4C19-BB5D-AF38879F46C7}" srcOrd="0" destOrd="0" parTransId="{55ED81F6-79E3-45D9-B931-C477A637F912}" sibTransId="{3A0A7A85-497D-45B5-923A-7CB0BAD8C62E}"/>
    <dgm:cxn modelId="{7A2B67A2-5932-4B6A-8A45-165AD92522E5}" srcId="{AD571F92-9351-43EC-8D0E-D5A75E19DF49}" destId="{DD1155F6-01E0-4BE2-8810-D3EBDE87F806}" srcOrd="0" destOrd="0" parTransId="{62BA35C7-6BBD-4E7D-8964-63D2FA0A22E2}" sibTransId="{ED07E761-6CB9-4E88-8B46-A2F660F20A4A}"/>
    <dgm:cxn modelId="{1313EE35-2248-43EA-90BA-F02595CC26B4}" srcId="{A8ADADD4-FF90-45DC-894D-C04156153389}" destId="{14EEF151-3C67-4353-9DDA-6CFD2F974060}" srcOrd="4" destOrd="0" parTransId="{9DFD4F15-462B-4FC9-9E4A-965818484EB2}" sibTransId="{C20EAF0D-3042-4224-87CE-93CCFF3D288A}"/>
    <dgm:cxn modelId="{42D11656-E7A5-4F02-ACB3-5B5AD0C282D6}" type="presOf" srcId="{B3B391E3-E0F5-4B1C-85A1-C7689F361C49}" destId="{4CA887EF-2A5F-40C0-9412-1D0D6F4BE953}" srcOrd="0" destOrd="0" presId="urn:diagrams.loki3.com/BracketList+Icon"/>
    <dgm:cxn modelId="{40CF4BC9-5828-421F-9759-1D3E137AA912}" type="presOf" srcId="{AD571F92-9351-43EC-8D0E-D5A75E19DF49}" destId="{B4D1C933-CCFA-4554-B6AE-78CA24BF7C5F}" srcOrd="0" destOrd="0" presId="urn:diagrams.loki3.com/BracketList+Icon"/>
    <dgm:cxn modelId="{1E1379C1-3C9F-4F08-828E-660DFD62E02A}" srcId="{A8ADADD4-FF90-45DC-894D-C04156153389}" destId="{FB8D8BE5-BE5C-4E5A-AA74-7EC506BFC61E}" srcOrd="3" destOrd="0" parTransId="{7EE77F9B-FF17-4425-B0BF-14EA621C2A52}" sibTransId="{8854282D-3702-48E8-B125-060BEC3F7DD7}"/>
    <dgm:cxn modelId="{DB730028-A0DB-4C38-9445-706E48C5EF20}" srcId="{A8ADADD4-FF90-45DC-894D-C04156153389}" destId="{B3B391E3-E0F5-4B1C-85A1-C7689F361C49}" srcOrd="0" destOrd="0" parTransId="{F1C1A711-A319-4B88-A881-71A78FB9C0A3}" sibTransId="{6BEBFB1A-8398-4B8E-8813-C01C91148A96}"/>
    <dgm:cxn modelId="{14B5F89A-E167-46C0-9539-F32E668CCCD0}" type="presOf" srcId="{234FC802-5AE0-4419-9834-05B4CD7AE8AA}" destId="{3E4E8AA8-1C2F-41AA-9E7C-93CA79A98778}" srcOrd="0" destOrd="0" presId="urn:diagrams.loki3.com/BracketList+Icon"/>
    <dgm:cxn modelId="{45F8ECFF-7971-4DF1-B51A-3854BC696820}" type="presOf" srcId="{D9AA681D-BCA6-4EA6-A2E8-A1D4305C66B8}" destId="{EEB03F7F-2395-4F90-8BF1-8CA6670E3152}" srcOrd="0" destOrd="0" presId="urn:diagrams.loki3.com/BracketList+Icon"/>
    <dgm:cxn modelId="{D4031FA6-F84A-48B8-BAB5-E17D77E60CBC}" srcId="{F41B4388-A345-43BB-A13E-4F807CA34C8C}" destId="{D0732893-0AF1-47A9-844B-7443E49722D4}" srcOrd="0" destOrd="0" parTransId="{6F0BBAEE-11C0-460E-95DB-ADCD52F6D66C}" sibTransId="{82AFA45B-F10D-41A6-9F3B-43392826C7F6}"/>
    <dgm:cxn modelId="{134B49B4-56A7-4877-9B02-E43D4FA177F6}" type="presOf" srcId="{F41F1489-542C-4DAF-B23B-B10B69197F42}" destId="{9383672C-B27C-4DA4-8941-1615EE806A70}" srcOrd="0" destOrd="0" presId="urn:diagrams.loki3.com/BracketList+Icon"/>
    <dgm:cxn modelId="{8B28522A-DA53-48FC-867C-DEBBF20929FC}" type="presOf" srcId="{44BC5AD4-236E-4C19-BB5D-AF38879F46C7}" destId="{B8541DB2-7ADB-47AA-A34E-871DC185E1C7}" srcOrd="0" destOrd="0" presId="urn:diagrams.loki3.com/BracketList+Icon"/>
    <dgm:cxn modelId="{003DAEB4-7D96-47A7-801F-C1FD374349B1}" type="presOf" srcId="{14EEF151-3C67-4353-9DDA-6CFD2F974060}" destId="{DA7456A9-677A-4C13-B1BE-C8A1E9998F2A}" srcOrd="0" destOrd="0" presId="urn:diagrams.loki3.com/BracketList+Icon"/>
    <dgm:cxn modelId="{39F33A70-6FE2-4140-99FC-E25057C4E24C}" type="presOf" srcId="{FB8D8BE5-BE5C-4E5A-AA74-7EC506BFC61E}" destId="{93B4D9E5-3EFB-4386-A1AF-64CE0860A1E7}" srcOrd="0" destOrd="0" presId="urn:diagrams.loki3.com/BracketList+Icon"/>
    <dgm:cxn modelId="{7E8267C3-DF7D-4DBF-8D01-4EAB1BFA3FCE}" srcId="{FB8D8BE5-BE5C-4E5A-AA74-7EC506BFC61E}" destId="{F41F1489-542C-4DAF-B23B-B10B69197F42}" srcOrd="0" destOrd="0" parTransId="{1EA54074-FABA-46E4-B513-25606427FAC3}" sibTransId="{E3DC124C-68A2-462F-9B8B-EA6FE00BC962}"/>
    <dgm:cxn modelId="{0242AF9D-5B8F-444C-94BA-5305FD3A4F6A}" type="presOf" srcId="{F41B4388-A345-43BB-A13E-4F807CA34C8C}" destId="{45CD35EB-C48D-41CB-A578-77A343108A12}" srcOrd="0" destOrd="0" presId="urn:diagrams.loki3.com/BracketList+Icon"/>
    <dgm:cxn modelId="{5686AB0E-0574-435F-AF6B-9A1F13A59C19}" type="presOf" srcId="{D0732893-0AF1-47A9-844B-7443E49722D4}" destId="{F8234DA4-5C68-4E35-A3D4-DF8A38B0F740}" srcOrd="0" destOrd="0" presId="urn:diagrams.loki3.com/BracketList+Icon"/>
    <dgm:cxn modelId="{AA4452A2-C419-4B54-A83E-BAEE014AC019}" srcId="{A8ADADD4-FF90-45DC-894D-C04156153389}" destId="{AD571F92-9351-43EC-8D0E-D5A75E19DF49}" srcOrd="5" destOrd="0" parTransId="{58508899-9374-46FE-8BD0-C3C2C5615A5B}" sibTransId="{950B6957-D973-41DF-A4B3-9F92FE40F083}"/>
    <dgm:cxn modelId="{B8687EBF-1C3E-4836-862E-E71C09995B60}" srcId="{B3B391E3-E0F5-4B1C-85A1-C7689F361C49}" destId="{234FC802-5AE0-4419-9834-05B4CD7AE8AA}" srcOrd="0" destOrd="0" parTransId="{A2700F82-6A7B-4436-B8FC-1BEB8936442F}" sibTransId="{249FB42E-2835-43AB-83EB-0C17424289B4}"/>
    <dgm:cxn modelId="{AFE0B4A9-FB67-4DB0-B606-0D3BA9FCBC91}" type="presOf" srcId="{73BC31E8-DA8A-483B-93E5-664F18354468}" destId="{3B1EBC53-6F72-47F6-AB14-6673F98554BF}" srcOrd="0" destOrd="0" presId="urn:diagrams.loki3.com/BracketList+Icon"/>
    <dgm:cxn modelId="{95C61782-63CA-48A3-ACEC-E09D00159DBF}" type="presOf" srcId="{A8ADADD4-FF90-45DC-894D-C04156153389}" destId="{5F25596F-08AE-417D-899F-4EF79A1C7819}" srcOrd="0" destOrd="0" presId="urn:diagrams.loki3.com/BracketList+Icon"/>
    <dgm:cxn modelId="{D18411E7-DF93-4613-A63C-0FE73E780DB5}" srcId="{73BC31E8-DA8A-483B-93E5-664F18354468}" destId="{D9AA681D-BCA6-4EA6-A2E8-A1D4305C66B8}" srcOrd="0" destOrd="0" parTransId="{4546E938-EF16-4322-B2F3-B9DB60CE6028}" sibTransId="{D45EC00B-C08B-48D8-9017-25637FEF919A}"/>
    <dgm:cxn modelId="{D5CB0440-6DF4-44AD-A162-2ABF50041389}" srcId="{A8ADADD4-FF90-45DC-894D-C04156153389}" destId="{F41B4388-A345-43BB-A13E-4F807CA34C8C}" srcOrd="2" destOrd="0" parTransId="{4AE9CB46-95A3-4334-B976-6CF2CE6CAE30}" sibTransId="{BE44CBC5-715A-47F7-881C-71F53098DE67}"/>
    <dgm:cxn modelId="{00541077-B96E-4C7E-8A64-00A501750268}" srcId="{A8ADADD4-FF90-45DC-894D-C04156153389}" destId="{73BC31E8-DA8A-483B-93E5-664F18354468}" srcOrd="1" destOrd="0" parTransId="{39A889C5-0550-44A2-88B7-C5B552B8EB53}" sibTransId="{CCA07241-05D8-4A41-AD4F-C2A492C1264B}"/>
    <dgm:cxn modelId="{02D7B87F-A14C-46AF-9DD2-F613B07B8D8C}" type="presOf" srcId="{DD1155F6-01E0-4BE2-8810-D3EBDE87F806}" destId="{61EE29E5-BB8F-49CF-9E6F-7926C4C46E0A}" srcOrd="0" destOrd="0" presId="urn:diagrams.loki3.com/BracketList+Icon"/>
    <dgm:cxn modelId="{7F56D402-64F7-41A1-A6AA-82A830B30C11}" type="presParOf" srcId="{5F25596F-08AE-417D-899F-4EF79A1C7819}" destId="{6A7AB7B9-CE33-4DE1-B001-2D0D289706E4}" srcOrd="0" destOrd="0" presId="urn:diagrams.loki3.com/BracketList+Icon"/>
    <dgm:cxn modelId="{C9FDE08E-63F6-4BA7-BB1D-89463CBA5666}" type="presParOf" srcId="{6A7AB7B9-CE33-4DE1-B001-2D0D289706E4}" destId="{4CA887EF-2A5F-40C0-9412-1D0D6F4BE953}" srcOrd="0" destOrd="0" presId="urn:diagrams.loki3.com/BracketList+Icon"/>
    <dgm:cxn modelId="{2D87E553-626C-4AED-9536-01D463675D7F}" type="presParOf" srcId="{6A7AB7B9-CE33-4DE1-B001-2D0D289706E4}" destId="{B53CD856-0AC0-416C-AFB2-224D0F292735}" srcOrd="1" destOrd="0" presId="urn:diagrams.loki3.com/BracketList+Icon"/>
    <dgm:cxn modelId="{07F01418-371E-48ED-930D-96F334214E93}" type="presParOf" srcId="{6A7AB7B9-CE33-4DE1-B001-2D0D289706E4}" destId="{F4CD8FDA-E4D0-4188-A0DF-D9DDEE67406F}" srcOrd="2" destOrd="0" presId="urn:diagrams.loki3.com/BracketList+Icon"/>
    <dgm:cxn modelId="{5E08B071-9B92-4812-B2E7-D14000DFE9C6}" type="presParOf" srcId="{6A7AB7B9-CE33-4DE1-B001-2D0D289706E4}" destId="{3E4E8AA8-1C2F-41AA-9E7C-93CA79A98778}" srcOrd="3" destOrd="0" presId="urn:diagrams.loki3.com/BracketList+Icon"/>
    <dgm:cxn modelId="{D00A0C35-9A37-45CF-85ED-1E70870010EA}" type="presParOf" srcId="{5F25596F-08AE-417D-899F-4EF79A1C7819}" destId="{CE977F77-6455-4820-88AC-BE2684ADAA93}" srcOrd="1" destOrd="0" presId="urn:diagrams.loki3.com/BracketList+Icon"/>
    <dgm:cxn modelId="{919D7912-5D08-4BB9-8126-C9662AF035EB}" type="presParOf" srcId="{5F25596F-08AE-417D-899F-4EF79A1C7819}" destId="{24391963-EA1F-4692-A700-1FB527B4F4FD}" srcOrd="2" destOrd="0" presId="urn:diagrams.loki3.com/BracketList+Icon"/>
    <dgm:cxn modelId="{8559D354-99EA-476E-85AD-98F6EDA0BBEC}" type="presParOf" srcId="{24391963-EA1F-4692-A700-1FB527B4F4FD}" destId="{3B1EBC53-6F72-47F6-AB14-6673F98554BF}" srcOrd="0" destOrd="0" presId="urn:diagrams.loki3.com/BracketList+Icon"/>
    <dgm:cxn modelId="{9AA70C1F-D596-4ACD-9082-7CBC1E527DA5}" type="presParOf" srcId="{24391963-EA1F-4692-A700-1FB527B4F4FD}" destId="{A613F52D-14E9-4118-A73A-32A727D10C98}" srcOrd="1" destOrd="0" presId="urn:diagrams.loki3.com/BracketList+Icon"/>
    <dgm:cxn modelId="{D6C6581D-29F3-42A2-980E-46887558F2D3}" type="presParOf" srcId="{24391963-EA1F-4692-A700-1FB527B4F4FD}" destId="{2C4E5B00-18EC-43C9-A2E8-F2F40A755610}" srcOrd="2" destOrd="0" presId="urn:diagrams.loki3.com/BracketList+Icon"/>
    <dgm:cxn modelId="{AEC0743E-E41A-4BDF-BD28-0A9FA704F2C1}" type="presParOf" srcId="{24391963-EA1F-4692-A700-1FB527B4F4FD}" destId="{EEB03F7F-2395-4F90-8BF1-8CA6670E3152}" srcOrd="3" destOrd="0" presId="urn:diagrams.loki3.com/BracketList+Icon"/>
    <dgm:cxn modelId="{FA25ED38-D47C-4905-BF86-D831B6DD4EA2}" type="presParOf" srcId="{5F25596F-08AE-417D-899F-4EF79A1C7819}" destId="{EE6A7F20-6A01-42B0-B262-5EE9E926C92A}" srcOrd="3" destOrd="0" presId="urn:diagrams.loki3.com/BracketList+Icon"/>
    <dgm:cxn modelId="{C7E67222-8DC3-4929-A24D-C588308A7C60}" type="presParOf" srcId="{5F25596F-08AE-417D-899F-4EF79A1C7819}" destId="{6F103BAD-A396-4CFB-A1EB-4CB2D9BED38E}" srcOrd="4" destOrd="0" presId="urn:diagrams.loki3.com/BracketList+Icon"/>
    <dgm:cxn modelId="{8BE3DDCA-60EC-4E71-809E-0DB5B0CA28EB}" type="presParOf" srcId="{6F103BAD-A396-4CFB-A1EB-4CB2D9BED38E}" destId="{45CD35EB-C48D-41CB-A578-77A343108A12}" srcOrd="0" destOrd="0" presId="urn:diagrams.loki3.com/BracketList+Icon"/>
    <dgm:cxn modelId="{9BFB5E43-09F0-4D5B-BAE8-2B453DA7162B}" type="presParOf" srcId="{6F103BAD-A396-4CFB-A1EB-4CB2D9BED38E}" destId="{C46F1637-F7FA-412A-BFBD-C0FE621CADF2}" srcOrd="1" destOrd="0" presId="urn:diagrams.loki3.com/BracketList+Icon"/>
    <dgm:cxn modelId="{F8780C7F-8975-4FF3-AA92-9BA2C8EA6C5B}" type="presParOf" srcId="{6F103BAD-A396-4CFB-A1EB-4CB2D9BED38E}" destId="{25BA6CAB-48DB-4682-B6A3-2141BDAFEAD1}" srcOrd="2" destOrd="0" presId="urn:diagrams.loki3.com/BracketList+Icon"/>
    <dgm:cxn modelId="{C14497A6-868A-4E2F-8F57-319F7D8A98B1}" type="presParOf" srcId="{6F103BAD-A396-4CFB-A1EB-4CB2D9BED38E}" destId="{F8234DA4-5C68-4E35-A3D4-DF8A38B0F740}" srcOrd="3" destOrd="0" presId="urn:diagrams.loki3.com/BracketList+Icon"/>
    <dgm:cxn modelId="{B11FD238-B16F-4469-A5F8-8F387CBB8195}" type="presParOf" srcId="{5F25596F-08AE-417D-899F-4EF79A1C7819}" destId="{E603CA9A-FACE-44E8-9CBD-08753C67BEC5}" srcOrd="5" destOrd="0" presId="urn:diagrams.loki3.com/BracketList+Icon"/>
    <dgm:cxn modelId="{C5635A09-3D95-426F-8D12-4C34150186EE}" type="presParOf" srcId="{5F25596F-08AE-417D-899F-4EF79A1C7819}" destId="{5AF92679-46B4-4BCD-B986-78EECD4B773A}" srcOrd="6" destOrd="0" presId="urn:diagrams.loki3.com/BracketList+Icon"/>
    <dgm:cxn modelId="{28EBB68E-4BE1-42FB-B027-73C65A7AE5F2}" type="presParOf" srcId="{5AF92679-46B4-4BCD-B986-78EECD4B773A}" destId="{93B4D9E5-3EFB-4386-A1AF-64CE0860A1E7}" srcOrd="0" destOrd="0" presId="urn:diagrams.loki3.com/BracketList+Icon"/>
    <dgm:cxn modelId="{F8E4D6F7-8E18-401F-B790-B48A19555E99}" type="presParOf" srcId="{5AF92679-46B4-4BCD-B986-78EECD4B773A}" destId="{98489A5A-2E4C-4F69-8180-C1C5BCEC4B4C}" srcOrd="1" destOrd="0" presId="urn:diagrams.loki3.com/BracketList+Icon"/>
    <dgm:cxn modelId="{438AEEC0-982E-4DCC-A630-231F006E2F71}" type="presParOf" srcId="{5AF92679-46B4-4BCD-B986-78EECD4B773A}" destId="{BA1C565D-31F2-4B97-A102-6290C934B000}" srcOrd="2" destOrd="0" presId="urn:diagrams.loki3.com/BracketList+Icon"/>
    <dgm:cxn modelId="{FC4B4E15-D61F-48B9-B745-64BA7D9FCCDF}" type="presParOf" srcId="{5AF92679-46B4-4BCD-B986-78EECD4B773A}" destId="{9383672C-B27C-4DA4-8941-1615EE806A70}" srcOrd="3" destOrd="0" presId="urn:diagrams.loki3.com/BracketList+Icon"/>
    <dgm:cxn modelId="{EE2F3ABF-EC97-4BFD-B28F-ADA4CA8EB24C}" type="presParOf" srcId="{5F25596F-08AE-417D-899F-4EF79A1C7819}" destId="{A856C5D0-32CF-4801-AC6A-F3FEE3A5AC06}" srcOrd="7" destOrd="0" presId="urn:diagrams.loki3.com/BracketList+Icon"/>
    <dgm:cxn modelId="{31F68314-8AED-41DE-B62F-B1CDF70F051C}" type="presParOf" srcId="{5F25596F-08AE-417D-899F-4EF79A1C7819}" destId="{58707222-D0CB-4B54-93F9-9F2F51BC5F57}" srcOrd="8" destOrd="0" presId="urn:diagrams.loki3.com/BracketList+Icon"/>
    <dgm:cxn modelId="{6026E40B-80C2-4985-8284-9E55BAAADEDC}" type="presParOf" srcId="{58707222-D0CB-4B54-93F9-9F2F51BC5F57}" destId="{DA7456A9-677A-4C13-B1BE-C8A1E9998F2A}" srcOrd="0" destOrd="0" presId="urn:diagrams.loki3.com/BracketList+Icon"/>
    <dgm:cxn modelId="{D4421757-5731-47FF-9F95-8825E81C2EBB}" type="presParOf" srcId="{58707222-D0CB-4B54-93F9-9F2F51BC5F57}" destId="{1AA6D111-05F2-4D02-B851-02EA3CCF57AB}" srcOrd="1" destOrd="0" presId="urn:diagrams.loki3.com/BracketList+Icon"/>
    <dgm:cxn modelId="{548EB26E-AEAA-4C33-98AF-CB8408D0C57B}" type="presParOf" srcId="{58707222-D0CB-4B54-93F9-9F2F51BC5F57}" destId="{F39506AC-5698-4385-98DB-38936D88B5EA}" srcOrd="2" destOrd="0" presId="urn:diagrams.loki3.com/BracketList+Icon"/>
    <dgm:cxn modelId="{452F4212-F0F7-4A81-952B-1B0C2072C119}" type="presParOf" srcId="{58707222-D0CB-4B54-93F9-9F2F51BC5F57}" destId="{B8541DB2-7ADB-47AA-A34E-871DC185E1C7}" srcOrd="3" destOrd="0" presId="urn:diagrams.loki3.com/BracketList+Icon"/>
    <dgm:cxn modelId="{EDFCAB2C-FB1E-4545-8E7F-74E7492DC986}" type="presParOf" srcId="{5F25596F-08AE-417D-899F-4EF79A1C7819}" destId="{920D4215-19EA-4803-90DD-0D57BBF76173}" srcOrd="9" destOrd="0" presId="urn:diagrams.loki3.com/BracketList+Icon"/>
    <dgm:cxn modelId="{66B334CE-A83B-44FF-AE9C-24865BBACCD4}" type="presParOf" srcId="{5F25596F-08AE-417D-899F-4EF79A1C7819}" destId="{401F9A67-E44F-4315-912E-101A417A22E8}" srcOrd="10" destOrd="0" presId="urn:diagrams.loki3.com/BracketList+Icon"/>
    <dgm:cxn modelId="{5DECF699-3663-455F-9738-13E977CC59FC}" type="presParOf" srcId="{401F9A67-E44F-4315-912E-101A417A22E8}" destId="{B4D1C933-CCFA-4554-B6AE-78CA24BF7C5F}" srcOrd="0" destOrd="0" presId="urn:diagrams.loki3.com/BracketList+Icon"/>
    <dgm:cxn modelId="{489732B2-8E15-4E6F-956C-5EACAF801F0A}" type="presParOf" srcId="{401F9A67-E44F-4315-912E-101A417A22E8}" destId="{19CEC4C7-F0C5-41A9-81D3-F4B516834D47}" srcOrd="1" destOrd="0" presId="urn:diagrams.loki3.com/BracketList+Icon"/>
    <dgm:cxn modelId="{484E68BD-DD74-46E0-80A2-1B868FC43A0D}" type="presParOf" srcId="{401F9A67-E44F-4315-912E-101A417A22E8}" destId="{60EC3FC8-ED4E-43CE-B0EE-789AF932888D}" srcOrd="2" destOrd="0" presId="urn:diagrams.loki3.com/BracketList+Icon"/>
    <dgm:cxn modelId="{F912E43F-4E8A-40C1-AD40-613A73657C3F}" type="presParOf" srcId="{401F9A67-E44F-4315-912E-101A417A22E8}" destId="{61EE29E5-BB8F-49CF-9E6F-7926C4C46E0A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63E0BB-02D2-4A5D-8B47-74CB27840A6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7390999-3997-49E1-868A-5321820511D2}">
      <dgm:prSet phldrT="[Texto]"/>
      <dgm:spPr/>
      <dgm:t>
        <a:bodyPr/>
        <a:lstStyle/>
        <a:p>
          <a:r>
            <a:rPr lang="es-AR" dirty="0" smtClean="0"/>
            <a:t>Realidad</a:t>
          </a:r>
          <a:endParaRPr lang="es-AR" dirty="0"/>
        </a:p>
      </dgm:t>
    </dgm:pt>
    <dgm:pt modelId="{151D69A6-409A-4B89-8C5B-8F304F8F4E44}" type="parTrans" cxnId="{CB34240E-B12B-46B7-9C63-6E41F63E5625}">
      <dgm:prSet/>
      <dgm:spPr/>
      <dgm:t>
        <a:bodyPr/>
        <a:lstStyle/>
        <a:p>
          <a:endParaRPr lang="es-AR"/>
        </a:p>
      </dgm:t>
    </dgm:pt>
    <dgm:pt modelId="{DECD63FA-65A6-4E82-8010-DAC0ABDECF16}" type="sibTrans" cxnId="{CB34240E-B12B-46B7-9C63-6E41F63E5625}">
      <dgm:prSet/>
      <dgm:spPr/>
      <dgm:t>
        <a:bodyPr/>
        <a:lstStyle/>
        <a:p>
          <a:endParaRPr lang="es-AR"/>
        </a:p>
      </dgm:t>
    </dgm:pt>
    <dgm:pt modelId="{0A882DDC-C1FB-45F8-8EC9-D22F0DA2512B}">
      <dgm:prSet phldrT="[Texto]"/>
      <dgm:spPr/>
      <dgm:t>
        <a:bodyPr/>
        <a:lstStyle/>
        <a:p>
          <a:r>
            <a:rPr lang="es-AR" dirty="0" smtClean="0"/>
            <a:t>Fuente</a:t>
          </a:r>
          <a:endParaRPr lang="es-AR" dirty="0"/>
        </a:p>
      </dgm:t>
    </dgm:pt>
    <dgm:pt modelId="{3A4E8001-EFEA-4B69-B4AC-85C9FC2C762B}" type="parTrans" cxnId="{8A44691A-7982-4086-AD3A-83BE5A5A91D0}">
      <dgm:prSet/>
      <dgm:spPr/>
      <dgm:t>
        <a:bodyPr/>
        <a:lstStyle/>
        <a:p>
          <a:endParaRPr lang="es-AR"/>
        </a:p>
      </dgm:t>
    </dgm:pt>
    <dgm:pt modelId="{C3EA928F-051F-4CC3-8062-D2BDC8BAE0AE}" type="sibTrans" cxnId="{8A44691A-7982-4086-AD3A-83BE5A5A91D0}">
      <dgm:prSet/>
      <dgm:spPr/>
      <dgm:t>
        <a:bodyPr/>
        <a:lstStyle/>
        <a:p>
          <a:endParaRPr lang="es-AR"/>
        </a:p>
      </dgm:t>
    </dgm:pt>
    <dgm:pt modelId="{E46C5715-EFA6-4315-AA38-6609305D695C}">
      <dgm:prSet phldrT="[Texto]"/>
      <dgm:spPr/>
      <dgm:t>
        <a:bodyPr/>
        <a:lstStyle/>
        <a:p>
          <a:r>
            <a:rPr lang="es-AR" dirty="0" smtClean="0"/>
            <a:t>Dato</a:t>
          </a:r>
          <a:endParaRPr lang="es-AR" dirty="0"/>
        </a:p>
      </dgm:t>
    </dgm:pt>
    <dgm:pt modelId="{7370A214-60B5-41D7-9F49-B2AC40AA237E}" type="parTrans" cxnId="{F04DCC0B-5A92-4764-B59E-33FBD9CB2987}">
      <dgm:prSet/>
      <dgm:spPr/>
      <dgm:t>
        <a:bodyPr/>
        <a:lstStyle/>
        <a:p>
          <a:endParaRPr lang="es-AR"/>
        </a:p>
      </dgm:t>
    </dgm:pt>
    <dgm:pt modelId="{B0FD3EE5-A261-46F8-8503-1999FB9967DD}" type="sibTrans" cxnId="{F04DCC0B-5A92-4764-B59E-33FBD9CB2987}">
      <dgm:prSet/>
      <dgm:spPr/>
      <dgm:t>
        <a:bodyPr/>
        <a:lstStyle/>
        <a:p>
          <a:endParaRPr lang="es-AR"/>
        </a:p>
      </dgm:t>
    </dgm:pt>
    <dgm:pt modelId="{2AC10C3B-8CE8-49D4-978A-1A01B1928130}">
      <dgm:prSet phldrT="[Texto]"/>
      <dgm:spPr/>
      <dgm:t>
        <a:bodyPr/>
        <a:lstStyle/>
        <a:p>
          <a:r>
            <a:rPr lang="es-AR" dirty="0" smtClean="0"/>
            <a:t>Datos</a:t>
          </a:r>
          <a:endParaRPr lang="es-AR" dirty="0"/>
        </a:p>
      </dgm:t>
    </dgm:pt>
    <dgm:pt modelId="{A258A520-4C71-4769-8962-CF35AD31CFF1}" type="parTrans" cxnId="{B8C359DE-2066-4FCD-B1E2-C47EF4363229}">
      <dgm:prSet/>
      <dgm:spPr/>
      <dgm:t>
        <a:bodyPr/>
        <a:lstStyle/>
        <a:p>
          <a:endParaRPr lang="es-AR"/>
        </a:p>
      </dgm:t>
    </dgm:pt>
    <dgm:pt modelId="{87972B67-F73D-4031-B327-461D5E1E1005}" type="sibTrans" cxnId="{B8C359DE-2066-4FCD-B1E2-C47EF4363229}">
      <dgm:prSet/>
      <dgm:spPr/>
      <dgm:t>
        <a:bodyPr/>
        <a:lstStyle/>
        <a:p>
          <a:endParaRPr lang="es-AR"/>
        </a:p>
      </dgm:t>
    </dgm:pt>
    <dgm:pt modelId="{7B7FA850-00C8-4D68-BE24-3E70E711FDB6}">
      <dgm:prSet phldrT="[Texto]"/>
      <dgm:spPr/>
      <dgm:t>
        <a:bodyPr/>
        <a:lstStyle/>
        <a:p>
          <a:r>
            <a:rPr lang="es-AR" dirty="0" smtClean="0"/>
            <a:t>Identifican</a:t>
          </a:r>
          <a:endParaRPr lang="es-AR" dirty="0"/>
        </a:p>
      </dgm:t>
    </dgm:pt>
    <dgm:pt modelId="{6A340354-3766-4A3A-9A30-6A9D0EBA246A}" type="parTrans" cxnId="{A8AD3FBD-6191-4993-8E3E-7B86A268D045}">
      <dgm:prSet/>
      <dgm:spPr/>
      <dgm:t>
        <a:bodyPr/>
        <a:lstStyle/>
        <a:p>
          <a:endParaRPr lang="es-AR"/>
        </a:p>
      </dgm:t>
    </dgm:pt>
    <dgm:pt modelId="{329174F0-B701-41DE-8A9B-BC29964E4F31}" type="sibTrans" cxnId="{A8AD3FBD-6191-4993-8E3E-7B86A268D045}">
      <dgm:prSet/>
      <dgm:spPr/>
      <dgm:t>
        <a:bodyPr/>
        <a:lstStyle/>
        <a:p>
          <a:endParaRPr lang="es-AR"/>
        </a:p>
      </dgm:t>
    </dgm:pt>
    <dgm:pt modelId="{410B4530-128E-4F9F-B4A9-1C7D78C4D916}">
      <dgm:prSet phldrT="[Texto]"/>
      <dgm:spPr/>
      <dgm:t>
        <a:bodyPr/>
        <a:lstStyle/>
        <a:p>
          <a:r>
            <a:rPr lang="es-AR" dirty="0" smtClean="0"/>
            <a:t>Registran</a:t>
          </a:r>
          <a:endParaRPr lang="es-AR" dirty="0"/>
        </a:p>
      </dgm:t>
    </dgm:pt>
    <dgm:pt modelId="{887C1601-DB2E-41FF-87AD-20AC51513564}" type="parTrans" cxnId="{5E1F156B-EB40-492D-B8F6-EA8B21D62BF4}">
      <dgm:prSet/>
      <dgm:spPr/>
      <dgm:t>
        <a:bodyPr/>
        <a:lstStyle/>
        <a:p>
          <a:endParaRPr lang="es-AR"/>
        </a:p>
      </dgm:t>
    </dgm:pt>
    <dgm:pt modelId="{84BE7008-614D-4A18-91F5-5B94B4FB1192}" type="sibTrans" cxnId="{5E1F156B-EB40-492D-B8F6-EA8B21D62BF4}">
      <dgm:prSet/>
      <dgm:spPr/>
      <dgm:t>
        <a:bodyPr/>
        <a:lstStyle/>
        <a:p>
          <a:endParaRPr lang="es-AR"/>
        </a:p>
      </dgm:t>
    </dgm:pt>
    <dgm:pt modelId="{2916EFF7-C0C4-4C2B-AB98-348F5E632E8D}">
      <dgm:prSet phldrT="[Texto]"/>
      <dgm:spPr/>
      <dgm:t>
        <a:bodyPr/>
        <a:lstStyle/>
        <a:p>
          <a:r>
            <a:rPr lang="es-AR" dirty="0" smtClean="0"/>
            <a:t>Recolectan</a:t>
          </a:r>
          <a:endParaRPr lang="es-AR" dirty="0"/>
        </a:p>
      </dgm:t>
    </dgm:pt>
    <dgm:pt modelId="{A8C897F3-30C1-4885-9452-219D7139F7D9}" type="parTrans" cxnId="{94C0C53D-ACC9-4D9A-84F0-856EABBE6E69}">
      <dgm:prSet/>
      <dgm:spPr/>
      <dgm:t>
        <a:bodyPr/>
        <a:lstStyle/>
        <a:p>
          <a:endParaRPr lang="es-AR"/>
        </a:p>
      </dgm:t>
    </dgm:pt>
    <dgm:pt modelId="{4E67733E-78F2-49D9-BBCE-9B9763DD5A90}" type="sibTrans" cxnId="{94C0C53D-ACC9-4D9A-84F0-856EABBE6E69}">
      <dgm:prSet/>
      <dgm:spPr/>
      <dgm:t>
        <a:bodyPr/>
        <a:lstStyle/>
        <a:p>
          <a:endParaRPr lang="es-AR"/>
        </a:p>
      </dgm:t>
    </dgm:pt>
    <dgm:pt modelId="{BFF469D0-C8DA-48C6-A46B-BB1334A42A5B}" type="pres">
      <dgm:prSet presAssocID="{A363E0BB-02D2-4A5D-8B47-74CB27840A6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862EC87-E350-4169-97A3-E93B179D1729}" type="pres">
      <dgm:prSet presAssocID="{A7390999-3997-49E1-868A-5321820511D2}" presName="compNode" presStyleCnt="0"/>
      <dgm:spPr/>
    </dgm:pt>
    <dgm:pt modelId="{1D133794-8DE3-44C4-B5EA-5E5F1BFC7886}" type="pres">
      <dgm:prSet presAssocID="{A7390999-3997-49E1-868A-5321820511D2}" presName="noGeometry" presStyleCnt="0"/>
      <dgm:spPr/>
    </dgm:pt>
    <dgm:pt modelId="{7C71E407-1A38-42FF-9808-D8F910FC8C8A}" type="pres">
      <dgm:prSet presAssocID="{A7390999-3997-49E1-868A-5321820511D2}" presName="childTextVisible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02A5D40-6423-45C8-808E-DDEC94BA23BA}" type="pres">
      <dgm:prSet presAssocID="{A7390999-3997-49E1-868A-5321820511D2}" presName="childTextHidden" presStyleLbl="bgAccFollowNode1" presStyleIdx="0" presStyleCnt="2"/>
      <dgm:spPr/>
      <dgm:t>
        <a:bodyPr/>
        <a:lstStyle/>
        <a:p>
          <a:endParaRPr lang="es-AR"/>
        </a:p>
      </dgm:t>
    </dgm:pt>
    <dgm:pt modelId="{DE216D43-FD44-40F5-A4FC-71DB53552FDA}" type="pres">
      <dgm:prSet presAssocID="{A7390999-3997-49E1-868A-5321820511D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82E707-B185-4ACD-8209-A1C09548FDE0}" type="pres">
      <dgm:prSet presAssocID="{A7390999-3997-49E1-868A-5321820511D2}" presName="aSpace" presStyleCnt="0"/>
      <dgm:spPr/>
    </dgm:pt>
    <dgm:pt modelId="{75340D0A-15E2-46DC-B995-AF70FBF69FD1}" type="pres">
      <dgm:prSet presAssocID="{2AC10C3B-8CE8-49D4-978A-1A01B1928130}" presName="compNode" presStyleCnt="0"/>
      <dgm:spPr/>
    </dgm:pt>
    <dgm:pt modelId="{A42DF866-E2C4-467A-9872-FD8988A9B88E}" type="pres">
      <dgm:prSet presAssocID="{2AC10C3B-8CE8-49D4-978A-1A01B1928130}" presName="noGeometry" presStyleCnt="0"/>
      <dgm:spPr/>
    </dgm:pt>
    <dgm:pt modelId="{442D78F4-3D78-4D23-8AF5-72616A2B9DB6}" type="pres">
      <dgm:prSet presAssocID="{2AC10C3B-8CE8-49D4-978A-1A01B1928130}" presName="childTextVisible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67CB76D-E053-4A70-83DF-37A5515AD7AB}" type="pres">
      <dgm:prSet presAssocID="{2AC10C3B-8CE8-49D4-978A-1A01B1928130}" presName="childTextHidden" presStyleLbl="bgAccFollowNode1" presStyleIdx="1" presStyleCnt="2"/>
      <dgm:spPr/>
      <dgm:t>
        <a:bodyPr/>
        <a:lstStyle/>
        <a:p>
          <a:endParaRPr lang="es-AR"/>
        </a:p>
      </dgm:t>
    </dgm:pt>
    <dgm:pt modelId="{A2F6DD7F-5278-4AD7-84CD-D89A0442D90D}" type="pres">
      <dgm:prSet presAssocID="{2AC10C3B-8CE8-49D4-978A-1A01B192813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F5BEA13-8EB3-4C54-B1E4-E6A595A6FAAC}" type="presOf" srcId="{410B4530-128E-4F9F-B4A9-1C7D78C4D916}" destId="{442D78F4-3D78-4D23-8AF5-72616A2B9DB6}" srcOrd="0" destOrd="2" presId="urn:microsoft.com/office/officeart/2005/8/layout/hProcess6"/>
    <dgm:cxn modelId="{F04DCC0B-5A92-4764-B59E-33FBD9CB2987}" srcId="{A7390999-3997-49E1-868A-5321820511D2}" destId="{E46C5715-EFA6-4315-AA38-6609305D695C}" srcOrd="1" destOrd="0" parTransId="{7370A214-60B5-41D7-9F49-B2AC40AA237E}" sibTransId="{B0FD3EE5-A261-46F8-8503-1999FB9967DD}"/>
    <dgm:cxn modelId="{905FE978-074F-4D24-AA13-678158A030E0}" type="presOf" srcId="{0A882DDC-C1FB-45F8-8EC9-D22F0DA2512B}" destId="{7C71E407-1A38-42FF-9808-D8F910FC8C8A}" srcOrd="0" destOrd="0" presId="urn:microsoft.com/office/officeart/2005/8/layout/hProcess6"/>
    <dgm:cxn modelId="{E3A98EE7-7181-4982-A9F8-264DC363ED1B}" type="presOf" srcId="{E46C5715-EFA6-4315-AA38-6609305D695C}" destId="{7C71E407-1A38-42FF-9808-D8F910FC8C8A}" srcOrd="0" destOrd="1" presId="urn:microsoft.com/office/officeart/2005/8/layout/hProcess6"/>
    <dgm:cxn modelId="{B8C359DE-2066-4FCD-B1E2-C47EF4363229}" srcId="{A363E0BB-02D2-4A5D-8B47-74CB27840A61}" destId="{2AC10C3B-8CE8-49D4-978A-1A01B1928130}" srcOrd="1" destOrd="0" parTransId="{A258A520-4C71-4769-8962-CF35AD31CFF1}" sibTransId="{87972B67-F73D-4031-B327-461D5E1E1005}"/>
    <dgm:cxn modelId="{B0CA7DF2-2B17-4B22-BABB-F53218A1A985}" type="presOf" srcId="{7B7FA850-00C8-4D68-BE24-3E70E711FDB6}" destId="{442D78F4-3D78-4D23-8AF5-72616A2B9DB6}" srcOrd="0" destOrd="0" presId="urn:microsoft.com/office/officeart/2005/8/layout/hProcess6"/>
    <dgm:cxn modelId="{CB8C9AC7-FD36-4085-A556-CDF1ACFA18AC}" type="presOf" srcId="{7B7FA850-00C8-4D68-BE24-3E70E711FDB6}" destId="{A67CB76D-E053-4A70-83DF-37A5515AD7AB}" srcOrd="1" destOrd="0" presId="urn:microsoft.com/office/officeart/2005/8/layout/hProcess6"/>
    <dgm:cxn modelId="{CB34240E-B12B-46B7-9C63-6E41F63E5625}" srcId="{A363E0BB-02D2-4A5D-8B47-74CB27840A61}" destId="{A7390999-3997-49E1-868A-5321820511D2}" srcOrd="0" destOrd="0" parTransId="{151D69A6-409A-4B89-8C5B-8F304F8F4E44}" sibTransId="{DECD63FA-65A6-4E82-8010-DAC0ABDECF16}"/>
    <dgm:cxn modelId="{8A44691A-7982-4086-AD3A-83BE5A5A91D0}" srcId="{A7390999-3997-49E1-868A-5321820511D2}" destId="{0A882DDC-C1FB-45F8-8EC9-D22F0DA2512B}" srcOrd="0" destOrd="0" parTransId="{3A4E8001-EFEA-4B69-B4AC-85C9FC2C762B}" sibTransId="{C3EA928F-051F-4CC3-8062-D2BDC8BAE0AE}"/>
    <dgm:cxn modelId="{94C0C53D-ACC9-4D9A-84F0-856EABBE6E69}" srcId="{2AC10C3B-8CE8-49D4-978A-1A01B1928130}" destId="{2916EFF7-C0C4-4C2B-AB98-348F5E632E8D}" srcOrd="1" destOrd="0" parTransId="{A8C897F3-30C1-4885-9452-219D7139F7D9}" sibTransId="{4E67733E-78F2-49D9-BBCE-9B9763DD5A90}"/>
    <dgm:cxn modelId="{A8AD3FBD-6191-4993-8E3E-7B86A268D045}" srcId="{2AC10C3B-8CE8-49D4-978A-1A01B1928130}" destId="{7B7FA850-00C8-4D68-BE24-3E70E711FDB6}" srcOrd="0" destOrd="0" parTransId="{6A340354-3766-4A3A-9A30-6A9D0EBA246A}" sibTransId="{329174F0-B701-41DE-8A9B-BC29964E4F31}"/>
    <dgm:cxn modelId="{269B4D7E-AC52-4E4D-954C-768F380DB2AF}" type="presOf" srcId="{E46C5715-EFA6-4315-AA38-6609305D695C}" destId="{002A5D40-6423-45C8-808E-DDEC94BA23BA}" srcOrd="1" destOrd="1" presId="urn:microsoft.com/office/officeart/2005/8/layout/hProcess6"/>
    <dgm:cxn modelId="{65D49992-EFC6-4E2A-8B41-92A525ED1701}" type="presOf" srcId="{2AC10C3B-8CE8-49D4-978A-1A01B1928130}" destId="{A2F6DD7F-5278-4AD7-84CD-D89A0442D90D}" srcOrd="0" destOrd="0" presId="urn:microsoft.com/office/officeart/2005/8/layout/hProcess6"/>
    <dgm:cxn modelId="{05BB04E6-3104-4107-BC94-B00758F80AC8}" type="presOf" srcId="{A363E0BB-02D2-4A5D-8B47-74CB27840A61}" destId="{BFF469D0-C8DA-48C6-A46B-BB1334A42A5B}" srcOrd="0" destOrd="0" presId="urn:microsoft.com/office/officeart/2005/8/layout/hProcess6"/>
    <dgm:cxn modelId="{0CB29149-1B77-4B69-8BC6-367947CBC64A}" type="presOf" srcId="{2916EFF7-C0C4-4C2B-AB98-348F5E632E8D}" destId="{A67CB76D-E053-4A70-83DF-37A5515AD7AB}" srcOrd="1" destOrd="1" presId="urn:microsoft.com/office/officeart/2005/8/layout/hProcess6"/>
    <dgm:cxn modelId="{078CCEA5-C9F7-43F7-A4DB-8342C2A69235}" type="presOf" srcId="{2916EFF7-C0C4-4C2B-AB98-348F5E632E8D}" destId="{442D78F4-3D78-4D23-8AF5-72616A2B9DB6}" srcOrd="0" destOrd="1" presId="urn:microsoft.com/office/officeart/2005/8/layout/hProcess6"/>
    <dgm:cxn modelId="{9FCA2C56-7AA5-4317-9FBC-CCFB523DCFAE}" type="presOf" srcId="{A7390999-3997-49E1-868A-5321820511D2}" destId="{DE216D43-FD44-40F5-A4FC-71DB53552FDA}" srcOrd="0" destOrd="0" presId="urn:microsoft.com/office/officeart/2005/8/layout/hProcess6"/>
    <dgm:cxn modelId="{B7B69DBA-42FB-48F2-8653-8944D5018FE1}" type="presOf" srcId="{0A882DDC-C1FB-45F8-8EC9-D22F0DA2512B}" destId="{002A5D40-6423-45C8-808E-DDEC94BA23BA}" srcOrd="1" destOrd="0" presId="urn:microsoft.com/office/officeart/2005/8/layout/hProcess6"/>
    <dgm:cxn modelId="{5E1F156B-EB40-492D-B8F6-EA8B21D62BF4}" srcId="{2AC10C3B-8CE8-49D4-978A-1A01B1928130}" destId="{410B4530-128E-4F9F-B4A9-1C7D78C4D916}" srcOrd="2" destOrd="0" parTransId="{887C1601-DB2E-41FF-87AD-20AC51513564}" sibTransId="{84BE7008-614D-4A18-91F5-5B94B4FB1192}"/>
    <dgm:cxn modelId="{0B274C1B-BF94-4646-83AA-185FA0BFBD5E}" type="presOf" srcId="{410B4530-128E-4F9F-B4A9-1C7D78C4D916}" destId="{A67CB76D-E053-4A70-83DF-37A5515AD7AB}" srcOrd="1" destOrd="2" presId="urn:microsoft.com/office/officeart/2005/8/layout/hProcess6"/>
    <dgm:cxn modelId="{1C7A5550-DB34-4FA3-9BE0-2267FE7D00C0}" type="presParOf" srcId="{BFF469D0-C8DA-48C6-A46B-BB1334A42A5B}" destId="{9862EC87-E350-4169-97A3-E93B179D1729}" srcOrd="0" destOrd="0" presId="urn:microsoft.com/office/officeart/2005/8/layout/hProcess6"/>
    <dgm:cxn modelId="{A902D4C4-1F86-4E68-8D72-5D7FDB81014E}" type="presParOf" srcId="{9862EC87-E350-4169-97A3-E93B179D1729}" destId="{1D133794-8DE3-44C4-B5EA-5E5F1BFC7886}" srcOrd="0" destOrd="0" presId="urn:microsoft.com/office/officeart/2005/8/layout/hProcess6"/>
    <dgm:cxn modelId="{6E30C866-2BE1-439F-9915-36DC4DFFBAC4}" type="presParOf" srcId="{9862EC87-E350-4169-97A3-E93B179D1729}" destId="{7C71E407-1A38-42FF-9808-D8F910FC8C8A}" srcOrd="1" destOrd="0" presId="urn:microsoft.com/office/officeart/2005/8/layout/hProcess6"/>
    <dgm:cxn modelId="{6C42C50B-B572-4F26-B983-24CDE2B003E2}" type="presParOf" srcId="{9862EC87-E350-4169-97A3-E93B179D1729}" destId="{002A5D40-6423-45C8-808E-DDEC94BA23BA}" srcOrd="2" destOrd="0" presId="urn:microsoft.com/office/officeart/2005/8/layout/hProcess6"/>
    <dgm:cxn modelId="{AC007991-BE9D-4859-AC9D-FCA8C95A119F}" type="presParOf" srcId="{9862EC87-E350-4169-97A3-E93B179D1729}" destId="{DE216D43-FD44-40F5-A4FC-71DB53552FDA}" srcOrd="3" destOrd="0" presId="urn:microsoft.com/office/officeart/2005/8/layout/hProcess6"/>
    <dgm:cxn modelId="{052002A3-2932-4994-AC30-EA29C0BB2599}" type="presParOf" srcId="{BFF469D0-C8DA-48C6-A46B-BB1334A42A5B}" destId="{3F82E707-B185-4ACD-8209-A1C09548FDE0}" srcOrd="1" destOrd="0" presId="urn:microsoft.com/office/officeart/2005/8/layout/hProcess6"/>
    <dgm:cxn modelId="{5050613A-1456-4063-8643-27D8362D4224}" type="presParOf" srcId="{BFF469D0-C8DA-48C6-A46B-BB1334A42A5B}" destId="{75340D0A-15E2-46DC-B995-AF70FBF69FD1}" srcOrd="2" destOrd="0" presId="urn:microsoft.com/office/officeart/2005/8/layout/hProcess6"/>
    <dgm:cxn modelId="{609533A1-A445-423F-8218-247EF12478C7}" type="presParOf" srcId="{75340D0A-15E2-46DC-B995-AF70FBF69FD1}" destId="{A42DF866-E2C4-467A-9872-FD8988A9B88E}" srcOrd="0" destOrd="0" presId="urn:microsoft.com/office/officeart/2005/8/layout/hProcess6"/>
    <dgm:cxn modelId="{BAB06090-2AB4-4123-848D-00352FADC684}" type="presParOf" srcId="{75340D0A-15E2-46DC-B995-AF70FBF69FD1}" destId="{442D78F4-3D78-4D23-8AF5-72616A2B9DB6}" srcOrd="1" destOrd="0" presId="urn:microsoft.com/office/officeart/2005/8/layout/hProcess6"/>
    <dgm:cxn modelId="{A7786A4A-CA4A-4A4D-B712-E2598C7A9CD3}" type="presParOf" srcId="{75340D0A-15E2-46DC-B995-AF70FBF69FD1}" destId="{A67CB76D-E053-4A70-83DF-37A5515AD7AB}" srcOrd="2" destOrd="0" presId="urn:microsoft.com/office/officeart/2005/8/layout/hProcess6"/>
    <dgm:cxn modelId="{505B1D2A-6837-4261-9225-669A623324E6}" type="presParOf" srcId="{75340D0A-15E2-46DC-B995-AF70FBF69FD1}" destId="{A2F6DD7F-5278-4AD7-84CD-D89A0442D90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C80C99-0161-4EA6-9092-695327587D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818FC74-7217-4F5D-B60D-FF2AF766753F}">
      <dgm:prSet phldrT="[Texto]"/>
      <dgm:spPr/>
      <dgm:t>
        <a:bodyPr/>
        <a:lstStyle/>
        <a:p>
          <a:r>
            <a:rPr lang="es-AR" smtClean="0"/>
            <a:t>Ubicación de la información</a:t>
          </a:r>
          <a:endParaRPr lang="es-AR"/>
        </a:p>
      </dgm:t>
    </dgm:pt>
    <dgm:pt modelId="{881ADAA7-66E3-4A6A-97ED-D9D2E6B43D87}" type="parTrans" cxnId="{13F89270-5436-4F6F-939B-24D2E5B069D5}">
      <dgm:prSet/>
      <dgm:spPr/>
      <dgm:t>
        <a:bodyPr/>
        <a:lstStyle/>
        <a:p>
          <a:endParaRPr lang="es-AR"/>
        </a:p>
      </dgm:t>
    </dgm:pt>
    <dgm:pt modelId="{906B4A0F-2BC5-4994-8B9C-CE654C399A08}" type="sibTrans" cxnId="{13F89270-5436-4F6F-939B-24D2E5B069D5}">
      <dgm:prSet/>
      <dgm:spPr/>
      <dgm:t>
        <a:bodyPr/>
        <a:lstStyle/>
        <a:p>
          <a:endParaRPr lang="es-AR"/>
        </a:p>
      </dgm:t>
    </dgm:pt>
    <dgm:pt modelId="{BE835D0A-4506-49F0-9901-6507DBE524DF}">
      <dgm:prSet/>
      <dgm:spPr/>
      <dgm:t>
        <a:bodyPr/>
        <a:lstStyle/>
        <a:p>
          <a:r>
            <a:rPr lang="es-AR" dirty="0" smtClean="0"/>
            <a:t>Construcción de las fuentes</a:t>
          </a:r>
          <a:endParaRPr lang="es-AR" dirty="0"/>
        </a:p>
      </dgm:t>
    </dgm:pt>
    <dgm:pt modelId="{D37F9FEB-2022-49D1-92ED-8A45F7C805A5}" type="parTrans" cxnId="{9CB65AED-EAD6-4080-933B-BFE61BD61423}">
      <dgm:prSet/>
      <dgm:spPr/>
      <dgm:t>
        <a:bodyPr/>
        <a:lstStyle/>
        <a:p>
          <a:endParaRPr lang="es-AR"/>
        </a:p>
      </dgm:t>
    </dgm:pt>
    <dgm:pt modelId="{7B1857D1-A98D-45A8-BCDE-91E4C0892B85}" type="sibTrans" cxnId="{9CB65AED-EAD6-4080-933B-BFE61BD61423}">
      <dgm:prSet/>
      <dgm:spPr/>
      <dgm:t>
        <a:bodyPr/>
        <a:lstStyle/>
        <a:p>
          <a:endParaRPr lang="es-AR"/>
        </a:p>
      </dgm:t>
    </dgm:pt>
    <dgm:pt modelId="{974876E0-9DF4-4A18-B519-05CBE2024EF5}">
      <dgm:prSet/>
      <dgm:spPr/>
      <dgm:t>
        <a:bodyPr/>
        <a:lstStyle/>
        <a:p>
          <a:r>
            <a:rPr lang="es-AR" dirty="0" smtClean="0"/>
            <a:t>Producción de la información</a:t>
          </a:r>
          <a:endParaRPr lang="es-AR" dirty="0"/>
        </a:p>
      </dgm:t>
    </dgm:pt>
    <dgm:pt modelId="{3C7CAD50-424D-4B55-A76E-EECFF6D13722}" type="parTrans" cxnId="{2CED5B6E-C16B-4AA9-AA23-21FF3639B8A3}">
      <dgm:prSet/>
      <dgm:spPr/>
      <dgm:t>
        <a:bodyPr/>
        <a:lstStyle/>
        <a:p>
          <a:endParaRPr lang="es-AR"/>
        </a:p>
      </dgm:t>
    </dgm:pt>
    <dgm:pt modelId="{A3EF9C60-1A97-41D7-97B3-6040D18C5F84}" type="sibTrans" cxnId="{2CED5B6E-C16B-4AA9-AA23-21FF3639B8A3}">
      <dgm:prSet/>
      <dgm:spPr/>
      <dgm:t>
        <a:bodyPr/>
        <a:lstStyle/>
        <a:p>
          <a:endParaRPr lang="es-AR"/>
        </a:p>
      </dgm:t>
    </dgm:pt>
    <dgm:pt modelId="{93E18DC4-B984-4BB0-9BC1-8D9D7005AC90}">
      <dgm:prSet/>
      <dgm:spPr/>
      <dgm:t>
        <a:bodyPr/>
        <a:lstStyle/>
        <a:p>
          <a:r>
            <a:rPr lang="es-AR" dirty="0" smtClean="0"/>
            <a:t>Primer registro </a:t>
          </a:r>
          <a:r>
            <a:rPr lang="es-AR" smtClean="0"/>
            <a:t>de recolección</a:t>
          </a:r>
          <a:endParaRPr lang="es-AR" dirty="0"/>
        </a:p>
      </dgm:t>
    </dgm:pt>
    <dgm:pt modelId="{EC176D62-F79F-4A24-B643-7F0869F704C0}" type="parTrans" cxnId="{09B8B1E6-ACA5-4634-B416-2EB6CFC1156E}">
      <dgm:prSet/>
      <dgm:spPr/>
      <dgm:t>
        <a:bodyPr/>
        <a:lstStyle/>
        <a:p>
          <a:endParaRPr lang="es-AR"/>
        </a:p>
      </dgm:t>
    </dgm:pt>
    <dgm:pt modelId="{AF7D33BF-F1DE-4887-A58B-37A174742643}" type="sibTrans" cxnId="{09B8B1E6-ACA5-4634-B416-2EB6CFC1156E}">
      <dgm:prSet/>
      <dgm:spPr/>
      <dgm:t>
        <a:bodyPr/>
        <a:lstStyle/>
        <a:p>
          <a:endParaRPr lang="es-AR"/>
        </a:p>
      </dgm:t>
    </dgm:pt>
    <dgm:pt modelId="{A1897768-3F4F-4E5D-B2AA-04AF04DFF267}" type="pres">
      <dgm:prSet presAssocID="{D9C80C99-0161-4EA6-9092-695327587D89}" presName="CompostProcess" presStyleCnt="0">
        <dgm:presLayoutVars>
          <dgm:dir/>
          <dgm:resizeHandles val="exact"/>
        </dgm:presLayoutVars>
      </dgm:prSet>
      <dgm:spPr/>
    </dgm:pt>
    <dgm:pt modelId="{41AE5F2D-7146-46C7-BFAD-5576EFF777C5}" type="pres">
      <dgm:prSet presAssocID="{D9C80C99-0161-4EA6-9092-695327587D89}" presName="arrow" presStyleLbl="bgShp" presStyleIdx="0" presStyleCnt="1" custLinFactNeighborX="1231"/>
      <dgm:spPr/>
    </dgm:pt>
    <dgm:pt modelId="{A979A970-A1A0-4E02-8173-86EAE676510E}" type="pres">
      <dgm:prSet presAssocID="{D9C80C99-0161-4EA6-9092-695327587D89}" presName="linearProcess" presStyleCnt="0"/>
      <dgm:spPr/>
    </dgm:pt>
    <dgm:pt modelId="{834DABAE-811A-41E3-AD1B-BB2655000282}" type="pres">
      <dgm:prSet presAssocID="{7818FC74-7217-4F5D-B60D-FF2AF766753F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272A12A-A2E0-4C30-AFE1-D5B3B9A6FBB6}" type="pres">
      <dgm:prSet presAssocID="{906B4A0F-2BC5-4994-8B9C-CE654C399A08}" presName="sibTrans" presStyleCnt="0"/>
      <dgm:spPr/>
    </dgm:pt>
    <dgm:pt modelId="{9A2876CF-15D2-47A8-BFD9-F0004874858D}" type="pres">
      <dgm:prSet presAssocID="{BE835D0A-4506-49F0-9901-6507DBE524D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EF1EB2-F54A-477F-A96D-1F0023C6C58D}" type="pres">
      <dgm:prSet presAssocID="{7B1857D1-A98D-45A8-BCDE-91E4C0892B85}" presName="sibTrans" presStyleCnt="0"/>
      <dgm:spPr/>
    </dgm:pt>
    <dgm:pt modelId="{DB81D020-EEA5-4DD8-B711-A5144FCFA70C}" type="pres">
      <dgm:prSet presAssocID="{974876E0-9DF4-4A18-B519-05CBE2024EF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829DD3-0256-4B38-8A58-9AA731106125}" type="pres">
      <dgm:prSet presAssocID="{A3EF9C60-1A97-41D7-97B3-6040D18C5F84}" presName="sibTrans" presStyleCnt="0"/>
      <dgm:spPr/>
    </dgm:pt>
    <dgm:pt modelId="{27FE2D5A-22AE-47D8-9E63-FC386A98170B}" type="pres">
      <dgm:prSet presAssocID="{93E18DC4-B984-4BB0-9BC1-8D9D7005AC90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51083C5-D627-495B-88EF-B3FC84FCA259}" type="presOf" srcId="{D9C80C99-0161-4EA6-9092-695327587D89}" destId="{A1897768-3F4F-4E5D-B2AA-04AF04DFF267}" srcOrd="0" destOrd="0" presId="urn:microsoft.com/office/officeart/2005/8/layout/hProcess9"/>
    <dgm:cxn modelId="{2CED5B6E-C16B-4AA9-AA23-21FF3639B8A3}" srcId="{D9C80C99-0161-4EA6-9092-695327587D89}" destId="{974876E0-9DF4-4A18-B519-05CBE2024EF5}" srcOrd="2" destOrd="0" parTransId="{3C7CAD50-424D-4B55-A76E-EECFF6D13722}" sibTransId="{A3EF9C60-1A97-41D7-97B3-6040D18C5F84}"/>
    <dgm:cxn modelId="{9CB65AED-EAD6-4080-933B-BFE61BD61423}" srcId="{D9C80C99-0161-4EA6-9092-695327587D89}" destId="{BE835D0A-4506-49F0-9901-6507DBE524DF}" srcOrd="1" destOrd="0" parTransId="{D37F9FEB-2022-49D1-92ED-8A45F7C805A5}" sibTransId="{7B1857D1-A98D-45A8-BCDE-91E4C0892B85}"/>
    <dgm:cxn modelId="{13F89270-5436-4F6F-939B-24D2E5B069D5}" srcId="{D9C80C99-0161-4EA6-9092-695327587D89}" destId="{7818FC74-7217-4F5D-B60D-FF2AF766753F}" srcOrd="0" destOrd="0" parTransId="{881ADAA7-66E3-4A6A-97ED-D9D2E6B43D87}" sibTransId="{906B4A0F-2BC5-4994-8B9C-CE654C399A08}"/>
    <dgm:cxn modelId="{88BD552D-8BCE-42C3-B91A-189F42C66368}" type="presOf" srcId="{7818FC74-7217-4F5D-B60D-FF2AF766753F}" destId="{834DABAE-811A-41E3-AD1B-BB2655000282}" srcOrd="0" destOrd="0" presId="urn:microsoft.com/office/officeart/2005/8/layout/hProcess9"/>
    <dgm:cxn modelId="{252A806A-244A-41B0-A567-9F9B28BD0DCB}" type="presOf" srcId="{BE835D0A-4506-49F0-9901-6507DBE524DF}" destId="{9A2876CF-15D2-47A8-BFD9-F0004874858D}" srcOrd="0" destOrd="0" presId="urn:microsoft.com/office/officeart/2005/8/layout/hProcess9"/>
    <dgm:cxn modelId="{09B8B1E6-ACA5-4634-B416-2EB6CFC1156E}" srcId="{D9C80C99-0161-4EA6-9092-695327587D89}" destId="{93E18DC4-B984-4BB0-9BC1-8D9D7005AC90}" srcOrd="3" destOrd="0" parTransId="{EC176D62-F79F-4A24-B643-7F0869F704C0}" sibTransId="{AF7D33BF-F1DE-4887-A58B-37A174742643}"/>
    <dgm:cxn modelId="{436C6DE0-163E-4668-A439-DE3A58FEE0AE}" type="presOf" srcId="{93E18DC4-B984-4BB0-9BC1-8D9D7005AC90}" destId="{27FE2D5A-22AE-47D8-9E63-FC386A98170B}" srcOrd="0" destOrd="0" presId="urn:microsoft.com/office/officeart/2005/8/layout/hProcess9"/>
    <dgm:cxn modelId="{EA83B9A0-FD57-4815-A7F5-3717D5650896}" type="presOf" srcId="{974876E0-9DF4-4A18-B519-05CBE2024EF5}" destId="{DB81D020-EEA5-4DD8-B711-A5144FCFA70C}" srcOrd="0" destOrd="0" presId="urn:microsoft.com/office/officeart/2005/8/layout/hProcess9"/>
    <dgm:cxn modelId="{81CFF1E9-D6B7-4F02-8A41-B7EE99F7F00F}" type="presParOf" srcId="{A1897768-3F4F-4E5D-B2AA-04AF04DFF267}" destId="{41AE5F2D-7146-46C7-BFAD-5576EFF777C5}" srcOrd="0" destOrd="0" presId="urn:microsoft.com/office/officeart/2005/8/layout/hProcess9"/>
    <dgm:cxn modelId="{57C0B525-1AEE-4182-A129-B67342A12C03}" type="presParOf" srcId="{A1897768-3F4F-4E5D-B2AA-04AF04DFF267}" destId="{A979A970-A1A0-4E02-8173-86EAE676510E}" srcOrd="1" destOrd="0" presId="urn:microsoft.com/office/officeart/2005/8/layout/hProcess9"/>
    <dgm:cxn modelId="{2156AB71-4C7B-499F-8E28-C65126162602}" type="presParOf" srcId="{A979A970-A1A0-4E02-8173-86EAE676510E}" destId="{834DABAE-811A-41E3-AD1B-BB2655000282}" srcOrd="0" destOrd="0" presId="urn:microsoft.com/office/officeart/2005/8/layout/hProcess9"/>
    <dgm:cxn modelId="{A982A2FB-63CE-4FB0-8810-0F402BA236B2}" type="presParOf" srcId="{A979A970-A1A0-4E02-8173-86EAE676510E}" destId="{1272A12A-A2E0-4C30-AFE1-D5B3B9A6FBB6}" srcOrd="1" destOrd="0" presId="urn:microsoft.com/office/officeart/2005/8/layout/hProcess9"/>
    <dgm:cxn modelId="{33418B6A-5D88-4110-BF52-98BA0FA7C5B1}" type="presParOf" srcId="{A979A970-A1A0-4E02-8173-86EAE676510E}" destId="{9A2876CF-15D2-47A8-BFD9-F0004874858D}" srcOrd="2" destOrd="0" presId="urn:microsoft.com/office/officeart/2005/8/layout/hProcess9"/>
    <dgm:cxn modelId="{18324FFF-4640-434C-8D5E-463D726B97B4}" type="presParOf" srcId="{A979A970-A1A0-4E02-8173-86EAE676510E}" destId="{3DEF1EB2-F54A-477F-A96D-1F0023C6C58D}" srcOrd="3" destOrd="0" presId="urn:microsoft.com/office/officeart/2005/8/layout/hProcess9"/>
    <dgm:cxn modelId="{20019A9E-D19B-438D-9E03-A0916470E657}" type="presParOf" srcId="{A979A970-A1A0-4E02-8173-86EAE676510E}" destId="{DB81D020-EEA5-4DD8-B711-A5144FCFA70C}" srcOrd="4" destOrd="0" presId="urn:microsoft.com/office/officeart/2005/8/layout/hProcess9"/>
    <dgm:cxn modelId="{93502473-D8D7-45DB-BC48-34B13102002A}" type="presParOf" srcId="{A979A970-A1A0-4E02-8173-86EAE676510E}" destId="{76829DD3-0256-4B38-8A58-9AA731106125}" srcOrd="5" destOrd="0" presId="urn:microsoft.com/office/officeart/2005/8/layout/hProcess9"/>
    <dgm:cxn modelId="{EF65AF14-113C-456D-9B8D-8D3A0A9F2FE7}" type="presParOf" srcId="{A979A970-A1A0-4E02-8173-86EAE676510E}" destId="{27FE2D5A-22AE-47D8-9E63-FC386A98170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BFB8FD-66A4-4448-96CD-32C7ECFC837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A6E9C02-30D2-4233-B5E8-B44E8B009966}">
      <dgm:prSet phldrT="[Texto]"/>
      <dgm:spPr/>
      <dgm:t>
        <a:bodyPr/>
        <a:lstStyle/>
        <a:p>
          <a:r>
            <a:rPr lang="es-AR" dirty="0" smtClean="0"/>
            <a:t>Experimentos, experiencias o simulaciones controladas.</a:t>
          </a:r>
          <a:endParaRPr lang="es-AR" dirty="0"/>
        </a:p>
      </dgm:t>
    </dgm:pt>
    <dgm:pt modelId="{A929DCF6-6B1E-493A-A2A5-2509AAD184FC}" type="parTrans" cxnId="{C0F7B4DA-6188-4795-9977-15F68F8E495A}">
      <dgm:prSet/>
      <dgm:spPr/>
      <dgm:t>
        <a:bodyPr/>
        <a:lstStyle/>
        <a:p>
          <a:endParaRPr lang="es-AR"/>
        </a:p>
      </dgm:t>
    </dgm:pt>
    <dgm:pt modelId="{004ECE7F-5FBE-4176-9257-04609D279B80}" type="sibTrans" cxnId="{C0F7B4DA-6188-4795-9977-15F68F8E495A}">
      <dgm:prSet/>
      <dgm:spPr/>
      <dgm:t>
        <a:bodyPr/>
        <a:lstStyle/>
        <a:p>
          <a:endParaRPr lang="es-AR"/>
        </a:p>
      </dgm:t>
    </dgm:pt>
    <dgm:pt modelId="{35799EAE-BD58-4DCC-9B19-6ADAA694A341}">
      <dgm:prSet/>
      <dgm:spPr/>
      <dgm:t>
        <a:bodyPr/>
        <a:lstStyle/>
        <a:p>
          <a:r>
            <a:rPr lang="es-AR" dirty="0" smtClean="0"/>
            <a:t>Registros de todo tipo de observación y/o participación.</a:t>
          </a:r>
          <a:endParaRPr lang="es-AR" dirty="0"/>
        </a:p>
      </dgm:t>
    </dgm:pt>
    <dgm:pt modelId="{6D1B2FAA-516E-40DD-A418-F4D6661CFFAC}" type="parTrans" cxnId="{F5F9517B-F645-45DF-99DC-99CEE0C507D6}">
      <dgm:prSet/>
      <dgm:spPr/>
      <dgm:t>
        <a:bodyPr/>
        <a:lstStyle/>
        <a:p>
          <a:endParaRPr lang="es-AR"/>
        </a:p>
      </dgm:t>
    </dgm:pt>
    <dgm:pt modelId="{8972F883-3083-48B9-9B8F-FC26E86D849C}" type="sibTrans" cxnId="{F5F9517B-F645-45DF-99DC-99CEE0C507D6}">
      <dgm:prSet/>
      <dgm:spPr/>
      <dgm:t>
        <a:bodyPr/>
        <a:lstStyle/>
        <a:p>
          <a:endParaRPr lang="es-AR"/>
        </a:p>
      </dgm:t>
    </dgm:pt>
    <dgm:pt modelId="{8E33F392-38FB-43EE-BFD1-03046C075CEB}">
      <dgm:prSet/>
      <dgm:spPr/>
      <dgm:t>
        <a:bodyPr/>
        <a:lstStyle/>
        <a:p>
          <a:r>
            <a:rPr lang="es-AR" dirty="0" smtClean="0"/>
            <a:t>Entrevistas, encuestas o captación de información de datos estructuradas o no estructuradas.</a:t>
          </a:r>
          <a:endParaRPr lang="es-AR" dirty="0"/>
        </a:p>
      </dgm:t>
    </dgm:pt>
    <dgm:pt modelId="{4D41AA93-02A0-4D22-8EB1-C5B508EA4A2A}" type="parTrans" cxnId="{2B2DE7E7-E516-477F-A6AE-2E62822DDEC0}">
      <dgm:prSet/>
      <dgm:spPr/>
      <dgm:t>
        <a:bodyPr/>
        <a:lstStyle/>
        <a:p>
          <a:endParaRPr lang="es-AR"/>
        </a:p>
      </dgm:t>
    </dgm:pt>
    <dgm:pt modelId="{79067965-7E6C-4E76-A8CD-2DD1458E4AC8}" type="sibTrans" cxnId="{2B2DE7E7-E516-477F-A6AE-2E62822DDEC0}">
      <dgm:prSet/>
      <dgm:spPr/>
      <dgm:t>
        <a:bodyPr/>
        <a:lstStyle/>
        <a:p>
          <a:endParaRPr lang="es-AR"/>
        </a:p>
      </dgm:t>
    </dgm:pt>
    <dgm:pt modelId="{C3F24DC3-BAC6-4212-9991-DB43F32FB220}">
      <dgm:prSet/>
      <dgm:spPr/>
      <dgm:t>
        <a:bodyPr/>
        <a:lstStyle/>
        <a:p>
          <a:r>
            <a:rPr lang="es-AR" dirty="0" smtClean="0"/>
            <a:t>Simulaciones, evaluaciones y monitoreo pautados.</a:t>
          </a:r>
          <a:endParaRPr lang="es-AR" dirty="0"/>
        </a:p>
      </dgm:t>
    </dgm:pt>
    <dgm:pt modelId="{5F3937C5-AC41-43C3-A7C7-6D9AABCD653D}" type="parTrans" cxnId="{8806C09C-B8BE-4E3B-AFF7-CCD600B85630}">
      <dgm:prSet/>
      <dgm:spPr/>
      <dgm:t>
        <a:bodyPr/>
        <a:lstStyle/>
        <a:p>
          <a:endParaRPr lang="es-AR"/>
        </a:p>
      </dgm:t>
    </dgm:pt>
    <dgm:pt modelId="{4A95DC3A-A78C-4F95-AF07-BC9746A26F3E}" type="sibTrans" cxnId="{8806C09C-B8BE-4E3B-AFF7-CCD600B85630}">
      <dgm:prSet/>
      <dgm:spPr/>
      <dgm:t>
        <a:bodyPr/>
        <a:lstStyle/>
        <a:p>
          <a:endParaRPr lang="es-AR"/>
        </a:p>
      </dgm:t>
    </dgm:pt>
    <dgm:pt modelId="{58FB5DF6-DA5E-4292-8F4C-75F7151C3805}">
      <dgm:prSet/>
      <dgm:spPr/>
      <dgm:t>
        <a:bodyPr/>
        <a:lstStyle/>
        <a:p>
          <a:r>
            <a:rPr lang="es-AR" dirty="0" smtClean="0"/>
            <a:t>Trabajo de campo de tipo etnográfico, de intervención o </a:t>
          </a:r>
          <a:r>
            <a:rPr lang="es-AR" dirty="0" err="1" smtClean="0"/>
            <a:t>performativo</a:t>
          </a:r>
          <a:r>
            <a:rPr lang="es-AR" dirty="0" smtClean="0"/>
            <a:t>.</a:t>
          </a:r>
          <a:endParaRPr lang="es-AR" dirty="0"/>
        </a:p>
      </dgm:t>
    </dgm:pt>
    <dgm:pt modelId="{357034FE-38A1-4723-81DB-B876CC1F82A9}" type="parTrans" cxnId="{3C2485FD-4D54-4FCE-9BAF-35378850D02E}">
      <dgm:prSet/>
      <dgm:spPr/>
      <dgm:t>
        <a:bodyPr/>
        <a:lstStyle/>
        <a:p>
          <a:endParaRPr lang="es-AR"/>
        </a:p>
      </dgm:t>
    </dgm:pt>
    <dgm:pt modelId="{8FE078C5-2B86-47F1-884E-EC1CC6E8913F}" type="sibTrans" cxnId="{3C2485FD-4D54-4FCE-9BAF-35378850D02E}">
      <dgm:prSet/>
      <dgm:spPr/>
      <dgm:t>
        <a:bodyPr/>
        <a:lstStyle/>
        <a:p>
          <a:endParaRPr lang="es-AR"/>
        </a:p>
      </dgm:t>
    </dgm:pt>
    <dgm:pt modelId="{3A29426A-E7BA-4171-819E-EFD7E9C364CE}">
      <dgm:prSet/>
      <dgm:spPr/>
      <dgm:t>
        <a:bodyPr/>
        <a:lstStyle/>
        <a:p>
          <a:r>
            <a:rPr lang="es-AR" dirty="0" smtClean="0"/>
            <a:t>Fichado de documentos de diverso tipo: escritos, orales, materiales</a:t>
          </a:r>
          <a:endParaRPr lang="es-AR" dirty="0"/>
        </a:p>
      </dgm:t>
    </dgm:pt>
    <dgm:pt modelId="{0922E0B8-5713-4354-B46F-6F0D97DAC409}" type="parTrans" cxnId="{EB5917AA-0A81-4C63-AD71-636CB0B13B9E}">
      <dgm:prSet/>
      <dgm:spPr/>
      <dgm:t>
        <a:bodyPr/>
        <a:lstStyle/>
        <a:p>
          <a:endParaRPr lang="es-AR"/>
        </a:p>
      </dgm:t>
    </dgm:pt>
    <dgm:pt modelId="{C911A37D-15DF-47BE-AB31-ED60E2EFE5CA}" type="sibTrans" cxnId="{EB5917AA-0A81-4C63-AD71-636CB0B13B9E}">
      <dgm:prSet/>
      <dgm:spPr/>
      <dgm:t>
        <a:bodyPr/>
        <a:lstStyle/>
        <a:p>
          <a:endParaRPr lang="es-AR"/>
        </a:p>
      </dgm:t>
    </dgm:pt>
    <dgm:pt modelId="{53AD57BC-B8A7-40D5-B4FF-8B01805F30F4}" type="pres">
      <dgm:prSet presAssocID="{4FBFB8FD-66A4-4448-96CD-32C7ECFC83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6266722-D982-4D33-8754-EB9870734CD7}" type="pres">
      <dgm:prSet presAssocID="{AA6E9C02-30D2-4233-B5E8-B44E8B009966}" presName="parentLin" presStyleCnt="0"/>
      <dgm:spPr/>
    </dgm:pt>
    <dgm:pt modelId="{CE50AE62-6C3C-462C-B990-FF49144DD5E8}" type="pres">
      <dgm:prSet presAssocID="{AA6E9C02-30D2-4233-B5E8-B44E8B009966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36438C2F-D439-45B1-BA8E-93ACBF0087FD}" type="pres">
      <dgm:prSet presAssocID="{AA6E9C02-30D2-4233-B5E8-B44E8B00996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F030AE2-FAA7-4D54-8B46-179545BCFD29}" type="pres">
      <dgm:prSet presAssocID="{AA6E9C02-30D2-4233-B5E8-B44E8B009966}" presName="negativeSpace" presStyleCnt="0"/>
      <dgm:spPr/>
    </dgm:pt>
    <dgm:pt modelId="{88CE3362-944F-4853-B560-8A3B69F10938}" type="pres">
      <dgm:prSet presAssocID="{AA6E9C02-30D2-4233-B5E8-B44E8B009966}" presName="childText" presStyleLbl="conFgAcc1" presStyleIdx="0" presStyleCnt="6">
        <dgm:presLayoutVars>
          <dgm:bulletEnabled val="1"/>
        </dgm:presLayoutVars>
      </dgm:prSet>
      <dgm:spPr/>
    </dgm:pt>
    <dgm:pt modelId="{CB15F448-9E27-4AF3-A330-8901C02D5DB2}" type="pres">
      <dgm:prSet presAssocID="{004ECE7F-5FBE-4176-9257-04609D279B80}" presName="spaceBetweenRectangles" presStyleCnt="0"/>
      <dgm:spPr/>
    </dgm:pt>
    <dgm:pt modelId="{B93499CA-C4FF-4ABD-AFE4-4BDED5F67CF4}" type="pres">
      <dgm:prSet presAssocID="{35799EAE-BD58-4DCC-9B19-6ADAA694A341}" presName="parentLin" presStyleCnt="0"/>
      <dgm:spPr/>
    </dgm:pt>
    <dgm:pt modelId="{4E357A9D-D374-4273-9BD6-93BA6B1C85AE}" type="pres">
      <dgm:prSet presAssocID="{35799EAE-BD58-4DCC-9B19-6ADAA694A341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76E828A4-9957-4659-B74E-4F274E9D766B}" type="pres">
      <dgm:prSet presAssocID="{35799EAE-BD58-4DCC-9B19-6ADAA694A34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C137B1-492F-4A80-BA14-5B97D4753EB5}" type="pres">
      <dgm:prSet presAssocID="{35799EAE-BD58-4DCC-9B19-6ADAA694A341}" presName="negativeSpace" presStyleCnt="0"/>
      <dgm:spPr/>
    </dgm:pt>
    <dgm:pt modelId="{0B769845-ABDE-404B-A1D5-4577042FAEE2}" type="pres">
      <dgm:prSet presAssocID="{35799EAE-BD58-4DCC-9B19-6ADAA694A341}" presName="childText" presStyleLbl="conFgAcc1" presStyleIdx="1" presStyleCnt="6">
        <dgm:presLayoutVars>
          <dgm:bulletEnabled val="1"/>
        </dgm:presLayoutVars>
      </dgm:prSet>
      <dgm:spPr/>
    </dgm:pt>
    <dgm:pt modelId="{77E6F14E-A395-4758-B698-839C1F505B1A}" type="pres">
      <dgm:prSet presAssocID="{8972F883-3083-48B9-9B8F-FC26E86D849C}" presName="spaceBetweenRectangles" presStyleCnt="0"/>
      <dgm:spPr/>
    </dgm:pt>
    <dgm:pt modelId="{DC2BA14B-8E4A-4C6E-A8BD-E35CA7F26B7F}" type="pres">
      <dgm:prSet presAssocID="{8E33F392-38FB-43EE-BFD1-03046C075CEB}" presName="parentLin" presStyleCnt="0"/>
      <dgm:spPr/>
    </dgm:pt>
    <dgm:pt modelId="{BB2E74D7-E348-4A27-984B-62CB5250C0D3}" type="pres">
      <dgm:prSet presAssocID="{8E33F392-38FB-43EE-BFD1-03046C075CEB}" presName="parentLeftMargin" presStyleLbl="node1" presStyleIdx="1" presStyleCnt="6"/>
      <dgm:spPr/>
      <dgm:t>
        <a:bodyPr/>
        <a:lstStyle/>
        <a:p>
          <a:endParaRPr lang="en-GB"/>
        </a:p>
      </dgm:t>
    </dgm:pt>
    <dgm:pt modelId="{DA875372-9C47-4AAA-B8B1-B7469A4619BD}" type="pres">
      <dgm:prSet presAssocID="{8E33F392-38FB-43EE-BFD1-03046C075CE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141571-16BF-4835-A89E-395F0D56179F}" type="pres">
      <dgm:prSet presAssocID="{8E33F392-38FB-43EE-BFD1-03046C075CEB}" presName="negativeSpace" presStyleCnt="0"/>
      <dgm:spPr/>
    </dgm:pt>
    <dgm:pt modelId="{4D10E002-F190-4EE5-A9AC-A16CD50EEF5C}" type="pres">
      <dgm:prSet presAssocID="{8E33F392-38FB-43EE-BFD1-03046C075CEB}" presName="childText" presStyleLbl="conFgAcc1" presStyleIdx="2" presStyleCnt="6">
        <dgm:presLayoutVars>
          <dgm:bulletEnabled val="1"/>
        </dgm:presLayoutVars>
      </dgm:prSet>
      <dgm:spPr/>
    </dgm:pt>
    <dgm:pt modelId="{7DFB589F-E8BF-4D67-908E-444B4C6584E6}" type="pres">
      <dgm:prSet presAssocID="{79067965-7E6C-4E76-A8CD-2DD1458E4AC8}" presName="spaceBetweenRectangles" presStyleCnt="0"/>
      <dgm:spPr/>
    </dgm:pt>
    <dgm:pt modelId="{435F8A11-C960-457B-BC1E-B5C271625465}" type="pres">
      <dgm:prSet presAssocID="{C3F24DC3-BAC6-4212-9991-DB43F32FB220}" presName="parentLin" presStyleCnt="0"/>
      <dgm:spPr/>
    </dgm:pt>
    <dgm:pt modelId="{EA31B896-0832-40F1-AC8B-325138FA660B}" type="pres">
      <dgm:prSet presAssocID="{C3F24DC3-BAC6-4212-9991-DB43F32FB220}" presName="parentLeftMargin" presStyleLbl="node1" presStyleIdx="2" presStyleCnt="6"/>
      <dgm:spPr/>
      <dgm:t>
        <a:bodyPr/>
        <a:lstStyle/>
        <a:p>
          <a:endParaRPr lang="en-GB"/>
        </a:p>
      </dgm:t>
    </dgm:pt>
    <dgm:pt modelId="{60113A81-B0BD-4569-AA79-49FE20CC907A}" type="pres">
      <dgm:prSet presAssocID="{C3F24DC3-BAC6-4212-9991-DB43F32FB22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15C940-A9F9-4BDC-B8C6-CDCB83EA4823}" type="pres">
      <dgm:prSet presAssocID="{C3F24DC3-BAC6-4212-9991-DB43F32FB220}" presName="negativeSpace" presStyleCnt="0"/>
      <dgm:spPr/>
    </dgm:pt>
    <dgm:pt modelId="{2F9CE7A8-8CCE-44E5-8C10-BA217F756580}" type="pres">
      <dgm:prSet presAssocID="{C3F24DC3-BAC6-4212-9991-DB43F32FB220}" presName="childText" presStyleLbl="conFgAcc1" presStyleIdx="3" presStyleCnt="6">
        <dgm:presLayoutVars>
          <dgm:bulletEnabled val="1"/>
        </dgm:presLayoutVars>
      </dgm:prSet>
      <dgm:spPr/>
    </dgm:pt>
    <dgm:pt modelId="{540C1C09-222B-4E85-8818-453E77DD685B}" type="pres">
      <dgm:prSet presAssocID="{4A95DC3A-A78C-4F95-AF07-BC9746A26F3E}" presName="spaceBetweenRectangles" presStyleCnt="0"/>
      <dgm:spPr/>
    </dgm:pt>
    <dgm:pt modelId="{94DB1509-B146-4158-8065-E340C7B619B1}" type="pres">
      <dgm:prSet presAssocID="{58FB5DF6-DA5E-4292-8F4C-75F7151C3805}" presName="parentLin" presStyleCnt="0"/>
      <dgm:spPr/>
    </dgm:pt>
    <dgm:pt modelId="{DDF3A0FB-DBA2-454D-B25A-77A61DA05E64}" type="pres">
      <dgm:prSet presAssocID="{58FB5DF6-DA5E-4292-8F4C-75F7151C3805}" presName="parentLeftMargin" presStyleLbl="node1" presStyleIdx="3" presStyleCnt="6"/>
      <dgm:spPr/>
      <dgm:t>
        <a:bodyPr/>
        <a:lstStyle/>
        <a:p>
          <a:endParaRPr lang="en-GB"/>
        </a:p>
      </dgm:t>
    </dgm:pt>
    <dgm:pt modelId="{FD4254F6-D0FA-4B8D-B887-5D4E4C9F7F32}" type="pres">
      <dgm:prSet presAssocID="{58FB5DF6-DA5E-4292-8F4C-75F7151C380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8E6A8B-F362-4E00-BED4-2EB14BF76DFF}" type="pres">
      <dgm:prSet presAssocID="{58FB5DF6-DA5E-4292-8F4C-75F7151C3805}" presName="negativeSpace" presStyleCnt="0"/>
      <dgm:spPr/>
    </dgm:pt>
    <dgm:pt modelId="{0A8A6C73-3552-43D0-996F-45252F5305F7}" type="pres">
      <dgm:prSet presAssocID="{58FB5DF6-DA5E-4292-8F4C-75F7151C3805}" presName="childText" presStyleLbl="conFgAcc1" presStyleIdx="4" presStyleCnt="6">
        <dgm:presLayoutVars>
          <dgm:bulletEnabled val="1"/>
        </dgm:presLayoutVars>
      </dgm:prSet>
      <dgm:spPr/>
    </dgm:pt>
    <dgm:pt modelId="{BDD97BF5-F760-4D7E-ABEE-835267DCAE28}" type="pres">
      <dgm:prSet presAssocID="{8FE078C5-2B86-47F1-884E-EC1CC6E8913F}" presName="spaceBetweenRectangles" presStyleCnt="0"/>
      <dgm:spPr/>
    </dgm:pt>
    <dgm:pt modelId="{A05FB58E-A426-4FC1-B24B-DA3E1FD4EFDF}" type="pres">
      <dgm:prSet presAssocID="{3A29426A-E7BA-4171-819E-EFD7E9C364CE}" presName="parentLin" presStyleCnt="0"/>
      <dgm:spPr/>
    </dgm:pt>
    <dgm:pt modelId="{286B79F2-29F6-46BA-A83C-46A1066885C0}" type="pres">
      <dgm:prSet presAssocID="{3A29426A-E7BA-4171-819E-EFD7E9C364CE}" presName="parentLeftMargin" presStyleLbl="node1" presStyleIdx="4" presStyleCnt="6"/>
      <dgm:spPr/>
      <dgm:t>
        <a:bodyPr/>
        <a:lstStyle/>
        <a:p>
          <a:endParaRPr lang="en-GB"/>
        </a:p>
      </dgm:t>
    </dgm:pt>
    <dgm:pt modelId="{378EA464-B305-4C93-A3F1-1EF1FF864DDF}" type="pres">
      <dgm:prSet presAssocID="{3A29426A-E7BA-4171-819E-EFD7E9C364C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963775-14D0-4DB9-8E36-6EB4A7BCEDDB}" type="pres">
      <dgm:prSet presAssocID="{3A29426A-E7BA-4171-819E-EFD7E9C364CE}" presName="negativeSpace" presStyleCnt="0"/>
      <dgm:spPr/>
    </dgm:pt>
    <dgm:pt modelId="{74327B9C-8A42-4AB9-BDD3-82B53CFCB075}" type="pres">
      <dgm:prSet presAssocID="{3A29426A-E7BA-4171-819E-EFD7E9C364C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55839C5-C872-4962-8337-F2EF891A5FD1}" type="presOf" srcId="{35799EAE-BD58-4DCC-9B19-6ADAA694A341}" destId="{4E357A9D-D374-4273-9BD6-93BA6B1C85AE}" srcOrd="0" destOrd="0" presId="urn:microsoft.com/office/officeart/2005/8/layout/list1"/>
    <dgm:cxn modelId="{EB5917AA-0A81-4C63-AD71-636CB0B13B9E}" srcId="{4FBFB8FD-66A4-4448-96CD-32C7ECFC8370}" destId="{3A29426A-E7BA-4171-819E-EFD7E9C364CE}" srcOrd="5" destOrd="0" parTransId="{0922E0B8-5713-4354-B46F-6F0D97DAC409}" sibTransId="{C911A37D-15DF-47BE-AB31-ED60E2EFE5CA}"/>
    <dgm:cxn modelId="{776FB576-32A7-479A-9EB4-CC2E19175B1E}" type="presOf" srcId="{AA6E9C02-30D2-4233-B5E8-B44E8B009966}" destId="{36438C2F-D439-45B1-BA8E-93ACBF0087FD}" srcOrd="1" destOrd="0" presId="urn:microsoft.com/office/officeart/2005/8/layout/list1"/>
    <dgm:cxn modelId="{2B2DE7E7-E516-477F-A6AE-2E62822DDEC0}" srcId="{4FBFB8FD-66A4-4448-96CD-32C7ECFC8370}" destId="{8E33F392-38FB-43EE-BFD1-03046C075CEB}" srcOrd="2" destOrd="0" parTransId="{4D41AA93-02A0-4D22-8EB1-C5B508EA4A2A}" sibTransId="{79067965-7E6C-4E76-A8CD-2DD1458E4AC8}"/>
    <dgm:cxn modelId="{CC620C09-CC47-46BE-8389-347E37BD471A}" type="presOf" srcId="{58FB5DF6-DA5E-4292-8F4C-75F7151C3805}" destId="{DDF3A0FB-DBA2-454D-B25A-77A61DA05E64}" srcOrd="0" destOrd="0" presId="urn:microsoft.com/office/officeart/2005/8/layout/list1"/>
    <dgm:cxn modelId="{4DE971D9-5C44-41BD-B3B4-5AB469618C46}" type="presOf" srcId="{C3F24DC3-BAC6-4212-9991-DB43F32FB220}" destId="{EA31B896-0832-40F1-AC8B-325138FA660B}" srcOrd="0" destOrd="0" presId="urn:microsoft.com/office/officeart/2005/8/layout/list1"/>
    <dgm:cxn modelId="{F03C340C-9B1E-493A-93CD-EA2C53A595AC}" type="presOf" srcId="{4FBFB8FD-66A4-4448-96CD-32C7ECFC8370}" destId="{53AD57BC-B8A7-40D5-B4FF-8B01805F30F4}" srcOrd="0" destOrd="0" presId="urn:microsoft.com/office/officeart/2005/8/layout/list1"/>
    <dgm:cxn modelId="{9635141D-997B-4315-BA1C-96804E38E08E}" type="presOf" srcId="{58FB5DF6-DA5E-4292-8F4C-75F7151C3805}" destId="{FD4254F6-D0FA-4B8D-B887-5D4E4C9F7F32}" srcOrd="1" destOrd="0" presId="urn:microsoft.com/office/officeart/2005/8/layout/list1"/>
    <dgm:cxn modelId="{C0F7B4DA-6188-4795-9977-15F68F8E495A}" srcId="{4FBFB8FD-66A4-4448-96CD-32C7ECFC8370}" destId="{AA6E9C02-30D2-4233-B5E8-B44E8B009966}" srcOrd="0" destOrd="0" parTransId="{A929DCF6-6B1E-493A-A2A5-2509AAD184FC}" sibTransId="{004ECE7F-5FBE-4176-9257-04609D279B80}"/>
    <dgm:cxn modelId="{F5F9517B-F645-45DF-99DC-99CEE0C507D6}" srcId="{4FBFB8FD-66A4-4448-96CD-32C7ECFC8370}" destId="{35799EAE-BD58-4DCC-9B19-6ADAA694A341}" srcOrd="1" destOrd="0" parTransId="{6D1B2FAA-516E-40DD-A418-F4D6661CFFAC}" sibTransId="{8972F883-3083-48B9-9B8F-FC26E86D849C}"/>
    <dgm:cxn modelId="{6D294BA3-7D44-43DB-A4E3-65B89FC04C47}" type="presOf" srcId="{AA6E9C02-30D2-4233-B5E8-B44E8B009966}" destId="{CE50AE62-6C3C-462C-B990-FF49144DD5E8}" srcOrd="0" destOrd="0" presId="urn:microsoft.com/office/officeart/2005/8/layout/list1"/>
    <dgm:cxn modelId="{8665E127-FD50-45F0-AAA7-5A59EE25887E}" type="presOf" srcId="{8E33F392-38FB-43EE-BFD1-03046C075CEB}" destId="{DA875372-9C47-4AAA-B8B1-B7469A4619BD}" srcOrd="1" destOrd="0" presId="urn:microsoft.com/office/officeart/2005/8/layout/list1"/>
    <dgm:cxn modelId="{3BFE04E4-9D1B-421E-B217-2FF09997D7F6}" type="presOf" srcId="{C3F24DC3-BAC6-4212-9991-DB43F32FB220}" destId="{60113A81-B0BD-4569-AA79-49FE20CC907A}" srcOrd="1" destOrd="0" presId="urn:microsoft.com/office/officeart/2005/8/layout/list1"/>
    <dgm:cxn modelId="{381C2981-0E88-4DA6-AB56-9D9BB8382B1F}" type="presOf" srcId="{3A29426A-E7BA-4171-819E-EFD7E9C364CE}" destId="{286B79F2-29F6-46BA-A83C-46A1066885C0}" srcOrd="0" destOrd="0" presId="urn:microsoft.com/office/officeart/2005/8/layout/list1"/>
    <dgm:cxn modelId="{3C2485FD-4D54-4FCE-9BAF-35378850D02E}" srcId="{4FBFB8FD-66A4-4448-96CD-32C7ECFC8370}" destId="{58FB5DF6-DA5E-4292-8F4C-75F7151C3805}" srcOrd="4" destOrd="0" parTransId="{357034FE-38A1-4723-81DB-B876CC1F82A9}" sibTransId="{8FE078C5-2B86-47F1-884E-EC1CC6E8913F}"/>
    <dgm:cxn modelId="{2F76E4E8-DDB7-4D11-B1BE-FC362F05FC5C}" type="presOf" srcId="{3A29426A-E7BA-4171-819E-EFD7E9C364CE}" destId="{378EA464-B305-4C93-A3F1-1EF1FF864DDF}" srcOrd="1" destOrd="0" presId="urn:microsoft.com/office/officeart/2005/8/layout/list1"/>
    <dgm:cxn modelId="{89F09FAB-E2E3-4CFE-85A2-6DB380DFA7EB}" type="presOf" srcId="{35799EAE-BD58-4DCC-9B19-6ADAA694A341}" destId="{76E828A4-9957-4659-B74E-4F274E9D766B}" srcOrd="1" destOrd="0" presId="urn:microsoft.com/office/officeart/2005/8/layout/list1"/>
    <dgm:cxn modelId="{8806C09C-B8BE-4E3B-AFF7-CCD600B85630}" srcId="{4FBFB8FD-66A4-4448-96CD-32C7ECFC8370}" destId="{C3F24DC3-BAC6-4212-9991-DB43F32FB220}" srcOrd="3" destOrd="0" parTransId="{5F3937C5-AC41-43C3-A7C7-6D9AABCD653D}" sibTransId="{4A95DC3A-A78C-4F95-AF07-BC9746A26F3E}"/>
    <dgm:cxn modelId="{9C5CBBA2-FACE-47D6-8A69-456A098A9D45}" type="presOf" srcId="{8E33F392-38FB-43EE-BFD1-03046C075CEB}" destId="{BB2E74D7-E348-4A27-984B-62CB5250C0D3}" srcOrd="0" destOrd="0" presId="urn:microsoft.com/office/officeart/2005/8/layout/list1"/>
    <dgm:cxn modelId="{72DB642E-EA89-44D8-8B41-7CC7B73D15EF}" type="presParOf" srcId="{53AD57BC-B8A7-40D5-B4FF-8B01805F30F4}" destId="{86266722-D982-4D33-8754-EB9870734CD7}" srcOrd="0" destOrd="0" presId="urn:microsoft.com/office/officeart/2005/8/layout/list1"/>
    <dgm:cxn modelId="{F415FDA5-2B95-4449-9F38-0ECE0C905E86}" type="presParOf" srcId="{86266722-D982-4D33-8754-EB9870734CD7}" destId="{CE50AE62-6C3C-462C-B990-FF49144DD5E8}" srcOrd="0" destOrd="0" presId="urn:microsoft.com/office/officeart/2005/8/layout/list1"/>
    <dgm:cxn modelId="{9BDF1C70-95BB-4FFE-9E1A-73A46D25B03D}" type="presParOf" srcId="{86266722-D982-4D33-8754-EB9870734CD7}" destId="{36438C2F-D439-45B1-BA8E-93ACBF0087FD}" srcOrd="1" destOrd="0" presId="urn:microsoft.com/office/officeart/2005/8/layout/list1"/>
    <dgm:cxn modelId="{DDA81E41-B8C8-42A2-8B02-5E6DD04F02B0}" type="presParOf" srcId="{53AD57BC-B8A7-40D5-B4FF-8B01805F30F4}" destId="{BF030AE2-FAA7-4D54-8B46-179545BCFD29}" srcOrd="1" destOrd="0" presId="urn:microsoft.com/office/officeart/2005/8/layout/list1"/>
    <dgm:cxn modelId="{2F9D687A-3391-482B-8037-AD49BCAE80CE}" type="presParOf" srcId="{53AD57BC-B8A7-40D5-B4FF-8B01805F30F4}" destId="{88CE3362-944F-4853-B560-8A3B69F10938}" srcOrd="2" destOrd="0" presId="urn:microsoft.com/office/officeart/2005/8/layout/list1"/>
    <dgm:cxn modelId="{9CAFE54D-6471-47EA-8484-65BC61738CDD}" type="presParOf" srcId="{53AD57BC-B8A7-40D5-B4FF-8B01805F30F4}" destId="{CB15F448-9E27-4AF3-A330-8901C02D5DB2}" srcOrd="3" destOrd="0" presId="urn:microsoft.com/office/officeart/2005/8/layout/list1"/>
    <dgm:cxn modelId="{3A8893B8-DB69-4F0B-93B3-5AB2B2E16411}" type="presParOf" srcId="{53AD57BC-B8A7-40D5-B4FF-8B01805F30F4}" destId="{B93499CA-C4FF-4ABD-AFE4-4BDED5F67CF4}" srcOrd="4" destOrd="0" presId="urn:microsoft.com/office/officeart/2005/8/layout/list1"/>
    <dgm:cxn modelId="{0BB97DBF-54E3-4C21-A695-08E3C6354FD2}" type="presParOf" srcId="{B93499CA-C4FF-4ABD-AFE4-4BDED5F67CF4}" destId="{4E357A9D-D374-4273-9BD6-93BA6B1C85AE}" srcOrd="0" destOrd="0" presId="urn:microsoft.com/office/officeart/2005/8/layout/list1"/>
    <dgm:cxn modelId="{FF42832A-E6AD-4851-B9F0-7B9B6AA07B7A}" type="presParOf" srcId="{B93499CA-C4FF-4ABD-AFE4-4BDED5F67CF4}" destId="{76E828A4-9957-4659-B74E-4F274E9D766B}" srcOrd="1" destOrd="0" presId="urn:microsoft.com/office/officeart/2005/8/layout/list1"/>
    <dgm:cxn modelId="{8A12789A-9248-4F0A-9499-BBF513FF13DD}" type="presParOf" srcId="{53AD57BC-B8A7-40D5-B4FF-8B01805F30F4}" destId="{5DC137B1-492F-4A80-BA14-5B97D4753EB5}" srcOrd="5" destOrd="0" presId="urn:microsoft.com/office/officeart/2005/8/layout/list1"/>
    <dgm:cxn modelId="{A5254625-783A-479D-8708-83639941F921}" type="presParOf" srcId="{53AD57BC-B8A7-40D5-B4FF-8B01805F30F4}" destId="{0B769845-ABDE-404B-A1D5-4577042FAEE2}" srcOrd="6" destOrd="0" presId="urn:microsoft.com/office/officeart/2005/8/layout/list1"/>
    <dgm:cxn modelId="{434809EF-B880-4EDB-815C-E6C9C33E9937}" type="presParOf" srcId="{53AD57BC-B8A7-40D5-B4FF-8B01805F30F4}" destId="{77E6F14E-A395-4758-B698-839C1F505B1A}" srcOrd="7" destOrd="0" presId="urn:microsoft.com/office/officeart/2005/8/layout/list1"/>
    <dgm:cxn modelId="{4C550245-6691-4EAF-98D9-924F4E092EC4}" type="presParOf" srcId="{53AD57BC-B8A7-40D5-B4FF-8B01805F30F4}" destId="{DC2BA14B-8E4A-4C6E-A8BD-E35CA7F26B7F}" srcOrd="8" destOrd="0" presId="urn:microsoft.com/office/officeart/2005/8/layout/list1"/>
    <dgm:cxn modelId="{ECCECF3A-80CD-4568-94C0-97B5D6AB2A89}" type="presParOf" srcId="{DC2BA14B-8E4A-4C6E-A8BD-E35CA7F26B7F}" destId="{BB2E74D7-E348-4A27-984B-62CB5250C0D3}" srcOrd="0" destOrd="0" presId="urn:microsoft.com/office/officeart/2005/8/layout/list1"/>
    <dgm:cxn modelId="{24D91D05-95AB-458D-85AB-00D018022A20}" type="presParOf" srcId="{DC2BA14B-8E4A-4C6E-A8BD-E35CA7F26B7F}" destId="{DA875372-9C47-4AAA-B8B1-B7469A4619BD}" srcOrd="1" destOrd="0" presId="urn:microsoft.com/office/officeart/2005/8/layout/list1"/>
    <dgm:cxn modelId="{E8C9EC4B-1E6A-4B8D-811A-DEB92F7BA55C}" type="presParOf" srcId="{53AD57BC-B8A7-40D5-B4FF-8B01805F30F4}" destId="{BD141571-16BF-4835-A89E-395F0D56179F}" srcOrd="9" destOrd="0" presId="urn:microsoft.com/office/officeart/2005/8/layout/list1"/>
    <dgm:cxn modelId="{0B992435-C3D0-47BB-9D84-BD0977A35BE4}" type="presParOf" srcId="{53AD57BC-B8A7-40D5-B4FF-8B01805F30F4}" destId="{4D10E002-F190-4EE5-A9AC-A16CD50EEF5C}" srcOrd="10" destOrd="0" presId="urn:microsoft.com/office/officeart/2005/8/layout/list1"/>
    <dgm:cxn modelId="{C765E403-0AAE-443C-B8A3-C70227945A1F}" type="presParOf" srcId="{53AD57BC-B8A7-40D5-B4FF-8B01805F30F4}" destId="{7DFB589F-E8BF-4D67-908E-444B4C6584E6}" srcOrd="11" destOrd="0" presId="urn:microsoft.com/office/officeart/2005/8/layout/list1"/>
    <dgm:cxn modelId="{D2982544-D06F-4D8A-B0F9-E1B4666AB677}" type="presParOf" srcId="{53AD57BC-B8A7-40D5-B4FF-8B01805F30F4}" destId="{435F8A11-C960-457B-BC1E-B5C271625465}" srcOrd="12" destOrd="0" presId="urn:microsoft.com/office/officeart/2005/8/layout/list1"/>
    <dgm:cxn modelId="{6F0EB8E4-04F0-42FD-9C4D-887762F533C0}" type="presParOf" srcId="{435F8A11-C960-457B-BC1E-B5C271625465}" destId="{EA31B896-0832-40F1-AC8B-325138FA660B}" srcOrd="0" destOrd="0" presId="urn:microsoft.com/office/officeart/2005/8/layout/list1"/>
    <dgm:cxn modelId="{9A5BEEE8-E513-4EDD-9633-EA19D6C31D78}" type="presParOf" srcId="{435F8A11-C960-457B-BC1E-B5C271625465}" destId="{60113A81-B0BD-4569-AA79-49FE20CC907A}" srcOrd="1" destOrd="0" presId="urn:microsoft.com/office/officeart/2005/8/layout/list1"/>
    <dgm:cxn modelId="{F13C5013-9FFF-4633-9F00-6F1385DC4373}" type="presParOf" srcId="{53AD57BC-B8A7-40D5-B4FF-8B01805F30F4}" destId="{FE15C940-A9F9-4BDC-B8C6-CDCB83EA4823}" srcOrd="13" destOrd="0" presId="urn:microsoft.com/office/officeart/2005/8/layout/list1"/>
    <dgm:cxn modelId="{0DF1CC39-5B69-46A8-9A7B-9A0EB0FF8B24}" type="presParOf" srcId="{53AD57BC-B8A7-40D5-B4FF-8B01805F30F4}" destId="{2F9CE7A8-8CCE-44E5-8C10-BA217F756580}" srcOrd="14" destOrd="0" presId="urn:microsoft.com/office/officeart/2005/8/layout/list1"/>
    <dgm:cxn modelId="{6F89643E-E6A8-44B9-AA59-3E470C943191}" type="presParOf" srcId="{53AD57BC-B8A7-40D5-B4FF-8B01805F30F4}" destId="{540C1C09-222B-4E85-8818-453E77DD685B}" srcOrd="15" destOrd="0" presId="urn:microsoft.com/office/officeart/2005/8/layout/list1"/>
    <dgm:cxn modelId="{6B472B68-6FF2-4675-B461-FEB24C78A8E2}" type="presParOf" srcId="{53AD57BC-B8A7-40D5-B4FF-8B01805F30F4}" destId="{94DB1509-B146-4158-8065-E340C7B619B1}" srcOrd="16" destOrd="0" presId="urn:microsoft.com/office/officeart/2005/8/layout/list1"/>
    <dgm:cxn modelId="{F2F030EC-C9CB-43DA-99E5-34655D8B4FFC}" type="presParOf" srcId="{94DB1509-B146-4158-8065-E340C7B619B1}" destId="{DDF3A0FB-DBA2-454D-B25A-77A61DA05E64}" srcOrd="0" destOrd="0" presId="urn:microsoft.com/office/officeart/2005/8/layout/list1"/>
    <dgm:cxn modelId="{0FFFB43A-92C5-456D-94A5-B6338907A4D4}" type="presParOf" srcId="{94DB1509-B146-4158-8065-E340C7B619B1}" destId="{FD4254F6-D0FA-4B8D-B887-5D4E4C9F7F32}" srcOrd="1" destOrd="0" presId="urn:microsoft.com/office/officeart/2005/8/layout/list1"/>
    <dgm:cxn modelId="{838D3E71-96A2-44D2-8169-B6D37BAC33AD}" type="presParOf" srcId="{53AD57BC-B8A7-40D5-B4FF-8B01805F30F4}" destId="{2B8E6A8B-F362-4E00-BED4-2EB14BF76DFF}" srcOrd="17" destOrd="0" presId="urn:microsoft.com/office/officeart/2005/8/layout/list1"/>
    <dgm:cxn modelId="{92A61D1C-6174-4FAA-A575-231A446B028A}" type="presParOf" srcId="{53AD57BC-B8A7-40D5-B4FF-8B01805F30F4}" destId="{0A8A6C73-3552-43D0-996F-45252F5305F7}" srcOrd="18" destOrd="0" presId="urn:microsoft.com/office/officeart/2005/8/layout/list1"/>
    <dgm:cxn modelId="{01C5F446-91E5-4D12-A58F-2CCC48A50797}" type="presParOf" srcId="{53AD57BC-B8A7-40D5-B4FF-8B01805F30F4}" destId="{BDD97BF5-F760-4D7E-ABEE-835267DCAE28}" srcOrd="19" destOrd="0" presId="urn:microsoft.com/office/officeart/2005/8/layout/list1"/>
    <dgm:cxn modelId="{16C6F74D-FB72-40B5-840E-872FAD1C1D18}" type="presParOf" srcId="{53AD57BC-B8A7-40D5-B4FF-8B01805F30F4}" destId="{A05FB58E-A426-4FC1-B24B-DA3E1FD4EFDF}" srcOrd="20" destOrd="0" presId="urn:microsoft.com/office/officeart/2005/8/layout/list1"/>
    <dgm:cxn modelId="{4A001A2B-45BA-4527-A90D-25FE20E7953C}" type="presParOf" srcId="{A05FB58E-A426-4FC1-B24B-DA3E1FD4EFDF}" destId="{286B79F2-29F6-46BA-A83C-46A1066885C0}" srcOrd="0" destOrd="0" presId="urn:microsoft.com/office/officeart/2005/8/layout/list1"/>
    <dgm:cxn modelId="{36C4E924-DE1B-4A24-A083-3C7D1F74837A}" type="presParOf" srcId="{A05FB58E-A426-4FC1-B24B-DA3E1FD4EFDF}" destId="{378EA464-B305-4C93-A3F1-1EF1FF864DDF}" srcOrd="1" destOrd="0" presId="urn:microsoft.com/office/officeart/2005/8/layout/list1"/>
    <dgm:cxn modelId="{F704D93A-33E0-4C89-BF2E-81F99D1C1B26}" type="presParOf" srcId="{53AD57BC-B8A7-40D5-B4FF-8B01805F30F4}" destId="{79963775-14D0-4DB9-8E36-6EB4A7BCEDDB}" srcOrd="21" destOrd="0" presId="urn:microsoft.com/office/officeart/2005/8/layout/list1"/>
    <dgm:cxn modelId="{B712ABD8-AA31-48F0-A756-782C2CFE7FAD}" type="presParOf" srcId="{53AD57BC-B8A7-40D5-B4FF-8B01805F30F4}" destId="{74327B9C-8A42-4AB9-BDD3-82B53CFCB07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747C86-1042-4EA9-98B2-A142389A0DD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4330F79-89EE-4025-AEDA-4C8EB051A3E4}">
      <dgm:prSet phldrT="[Texto]"/>
      <dgm:spPr/>
      <dgm:t>
        <a:bodyPr/>
        <a:lstStyle/>
        <a:p>
          <a:r>
            <a:rPr lang="es-AR" dirty="0" smtClean="0"/>
            <a:t>Datos pertinentes</a:t>
          </a:r>
          <a:endParaRPr lang="es-AR" dirty="0"/>
        </a:p>
      </dgm:t>
    </dgm:pt>
    <dgm:pt modelId="{23014D96-0FD6-403E-9D81-106C69A5937B}" type="parTrans" cxnId="{3ED69301-9B28-426A-B593-1BE9CB9D030F}">
      <dgm:prSet/>
      <dgm:spPr/>
      <dgm:t>
        <a:bodyPr/>
        <a:lstStyle/>
        <a:p>
          <a:endParaRPr lang="es-AR"/>
        </a:p>
      </dgm:t>
    </dgm:pt>
    <dgm:pt modelId="{FC1658D0-D65E-44F6-96D6-A32F70456035}" type="sibTrans" cxnId="{3ED69301-9B28-426A-B593-1BE9CB9D030F}">
      <dgm:prSet/>
      <dgm:spPr/>
      <dgm:t>
        <a:bodyPr/>
        <a:lstStyle/>
        <a:p>
          <a:endParaRPr lang="es-AR"/>
        </a:p>
      </dgm:t>
    </dgm:pt>
    <dgm:pt modelId="{995147FC-1571-46D7-9275-9E5E80D15028}">
      <dgm:prSet/>
      <dgm:spPr/>
      <dgm:t>
        <a:bodyPr/>
        <a:lstStyle/>
        <a:p>
          <a:r>
            <a:rPr lang="es-AR" dirty="0" smtClean="0"/>
            <a:t>Correspondencia: capítulos (conceptos), temas y subtemas (conceptos deducidos)</a:t>
          </a:r>
          <a:endParaRPr lang="es-AR" dirty="0"/>
        </a:p>
      </dgm:t>
    </dgm:pt>
    <dgm:pt modelId="{69DB598C-D7F6-4D88-9E3C-B23FF7610D97}" type="parTrans" cxnId="{C9ABCF15-83BA-41A0-B370-E04207AC3AD7}">
      <dgm:prSet/>
      <dgm:spPr/>
      <dgm:t>
        <a:bodyPr/>
        <a:lstStyle/>
        <a:p>
          <a:endParaRPr lang="es-AR"/>
        </a:p>
      </dgm:t>
    </dgm:pt>
    <dgm:pt modelId="{ECF0EC0D-5E17-4EF8-9930-01E1B610C5AE}" type="sibTrans" cxnId="{C9ABCF15-83BA-41A0-B370-E04207AC3AD7}">
      <dgm:prSet/>
      <dgm:spPr/>
      <dgm:t>
        <a:bodyPr/>
        <a:lstStyle/>
        <a:p>
          <a:endParaRPr lang="es-AR"/>
        </a:p>
      </dgm:t>
    </dgm:pt>
    <dgm:pt modelId="{10B9C24B-A2D6-4ACF-89C3-9E9613466EC5}">
      <dgm:prSet/>
      <dgm:spPr/>
      <dgm:t>
        <a:bodyPr/>
        <a:lstStyle/>
        <a:p>
          <a:r>
            <a:rPr lang="es-AR" dirty="0" smtClean="0"/>
            <a:t>Calificación del índice de la investigación: saturar de información para asegurar la investigación. </a:t>
          </a:r>
          <a:endParaRPr lang="es-AR" dirty="0"/>
        </a:p>
      </dgm:t>
    </dgm:pt>
    <dgm:pt modelId="{523E2A80-BCBA-435E-A643-6A2584B17A0A}" type="parTrans" cxnId="{810574CA-79E2-4BA7-9352-944B9B2EF34A}">
      <dgm:prSet/>
      <dgm:spPr/>
      <dgm:t>
        <a:bodyPr/>
        <a:lstStyle/>
        <a:p>
          <a:endParaRPr lang="es-AR"/>
        </a:p>
      </dgm:t>
    </dgm:pt>
    <dgm:pt modelId="{36F6D820-D92C-4B00-87AB-9F8F190B972B}" type="sibTrans" cxnId="{810574CA-79E2-4BA7-9352-944B9B2EF34A}">
      <dgm:prSet/>
      <dgm:spPr/>
      <dgm:t>
        <a:bodyPr/>
        <a:lstStyle/>
        <a:p>
          <a:endParaRPr lang="es-AR"/>
        </a:p>
      </dgm:t>
    </dgm:pt>
    <dgm:pt modelId="{80987127-178F-4D8A-81FE-F1EB1CA6251A}">
      <dgm:prSet/>
      <dgm:spPr/>
      <dgm:t>
        <a:bodyPr/>
        <a:lstStyle/>
        <a:p>
          <a:r>
            <a:rPr lang="es-AR" dirty="0" smtClean="0"/>
            <a:t>Cuantificación del índice de la tesis: saturar de información para asegurar la tesis</a:t>
          </a:r>
          <a:endParaRPr lang="es-AR" dirty="0"/>
        </a:p>
      </dgm:t>
    </dgm:pt>
    <dgm:pt modelId="{893BEE88-AD64-4BB0-A72D-8E938D1632A4}" type="parTrans" cxnId="{C8597E2F-0B77-4A82-B118-04124AA5D487}">
      <dgm:prSet/>
      <dgm:spPr/>
      <dgm:t>
        <a:bodyPr/>
        <a:lstStyle/>
        <a:p>
          <a:endParaRPr lang="es-AR"/>
        </a:p>
      </dgm:t>
    </dgm:pt>
    <dgm:pt modelId="{D919C0E4-21B9-4683-8DA5-8F413F3B1180}" type="sibTrans" cxnId="{C8597E2F-0B77-4A82-B118-04124AA5D487}">
      <dgm:prSet/>
      <dgm:spPr/>
      <dgm:t>
        <a:bodyPr/>
        <a:lstStyle/>
        <a:p>
          <a:endParaRPr lang="es-AR"/>
        </a:p>
      </dgm:t>
    </dgm:pt>
    <dgm:pt modelId="{C0AABA06-16F8-48A2-8EC8-DB1DE95A7C0B}">
      <dgm:prSet/>
      <dgm:spPr/>
      <dgm:t>
        <a:bodyPr/>
        <a:lstStyle/>
        <a:p>
          <a:r>
            <a:rPr lang="es-AR" dirty="0" smtClean="0"/>
            <a:t>Datos no pertinentes</a:t>
          </a:r>
          <a:endParaRPr lang="es-AR" dirty="0"/>
        </a:p>
      </dgm:t>
    </dgm:pt>
    <dgm:pt modelId="{0A55EDD4-5DC1-4CCA-88CF-B80117BB7DF1}" type="parTrans" cxnId="{26712FE5-281A-4F53-B04C-A6FA4BA020A0}">
      <dgm:prSet/>
      <dgm:spPr/>
      <dgm:t>
        <a:bodyPr/>
        <a:lstStyle/>
        <a:p>
          <a:endParaRPr lang="es-AR"/>
        </a:p>
      </dgm:t>
    </dgm:pt>
    <dgm:pt modelId="{2900045F-21FA-472D-9566-E9AB1C51B369}" type="sibTrans" cxnId="{26712FE5-281A-4F53-B04C-A6FA4BA020A0}">
      <dgm:prSet/>
      <dgm:spPr/>
      <dgm:t>
        <a:bodyPr/>
        <a:lstStyle/>
        <a:p>
          <a:endParaRPr lang="es-AR"/>
        </a:p>
      </dgm:t>
    </dgm:pt>
    <dgm:pt modelId="{674B3A82-2116-4016-8466-B06F4A04029C}">
      <dgm:prSet/>
      <dgm:spPr/>
      <dgm:t>
        <a:bodyPr/>
        <a:lstStyle/>
        <a:p>
          <a:r>
            <a:rPr lang="es-AR" dirty="0" smtClean="0"/>
            <a:t>Correspondencia: capítulos (conceptos), temas y subtemas (conceptos deducidos).</a:t>
          </a:r>
          <a:endParaRPr lang="es-AR" dirty="0"/>
        </a:p>
      </dgm:t>
    </dgm:pt>
    <dgm:pt modelId="{69AF8162-FCC5-419C-BCEC-83DAB69F7819}" type="parTrans" cxnId="{491DA252-76D6-44F4-A2D5-8535065E89B6}">
      <dgm:prSet/>
      <dgm:spPr/>
      <dgm:t>
        <a:bodyPr/>
        <a:lstStyle/>
        <a:p>
          <a:endParaRPr lang="es-AR"/>
        </a:p>
      </dgm:t>
    </dgm:pt>
    <dgm:pt modelId="{75519B46-666F-4443-9C20-60255A3156D2}" type="sibTrans" cxnId="{491DA252-76D6-44F4-A2D5-8535065E89B6}">
      <dgm:prSet/>
      <dgm:spPr/>
      <dgm:t>
        <a:bodyPr/>
        <a:lstStyle/>
        <a:p>
          <a:endParaRPr lang="es-AR"/>
        </a:p>
      </dgm:t>
    </dgm:pt>
    <dgm:pt modelId="{E7951239-8B01-468F-80FC-AC125E726644}">
      <dgm:prSet/>
      <dgm:spPr/>
      <dgm:t>
        <a:bodyPr/>
        <a:lstStyle/>
        <a:p>
          <a:r>
            <a:rPr lang="es-AR" dirty="0" smtClean="0"/>
            <a:t>Conocimiento completo: realidad.</a:t>
          </a:r>
          <a:endParaRPr lang="es-AR" dirty="0"/>
        </a:p>
      </dgm:t>
    </dgm:pt>
    <dgm:pt modelId="{052EE145-0D33-487E-A08A-0EA503BFCAE9}" type="parTrans" cxnId="{3CE9AEA8-4BC6-47E6-B106-F53366DE7F17}">
      <dgm:prSet/>
      <dgm:spPr/>
      <dgm:t>
        <a:bodyPr/>
        <a:lstStyle/>
        <a:p>
          <a:endParaRPr lang="es-AR"/>
        </a:p>
      </dgm:t>
    </dgm:pt>
    <dgm:pt modelId="{DD4AC2C5-45B6-4EEC-ABA6-5506EC050875}" type="sibTrans" cxnId="{3CE9AEA8-4BC6-47E6-B106-F53366DE7F17}">
      <dgm:prSet/>
      <dgm:spPr/>
      <dgm:t>
        <a:bodyPr/>
        <a:lstStyle/>
        <a:p>
          <a:endParaRPr lang="es-AR"/>
        </a:p>
      </dgm:t>
    </dgm:pt>
    <dgm:pt modelId="{50B20F40-F92F-40EB-9651-8F77548BF3A1}">
      <dgm:prSet/>
      <dgm:spPr/>
      <dgm:t>
        <a:bodyPr/>
        <a:lstStyle/>
        <a:p>
          <a:r>
            <a:rPr lang="es-AR" dirty="0" smtClean="0"/>
            <a:t>Información: reserva para la elaboración y/o revisión de la tesis.</a:t>
          </a:r>
          <a:endParaRPr lang="es-AR" dirty="0"/>
        </a:p>
      </dgm:t>
    </dgm:pt>
    <dgm:pt modelId="{A0036B59-49CE-4A55-836B-36EAC9700F44}" type="parTrans" cxnId="{200AA865-1B7D-44F9-B21B-5380A70E6E27}">
      <dgm:prSet/>
      <dgm:spPr/>
      <dgm:t>
        <a:bodyPr/>
        <a:lstStyle/>
        <a:p>
          <a:endParaRPr lang="es-AR"/>
        </a:p>
      </dgm:t>
    </dgm:pt>
    <dgm:pt modelId="{5371BDB5-DE89-4E98-AD1F-A925CB400B12}" type="sibTrans" cxnId="{200AA865-1B7D-44F9-B21B-5380A70E6E27}">
      <dgm:prSet/>
      <dgm:spPr/>
      <dgm:t>
        <a:bodyPr/>
        <a:lstStyle/>
        <a:p>
          <a:endParaRPr lang="es-AR"/>
        </a:p>
      </dgm:t>
    </dgm:pt>
    <dgm:pt modelId="{87B7F6A7-047B-4638-904B-BD0FD1EFBF98}" type="pres">
      <dgm:prSet presAssocID="{00747C86-1042-4EA9-98B2-A142389A0DD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30313C5-781B-4CF0-8FDA-EAC28CED271F}" type="pres">
      <dgm:prSet presAssocID="{14330F79-89EE-4025-AEDA-4C8EB051A3E4}" presName="thickLine" presStyleLbl="alignNode1" presStyleIdx="0" presStyleCnt="2"/>
      <dgm:spPr/>
    </dgm:pt>
    <dgm:pt modelId="{ED0A5F78-A015-4281-9A49-EF7D733FBB5A}" type="pres">
      <dgm:prSet presAssocID="{14330F79-89EE-4025-AEDA-4C8EB051A3E4}" presName="horz1" presStyleCnt="0"/>
      <dgm:spPr/>
    </dgm:pt>
    <dgm:pt modelId="{568F634B-5A76-4E4C-8DA6-EF9359C60F7B}" type="pres">
      <dgm:prSet presAssocID="{14330F79-89EE-4025-AEDA-4C8EB051A3E4}" presName="tx1" presStyleLbl="revTx" presStyleIdx="0" presStyleCnt="8"/>
      <dgm:spPr/>
      <dgm:t>
        <a:bodyPr/>
        <a:lstStyle/>
        <a:p>
          <a:endParaRPr lang="en-GB"/>
        </a:p>
      </dgm:t>
    </dgm:pt>
    <dgm:pt modelId="{9C6E0EF8-E7B5-42EC-B599-62EE9B18FCA7}" type="pres">
      <dgm:prSet presAssocID="{14330F79-89EE-4025-AEDA-4C8EB051A3E4}" presName="vert1" presStyleCnt="0"/>
      <dgm:spPr/>
    </dgm:pt>
    <dgm:pt modelId="{643CADAB-9415-4AB1-A031-0CF1DC9DE3CD}" type="pres">
      <dgm:prSet presAssocID="{995147FC-1571-46D7-9275-9E5E80D15028}" presName="vertSpace2a" presStyleCnt="0"/>
      <dgm:spPr/>
    </dgm:pt>
    <dgm:pt modelId="{E47563D7-5BBF-492E-919B-8E1BAF828A42}" type="pres">
      <dgm:prSet presAssocID="{995147FC-1571-46D7-9275-9E5E80D15028}" presName="horz2" presStyleCnt="0"/>
      <dgm:spPr/>
    </dgm:pt>
    <dgm:pt modelId="{A5F3D613-239A-4C36-869E-D5D5EB9F7FAA}" type="pres">
      <dgm:prSet presAssocID="{995147FC-1571-46D7-9275-9E5E80D15028}" presName="horzSpace2" presStyleCnt="0"/>
      <dgm:spPr/>
    </dgm:pt>
    <dgm:pt modelId="{A89F0656-D59F-4610-B4A6-1472B3620996}" type="pres">
      <dgm:prSet presAssocID="{995147FC-1571-46D7-9275-9E5E80D15028}" presName="tx2" presStyleLbl="revTx" presStyleIdx="1" presStyleCnt="8"/>
      <dgm:spPr/>
      <dgm:t>
        <a:bodyPr/>
        <a:lstStyle/>
        <a:p>
          <a:endParaRPr lang="en-GB"/>
        </a:p>
      </dgm:t>
    </dgm:pt>
    <dgm:pt modelId="{89595CA2-F504-4317-9D21-55A61EEDD748}" type="pres">
      <dgm:prSet presAssocID="{995147FC-1571-46D7-9275-9E5E80D15028}" presName="vert2" presStyleCnt="0"/>
      <dgm:spPr/>
    </dgm:pt>
    <dgm:pt modelId="{A4E4CBAF-E3E1-41CA-BA14-F1231FCA279F}" type="pres">
      <dgm:prSet presAssocID="{995147FC-1571-46D7-9275-9E5E80D15028}" presName="thinLine2b" presStyleLbl="callout" presStyleIdx="0" presStyleCnt="6"/>
      <dgm:spPr/>
    </dgm:pt>
    <dgm:pt modelId="{ED077F76-88FF-4B29-972D-E14CF3BEF40C}" type="pres">
      <dgm:prSet presAssocID="{995147FC-1571-46D7-9275-9E5E80D15028}" presName="vertSpace2b" presStyleCnt="0"/>
      <dgm:spPr/>
    </dgm:pt>
    <dgm:pt modelId="{3432B089-3E71-46B7-9ECC-6FFC936E9430}" type="pres">
      <dgm:prSet presAssocID="{10B9C24B-A2D6-4ACF-89C3-9E9613466EC5}" presName="horz2" presStyleCnt="0"/>
      <dgm:spPr/>
    </dgm:pt>
    <dgm:pt modelId="{9FAB87D5-BA46-4EC6-808F-49BE7B577242}" type="pres">
      <dgm:prSet presAssocID="{10B9C24B-A2D6-4ACF-89C3-9E9613466EC5}" presName="horzSpace2" presStyleCnt="0"/>
      <dgm:spPr/>
    </dgm:pt>
    <dgm:pt modelId="{D96F795E-6AF7-4CCF-BC0C-AE42ECA23979}" type="pres">
      <dgm:prSet presAssocID="{10B9C24B-A2D6-4ACF-89C3-9E9613466EC5}" presName="tx2" presStyleLbl="revTx" presStyleIdx="2" presStyleCnt="8"/>
      <dgm:spPr/>
      <dgm:t>
        <a:bodyPr/>
        <a:lstStyle/>
        <a:p>
          <a:endParaRPr lang="en-GB"/>
        </a:p>
      </dgm:t>
    </dgm:pt>
    <dgm:pt modelId="{2ED57AF7-10E6-4101-A958-DC681F930F89}" type="pres">
      <dgm:prSet presAssocID="{10B9C24B-A2D6-4ACF-89C3-9E9613466EC5}" presName="vert2" presStyleCnt="0"/>
      <dgm:spPr/>
    </dgm:pt>
    <dgm:pt modelId="{759A8D1F-2B94-4CE8-8E33-859CF3B78883}" type="pres">
      <dgm:prSet presAssocID="{10B9C24B-A2D6-4ACF-89C3-9E9613466EC5}" presName="thinLine2b" presStyleLbl="callout" presStyleIdx="1" presStyleCnt="6"/>
      <dgm:spPr/>
    </dgm:pt>
    <dgm:pt modelId="{729CFC35-65D3-4D7D-8140-E4DEE416307D}" type="pres">
      <dgm:prSet presAssocID="{10B9C24B-A2D6-4ACF-89C3-9E9613466EC5}" presName="vertSpace2b" presStyleCnt="0"/>
      <dgm:spPr/>
    </dgm:pt>
    <dgm:pt modelId="{5031992B-16EC-428D-9FEA-E8CCA6BFC35D}" type="pres">
      <dgm:prSet presAssocID="{80987127-178F-4D8A-81FE-F1EB1CA6251A}" presName="horz2" presStyleCnt="0"/>
      <dgm:spPr/>
    </dgm:pt>
    <dgm:pt modelId="{413C3669-0533-4303-83D6-BB742BE1FCC1}" type="pres">
      <dgm:prSet presAssocID="{80987127-178F-4D8A-81FE-F1EB1CA6251A}" presName="horzSpace2" presStyleCnt="0"/>
      <dgm:spPr/>
    </dgm:pt>
    <dgm:pt modelId="{BC72CC54-8A66-4373-83F0-7C46D2672C1C}" type="pres">
      <dgm:prSet presAssocID="{80987127-178F-4D8A-81FE-F1EB1CA6251A}" presName="tx2" presStyleLbl="revTx" presStyleIdx="3" presStyleCnt="8"/>
      <dgm:spPr/>
      <dgm:t>
        <a:bodyPr/>
        <a:lstStyle/>
        <a:p>
          <a:endParaRPr lang="en-GB"/>
        </a:p>
      </dgm:t>
    </dgm:pt>
    <dgm:pt modelId="{A1EA7D1D-1658-46C7-BCE0-906BD91163B2}" type="pres">
      <dgm:prSet presAssocID="{80987127-178F-4D8A-81FE-F1EB1CA6251A}" presName="vert2" presStyleCnt="0"/>
      <dgm:spPr/>
    </dgm:pt>
    <dgm:pt modelId="{A27315A5-A231-42BF-9B47-38495AE10F4A}" type="pres">
      <dgm:prSet presAssocID="{80987127-178F-4D8A-81FE-F1EB1CA6251A}" presName="thinLine2b" presStyleLbl="callout" presStyleIdx="2" presStyleCnt="6"/>
      <dgm:spPr/>
    </dgm:pt>
    <dgm:pt modelId="{B6A5D77E-E234-4A07-A98E-AF0DC32A608F}" type="pres">
      <dgm:prSet presAssocID="{80987127-178F-4D8A-81FE-F1EB1CA6251A}" presName="vertSpace2b" presStyleCnt="0"/>
      <dgm:spPr/>
    </dgm:pt>
    <dgm:pt modelId="{1EE3CEB0-AE5A-4EA2-AF97-0EFDB046E9C4}" type="pres">
      <dgm:prSet presAssocID="{C0AABA06-16F8-48A2-8EC8-DB1DE95A7C0B}" presName="thickLine" presStyleLbl="alignNode1" presStyleIdx="1" presStyleCnt="2"/>
      <dgm:spPr/>
    </dgm:pt>
    <dgm:pt modelId="{35A8CC91-1F17-4052-9693-73618E4039B6}" type="pres">
      <dgm:prSet presAssocID="{C0AABA06-16F8-48A2-8EC8-DB1DE95A7C0B}" presName="horz1" presStyleCnt="0"/>
      <dgm:spPr/>
    </dgm:pt>
    <dgm:pt modelId="{95092058-15C7-40D7-B36A-09CDA6C4FA1D}" type="pres">
      <dgm:prSet presAssocID="{C0AABA06-16F8-48A2-8EC8-DB1DE95A7C0B}" presName="tx1" presStyleLbl="revTx" presStyleIdx="4" presStyleCnt="8"/>
      <dgm:spPr/>
      <dgm:t>
        <a:bodyPr/>
        <a:lstStyle/>
        <a:p>
          <a:endParaRPr lang="en-GB"/>
        </a:p>
      </dgm:t>
    </dgm:pt>
    <dgm:pt modelId="{4073E8ED-23AD-47B3-B2CF-D1C6EDB66B44}" type="pres">
      <dgm:prSet presAssocID="{C0AABA06-16F8-48A2-8EC8-DB1DE95A7C0B}" presName="vert1" presStyleCnt="0"/>
      <dgm:spPr/>
    </dgm:pt>
    <dgm:pt modelId="{54F8F406-639A-4604-9F93-C89F625B59EF}" type="pres">
      <dgm:prSet presAssocID="{674B3A82-2116-4016-8466-B06F4A04029C}" presName="vertSpace2a" presStyleCnt="0"/>
      <dgm:spPr/>
    </dgm:pt>
    <dgm:pt modelId="{D0F45A7B-6E85-4085-811B-467C0ECC0A75}" type="pres">
      <dgm:prSet presAssocID="{674B3A82-2116-4016-8466-B06F4A04029C}" presName="horz2" presStyleCnt="0"/>
      <dgm:spPr/>
    </dgm:pt>
    <dgm:pt modelId="{4DEC39A1-60E9-4841-9B4A-4C50CD6BAB7B}" type="pres">
      <dgm:prSet presAssocID="{674B3A82-2116-4016-8466-B06F4A04029C}" presName="horzSpace2" presStyleCnt="0"/>
      <dgm:spPr/>
    </dgm:pt>
    <dgm:pt modelId="{34D91078-A7B2-456B-B6DA-333D52D4323F}" type="pres">
      <dgm:prSet presAssocID="{674B3A82-2116-4016-8466-B06F4A04029C}" presName="tx2" presStyleLbl="revTx" presStyleIdx="5" presStyleCnt="8"/>
      <dgm:spPr/>
      <dgm:t>
        <a:bodyPr/>
        <a:lstStyle/>
        <a:p>
          <a:endParaRPr lang="en-GB"/>
        </a:p>
      </dgm:t>
    </dgm:pt>
    <dgm:pt modelId="{21AA78F3-3A67-4FA5-9A25-9C7DD4556032}" type="pres">
      <dgm:prSet presAssocID="{674B3A82-2116-4016-8466-B06F4A04029C}" presName="vert2" presStyleCnt="0"/>
      <dgm:spPr/>
    </dgm:pt>
    <dgm:pt modelId="{A918CDF4-14B1-48EE-BAB8-E3C206B33BF2}" type="pres">
      <dgm:prSet presAssocID="{674B3A82-2116-4016-8466-B06F4A04029C}" presName="thinLine2b" presStyleLbl="callout" presStyleIdx="3" presStyleCnt="6"/>
      <dgm:spPr/>
    </dgm:pt>
    <dgm:pt modelId="{32ACE5E6-D512-4ACC-B807-ACC557240D4A}" type="pres">
      <dgm:prSet presAssocID="{674B3A82-2116-4016-8466-B06F4A04029C}" presName="vertSpace2b" presStyleCnt="0"/>
      <dgm:spPr/>
    </dgm:pt>
    <dgm:pt modelId="{186F5252-81BC-4A27-B046-7205EE9B9453}" type="pres">
      <dgm:prSet presAssocID="{E7951239-8B01-468F-80FC-AC125E726644}" presName="horz2" presStyleCnt="0"/>
      <dgm:spPr/>
    </dgm:pt>
    <dgm:pt modelId="{C2F322EE-CB7E-4ACC-9CC8-AA39B8E05655}" type="pres">
      <dgm:prSet presAssocID="{E7951239-8B01-468F-80FC-AC125E726644}" presName="horzSpace2" presStyleCnt="0"/>
      <dgm:spPr/>
    </dgm:pt>
    <dgm:pt modelId="{9236CE5E-9BB7-42C8-B3E2-DBC43208525C}" type="pres">
      <dgm:prSet presAssocID="{E7951239-8B01-468F-80FC-AC125E726644}" presName="tx2" presStyleLbl="revTx" presStyleIdx="6" presStyleCnt="8"/>
      <dgm:spPr/>
      <dgm:t>
        <a:bodyPr/>
        <a:lstStyle/>
        <a:p>
          <a:endParaRPr lang="en-GB"/>
        </a:p>
      </dgm:t>
    </dgm:pt>
    <dgm:pt modelId="{7AFF2F58-1704-4FB6-A65F-3F0B6FC5FCD8}" type="pres">
      <dgm:prSet presAssocID="{E7951239-8B01-468F-80FC-AC125E726644}" presName="vert2" presStyleCnt="0"/>
      <dgm:spPr/>
    </dgm:pt>
    <dgm:pt modelId="{092DF732-440C-42D2-8509-93F1B12473A8}" type="pres">
      <dgm:prSet presAssocID="{E7951239-8B01-468F-80FC-AC125E726644}" presName="thinLine2b" presStyleLbl="callout" presStyleIdx="4" presStyleCnt="6"/>
      <dgm:spPr/>
    </dgm:pt>
    <dgm:pt modelId="{31F3D959-02AD-433E-B29F-7CCE1B87CA29}" type="pres">
      <dgm:prSet presAssocID="{E7951239-8B01-468F-80FC-AC125E726644}" presName="vertSpace2b" presStyleCnt="0"/>
      <dgm:spPr/>
    </dgm:pt>
    <dgm:pt modelId="{D093F8B6-ACA0-41AC-991C-D4F7DDAF4DDB}" type="pres">
      <dgm:prSet presAssocID="{50B20F40-F92F-40EB-9651-8F77548BF3A1}" presName="horz2" presStyleCnt="0"/>
      <dgm:spPr/>
    </dgm:pt>
    <dgm:pt modelId="{BECF1119-775B-4EB0-9AED-C3B07BA5B064}" type="pres">
      <dgm:prSet presAssocID="{50B20F40-F92F-40EB-9651-8F77548BF3A1}" presName="horzSpace2" presStyleCnt="0"/>
      <dgm:spPr/>
    </dgm:pt>
    <dgm:pt modelId="{CC4ECE88-4A64-4A3B-8C71-09A471F273B3}" type="pres">
      <dgm:prSet presAssocID="{50B20F40-F92F-40EB-9651-8F77548BF3A1}" presName="tx2" presStyleLbl="revTx" presStyleIdx="7" presStyleCnt="8"/>
      <dgm:spPr/>
      <dgm:t>
        <a:bodyPr/>
        <a:lstStyle/>
        <a:p>
          <a:endParaRPr lang="en-GB"/>
        </a:p>
      </dgm:t>
    </dgm:pt>
    <dgm:pt modelId="{FFE6BC63-1A41-4D89-AA8D-D603A08F2271}" type="pres">
      <dgm:prSet presAssocID="{50B20F40-F92F-40EB-9651-8F77548BF3A1}" presName="vert2" presStyleCnt="0"/>
      <dgm:spPr/>
    </dgm:pt>
    <dgm:pt modelId="{A0DA4271-60D6-43E4-B9B8-2D4FFE4B11DF}" type="pres">
      <dgm:prSet presAssocID="{50B20F40-F92F-40EB-9651-8F77548BF3A1}" presName="thinLine2b" presStyleLbl="callout" presStyleIdx="5" presStyleCnt="6"/>
      <dgm:spPr/>
    </dgm:pt>
    <dgm:pt modelId="{4CFD29CD-4E71-4727-8785-EA24E5D65D89}" type="pres">
      <dgm:prSet presAssocID="{50B20F40-F92F-40EB-9651-8F77548BF3A1}" presName="vertSpace2b" presStyleCnt="0"/>
      <dgm:spPr/>
    </dgm:pt>
  </dgm:ptLst>
  <dgm:cxnLst>
    <dgm:cxn modelId="{B99EE2F0-DE24-4862-B672-A5CFB02FA509}" type="presOf" srcId="{995147FC-1571-46D7-9275-9E5E80D15028}" destId="{A89F0656-D59F-4610-B4A6-1472B3620996}" srcOrd="0" destOrd="0" presId="urn:microsoft.com/office/officeart/2008/layout/LinedList"/>
    <dgm:cxn modelId="{C9ABCF15-83BA-41A0-B370-E04207AC3AD7}" srcId="{14330F79-89EE-4025-AEDA-4C8EB051A3E4}" destId="{995147FC-1571-46D7-9275-9E5E80D15028}" srcOrd="0" destOrd="0" parTransId="{69DB598C-D7F6-4D88-9E3C-B23FF7610D97}" sibTransId="{ECF0EC0D-5E17-4EF8-9930-01E1B610C5AE}"/>
    <dgm:cxn modelId="{C8597E2F-0B77-4A82-B118-04124AA5D487}" srcId="{14330F79-89EE-4025-AEDA-4C8EB051A3E4}" destId="{80987127-178F-4D8A-81FE-F1EB1CA6251A}" srcOrd="2" destOrd="0" parTransId="{893BEE88-AD64-4BB0-A72D-8E938D1632A4}" sibTransId="{D919C0E4-21B9-4683-8DA5-8F413F3B1180}"/>
    <dgm:cxn modelId="{491DA252-76D6-44F4-A2D5-8535065E89B6}" srcId="{C0AABA06-16F8-48A2-8EC8-DB1DE95A7C0B}" destId="{674B3A82-2116-4016-8466-B06F4A04029C}" srcOrd="0" destOrd="0" parTransId="{69AF8162-FCC5-419C-BCEC-83DAB69F7819}" sibTransId="{75519B46-666F-4443-9C20-60255A3156D2}"/>
    <dgm:cxn modelId="{5F6BB994-2BF2-4D9D-9671-8BCB1E1262A2}" type="presOf" srcId="{50B20F40-F92F-40EB-9651-8F77548BF3A1}" destId="{CC4ECE88-4A64-4A3B-8C71-09A471F273B3}" srcOrd="0" destOrd="0" presId="urn:microsoft.com/office/officeart/2008/layout/LinedList"/>
    <dgm:cxn modelId="{9AA399D1-8EF2-486D-9FC7-3ECC4C10B1CD}" type="presOf" srcId="{10B9C24B-A2D6-4ACF-89C3-9E9613466EC5}" destId="{D96F795E-6AF7-4CCF-BC0C-AE42ECA23979}" srcOrd="0" destOrd="0" presId="urn:microsoft.com/office/officeart/2008/layout/LinedList"/>
    <dgm:cxn modelId="{A14447D3-A680-407B-8BFC-331BD1A5E12E}" type="presOf" srcId="{674B3A82-2116-4016-8466-B06F4A04029C}" destId="{34D91078-A7B2-456B-B6DA-333D52D4323F}" srcOrd="0" destOrd="0" presId="urn:microsoft.com/office/officeart/2008/layout/LinedList"/>
    <dgm:cxn modelId="{7F25101E-BF18-43B2-B74E-909B9C346F23}" type="presOf" srcId="{80987127-178F-4D8A-81FE-F1EB1CA6251A}" destId="{BC72CC54-8A66-4373-83F0-7C46D2672C1C}" srcOrd="0" destOrd="0" presId="urn:microsoft.com/office/officeart/2008/layout/LinedList"/>
    <dgm:cxn modelId="{8DD59AD5-97F1-495E-94C0-A8C810CCE1FB}" type="presOf" srcId="{14330F79-89EE-4025-AEDA-4C8EB051A3E4}" destId="{568F634B-5A76-4E4C-8DA6-EF9359C60F7B}" srcOrd="0" destOrd="0" presId="urn:microsoft.com/office/officeart/2008/layout/LinedList"/>
    <dgm:cxn modelId="{26712FE5-281A-4F53-B04C-A6FA4BA020A0}" srcId="{00747C86-1042-4EA9-98B2-A142389A0DD8}" destId="{C0AABA06-16F8-48A2-8EC8-DB1DE95A7C0B}" srcOrd="1" destOrd="0" parTransId="{0A55EDD4-5DC1-4CCA-88CF-B80117BB7DF1}" sibTransId="{2900045F-21FA-472D-9566-E9AB1C51B369}"/>
    <dgm:cxn modelId="{3CE9AEA8-4BC6-47E6-B106-F53366DE7F17}" srcId="{C0AABA06-16F8-48A2-8EC8-DB1DE95A7C0B}" destId="{E7951239-8B01-468F-80FC-AC125E726644}" srcOrd="1" destOrd="0" parTransId="{052EE145-0D33-487E-A08A-0EA503BFCAE9}" sibTransId="{DD4AC2C5-45B6-4EEC-ABA6-5506EC050875}"/>
    <dgm:cxn modelId="{EB98D749-E784-43C4-B4AD-17278E8B12F8}" type="presOf" srcId="{00747C86-1042-4EA9-98B2-A142389A0DD8}" destId="{87B7F6A7-047B-4638-904B-BD0FD1EFBF98}" srcOrd="0" destOrd="0" presId="urn:microsoft.com/office/officeart/2008/layout/LinedList"/>
    <dgm:cxn modelId="{B62C22F9-341C-4AD6-A4B8-B09F98D6EF38}" type="presOf" srcId="{E7951239-8B01-468F-80FC-AC125E726644}" destId="{9236CE5E-9BB7-42C8-B3E2-DBC43208525C}" srcOrd="0" destOrd="0" presId="urn:microsoft.com/office/officeart/2008/layout/LinedList"/>
    <dgm:cxn modelId="{810574CA-79E2-4BA7-9352-944B9B2EF34A}" srcId="{14330F79-89EE-4025-AEDA-4C8EB051A3E4}" destId="{10B9C24B-A2D6-4ACF-89C3-9E9613466EC5}" srcOrd="1" destOrd="0" parTransId="{523E2A80-BCBA-435E-A643-6A2584B17A0A}" sibTransId="{36F6D820-D92C-4B00-87AB-9F8F190B972B}"/>
    <dgm:cxn modelId="{200AA865-1B7D-44F9-B21B-5380A70E6E27}" srcId="{C0AABA06-16F8-48A2-8EC8-DB1DE95A7C0B}" destId="{50B20F40-F92F-40EB-9651-8F77548BF3A1}" srcOrd="2" destOrd="0" parTransId="{A0036B59-49CE-4A55-836B-36EAC9700F44}" sibTransId="{5371BDB5-DE89-4E98-AD1F-A925CB400B12}"/>
    <dgm:cxn modelId="{3ED69301-9B28-426A-B593-1BE9CB9D030F}" srcId="{00747C86-1042-4EA9-98B2-A142389A0DD8}" destId="{14330F79-89EE-4025-AEDA-4C8EB051A3E4}" srcOrd="0" destOrd="0" parTransId="{23014D96-0FD6-403E-9D81-106C69A5937B}" sibTransId="{FC1658D0-D65E-44F6-96D6-A32F70456035}"/>
    <dgm:cxn modelId="{0798F13A-A75B-44A5-AC8A-E16711FB0E7D}" type="presOf" srcId="{C0AABA06-16F8-48A2-8EC8-DB1DE95A7C0B}" destId="{95092058-15C7-40D7-B36A-09CDA6C4FA1D}" srcOrd="0" destOrd="0" presId="urn:microsoft.com/office/officeart/2008/layout/LinedList"/>
    <dgm:cxn modelId="{69380503-61FF-4394-A2A2-78870D0280CA}" type="presParOf" srcId="{87B7F6A7-047B-4638-904B-BD0FD1EFBF98}" destId="{B30313C5-781B-4CF0-8FDA-EAC28CED271F}" srcOrd="0" destOrd="0" presId="urn:microsoft.com/office/officeart/2008/layout/LinedList"/>
    <dgm:cxn modelId="{17452D4F-B3B1-4DBA-B9C4-1D755E43699C}" type="presParOf" srcId="{87B7F6A7-047B-4638-904B-BD0FD1EFBF98}" destId="{ED0A5F78-A015-4281-9A49-EF7D733FBB5A}" srcOrd="1" destOrd="0" presId="urn:microsoft.com/office/officeart/2008/layout/LinedList"/>
    <dgm:cxn modelId="{EB957116-68E0-4041-A91E-E9E875FCE781}" type="presParOf" srcId="{ED0A5F78-A015-4281-9A49-EF7D733FBB5A}" destId="{568F634B-5A76-4E4C-8DA6-EF9359C60F7B}" srcOrd="0" destOrd="0" presId="urn:microsoft.com/office/officeart/2008/layout/LinedList"/>
    <dgm:cxn modelId="{24581ED8-31DD-4747-BEB0-BBF5C48847F1}" type="presParOf" srcId="{ED0A5F78-A015-4281-9A49-EF7D733FBB5A}" destId="{9C6E0EF8-E7B5-42EC-B599-62EE9B18FCA7}" srcOrd="1" destOrd="0" presId="urn:microsoft.com/office/officeart/2008/layout/LinedList"/>
    <dgm:cxn modelId="{316B967F-E449-47BD-9FD5-A0224DF9F294}" type="presParOf" srcId="{9C6E0EF8-E7B5-42EC-B599-62EE9B18FCA7}" destId="{643CADAB-9415-4AB1-A031-0CF1DC9DE3CD}" srcOrd="0" destOrd="0" presId="urn:microsoft.com/office/officeart/2008/layout/LinedList"/>
    <dgm:cxn modelId="{AE0F0370-31BD-4896-8E04-2A4B58690E95}" type="presParOf" srcId="{9C6E0EF8-E7B5-42EC-B599-62EE9B18FCA7}" destId="{E47563D7-5BBF-492E-919B-8E1BAF828A42}" srcOrd="1" destOrd="0" presId="urn:microsoft.com/office/officeart/2008/layout/LinedList"/>
    <dgm:cxn modelId="{F80E0382-5FB3-4536-9698-C54EAA078DAE}" type="presParOf" srcId="{E47563D7-5BBF-492E-919B-8E1BAF828A42}" destId="{A5F3D613-239A-4C36-869E-D5D5EB9F7FAA}" srcOrd="0" destOrd="0" presId="urn:microsoft.com/office/officeart/2008/layout/LinedList"/>
    <dgm:cxn modelId="{7F151F18-F3AE-468B-9CCB-FBD0E45D90AC}" type="presParOf" srcId="{E47563D7-5BBF-492E-919B-8E1BAF828A42}" destId="{A89F0656-D59F-4610-B4A6-1472B3620996}" srcOrd="1" destOrd="0" presId="urn:microsoft.com/office/officeart/2008/layout/LinedList"/>
    <dgm:cxn modelId="{603CFE8E-61E1-42E5-8154-BE7F49ED4CB1}" type="presParOf" srcId="{E47563D7-5BBF-492E-919B-8E1BAF828A42}" destId="{89595CA2-F504-4317-9D21-55A61EEDD748}" srcOrd="2" destOrd="0" presId="urn:microsoft.com/office/officeart/2008/layout/LinedList"/>
    <dgm:cxn modelId="{5E12E09C-1A41-4D18-A674-CC44315D157E}" type="presParOf" srcId="{9C6E0EF8-E7B5-42EC-B599-62EE9B18FCA7}" destId="{A4E4CBAF-E3E1-41CA-BA14-F1231FCA279F}" srcOrd="2" destOrd="0" presId="urn:microsoft.com/office/officeart/2008/layout/LinedList"/>
    <dgm:cxn modelId="{97016436-CBDA-4C84-915B-C548DC772788}" type="presParOf" srcId="{9C6E0EF8-E7B5-42EC-B599-62EE9B18FCA7}" destId="{ED077F76-88FF-4B29-972D-E14CF3BEF40C}" srcOrd="3" destOrd="0" presId="urn:microsoft.com/office/officeart/2008/layout/LinedList"/>
    <dgm:cxn modelId="{A037CC54-84AD-428B-95D2-D07A862F7826}" type="presParOf" srcId="{9C6E0EF8-E7B5-42EC-B599-62EE9B18FCA7}" destId="{3432B089-3E71-46B7-9ECC-6FFC936E9430}" srcOrd="4" destOrd="0" presId="urn:microsoft.com/office/officeart/2008/layout/LinedList"/>
    <dgm:cxn modelId="{C4BE31AB-C10D-4222-829D-C150B19325F9}" type="presParOf" srcId="{3432B089-3E71-46B7-9ECC-6FFC936E9430}" destId="{9FAB87D5-BA46-4EC6-808F-49BE7B577242}" srcOrd="0" destOrd="0" presId="urn:microsoft.com/office/officeart/2008/layout/LinedList"/>
    <dgm:cxn modelId="{EDDE959D-FDC9-45C5-AA36-311E0E81635E}" type="presParOf" srcId="{3432B089-3E71-46B7-9ECC-6FFC936E9430}" destId="{D96F795E-6AF7-4CCF-BC0C-AE42ECA23979}" srcOrd="1" destOrd="0" presId="urn:microsoft.com/office/officeart/2008/layout/LinedList"/>
    <dgm:cxn modelId="{C201854C-680D-4273-990E-A1711A8127C9}" type="presParOf" srcId="{3432B089-3E71-46B7-9ECC-6FFC936E9430}" destId="{2ED57AF7-10E6-4101-A958-DC681F930F89}" srcOrd="2" destOrd="0" presId="urn:microsoft.com/office/officeart/2008/layout/LinedList"/>
    <dgm:cxn modelId="{FE94A0FA-A11A-41D6-A5EA-FF292375F1FF}" type="presParOf" srcId="{9C6E0EF8-E7B5-42EC-B599-62EE9B18FCA7}" destId="{759A8D1F-2B94-4CE8-8E33-859CF3B78883}" srcOrd="5" destOrd="0" presId="urn:microsoft.com/office/officeart/2008/layout/LinedList"/>
    <dgm:cxn modelId="{67339BEE-F537-427D-8DAA-5C89A036D213}" type="presParOf" srcId="{9C6E0EF8-E7B5-42EC-B599-62EE9B18FCA7}" destId="{729CFC35-65D3-4D7D-8140-E4DEE416307D}" srcOrd="6" destOrd="0" presId="urn:microsoft.com/office/officeart/2008/layout/LinedList"/>
    <dgm:cxn modelId="{B635B8AF-B9EE-4FF0-B354-C069BC58016D}" type="presParOf" srcId="{9C6E0EF8-E7B5-42EC-B599-62EE9B18FCA7}" destId="{5031992B-16EC-428D-9FEA-E8CCA6BFC35D}" srcOrd="7" destOrd="0" presId="urn:microsoft.com/office/officeart/2008/layout/LinedList"/>
    <dgm:cxn modelId="{B313B95A-7232-4CE1-A7CF-C562F27035D6}" type="presParOf" srcId="{5031992B-16EC-428D-9FEA-E8CCA6BFC35D}" destId="{413C3669-0533-4303-83D6-BB742BE1FCC1}" srcOrd="0" destOrd="0" presId="urn:microsoft.com/office/officeart/2008/layout/LinedList"/>
    <dgm:cxn modelId="{D5499380-3B72-41E0-98E3-E7B6ACA41291}" type="presParOf" srcId="{5031992B-16EC-428D-9FEA-E8CCA6BFC35D}" destId="{BC72CC54-8A66-4373-83F0-7C46D2672C1C}" srcOrd="1" destOrd="0" presId="urn:microsoft.com/office/officeart/2008/layout/LinedList"/>
    <dgm:cxn modelId="{D582B3B5-9FF9-4586-8FC4-086B3C75A2E1}" type="presParOf" srcId="{5031992B-16EC-428D-9FEA-E8CCA6BFC35D}" destId="{A1EA7D1D-1658-46C7-BCE0-906BD91163B2}" srcOrd="2" destOrd="0" presId="urn:microsoft.com/office/officeart/2008/layout/LinedList"/>
    <dgm:cxn modelId="{9D9C495D-444F-4841-A90F-3112BCBE87A9}" type="presParOf" srcId="{9C6E0EF8-E7B5-42EC-B599-62EE9B18FCA7}" destId="{A27315A5-A231-42BF-9B47-38495AE10F4A}" srcOrd="8" destOrd="0" presId="urn:microsoft.com/office/officeart/2008/layout/LinedList"/>
    <dgm:cxn modelId="{B2E5BA63-55DF-427D-BF83-0B1408E0C71D}" type="presParOf" srcId="{9C6E0EF8-E7B5-42EC-B599-62EE9B18FCA7}" destId="{B6A5D77E-E234-4A07-A98E-AF0DC32A608F}" srcOrd="9" destOrd="0" presId="urn:microsoft.com/office/officeart/2008/layout/LinedList"/>
    <dgm:cxn modelId="{07665105-B94B-4E70-B00B-051C0E4D2546}" type="presParOf" srcId="{87B7F6A7-047B-4638-904B-BD0FD1EFBF98}" destId="{1EE3CEB0-AE5A-4EA2-AF97-0EFDB046E9C4}" srcOrd="2" destOrd="0" presId="urn:microsoft.com/office/officeart/2008/layout/LinedList"/>
    <dgm:cxn modelId="{501865A5-3E97-4EC7-B427-48D11F28137A}" type="presParOf" srcId="{87B7F6A7-047B-4638-904B-BD0FD1EFBF98}" destId="{35A8CC91-1F17-4052-9693-73618E4039B6}" srcOrd="3" destOrd="0" presId="urn:microsoft.com/office/officeart/2008/layout/LinedList"/>
    <dgm:cxn modelId="{8B04A7A3-5635-4A0E-A7DC-E82AD3807F9A}" type="presParOf" srcId="{35A8CC91-1F17-4052-9693-73618E4039B6}" destId="{95092058-15C7-40D7-B36A-09CDA6C4FA1D}" srcOrd="0" destOrd="0" presId="urn:microsoft.com/office/officeart/2008/layout/LinedList"/>
    <dgm:cxn modelId="{21CED152-1697-4ABF-A3E5-74927BA65C11}" type="presParOf" srcId="{35A8CC91-1F17-4052-9693-73618E4039B6}" destId="{4073E8ED-23AD-47B3-B2CF-D1C6EDB66B44}" srcOrd="1" destOrd="0" presId="urn:microsoft.com/office/officeart/2008/layout/LinedList"/>
    <dgm:cxn modelId="{17258001-4CCA-4DB1-AC3F-55B6CE9F4B05}" type="presParOf" srcId="{4073E8ED-23AD-47B3-B2CF-D1C6EDB66B44}" destId="{54F8F406-639A-4604-9F93-C89F625B59EF}" srcOrd="0" destOrd="0" presId="urn:microsoft.com/office/officeart/2008/layout/LinedList"/>
    <dgm:cxn modelId="{DCA29982-A7BF-40B0-85A5-CF40231103CD}" type="presParOf" srcId="{4073E8ED-23AD-47B3-B2CF-D1C6EDB66B44}" destId="{D0F45A7B-6E85-4085-811B-467C0ECC0A75}" srcOrd="1" destOrd="0" presId="urn:microsoft.com/office/officeart/2008/layout/LinedList"/>
    <dgm:cxn modelId="{42D5C57E-3FDB-4308-825B-066F9F8E9BA6}" type="presParOf" srcId="{D0F45A7B-6E85-4085-811B-467C0ECC0A75}" destId="{4DEC39A1-60E9-4841-9B4A-4C50CD6BAB7B}" srcOrd="0" destOrd="0" presId="urn:microsoft.com/office/officeart/2008/layout/LinedList"/>
    <dgm:cxn modelId="{11ABD5DC-B7BF-4DC8-AF74-DA32311F0B93}" type="presParOf" srcId="{D0F45A7B-6E85-4085-811B-467C0ECC0A75}" destId="{34D91078-A7B2-456B-B6DA-333D52D4323F}" srcOrd="1" destOrd="0" presId="urn:microsoft.com/office/officeart/2008/layout/LinedList"/>
    <dgm:cxn modelId="{21FD9540-DE6A-4B27-9F83-CECF83395241}" type="presParOf" srcId="{D0F45A7B-6E85-4085-811B-467C0ECC0A75}" destId="{21AA78F3-3A67-4FA5-9A25-9C7DD4556032}" srcOrd="2" destOrd="0" presId="urn:microsoft.com/office/officeart/2008/layout/LinedList"/>
    <dgm:cxn modelId="{74C1CD7C-DCD1-41C1-B5E5-C8E17BC9169F}" type="presParOf" srcId="{4073E8ED-23AD-47B3-B2CF-D1C6EDB66B44}" destId="{A918CDF4-14B1-48EE-BAB8-E3C206B33BF2}" srcOrd="2" destOrd="0" presId="urn:microsoft.com/office/officeart/2008/layout/LinedList"/>
    <dgm:cxn modelId="{F218680A-200D-4E50-B0D1-2C6F93440C47}" type="presParOf" srcId="{4073E8ED-23AD-47B3-B2CF-D1C6EDB66B44}" destId="{32ACE5E6-D512-4ACC-B807-ACC557240D4A}" srcOrd="3" destOrd="0" presId="urn:microsoft.com/office/officeart/2008/layout/LinedList"/>
    <dgm:cxn modelId="{12F8CDEA-8847-4398-B2BF-47589115A0FB}" type="presParOf" srcId="{4073E8ED-23AD-47B3-B2CF-D1C6EDB66B44}" destId="{186F5252-81BC-4A27-B046-7205EE9B9453}" srcOrd="4" destOrd="0" presId="urn:microsoft.com/office/officeart/2008/layout/LinedList"/>
    <dgm:cxn modelId="{CF3F0820-3983-4C7D-ABB2-BC8C4DFB5F2E}" type="presParOf" srcId="{186F5252-81BC-4A27-B046-7205EE9B9453}" destId="{C2F322EE-CB7E-4ACC-9CC8-AA39B8E05655}" srcOrd="0" destOrd="0" presId="urn:microsoft.com/office/officeart/2008/layout/LinedList"/>
    <dgm:cxn modelId="{E96A3E8C-4911-4053-A71B-DE9101D70291}" type="presParOf" srcId="{186F5252-81BC-4A27-B046-7205EE9B9453}" destId="{9236CE5E-9BB7-42C8-B3E2-DBC43208525C}" srcOrd="1" destOrd="0" presId="urn:microsoft.com/office/officeart/2008/layout/LinedList"/>
    <dgm:cxn modelId="{6E7A6E45-C985-4D65-826F-13AA98E059B2}" type="presParOf" srcId="{186F5252-81BC-4A27-B046-7205EE9B9453}" destId="{7AFF2F58-1704-4FB6-A65F-3F0B6FC5FCD8}" srcOrd="2" destOrd="0" presId="urn:microsoft.com/office/officeart/2008/layout/LinedList"/>
    <dgm:cxn modelId="{E4706F25-9D8E-42D9-8FD0-09FECC83E9C2}" type="presParOf" srcId="{4073E8ED-23AD-47B3-B2CF-D1C6EDB66B44}" destId="{092DF732-440C-42D2-8509-93F1B12473A8}" srcOrd="5" destOrd="0" presId="urn:microsoft.com/office/officeart/2008/layout/LinedList"/>
    <dgm:cxn modelId="{2A146879-ABAD-431F-B246-67F94F032045}" type="presParOf" srcId="{4073E8ED-23AD-47B3-B2CF-D1C6EDB66B44}" destId="{31F3D959-02AD-433E-B29F-7CCE1B87CA29}" srcOrd="6" destOrd="0" presId="urn:microsoft.com/office/officeart/2008/layout/LinedList"/>
    <dgm:cxn modelId="{C7B2BD07-A0D4-4214-B848-ED37B4E08915}" type="presParOf" srcId="{4073E8ED-23AD-47B3-B2CF-D1C6EDB66B44}" destId="{D093F8B6-ACA0-41AC-991C-D4F7DDAF4DDB}" srcOrd="7" destOrd="0" presId="urn:microsoft.com/office/officeart/2008/layout/LinedList"/>
    <dgm:cxn modelId="{99E27742-C321-457C-A1E5-186313733472}" type="presParOf" srcId="{D093F8B6-ACA0-41AC-991C-D4F7DDAF4DDB}" destId="{BECF1119-775B-4EB0-9AED-C3B07BA5B064}" srcOrd="0" destOrd="0" presId="urn:microsoft.com/office/officeart/2008/layout/LinedList"/>
    <dgm:cxn modelId="{FEF8028F-0530-462B-870F-48B73107339E}" type="presParOf" srcId="{D093F8B6-ACA0-41AC-991C-D4F7DDAF4DDB}" destId="{CC4ECE88-4A64-4A3B-8C71-09A471F273B3}" srcOrd="1" destOrd="0" presId="urn:microsoft.com/office/officeart/2008/layout/LinedList"/>
    <dgm:cxn modelId="{5B65AB95-2368-44A1-B780-FF97B44F43C5}" type="presParOf" srcId="{D093F8B6-ACA0-41AC-991C-D4F7DDAF4DDB}" destId="{FFE6BC63-1A41-4D89-AA8D-D603A08F2271}" srcOrd="2" destOrd="0" presId="urn:microsoft.com/office/officeart/2008/layout/LinedList"/>
    <dgm:cxn modelId="{70A61825-8170-48D3-A2F6-EB293E4E74BB}" type="presParOf" srcId="{4073E8ED-23AD-47B3-B2CF-D1C6EDB66B44}" destId="{A0DA4271-60D6-43E4-B9B8-2D4FFE4B11DF}" srcOrd="8" destOrd="0" presId="urn:microsoft.com/office/officeart/2008/layout/LinedList"/>
    <dgm:cxn modelId="{CD031582-A4E5-4E5C-AA9A-2D0B79C6AEB4}" type="presParOf" srcId="{4073E8ED-23AD-47B3-B2CF-D1C6EDB66B44}" destId="{4CFD29CD-4E71-4727-8785-EA24E5D65D8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AF39BF-2E1C-4812-B676-FCDAD9A879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BF1B5E2-DC7D-45FD-953E-62B409BE48AB}">
      <dgm:prSet phldrT="[Texto]"/>
      <dgm:spPr/>
      <dgm:t>
        <a:bodyPr/>
        <a:lstStyle/>
        <a:p>
          <a:r>
            <a:rPr lang="es-AR" dirty="0" smtClean="0"/>
            <a:t>Instrumento</a:t>
          </a:r>
          <a:endParaRPr lang="es-AR" dirty="0"/>
        </a:p>
      </dgm:t>
    </dgm:pt>
    <dgm:pt modelId="{5ADD43DA-4406-49E3-A28C-BC4532BBD72F}" type="parTrans" cxnId="{13349DBF-2BCD-438E-BF2E-C032D1603D0A}">
      <dgm:prSet/>
      <dgm:spPr/>
      <dgm:t>
        <a:bodyPr/>
        <a:lstStyle/>
        <a:p>
          <a:endParaRPr lang="es-AR"/>
        </a:p>
      </dgm:t>
    </dgm:pt>
    <dgm:pt modelId="{F3D377C2-F9FC-445C-BED5-82540200694E}" type="sibTrans" cxnId="{13349DBF-2BCD-438E-BF2E-C032D1603D0A}">
      <dgm:prSet/>
      <dgm:spPr/>
      <dgm:t>
        <a:bodyPr/>
        <a:lstStyle/>
        <a:p>
          <a:endParaRPr lang="es-AR"/>
        </a:p>
      </dgm:t>
    </dgm:pt>
    <dgm:pt modelId="{09901332-98E2-4FF8-88DA-20194BE5EFF3}">
      <dgm:prSet custT="1"/>
      <dgm:spPr/>
      <dgm:t>
        <a:bodyPr/>
        <a:lstStyle/>
        <a:p>
          <a:r>
            <a:rPr lang="es-AR" sz="1200" dirty="0" smtClean="0"/>
            <a:t>Identificar la información como dato científico. Genere cuantitativa y/o cualitativamente conocimiento deducido.</a:t>
          </a:r>
          <a:endParaRPr lang="es-AR" sz="1200" dirty="0"/>
        </a:p>
      </dgm:t>
    </dgm:pt>
    <dgm:pt modelId="{57F61F76-FBB6-4FCE-9499-42E56B1DDB96}" type="parTrans" cxnId="{BDECC57A-813D-45A2-8D7E-80990A5A5969}">
      <dgm:prSet/>
      <dgm:spPr/>
      <dgm:t>
        <a:bodyPr/>
        <a:lstStyle/>
        <a:p>
          <a:endParaRPr lang="es-AR"/>
        </a:p>
      </dgm:t>
    </dgm:pt>
    <dgm:pt modelId="{0409CC4F-08B5-420E-823C-A63ED11D4152}" type="sibTrans" cxnId="{BDECC57A-813D-45A2-8D7E-80990A5A5969}">
      <dgm:prSet/>
      <dgm:spPr/>
      <dgm:t>
        <a:bodyPr/>
        <a:lstStyle/>
        <a:p>
          <a:endParaRPr lang="es-AR"/>
        </a:p>
      </dgm:t>
    </dgm:pt>
    <dgm:pt modelId="{937A0508-063E-4769-BC24-8A9B49EB1CB7}">
      <dgm:prSet custT="1"/>
      <dgm:spPr/>
      <dgm:t>
        <a:bodyPr/>
        <a:lstStyle/>
        <a:p>
          <a:r>
            <a:rPr lang="es-AR" sz="1200" dirty="0" smtClean="0"/>
            <a:t>Elementos formales. Recorte objetivo de la realidad.</a:t>
          </a:r>
          <a:endParaRPr lang="es-AR" sz="1200" dirty="0"/>
        </a:p>
      </dgm:t>
    </dgm:pt>
    <dgm:pt modelId="{91A59D51-68EB-4CC9-884C-B724D61FC312}" type="parTrans" cxnId="{DF78DCF5-F5C6-452E-BEF0-39290CA7A4FF}">
      <dgm:prSet/>
      <dgm:spPr/>
      <dgm:t>
        <a:bodyPr/>
        <a:lstStyle/>
        <a:p>
          <a:endParaRPr lang="es-AR"/>
        </a:p>
      </dgm:t>
    </dgm:pt>
    <dgm:pt modelId="{50CD8797-B7B3-4C50-AFD0-C42DED7D39AC}" type="sibTrans" cxnId="{DF78DCF5-F5C6-452E-BEF0-39290CA7A4FF}">
      <dgm:prSet/>
      <dgm:spPr/>
      <dgm:t>
        <a:bodyPr/>
        <a:lstStyle/>
        <a:p>
          <a:endParaRPr lang="es-AR"/>
        </a:p>
      </dgm:t>
    </dgm:pt>
    <dgm:pt modelId="{7FDD588C-0D7E-43D6-81A6-7AE43B847164}">
      <dgm:prSet custT="1"/>
      <dgm:spPr/>
      <dgm:t>
        <a:bodyPr/>
        <a:lstStyle/>
        <a:p>
          <a:r>
            <a:rPr lang="es-AR" sz="1200" dirty="0" smtClean="0"/>
            <a:t>Elementos simples y </a:t>
          </a:r>
          <a:r>
            <a:rPr lang="es-AR" sz="1200" dirty="0" err="1" smtClean="0"/>
            <a:t>matematizables</a:t>
          </a:r>
          <a:r>
            <a:rPr lang="es-AR" sz="1200" dirty="0" smtClean="0"/>
            <a:t>. Calificar y/o cuantificar.</a:t>
          </a:r>
          <a:endParaRPr lang="es-AR" sz="1200" dirty="0"/>
        </a:p>
      </dgm:t>
    </dgm:pt>
    <dgm:pt modelId="{370321AA-F720-4F07-B226-FB3B3C4C009A}" type="parTrans" cxnId="{1A36C7AF-7972-4EDA-B891-C4DDDA969D0B}">
      <dgm:prSet/>
      <dgm:spPr/>
      <dgm:t>
        <a:bodyPr/>
        <a:lstStyle/>
        <a:p>
          <a:endParaRPr lang="es-AR"/>
        </a:p>
      </dgm:t>
    </dgm:pt>
    <dgm:pt modelId="{C390899E-24F8-4951-BC2E-C5045588FAF3}" type="sibTrans" cxnId="{1A36C7AF-7972-4EDA-B891-C4DDDA969D0B}">
      <dgm:prSet/>
      <dgm:spPr/>
      <dgm:t>
        <a:bodyPr/>
        <a:lstStyle/>
        <a:p>
          <a:endParaRPr lang="es-AR"/>
        </a:p>
      </dgm:t>
    </dgm:pt>
    <dgm:pt modelId="{9ABE022D-5166-4494-91E5-93D0449E6184}">
      <dgm:prSet custT="1"/>
      <dgm:spPr/>
      <dgm:t>
        <a:bodyPr/>
        <a:lstStyle/>
        <a:p>
          <a:r>
            <a:rPr lang="es-AR" sz="1200" dirty="0" smtClean="0"/>
            <a:t>Distinguir la información pertinente y no pertinente.</a:t>
          </a:r>
          <a:endParaRPr lang="es-AR" sz="1200" dirty="0"/>
        </a:p>
      </dgm:t>
    </dgm:pt>
    <dgm:pt modelId="{30010648-B61B-4C39-A9F4-12A7BA5FD720}" type="parTrans" cxnId="{4C2C5A7F-C0BC-40AF-BEDA-540B4CCDB4DE}">
      <dgm:prSet/>
      <dgm:spPr/>
      <dgm:t>
        <a:bodyPr/>
        <a:lstStyle/>
        <a:p>
          <a:endParaRPr lang="es-AR"/>
        </a:p>
      </dgm:t>
    </dgm:pt>
    <dgm:pt modelId="{2189DC60-0998-4E08-9378-7FAEFCACE398}" type="sibTrans" cxnId="{4C2C5A7F-C0BC-40AF-BEDA-540B4CCDB4DE}">
      <dgm:prSet/>
      <dgm:spPr/>
      <dgm:t>
        <a:bodyPr/>
        <a:lstStyle/>
        <a:p>
          <a:endParaRPr lang="es-AR"/>
        </a:p>
      </dgm:t>
    </dgm:pt>
    <dgm:pt modelId="{DF6DAA95-0CCA-4106-80AD-3105FAF98C57}">
      <dgm:prSet custT="1"/>
      <dgm:spPr/>
      <dgm:t>
        <a:bodyPr/>
        <a:lstStyle/>
        <a:p>
          <a:r>
            <a:rPr lang="es-AR" sz="1200" dirty="0" smtClean="0"/>
            <a:t>Un solo caso: exhaustivo en la información que registre.</a:t>
          </a:r>
          <a:endParaRPr lang="es-AR" sz="1200" dirty="0"/>
        </a:p>
      </dgm:t>
    </dgm:pt>
    <dgm:pt modelId="{B36920EF-0F0E-41F3-99B9-61B003C88F66}" type="parTrans" cxnId="{1BD219A4-8CF0-4EBC-9BCD-AFB6D3B268BD}">
      <dgm:prSet/>
      <dgm:spPr/>
      <dgm:t>
        <a:bodyPr/>
        <a:lstStyle/>
        <a:p>
          <a:endParaRPr lang="es-AR"/>
        </a:p>
      </dgm:t>
    </dgm:pt>
    <dgm:pt modelId="{0F54D4E2-ED44-404B-9816-9FD98797B5E0}" type="sibTrans" cxnId="{1BD219A4-8CF0-4EBC-9BCD-AFB6D3B268BD}">
      <dgm:prSet/>
      <dgm:spPr/>
      <dgm:t>
        <a:bodyPr/>
        <a:lstStyle/>
        <a:p>
          <a:endParaRPr lang="es-AR"/>
        </a:p>
      </dgm:t>
    </dgm:pt>
    <dgm:pt modelId="{B47C5961-5036-4504-BB20-1370D746443C}">
      <dgm:prSet custT="1"/>
      <dgm:spPr/>
      <dgm:t>
        <a:bodyPr/>
        <a:lstStyle/>
        <a:p>
          <a:r>
            <a:rPr lang="es-AR" sz="1200" dirty="0" smtClean="0"/>
            <a:t>Numerosos casos: respetar un solo formato.</a:t>
          </a:r>
          <a:endParaRPr lang="es-AR" sz="1200" dirty="0"/>
        </a:p>
      </dgm:t>
    </dgm:pt>
    <dgm:pt modelId="{D215A7EB-7695-4B24-ABE8-6C3E5149EF04}" type="parTrans" cxnId="{FE3326FD-1653-43AF-89D6-D1AD67688307}">
      <dgm:prSet/>
      <dgm:spPr/>
      <dgm:t>
        <a:bodyPr/>
        <a:lstStyle/>
        <a:p>
          <a:endParaRPr lang="es-AR"/>
        </a:p>
      </dgm:t>
    </dgm:pt>
    <dgm:pt modelId="{7C23E995-7B75-47C8-812A-8E5AF6FC11B3}" type="sibTrans" cxnId="{FE3326FD-1653-43AF-89D6-D1AD67688307}">
      <dgm:prSet/>
      <dgm:spPr/>
      <dgm:t>
        <a:bodyPr/>
        <a:lstStyle/>
        <a:p>
          <a:endParaRPr lang="es-AR"/>
        </a:p>
      </dgm:t>
    </dgm:pt>
    <dgm:pt modelId="{F3A9A3E1-F11C-47B0-8D40-B1ABF08EE21E}">
      <dgm:prSet custT="1"/>
      <dgm:spPr/>
      <dgm:t>
        <a:bodyPr/>
        <a:lstStyle/>
        <a:p>
          <a:r>
            <a:rPr lang="es-AR" sz="1200" dirty="0" smtClean="0"/>
            <a:t>Pautas: series informativas que se puedan clasificar, estandarizar y matematizar.</a:t>
          </a:r>
          <a:endParaRPr lang="es-AR" sz="1200" dirty="0"/>
        </a:p>
      </dgm:t>
    </dgm:pt>
    <dgm:pt modelId="{497362FB-5EC5-442D-8EEF-AA3C86C9CA7E}" type="parTrans" cxnId="{FED58BDC-BE95-4B07-8A06-D535D263A528}">
      <dgm:prSet/>
      <dgm:spPr/>
      <dgm:t>
        <a:bodyPr/>
        <a:lstStyle/>
        <a:p>
          <a:endParaRPr lang="es-AR"/>
        </a:p>
      </dgm:t>
    </dgm:pt>
    <dgm:pt modelId="{280F7290-D03C-492D-9AA7-50F2F6D69323}" type="sibTrans" cxnId="{FED58BDC-BE95-4B07-8A06-D535D263A528}">
      <dgm:prSet/>
      <dgm:spPr/>
      <dgm:t>
        <a:bodyPr/>
        <a:lstStyle/>
        <a:p>
          <a:endParaRPr lang="es-AR"/>
        </a:p>
      </dgm:t>
    </dgm:pt>
    <dgm:pt modelId="{9E68EF04-2757-4CA1-BE18-EB9F202391C1}">
      <dgm:prSet/>
      <dgm:spPr/>
      <dgm:t>
        <a:bodyPr/>
        <a:lstStyle/>
        <a:p>
          <a:r>
            <a:rPr lang="es-AR" dirty="0" smtClean="0"/>
            <a:t>Registro y teoría</a:t>
          </a:r>
          <a:endParaRPr lang="es-AR" dirty="0"/>
        </a:p>
      </dgm:t>
    </dgm:pt>
    <dgm:pt modelId="{5CFEB0CF-0104-4FA7-8C52-12CA74E6493F}" type="parTrans" cxnId="{0905A826-E320-4F80-87C6-087A7FFB60C5}">
      <dgm:prSet/>
      <dgm:spPr/>
      <dgm:t>
        <a:bodyPr/>
        <a:lstStyle/>
        <a:p>
          <a:endParaRPr lang="es-AR"/>
        </a:p>
      </dgm:t>
    </dgm:pt>
    <dgm:pt modelId="{91647AE1-75A8-4B7D-8569-158AD5125CB1}" type="sibTrans" cxnId="{0905A826-E320-4F80-87C6-087A7FFB60C5}">
      <dgm:prSet/>
      <dgm:spPr/>
      <dgm:t>
        <a:bodyPr/>
        <a:lstStyle/>
        <a:p>
          <a:endParaRPr lang="es-AR"/>
        </a:p>
      </dgm:t>
    </dgm:pt>
    <dgm:pt modelId="{E801B0DB-7112-42D2-BC41-EB02A452FA13}">
      <dgm:prSet custT="1"/>
      <dgm:spPr/>
      <dgm:t>
        <a:bodyPr/>
        <a:lstStyle/>
        <a:p>
          <a:r>
            <a:rPr lang="es-AR" sz="1200" dirty="0" smtClean="0"/>
            <a:t>Fundamentos teóricos de su diseño, elaboración y construcción.</a:t>
          </a:r>
          <a:endParaRPr lang="es-AR" sz="1200" dirty="0"/>
        </a:p>
      </dgm:t>
    </dgm:pt>
    <dgm:pt modelId="{BD514DB4-18C5-458B-9311-DBFD80B356EB}" type="parTrans" cxnId="{11058BFB-2A4D-4704-B1AE-7F9D1BCB8193}">
      <dgm:prSet/>
      <dgm:spPr/>
      <dgm:t>
        <a:bodyPr/>
        <a:lstStyle/>
        <a:p>
          <a:endParaRPr lang="es-AR"/>
        </a:p>
      </dgm:t>
    </dgm:pt>
    <dgm:pt modelId="{102541D2-FAF1-405C-9B4C-CC7C2A8DC2E8}" type="sibTrans" cxnId="{11058BFB-2A4D-4704-B1AE-7F9D1BCB8193}">
      <dgm:prSet/>
      <dgm:spPr/>
      <dgm:t>
        <a:bodyPr/>
        <a:lstStyle/>
        <a:p>
          <a:endParaRPr lang="es-AR"/>
        </a:p>
      </dgm:t>
    </dgm:pt>
    <dgm:pt modelId="{E68C629E-95E9-48AB-AD7D-FD1BA664CD4A}">
      <dgm:prSet custT="1"/>
      <dgm:spPr/>
      <dgm:t>
        <a:bodyPr/>
        <a:lstStyle/>
        <a:p>
          <a:r>
            <a:rPr lang="es-AR" sz="1200" dirty="0" smtClean="0"/>
            <a:t>Documento: fundamentos bibliográficos, y descripción del registro.</a:t>
          </a:r>
          <a:endParaRPr lang="es-AR" sz="1200" dirty="0"/>
        </a:p>
      </dgm:t>
    </dgm:pt>
    <dgm:pt modelId="{9974287D-8A39-4FA7-8222-10BD750C2830}" type="parTrans" cxnId="{47990E65-F096-4827-8610-0BB48BFD6932}">
      <dgm:prSet/>
      <dgm:spPr/>
      <dgm:t>
        <a:bodyPr/>
        <a:lstStyle/>
        <a:p>
          <a:endParaRPr lang="es-AR"/>
        </a:p>
      </dgm:t>
    </dgm:pt>
    <dgm:pt modelId="{D429FB38-B66F-4BFF-A2C6-E06BCA81AEF4}" type="sibTrans" cxnId="{47990E65-F096-4827-8610-0BB48BFD6932}">
      <dgm:prSet/>
      <dgm:spPr/>
      <dgm:t>
        <a:bodyPr/>
        <a:lstStyle/>
        <a:p>
          <a:endParaRPr lang="es-AR"/>
        </a:p>
      </dgm:t>
    </dgm:pt>
    <dgm:pt modelId="{81D25D44-E5D4-4F51-884E-412A47313C84}">
      <dgm:prSet custT="1"/>
      <dgm:spPr/>
      <dgm:t>
        <a:bodyPr/>
        <a:lstStyle/>
        <a:p>
          <a:r>
            <a:rPr lang="es-AR" sz="1200" dirty="0" smtClean="0"/>
            <a:t>Fuentes y/o corpus empírico de la investigación científica</a:t>
          </a:r>
          <a:endParaRPr lang="es-AR" sz="1200" dirty="0"/>
        </a:p>
      </dgm:t>
    </dgm:pt>
    <dgm:pt modelId="{BD479BF4-5067-4A40-ADA5-B16C5EF11C67}" type="parTrans" cxnId="{18437CA5-766A-45A4-950F-21AC08B4D317}">
      <dgm:prSet/>
      <dgm:spPr/>
      <dgm:t>
        <a:bodyPr/>
        <a:lstStyle/>
        <a:p>
          <a:endParaRPr lang="es-AR"/>
        </a:p>
      </dgm:t>
    </dgm:pt>
    <dgm:pt modelId="{E03C28DD-8E8A-45EC-BB6D-3A02CF5140CF}" type="sibTrans" cxnId="{18437CA5-766A-45A4-950F-21AC08B4D317}">
      <dgm:prSet/>
      <dgm:spPr/>
      <dgm:t>
        <a:bodyPr/>
        <a:lstStyle/>
        <a:p>
          <a:endParaRPr lang="es-AR"/>
        </a:p>
      </dgm:t>
    </dgm:pt>
    <dgm:pt modelId="{50B5E981-2F5B-47B6-BEE8-2A7B9F9EB86D}" type="pres">
      <dgm:prSet presAssocID="{B3AF39BF-2E1C-4812-B676-FCDAD9A879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FD82401-A610-4D9E-95C7-CA6D59FC9CCC}" type="pres">
      <dgm:prSet presAssocID="{5BF1B5E2-DC7D-45FD-953E-62B409BE48AB}" presName="thickLine" presStyleLbl="alignNode1" presStyleIdx="0" presStyleCnt="2"/>
      <dgm:spPr/>
    </dgm:pt>
    <dgm:pt modelId="{F4D15160-71B5-4C9D-A106-3556E72D4C29}" type="pres">
      <dgm:prSet presAssocID="{5BF1B5E2-DC7D-45FD-953E-62B409BE48AB}" presName="horz1" presStyleCnt="0"/>
      <dgm:spPr/>
    </dgm:pt>
    <dgm:pt modelId="{E7048D05-D34E-4A8F-962A-33E9A456E95F}" type="pres">
      <dgm:prSet presAssocID="{5BF1B5E2-DC7D-45FD-953E-62B409BE48AB}" presName="tx1" presStyleLbl="revTx" presStyleIdx="0" presStyleCnt="12"/>
      <dgm:spPr/>
      <dgm:t>
        <a:bodyPr/>
        <a:lstStyle/>
        <a:p>
          <a:endParaRPr lang="es-AR"/>
        </a:p>
      </dgm:t>
    </dgm:pt>
    <dgm:pt modelId="{C88FB38D-41FA-4E14-98BE-37F68854B8DE}" type="pres">
      <dgm:prSet presAssocID="{5BF1B5E2-DC7D-45FD-953E-62B409BE48AB}" presName="vert1" presStyleCnt="0"/>
      <dgm:spPr/>
    </dgm:pt>
    <dgm:pt modelId="{47037108-EA9A-4E23-9D28-93A886FF7209}" type="pres">
      <dgm:prSet presAssocID="{09901332-98E2-4FF8-88DA-20194BE5EFF3}" presName="vertSpace2a" presStyleCnt="0"/>
      <dgm:spPr/>
    </dgm:pt>
    <dgm:pt modelId="{E29E6716-B033-4DF0-98FB-E0E5248BA3C1}" type="pres">
      <dgm:prSet presAssocID="{09901332-98E2-4FF8-88DA-20194BE5EFF3}" presName="horz2" presStyleCnt="0"/>
      <dgm:spPr/>
    </dgm:pt>
    <dgm:pt modelId="{97B802C9-B9EC-4A31-8D96-6321C83372DF}" type="pres">
      <dgm:prSet presAssocID="{09901332-98E2-4FF8-88DA-20194BE5EFF3}" presName="horzSpace2" presStyleCnt="0"/>
      <dgm:spPr/>
    </dgm:pt>
    <dgm:pt modelId="{9B5DF7FC-5DF1-45A8-A8EA-FCAAF629565D}" type="pres">
      <dgm:prSet presAssocID="{09901332-98E2-4FF8-88DA-20194BE5EFF3}" presName="tx2" presStyleLbl="revTx" presStyleIdx="1" presStyleCnt="12"/>
      <dgm:spPr/>
      <dgm:t>
        <a:bodyPr/>
        <a:lstStyle/>
        <a:p>
          <a:endParaRPr lang="en-GB"/>
        </a:p>
      </dgm:t>
    </dgm:pt>
    <dgm:pt modelId="{5EE145B0-B060-4FD3-A2C9-C73A45CBB5FA}" type="pres">
      <dgm:prSet presAssocID="{09901332-98E2-4FF8-88DA-20194BE5EFF3}" presName="vert2" presStyleCnt="0"/>
      <dgm:spPr/>
    </dgm:pt>
    <dgm:pt modelId="{7567F214-E265-40BE-809E-D0209C41AB44}" type="pres">
      <dgm:prSet presAssocID="{09901332-98E2-4FF8-88DA-20194BE5EFF3}" presName="thinLine2b" presStyleLbl="callout" presStyleIdx="0" presStyleCnt="10"/>
      <dgm:spPr/>
    </dgm:pt>
    <dgm:pt modelId="{898FE0EE-E3BA-40B4-9E7A-40FDD33F7664}" type="pres">
      <dgm:prSet presAssocID="{09901332-98E2-4FF8-88DA-20194BE5EFF3}" presName="vertSpace2b" presStyleCnt="0"/>
      <dgm:spPr/>
    </dgm:pt>
    <dgm:pt modelId="{6348B0D1-160D-4B1C-809D-8BD8A7075EB4}" type="pres">
      <dgm:prSet presAssocID="{937A0508-063E-4769-BC24-8A9B49EB1CB7}" presName="horz2" presStyleCnt="0"/>
      <dgm:spPr/>
    </dgm:pt>
    <dgm:pt modelId="{6E48DD62-F689-4576-B608-4769F8216F19}" type="pres">
      <dgm:prSet presAssocID="{937A0508-063E-4769-BC24-8A9B49EB1CB7}" presName="horzSpace2" presStyleCnt="0"/>
      <dgm:spPr/>
    </dgm:pt>
    <dgm:pt modelId="{94B33CC6-5369-46AC-BFB1-6CE8670FCA01}" type="pres">
      <dgm:prSet presAssocID="{937A0508-063E-4769-BC24-8A9B49EB1CB7}" presName="tx2" presStyleLbl="revTx" presStyleIdx="2" presStyleCnt="12"/>
      <dgm:spPr/>
      <dgm:t>
        <a:bodyPr/>
        <a:lstStyle/>
        <a:p>
          <a:endParaRPr lang="en-GB"/>
        </a:p>
      </dgm:t>
    </dgm:pt>
    <dgm:pt modelId="{C97DFC5F-E0CE-4B15-A062-6B49FB3AAD52}" type="pres">
      <dgm:prSet presAssocID="{937A0508-063E-4769-BC24-8A9B49EB1CB7}" presName="vert2" presStyleCnt="0"/>
      <dgm:spPr/>
    </dgm:pt>
    <dgm:pt modelId="{EAC6A73E-7D0F-44B6-AA71-6148A1829BF5}" type="pres">
      <dgm:prSet presAssocID="{937A0508-063E-4769-BC24-8A9B49EB1CB7}" presName="thinLine2b" presStyleLbl="callout" presStyleIdx="1" presStyleCnt="10"/>
      <dgm:spPr/>
    </dgm:pt>
    <dgm:pt modelId="{F83EB505-9220-434B-8A6F-2D1DF9CEE0C6}" type="pres">
      <dgm:prSet presAssocID="{937A0508-063E-4769-BC24-8A9B49EB1CB7}" presName="vertSpace2b" presStyleCnt="0"/>
      <dgm:spPr/>
    </dgm:pt>
    <dgm:pt modelId="{0CC95EAC-FAA6-4E33-9187-3EA81CB141F6}" type="pres">
      <dgm:prSet presAssocID="{7FDD588C-0D7E-43D6-81A6-7AE43B847164}" presName="horz2" presStyleCnt="0"/>
      <dgm:spPr/>
    </dgm:pt>
    <dgm:pt modelId="{61AB29AF-CCC8-49B2-8F11-5AEAAFDF8BA9}" type="pres">
      <dgm:prSet presAssocID="{7FDD588C-0D7E-43D6-81A6-7AE43B847164}" presName="horzSpace2" presStyleCnt="0"/>
      <dgm:spPr/>
    </dgm:pt>
    <dgm:pt modelId="{87A75DFF-DE6A-4D17-ABAA-34F4CB38D98C}" type="pres">
      <dgm:prSet presAssocID="{7FDD588C-0D7E-43D6-81A6-7AE43B847164}" presName="tx2" presStyleLbl="revTx" presStyleIdx="3" presStyleCnt="12"/>
      <dgm:spPr/>
      <dgm:t>
        <a:bodyPr/>
        <a:lstStyle/>
        <a:p>
          <a:endParaRPr lang="en-GB"/>
        </a:p>
      </dgm:t>
    </dgm:pt>
    <dgm:pt modelId="{BDD637E3-CDEB-43C4-B19E-25F9E1F50CB1}" type="pres">
      <dgm:prSet presAssocID="{7FDD588C-0D7E-43D6-81A6-7AE43B847164}" presName="vert2" presStyleCnt="0"/>
      <dgm:spPr/>
    </dgm:pt>
    <dgm:pt modelId="{65429726-4A36-4356-BFFE-25A0833F4C8B}" type="pres">
      <dgm:prSet presAssocID="{7FDD588C-0D7E-43D6-81A6-7AE43B847164}" presName="thinLine2b" presStyleLbl="callout" presStyleIdx="2" presStyleCnt="10"/>
      <dgm:spPr/>
    </dgm:pt>
    <dgm:pt modelId="{50CDAE00-4D37-4B82-A432-648A0E5F8F59}" type="pres">
      <dgm:prSet presAssocID="{7FDD588C-0D7E-43D6-81A6-7AE43B847164}" presName="vertSpace2b" presStyleCnt="0"/>
      <dgm:spPr/>
    </dgm:pt>
    <dgm:pt modelId="{3A640EDC-8A2E-4626-A992-11C010E9C0CD}" type="pres">
      <dgm:prSet presAssocID="{9ABE022D-5166-4494-91E5-93D0449E6184}" presName="horz2" presStyleCnt="0"/>
      <dgm:spPr/>
    </dgm:pt>
    <dgm:pt modelId="{25A14120-1E23-407C-8F0A-5F45D9D73A62}" type="pres">
      <dgm:prSet presAssocID="{9ABE022D-5166-4494-91E5-93D0449E6184}" presName="horzSpace2" presStyleCnt="0"/>
      <dgm:spPr/>
    </dgm:pt>
    <dgm:pt modelId="{E138D935-6539-4221-BDBA-7FEDD256881B}" type="pres">
      <dgm:prSet presAssocID="{9ABE022D-5166-4494-91E5-93D0449E6184}" presName="tx2" presStyleLbl="revTx" presStyleIdx="4" presStyleCnt="12"/>
      <dgm:spPr/>
      <dgm:t>
        <a:bodyPr/>
        <a:lstStyle/>
        <a:p>
          <a:endParaRPr lang="en-GB"/>
        </a:p>
      </dgm:t>
    </dgm:pt>
    <dgm:pt modelId="{9648E807-3DAC-4244-9B77-281412FF1F18}" type="pres">
      <dgm:prSet presAssocID="{9ABE022D-5166-4494-91E5-93D0449E6184}" presName="vert2" presStyleCnt="0"/>
      <dgm:spPr/>
    </dgm:pt>
    <dgm:pt modelId="{3C6E02F2-0521-49E8-A575-3A1829775738}" type="pres">
      <dgm:prSet presAssocID="{9ABE022D-5166-4494-91E5-93D0449E6184}" presName="thinLine2b" presStyleLbl="callout" presStyleIdx="3" presStyleCnt="10"/>
      <dgm:spPr/>
    </dgm:pt>
    <dgm:pt modelId="{FAD563F0-3553-476A-B8AF-1C36F8818F4A}" type="pres">
      <dgm:prSet presAssocID="{9ABE022D-5166-4494-91E5-93D0449E6184}" presName="vertSpace2b" presStyleCnt="0"/>
      <dgm:spPr/>
    </dgm:pt>
    <dgm:pt modelId="{3E487A72-DE11-41BB-800F-DD29A5ECA292}" type="pres">
      <dgm:prSet presAssocID="{DF6DAA95-0CCA-4106-80AD-3105FAF98C57}" presName="horz2" presStyleCnt="0"/>
      <dgm:spPr/>
    </dgm:pt>
    <dgm:pt modelId="{CA9A186E-6220-49B1-98FA-54BC4D69A73F}" type="pres">
      <dgm:prSet presAssocID="{DF6DAA95-0CCA-4106-80AD-3105FAF98C57}" presName="horzSpace2" presStyleCnt="0"/>
      <dgm:spPr/>
    </dgm:pt>
    <dgm:pt modelId="{6C345CD8-C2C6-481A-B6CF-51F459C8BE51}" type="pres">
      <dgm:prSet presAssocID="{DF6DAA95-0CCA-4106-80AD-3105FAF98C57}" presName="tx2" presStyleLbl="revTx" presStyleIdx="5" presStyleCnt="12"/>
      <dgm:spPr/>
      <dgm:t>
        <a:bodyPr/>
        <a:lstStyle/>
        <a:p>
          <a:endParaRPr lang="en-GB"/>
        </a:p>
      </dgm:t>
    </dgm:pt>
    <dgm:pt modelId="{8EFE7FCE-0D28-4EDC-9D60-988A26679CB3}" type="pres">
      <dgm:prSet presAssocID="{DF6DAA95-0CCA-4106-80AD-3105FAF98C57}" presName="vert2" presStyleCnt="0"/>
      <dgm:spPr/>
    </dgm:pt>
    <dgm:pt modelId="{6B5D44BB-C6C6-4FF8-9877-55CDBF3F5C82}" type="pres">
      <dgm:prSet presAssocID="{DF6DAA95-0CCA-4106-80AD-3105FAF98C57}" presName="thinLine2b" presStyleLbl="callout" presStyleIdx="4" presStyleCnt="10"/>
      <dgm:spPr/>
    </dgm:pt>
    <dgm:pt modelId="{34B7DD03-6B96-4A20-BB49-B9F6962E878C}" type="pres">
      <dgm:prSet presAssocID="{DF6DAA95-0CCA-4106-80AD-3105FAF98C57}" presName="vertSpace2b" presStyleCnt="0"/>
      <dgm:spPr/>
    </dgm:pt>
    <dgm:pt modelId="{4A7A4C8B-5C76-4973-B4EB-AD1AF5DA8BE4}" type="pres">
      <dgm:prSet presAssocID="{B47C5961-5036-4504-BB20-1370D746443C}" presName="horz2" presStyleCnt="0"/>
      <dgm:spPr/>
    </dgm:pt>
    <dgm:pt modelId="{64760E59-7068-4361-8CA7-28697990566C}" type="pres">
      <dgm:prSet presAssocID="{B47C5961-5036-4504-BB20-1370D746443C}" presName="horzSpace2" presStyleCnt="0"/>
      <dgm:spPr/>
    </dgm:pt>
    <dgm:pt modelId="{CFBC861E-2389-4419-8AC1-5A5479A0267F}" type="pres">
      <dgm:prSet presAssocID="{B47C5961-5036-4504-BB20-1370D746443C}" presName="tx2" presStyleLbl="revTx" presStyleIdx="6" presStyleCnt="12"/>
      <dgm:spPr/>
      <dgm:t>
        <a:bodyPr/>
        <a:lstStyle/>
        <a:p>
          <a:endParaRPr lang="en-GB"/>
        </a:p>
      </dgm:t>
    </dgm:pt>
    <dgm:pt modelId="{B75BAE75-F7B2-489E-A559-61416BC88949}" type="pres">
      <dgm:prSet presAssocID="{B47C5961-5036-4504-BB20-1370D746443C}" presName="vert2" presStyleCnt="0"/>
      <dgm:spPr/>
    </dgm:pt>
    <dgm:pt modelId="{D8C04B55-259C-40C4-981E-AA6C18A16241}" type="pres">
      <dgm:prSet presAssocID="{B47C5961-5036-4504-BB20-1370D746443C}" presName="thinLine2b" presStyleLbl="callout" presStyleIdx="5" presStyleCnt="10"/>
      <dgm:spPr/>
    </dgm:pt>
    <dgm:pt modelId="{B11F8483-250B-4DFD-A290-B0F2AED3A9BC}" type="pres">
      <dgm:prSet presAssocID="{B47C5961-5036-4504-BB20-1370D746443C}" presName="vertSpace2b" presStyleCnt="0"/>
      <dgm:spPr/>
    </dgm:pt>
    <dgm:pt modelId="{F52DB644-E6D8-4EE1-A505-5C0B41E222F0}" type="pres">
      <dgm:prSet presAssocID="{F3A9A3E1-F11C-47B0-8D40-B1ABF08EE21E}" presName="horz2" presStyleCnt="0"/>
      <dgm:spPr/>
    </dgm:pt>
    <dgm:pt modelId="{D710C463-FCF0-492A-A3E4-B60C1060A682}" type="pres">
      <dgm:prSet presAssocID="{F3A9A3E1-F11C-47B0-8D40-B1ABF08EE21E}" presName="horzSpace2" presStyleCnt="0"/>
      <dgm:spPr/>
    </dgm:pt>
    <dgm:pt modelId="{43C11CC8-E71B-41E9-A089-36B1354CC6B7}" type="pres">
      <dgm:prSet presAssocID="{F3A9A3E1-F11C-47B0-8D40-B1ABF08EE21E}" presName="tx2" presStyleLbl="revTx" presStyleIdx="7" presStyleCnt="12"/>
      <dgm:spPr/>
      <dgm:t>
        <a:bodyPr/>
        <a:lstStyle/>
        <a:p>
          <a:endParaRPr lang="en-GB"/>
        </a:p>
      </dgm:t>
    </dgm:pt>
    <dgm:pt modelId="{45BEECBB-FF1D-4E35-BCA6-A4946660773D}" type="pres">
      <dgm:prSet presAssocID="{F3A9A3E1-F11C-47B0-8D40-B1ABF08EE21E}" presName="vert2" presStyleCnt="0"/>
      <dgm:spPr/>
    </dgm:pt>
    <dgm:pt modelId="{8BC468C7-4E49-4E37-844F-0BAE9E3CBB46}" type="pres">
      <dgm:prSet presAssocID="{F3A9A3E1-F11C-47B0-8D40-B1ABF08EE21E}" presName="thinLine2b" presStyleLbl="callout" presStyleIdx="6" presStyleCnt="10"/>
      <dgm:spPr/>
    </dgm:pt>
    <dgm:pt modelId="{AB992CD2-B28A-4293-8EAA-03AB0428BF6B}" type="pres">
      <dgm:prSet presAssocID="{F3A9A3E1-F11C-47B0-8D40-B1ABF08EE21E}" presName="vertSpace2b" presStyleCnt="0"/>
      <dgm:spPr/>
    </dgm:pt>
    <dgm:pt modelId="{A734662C-6CB2-4BF1-AF0E-5C57E8B39511}" type="pres">
      <dgm:prSet presAssocID="{9E68EF04-2757-4CA1-BE18-EB9F202391C1}" presName="thickLine" presStyleLbl="alignNode1" presStyleIdx="1" presStyleCnt="2"/>
      <dgm:spPr/>
    </dgm:pt>
    <dgm:pt modelId="{9A0B3446-8C5B-4B36-A730-D3F96831EB8F}" type="pres">
      <dgm:prSet presAssocID="{9E68EF04-2757-4CA1-BE18-EB9F202391C1}" presName="horz1" presStyleCnt="0"/>
      <dgm:spPr/>
    </dgm:pt>
    <dgm:pt modelId="{91A59224-AADE-4E52-928D-4BE00EC73E3A}" type="pres">
      <dgm:prSet presAssocID="{9E68EF04-2757-4CA1-BE18-EB9F202391C1}" presName="tx1" presStyleLbl="revTx" presStyleIdx="8" presStyleCnt="12"/>
      <dgm:spPr/>
      <dgm:t>
        <a:bodyPr/>
        <a:lstStyle/>
        <a:p>
          <a:endParaRPr lang="es-AR"/>
        </a:p>
      </dgm:t>
    </dgm:pt>
    <dgm:pt modelId="{FB7C41AF-F980-4059-B3E4-F734487AB97B}" type="pres">
      <dgm:prSet presAssocID="{9E68EF04-2757-4CA1-BE18-EB9F202391C1}" presName="vert1" presStyleCnt="0"/>
      <dgm:spPr/>
    </dgm:pt>
    <dgm:pt modelId="{1A0F8AE9-AA80-40C9-8D33-D9DF41816DD5}" type="pres">
      <dgm:prSet presAssocID="{E801B0DB-7112-42D2-BC41-EB02A452FA13}" presName="vertSpace2a" presStyleCnt="0"/>
      <dgm:spPr/>
    </dgm:pt>
    <dgm:pt modelId="{2279E736-3E4B-4A5E-BB46-A2C34672AFAF}" type="pres">
      <dgm:prSet presAssocID="{E801B0DB-7112-42D2-BC41-EB02A452FA13}" presName="horz2" presStyleCnt="0"/>
      <dgm:spPr/>
    </dgm:pt>
    <dgm:pt modelId="{46E0FC47-AFFE-45D6-B3DF-9BEAF7E42B94}" type="pres">
      <dgm:prSet presAssocID="{E801B0DB-7112-42D2-BC41-EB02A452FA13}" presName="horzSpace2" presStyleCnt="0"/>
      <dgm:spPr/>
    </dgm:pt>
    <dgm:pt modelId="{31890E31-DA9C-4632-A27B-5379D803D7F7}" type="pres">
      <dgm:prSet presAssocID="{E801B0DB-7112-42D2-BC41-EB02A452FA13}" presName="tx2" presStyleLbl="revTx" presStyleIdx="9" presStyleCnt="12"/>
      <dgm:spPr/>
      <dgm:t>
        <a:bodyPr/>
        <a:lstStyle/>
        <a:p>
          <a:endParaRPr lang="en-GB"/>
        </a:p>
      </dgm:t>
    </dgm:pt>
    <dgm:pt modelId="{AE71BBA6-BB70-4FE6-BA1A-728A98A3D6AE}" type="pres">
      <dgm:prSet presAssocID="{E801B0DB-7112-42D2-BC41-EB02A452FA13}" presName="vert2" presStyleCnt="0"/>
      <dgm:spPr/>
    </dgm:pt>
    <dgm:pt modelId="{1814F275-42B8-4688-9ABD-501A64A8BA73}" type="pres">
      <dgm:prSet presAssocID="{E801B0DB-7112-42D2-BC41-EB02A452FA13}" presName="thinLine2b" presStyleLbl="callout" presStyleIdx="7" presStyleCnt="10"/>
      <dgm:spPr/>
    </dgm:pt>
    <dgm:pt modelId="{A21A3FA3-23F7-48E4-9929-2B3689817D57}" type="pres">
      <dgm:prSet presAssocID="{E801B0DB-7112-42D2-BC41-EB02A452FA13}" presName="vertSpace2b" presStyleCnt="0"/>
      <dgm:spPr/>
    </dgm:pt>
    <dgm:pt modelId="{82EFD9FE-E04B-47FE-A25A-2F35BA5E80BD}" type="pres">
      <dgm:prSet presAssocID="{E68C629E-95E9-48AB-AD7D-FD1BA664CD4A}" presName="horz2" presStyleCnt="0"/>
      <dgm:spPr/>
    </dgm:pt>
    <dgm:pt modelId="{8C4A8A58-1728-40A4-90DD-A6B01C98D7FF}" type="pres">
      <dgm:prSet presAssocID="{E68C629E-95E9-48AB-AD7D-FD1BA664CD4A}" presName="horzSpace2" presStyleCnt="0"/>
      <dgm:spPr/>
    </dgm:pt>
    <dgm:pt modelId="{DFB67906-7476-40B7-B32A-30F786018917}" type="pres">
      <dgm:prSet presAssocID="{E68C629E-95E9-48AB-AD7D-FD1BA664CD4A}" presName="tx2" presStyleLbl="revTx" presStyleIdx="10" presStyleCnt="12"/>
      <dgm:spPr/>
      <dgm:t>
        <a:bodyPr/>
        <a:lstStyle/>
        <a:p>
          <a:endParaRPr lang="en-GB"/>
        </a:p>
      </dgm:t>
    </dgm:pt>
    <dgm:pt modelId="{3DB6CB05-738F-4B28-90AC-DD190981EA31}" type="pres">
      <dgm:prSet presAssocID="{E68C629E-95E9-48AB-AD7D-FD1BA664CD4A}" presName="vert2" presStyleCnt="0"/>
      <dgm:spPr/>
    </dgm:pt>
    <dgm:pt modelId="{2E9D79FD-6B93-4154-A733-CBE5FD3481A3}" type="pres">
      <dgm:prSet presAssocID="{E68C629E-95E9-48AB-AD7D-FD1BA664CD4A}" presName="thinLine2b" presStyleLbl="callout" presStyleIdx="8" presStyleCnt="10"/>
      <dgm:spPr/>
    </dgm:pt>
    <dgm:pt modelId="{1C219CF3-12D9-4851-9C9C-1D7AC8DF9898}" type="pres">
      <dgm:prSet presAssocID="{E68C629E-95E9-48AB-AD7D-FD1BA664CD4A}" presName="vertSpace2b" presStyleCnt="0"/>
      <dgm:spPr/>
    </dgm:pt>
    <dgm:pt modelId="{801411E3-7065-4EA5-A4CA-4A2C58C666FE}" type="pres">
      <dgm:prSet presAssocID="{81D25D44-E5D4-4F51-884E-412A47313C84}" presName="horz2" presStyleCnt="0"/>
      <dgm:spPr/>
    </dgm:pt>
    <dgm:pt modelId="{418A1BD2-CF24-4171-AE12-D8BE27A2C475}" type="pres">
      <dgm:prSet presAssocID="{81D25D44-E5D4-4F51-884E-412A47313C84}" presName="horzSpace2" presStyleCnt="0"/>
      <dgm:spPr/>
    </dgm:pt>
    <dgm:pt modelId="{FD65E948-7B77-4CE0-95FD-63C1A734791E}" type="pres">
      <dgm:prSet presAssocID="{81D25D44-E5D4-4F51-884E-412A47313C84}" presName="tx2" presStyleLbl="revTx" presStyleIdx="11" presStyleCnt="12"/>
      <dgm:spPr/>
      <dgm:t>
        <a:bodyPr/>
        <a:lstStyle/>
        <a:p>
          <a:endParaRPr lang="en-GB"/>
        </a:p>
      </dgm:t>
    </dgm:pt>
    <dgm:pt modelId="{8D84DC97-0F8C-437C-962D-EC88BC98788A}" type="pres">
      <dgm:prSet presAssocID="{81D25D44-E5D4-4F51-884E-412A47313C84}" presName="vert2" presStyleCnt="0"/>
      <dgm:spPr/>
    </dgm:pt>
    <dgm:pt modelId="{C1ED6B6F-B15A-462F-AFBD-D87F4DF6481F}" type="pres">
      <dgm:prSet presAssocID="{81D25D44-E5D4-4F51-884E-412A47313C84}" presName="thinLine2b" presStyleLbl="callout" presStyleIdx="9" presStyleCnt="10"/>
      <dgm:spPr/>
    </dgm:pt>
    <dgm:pt modelId="{3A69643A-BE3C-4DCF-81CF-0B4827BC70F8}" type="pres">
      <dgm:prSet presAssocID="{81D25D44-E5D4-4F51-884E-412A47313C84}" presName="vertSpace2b" presStyleCnt="0"/>
      <dgm:spPr/>
    </dgm:pt>
  </dgm:ptLst>
  <dgm:cxnLst>
    <dgm:cxn modelId="{3FB78CEF-D35F-4C3A-AA09-5240908B1F12}" type="presOf" srcId="{09901332-98E2-4FF8-88DA-20194BE5EFF3}" destId="{9B5DF7FC-5DF1-45A8-A8EA-FCAAF629565D}" srcOrd="0" destOrd="0" presId="urn:microsoft.com/office/officeart/2008/layout/LinedList"/>
    <dgm:cxn modelId="{4C2C5A7F-C0BC-40AF-BEDA-540B4CCDB4DE}" srcId="{5BF1B5E2-DC7D-45FD-953E-62B409BE48AB}" destId="{9ABE022D-5166-4494-91E5-93D0449E6184}" srcOrd="3" destOrd="0" parTransId="{30010648-B61B-4C39-A9F4-12A7BA5FD720}" sibTransId="{2189DC60-0998-4E08-9378-7FAEFCACE398}"/>
    <dgm:cxn modelId="{11DFB4EB-ED48-4361-8D3B-F20C2DB388EA}" type="presOf" srcId="{DF6DAA95-0CCA-4106-80AD-3105FAF98C57}" destId="{6C345CD8-C2C6-481A-B6CF-51F459C8BE51}" srcOrd="0" destOrd="0" presId="urn:microsoft.com/office/officeart/2008/layout/LinedList"/>
    <dgm:cxn modelId="{B4B61E01-ED97-45E4-908C-BFE2054879A0}" type="presOf" srcId="{937A0508-063E-4769-BC24-8A9B49EB1CB7}" destId="{94B33CC6-5369-46AC-BFB1-6CE8670FCA01}" srcOrd="0" destOrd="0" presId="urn:microsoft.com/office/officeart/2008/layout/LinedList"/>
    <dgm:cxn modelId="{E9E93743-DA87-4B88-A667-46B05F0DE1F9}" type="presOf" srcId="{81D25D44-E5D4-4F51-884E-412A47313C84}" destId="{FD65E948-7B77-4CE0-95FD-63C1A734791E}" srcOrd="0" destOrd="0" presId="urn:microsoft.com/office/officeart/2008/layout/LinedList"/>
    <dgm:cxn modelId="{11058BFB-2A4D-4704-B1AE-7F9D1BCB8193}" srcId="{9E68EF04-2757-4CA1-BE18-EB9F202391C1}" destId="{E801B0DB-7112-42D2-BC41-EB02A452FA13}" srcOrd="0" destOrd="0" parTransId="{BD514DB4-18C5-458B-9311-DBFD80B356EB}" sibTransId="{102541D2-FAF1-405C-9B4C-CC7C2A8DC2E8}"/>
    <dgm:cxn modelId="{0905A826-E320-4F80-87C6-087A7FFB60C5}" srcId="{B3AF39BF-2E1C-4812-B676-FCDAD9A879C9}" destId="{9E68EF04-2757-4CA1-BE18-EB9F202391C1}" srcOrd="1" destOrd="0" parTransId="{5CFEB0CF-0104-4FA7-8C52-12CA74E6493F}" sibTransId="{91647AE1-75A8-4B7D-8569-158AD5125CB1}"/>
    <dgm:cxn modelId="{0EDB7379-8B11-4356-BBEF-D886E5CC0127}" type="presOf" srcId="{F3A9A3E1-F11C-47B0-8D40-B1ABF08EE21E}" destId="{43C11CC8-E71B-41E9-A089-36B1354CC6B7}" srcOrd="0" destOrd="0" presId="urn:microsoft.com/office/officeart/2008/layout/LinedList"/>
    <dgm:cxn modelId="{13349DBF-2BCD-438E-BF2E-C032D1603D0A}" srcId="{B3AF39BF-2E1C-4812-B676-FCDAD9A879C9}" destId="{5BF1B5E2-DC7D-45FD-953E-62B409BE48AB}" srcOrd="0" destOrd="0" parTransId="{5ADD43DA-4406-49E3-A28C-BC4532BBD72F}" sibTransId="{F3D377C2-F9FC-445C-BED5-82540200694E}"/>
    <dgm:cxn modelId="{1BD219A4-8CF0-4EBC-9BCD-AFB6D3B268BD}" srcId="{5BF1B5E2-DC7D-45FD-953E-62B409BE48AB}" destId="{DF6DAA95-0CCA-4106-80AD-3105FAF98C57}" srcOrd="4" destOrd="0" parTransId="{B36920EF-0F0E-41F3-99B9-61B003C88F66}" sibTransId="{0F54D4E2-ED44-404B-9816-9FD98797B5E0}"/>
    <dgm:cxn modelId="{FE3326FD-1653-43AF-89D6-D1AD67688307}" srcId="{5BF1B5E2-DC7D-45FD-953E-62B409BE48AB}" destId="{B47C5961-5036-4504-BB20-1370D746443C}" srcOrd="5" destOrd="0" parTransId="{D215A7EB-7695-4B24-ABE8-6C3E5149EF04}" sibTransId="{7C23E995-7B75-47C8-812A-8E5AF6FC11B3}"/>
    <dgm:cxn modelId="{2601CF11-B4C5-4DBF-B748-CF6AEC397953}" type="presOf" srcId="{E68C629E-95E9-48AB-AD7D-FD1BA664CD4A}" destId="{DFB67906-7476-40B7-B32A-30F786018917}" srcOrd="0" destOrd="0" presId="urn:microsoft.com/office/officeart/2008/layout/LinedList"/>
    <dgm:cxn modelId="{FED58BDC-BE95-4B07-8A06-D535D263A528}" srcId="{5BF1B5E2-DC7D-45FD-953E-62B409BE48AB}" destId="{F3A9A3E1-F11C-47B0-8D40-B1ABF08EE21E}" srcOrd="6" destOrd="0" parTransId="{497362FB-5EC5-442D-8EEF-AA3C86C9CA7E}" sibTransId="{280F7290-D03C-492D-9AA7-50F2F6D69323}"/>
    <dgm:cxn modelId="{7636D5ED-6524-4D15-A3B0-45F5ABB01E70}" type="presOf" srcId="{7FDD588C-0D7E-43D6-81A6-7AE43B847164}" destId="{87A75DFF-DE6A-4D17-ABAA-34F4CB38D98C}" srcOrd="0" destOrd="0" presId="urn:microsoft.com/office/officeart/2008/layout/LinedList"/>
    <dgm:cxn modelId="{4E46CEAF-6296-44DC-AEEB-B94725737EBB}" type="presOf" srcId="{B3AF39BF-2E1C-4812-B676-FCDAD9A879C9}" destId="{50B5E981-2F5B-47B6-BEE8-2A7B9F9EB86D}" srcOrd="0" destOrd="0" presId="urn:microsoft.com/office/officeart/2008/layout/LinedList"/>
    <dgm:cxn modelId="{FF4C7DBA-0345-4F7E-82C8-7493A17215C0}" type="presOf" srcId="{E801B0DB-7112-42D2-BC41-EB02A452FA13}" destId="{31890E31-DA9C-4632-A27B-5379D803D7F7}" srcOrd="0" destOrd="0" presId="urn:microsoft.com/office/officeart/2008/layout/LinedList"/>
    <dgm:cxn modelId="{18437CA5-766A-45A4-950F-21AC08B4D317}" srcId="{9E68EF04-2757-4CA1-BE18-EB9F202391C1}" destId="{81D25D44-E5D4-4F51-884E-412A47313C84}" srcOrd="2" destOrd="0" parTransId="{BD479BF4-5067-4A40-ADA5-B16C5EF11C67}" sibTransId="{E03C28DD-8E8A-45EC-BB6D-3A02CF5140CF}"/>
    <dgm:cxn modelId="{DF78DCF5-F5C6-452E-BEF0-39290CA7A4FF}" srcId="{5BF1B5E2-DC7D-45FD-953E-62B409BE48AB}" destId="{937A0508-063E-4769-BC24-8A9B49EB1CB7}" srcOrd="1" destOrd="0" parTransId="{91A59D51-68EB-4CC9-884C-B724D61FC312}" sibTransId="{50CD8797-B7B3-4C50-AFD0-C42DED7D39AC}"/>
    <dgm:cxn modelId="{1A36C7AF-7972-4EDA-B891-C4DDDA969D0B}" srcId="{5BF1B5E2-DC7D-45FD-953E-62B409BE48AB}" destId="{7FDD588C-0D7E-43D6-81A6-7AE43B847164}" srcOrd="2" destOrd="0" parTransId="{370321AA-F720-4F07-B226-FB3B3C4C009A}" sibTransId="{C390899E-24F8-4951-BC2E-C5045588FAF3}"/>
    <dgm:cxn modelId="{DEDA90D1-E1C3-4BCF-944E-2432896DD590}" type="presOf" srcId="{9E68EF04-2757-4CA1-BE18-EB9F202391C1}" destId="{91A59224-AADE-4E52-928D-4BE00EC73E3A}" srcOrd="0" destOrd="0" presId="urn:microsoft.com/office/officeart/2008/layout/LinedList"/>
    <dgm:cxn modelId="{9055ED14-1E8C-4FE4-9E34-6BA064423EB9}" type="presOf" srcId="{9ABE022D-5166-4494-91E5-93D0449E6184}" destId="{E138D935-6539-4221-BDBA-7FEDD256881B}" srcOrd="0" destOrd="0" presId="urn:microsoft.com/office/officeart/2008/layout/LinedList"/>
    <dgm:cxn modelId="{30B5141A-6C2E-4B4C-A4F6-B9D5FE193B6F}" type="presOf" srcId="{B47C5961-5036-4504-BB20-1370D746443C}" destId="{CFBC861E-2389-4419-8AC1-5A5479A0267F}" srcOrd="0" destOrd="0" presId="urn:microsoft.com/office/officeart/2008/layout/LinedList"/>
    <dgm:cxn modelId="{0A4ED4AE-4FEE-4A2E-AA15-85B28329228E}" type="presOf" srcId="{5BF1B5E2-DC7D-45FD-953E-62B409BE48AB}" destId="{E7048D05-D34E-4A8F-962A-33E9A456E95F}" srcOrd="0" destOrd="0" presId="urn:microsoft.com/office/officeart/2008/layout/LinedList"/>
    <dgm:cxn modelId="{BDECC57A-813D-45A2-8D7E-80990A5A5969}" srcId="{5BF1B5E2-DC7D-45FD-953E-62B409BE48AB}" destId="{09901332-98E2-4FF8-88DA-20194BE5EFF3}" srcOrd="0" destOrd="0" parTransId="{57F61F76-FBB6-4FCE-9499-42E56B1DDB96}" sibTransId="{0409CC4F-08B5-420E-823C-A63ED11D4152}"/>
    <dgm:cxn modelId="{47990E65-F096-4827-8610-0BB48BFD6932}" srcId="{9E68EF04-2757-4CA1-BE18-EB9F202391C1}" destId="{E68C629E-95E9-48AB-AD7D-FD1BA664CD4A}" srcOrd="1" destOrd="0" parTransId="{9974287D-8A39-4FA7-8222-10BD750C2830}" sibTransId="{D429FB38-B66F-4BFF-A2C6-E06BCA81AEF4}"/>
    <dgm:cxn modelId="{AC087CAA-C069-4A10-B71D-BE943733EE9E}" type="presParOf" srcId="{50B5E981-2F5B-47B6-BEE8-2A7B9F9EB86D}" destId="{DFD82401-A610-4D9E-95C7-CA6D59FC9CCC}" srcOrd="0" destOrd="0" presId="urn:microsoft.com/office/officeart/2008/layout/LinedList"/>
    <dgm:cxn modelId="{30017C7B-9553-4568-88E8-3DAA71FE9EAC}" type="presParOf" srcId="{50B5E981-2F5B-47B6-BEE8-2A7B9F9EB86D}" destId="{F4D15160-71B5-4C9D-A106-3556E72D4C29}" srcOrd="1" destOrd="0" presId="urn:microsoft.com/office/officeart/2008/layout/LinedList"/>
    <dgm:cxn modelId="{D4544FE0-C22F-4104-A21E-B85D9EFEECFC}" type="presParOf" srcId="{F4D15160-71B5-4C9D-A106-3556E72D4C29}" destId="{E7048D05-D34E-4A8F-962A-33E9A456E95F}" srcOrd="0" destOrd="0" presId="urn:microsoft.com/office/officeart/2008/layout/LinedList"/>
    <dgm:cxn modelId="{5ADB9FC6-AAAA-4229-8454-743284CF6112}" type="presParOf" srcId="{F4D15160-71B5-4C9D-A106-3556E72D4C29}" destId="{C88FB38D-41FA-4E14-98BE-37F68854B8DE}" srcOrd="1" destOrd="0" presId="urn:microsoft.com/office/officeart/2008/layout/LinedList"/>
    <dgm:cxn modelId="{0E12B920-BFE7-41B8-9EFB-AC85B30ED8EA}" type="presParOf" srcId="{C88FB38D-41FA-4E14-98BE-37F68854B8DE}" destId="{47037108-EA9A-4E23-9D28-93A886FF7209}" srcOrd="0" destOrd="0" presId="urn:microsoft.com/office/officeart/2008/layout/LinedList"/>
    <dgm:cxn modelId="{090AE835-4F79-4742-B3A9-F48B808D0906}" type="presParOf" srcId="{C88FB38D-41FA-4E14-98BE-37F68854B8DE}" destId="{E29E6716-B033-4DF0-98FB-E0E5248BA3C1}" srcOrd="1" destOrd="0" presId="urn:microsoft.com/office/officeart/2008/layout/LinedList"/>
    <dgm:cxn modelId="{5ECB923E-E73D-4E2B-9F05-3F182B5329AE}" type="presParOf" srcId="{E29E6716-B033-4DF0-98FB-E0E5248BA3C1}" destId="{97B802C9-B9EC-4A31-8D96-6321C83372DF}" srcOrd="0" destOrd="0" presId="urn:microsoft.com/office/officeart/2008/layout/LinedList"/>
    <dgm:cxn modelId="{5BE3C41E-D710-4344-9AA3-12F3F5F6BCF5}" type="presParOf" srcId="{E29E6716-B033-4DF0-98FB-E0E5248BA3C1}" destId="{9B5DF7FC-5DF1-45A8-A8EA-FCAAF629565D}" srcOrd="1" destOrd="0" presId="urn:microsoft.com/office/officeart/2008/layout/LinedList"/>
    <dgm:cxn modelId="{05E8FCC5-8948-4FF7-99B3-50F82CC4035F}" type="presParOf" srcId="{E29E6716-B033-4DF0-98FB-E0E5248BA3C1}" destId="{5EE145B0-B060-4FD3-A2C9-C73A45CBB5FA}" srcOrd="2" destOrd="0" presId="urn:microsoft.com/office/officeart/2008/layout/LinedList"/>
    <dgm:cxn modelId="{4BC34078-845B-4600-8B26-A99AAE772ECB}" type="presParOf" srcId="{C88FB38D-41FA-4E14-98BE-37F68854B8DE}" destId="{7567F214-E265-40BE-809E-D0209C41AB44}" srcOrd="2" destOrd="0" presId="urn:microsoft.com/office/officeart/2008/layout/LinedList"/>
    <dgm:cxn modelId="{B4FC9238-3F09-40D3-89F9-27337C7B586E}" type="presParOf" srcId="{C88FB38D-41FA-4E14-98BE-37F68854B8DE}" destId="{898FE0EE-E3BA-40B4-9E7A-40FDD33F7664}" srcOrd="3" destOrd="0" presId="urn:microsoft.com/office/officeart/2008/layout/LinedList"/>
    <dgm:cxn modelId="{12C6B239-A155-4C66-8237-CDABE521446B}" type="presParOf" srcId="{C88FB38D-41FA-4E14-98BE-37F68854B8DE}" destId="{6348B0D1-160D-4B1C-809D-8BD8A7075EB4}" srcOrd="4" destOrd="0" presId="urn:microsoft.com/office/officeart/2008/layout/LinedList"/>
    <dgm:cxn modelId="{83F33063-5ABC-4747-B202-8EB5F70D77AF}" type="presParOf" srcId="{6348B0D1-160D-4B1C-809D-8BD8A7075EB4}" destId="{6E48DD62-F689-4576-B608-4769F8216F19}" srcOrd="0" destOrd="0" presId="urn:microsoft.com/office/officeart/2008/layout/LinedList"/>
    <dgm:cxn modelId="{44E6B6D2-7B5F-4756-A666-C149BD39713C}" type="presParOf" srcId="{6348B0D1-160D-4B1C-809D-8BD8A7075EB4}" destId="{94B33CC6-5369-46AC-BFB1-6CE8670FCA01}" srcOrd="1" destOrd="0" presId="urn:microsoft.com/office/officeart/2008/layout/LinedList"/>
    <dgm:cxn modelId="{635710F1-2052-43CA-8F9A-73029BAC5762}" type="presParOf" srcId="{6348B0D1-160D-4B1C-809D-8BD8A7075EB4}" destId="{C97DFC5F-E0CE-4B15-A062-6B49FB3AAD52}" srcOrd="2" destOrd="0" presId="urn:microsoft.com/office/officeart/2008/layout/LinedList"/>
    <dgm:cxn modelId="{59882CC4-6DB8-477B-882F-8EC7702151D3}" type="presParOf" srcId="{C88FB38D-41FA-4E14-98BE-37F68854B8DE}" destId="{EAC6A73E-7D0F-44B6-AA71-6148A1829BF5}" srcOrd="5" destOrd="0" presId="urn:microsoft.com/office/officeart/2008/layout/LinedList"/>
    <dgm:cxn modelId="{03CB4C28-B17B-4684-A8B5-D46A7571A5F0}" type="presParOf" srcId="{C88FB38D-41FA-4E14-98BE-37F68854B8DE}" destId="{F83EB505-9220-434B-8A6F-2D1DF9CEE0C6}" srcOrd="6" destOrd="0" presId="urn:microsoft.com/office/officeart/2008/layout/LinedList"/>
    <dgm:cxn modelId="{93495FEF-B1C1-492F-8416-500A12AA568D}" type="presParOf" srcId="{C88FB38D-41FA-4E14-98BE-37F68854B8DE}" destId="{0CC95EAC-FAA6-4E33-9187-3EA81CB141F6}" srcOrd="7" destOrd="0" presId="urn:microsoft.com/office/officeart/2008/layout/LinedList"/>
    <dgm:cxn modelId="{CDF15866-BB60-4D4F-A8E6-514FA28FC91E}" type="presParOf" srcId="{0CC95EAC-FAA6-4E33-9187-3EA81CB141F6}" destId="{61AB29AF-CCC8-49B2-8F11-5AEAAFDF8BA9}" srcOrd="0" destOrd="0" presId="urn:microsoft.com/office/officeart/2008/layout/LinedList"/>
    <dgm:cxn modelId="{D329045E-FF2C-420A-BD07-D05FF3358ACF}" type="presParOf" srcId="{0CC95EAC-FAA6-4E33-9187-3EA81CB141F6}" destId="{87A75DFF-DE6A-4D17-ABAA-34F4CB38D98C}" srcOrd="1" destOrd="0" presId="urn:microsoft.com/office/officeart/2008/layout/LinedList"/>
    <dgm:cxn modelId="{622722EF-2570-4384-ADE3-71BA741062FE}" type="presParOf" srcId="{0CC95EAC-FAA6-4E33-9187-3EA81CB141F6}" destId="{BDD637E3-CDEB-43C4-B19E-25F9E1F50CB1}" srcOrd="2" destOrd="0" presId="urn:microsoft.com/office/officeart/2008/layout/LinedList"/>
    <dgm:cxn modelId="{22F4CAC2-2A85-4037-8FF7-DCA8F9196B77}" type="presParOf" srcId="{C88FB38D-41FA-4E14-98BE-37F68854B8DE}" destId="{65429726-4A36-4356-BFFE-25A0833F4C8B}" srcOrd="8" destOrd="0" presId="urn:microsoft.com/office/officeart/2008/layout/LinedList"/>
    <dgm:cxn modelId="{5506226D-A780-45D7-BCB0-A1567AE8BC1F}" type="presParOf" srcId="{C88FB38D-41FA-4E14-98BE-37F68854B8DE}" destId="{50CDAE00-4D37-4B82-A432-648A0E5F8F59}" srcOrd="9" destOrd="0" presId="urn:microsoft.com/office/officeart/2008/layout/LinedList"/>
    <dgm:cxn modelId="{6F31F76F-0694-4B9B-B09B-CAB6AF7117BC}" type="presParOf" srcId="{C88FB38D-41FA-4E14-98BE-37F68854B8DE}" destId="{3A640EDC-8A2E-4626-A992-11C010E9C0CD}" srcOrd="10" destOrd="0" presId="urn:microsoft.com/office/officeart/2008/layout/LinedList"/>
    <dgm:cxn modelId="{8A7D5858-C4F4-4571-BA1F-16E6A35EF575}" type="presParOf" srcId="{3A640EDC-8A2E-4626-A992-11C010E9C0CD}" destId="{25A14120-1E23-407C-8F0A-5F45D9D73A62}" srcOrd="0" destOrd="0" presId="urn:microsoft.com/office/officeart/2008/layout/LinedList"/>
    <dgm:cxn modelId="{1B354B7A-D4FD-4808-8881-D5BCEF86D993}" type="presParOf" srcId="{3A640EDC-8A2E-4626-A992-11C010E9C0CD}" destId="{E138D935-6539-4221-BDBA-7FEDD256881B}" srcOrd="1" destOrd="0" presId="urn:microsoft.com/office/officeart/2008/layout/LinedList"/>
    <dgm:cxn modelId="{3C35F1A4-D5CA-48D6-B81F-613607475FA4}" type="presParOf" srcId="{3A640EDC-8A2E-4626-A992-11C010E9C0CD}" destId="{9648E807-3DAC-4244-9B77-281412FF1F18}" srcOrd="2" destOrd="0" presId="urn:microsoft.com/office/officeart/2008/layout/LinedList"/>
    <dgm:cxn modelId="{E567FC89-C7EE-4502-8FB2-127D5992147D}" type="presParOf" srcId="{C88FB38D-41FA-4E14-98BE-37F68854B8DE}" destId="{3C6E02F2-0521-49E8-A575-3A1829775738}" srcOrd="11" destOrd="0" presId="urn:microsoft.com/office/officeart/2008/layout/LinedList"/>
    <dgm:cxn modelId="{7E5D6DED-EC75-41B5-ADE4-95EAA8833BDC}" type="presParOf" srcId="{C88FB38D-41FA-4E14-98BE-37F68854B8DE}" destId="{FAD563F0-3553-476A-B8AF-1C36F8818F4A}" srcOrd="12" destOrd="0" presId="urn:microsoft.com/office/officeart/2008/layout/LinedList"/>
    <dgm:cxn modelId="{7E3AC39C-D588-4D79-ADB2-14A4E70EC4F3}" type="presParOf" srcId="{C88FB38D-41FA-4E14-98BE-37F68854B8DE}" destId="{3E487A72-DE11-41BB-800F-DD29A5ECA292}" srcOrd="13" destOrd="0" presId="urn:microsoft.com/office/officeart/2008/layout/LinedList"/>
    <dgm:cxn modelId="{9D825C40-5523-44C8-9513-C15FBAAB9619}" type="presParOf" srcId="{3E487A72-DE11-41BB-800F-DD29A5ECA292}" destId="{CA9A186E-6220-49B1-98FA-54BC4D69A73F}" srcOrd="0" destOrd="0" presId="urn:microsoft.com/office/officeart/2008/layout/LinedList"/>
    <dgm:cxn modelId="{51C49393-2E86-4E12-82CA-3FFBA561256E}" type="presParOf" srcId="{3E487A72-DE11-41BB-800F-DD29A5ECA292}" destId="{6C345CD8-C2C6-481A-B6CF-51F459C8BE51}" srcOrd="1" destOrd="0" presId="urn:microsoft.com/office/officeart/2008/layout/LinedList"/>
    <dgm:cxn modelId="{4C90A2C0-BBA4-43B4-9B2E-14E924ED5B4B}" type="presParOf" srcId="{3E487A72-DE11-41BB-800F-DD29A5ECA292}" destId="{8EFE7FCE-0D28-4EDC-9D60-988A26679CB3}" srcOrd="2" destOrd="0" presId="urn:microsoft.com/office/officeart/2008/layout/LinedList"/>
    <dgm:cxn modelId="{B1F7448B-2044-4741-A717-0EA83EAD1B22}" type="presParOf" srcId="{C88FB38D-41FA-4E14-98BE-37F68854B8DE}" destId="{6B5D44BB-C6C6-4FF8-9877-55CDBF3F5C82}" srcOrd="14" destOrd="0" presId="urn:microsoft.com/office/officeart/2008/layout/LinedList"/>
    <dgm:cxn modelId="{0757E792-F15A-4303-AA3A-B6E3368AC3AF}" type="presParOf" srcId="{C88FB38D-41FA-4E14-98BE-37F68854B8DE}" destId="{34B7DD03-6B96-4A20-BB49-B9F6962E878C}" srcOrd="15" destOrd="0" presId="urn:microsoft.com/office/officeart/2008/layout/LinedList"/>
    <dgm:cxn modelId="{47413FD4-8BE5-439B-94E3-AE96F0D4B469}" type="presParOf" srcId="{C88FB38D-41FA-4E14-98BE-37F68854B8DE}" destId="{4A7A4C8B-5C76-4973-B4EB-AD1AF5DA8BE4}" srcOrd="16" destOrd="0" presId="urn:microsoft.com/office/officeart/2008/layout/LinedList"/>
    <dgm:cxn modelId="{1E6731C2-A180-4EF7-9B1A-D3E156BB0906}" type="presParOf" srcId="{4A7A4C8B-5C76-4973-B4EB-AD1AF5DA8BE4}" destId="{64760E59-7068-4361-8CA7-28697990566C}" srcOrd="0" destOrd="0" presId="urn:microsoft.com/office/officeart/2008/layout/LinedList"/>
    <dgm:cxn modelId="{49FB9306-88B7-4C28-A906-A10547FF7892}" type="presParOf" srcId="{4A7A4C8B-5C76-4973-B4EB-AD1AF5DA8BE4}" destId="{CFBC861E-2389-4419-8AC1-5A5479A0267F}" srcOrd="1" destOrd="0" presId="urn:microsoft.com/office/officeart/2008/layout/LinedList"/>
    <dgm:cxn modelId="{650A0B60-BC3E-4F3F-8486-04ADA3110012}" type="presParOf" srcId="{4A7A4C8B-5C76-4973-B4EB-AD1AF5DA8BE4}" destId="{B75BAE75-F7B2-489E-A559-61416BC88949}" srcOrd="2" destOrd="0" presId="urn:microsoft.com/office/officeart/2008/layout/LinedList"/>
    <dgm:cxn modelId="{91439839-A9CA-45E7-9A48-754089436CA8}" type="presParOf" srcId="{C88FB38D-41FA-4E14-98BE-37F68854B8DE}" destId="{D8C04B55-259C-40C4-981E-AA6C18A16241}" srcOrd="17" destOrd="0" presId="urn:microsoft.com/office/officeart/2008/layout/LinedList"/>
    <dgm:cxn modelId="{1D5B1718-7F42-49DD-8997-4EB542B41754}" type="presParOf" srcId="{C88FB38D-41FA-4E14-98BE-37F68854B8DE}" destId="{B11F8483-250B-4DFD-A290-B0F2AED3A9BC}" srcOrd="18" destOrd="0" presId="urn:microsoft.com/office/officeart/2008/layout/LinedList"/>
    <dgm:cxn modelId="{98B0E235-2BE1-4F62-9F18-A1931DBD4DBC}" type="presParOf" srcId="{C88FB38D-41FA-4E14-98BE-37F68854B8DE}" destId="{F52DB644-E6D8-4EE1-A505-5C0B41E222F0}" srcOrd="19" destOrd="0" presId="urn:microsoft.com/office/officeart/2008/layout/LinedList"/>
    <dgm:cxn modelId="{E0059756-F9FE-4BBC-AC1C-A6E8F828C61E}" type="presParOf" srcId="{F52DB644-E6D8-4EE1-A505-5C0B41E222F0}" destId="{D710C463-FCF0-492A-A3E4-B60C1060A682}" srcOrd="0" destOrd="0" presId="urn:microsoft.com/office/officeart/2008/layout/LinedList"/>
    <dgm:cxn modelId="{42E88B3C-D804-48F1-A3BE-F0504D800181}" type="presParOf" srcId="{F52DB644-E6D8-4EE1-A505-5C0B41E222F0}" destId="{43C11CC8-E71B-41E9-A089-36B1354CC6B7}" srcOrd="1" destOrd="0" presId="urn:microsoft.com/office/officeart/2008/layout/LinedList"/>
    <dgm:cxn modelId="{295B1BE6-2965-4EE5-8951-A8EF3863D567}" type="presParOf" srcId="{F52DB644-E6D8-4EE1-A505-5C0B41E222F0}" destId="{45BEECBB-FF1D-4E35-BCA6-A4946660773D}" srcOrd="2" destOrd="0" presId="urn:microsoft.com/office/officeart/2008/layout/LinedList"/>
    <dgm:cxn modelId="{2DF06CF6-0849-4461-9B3E-35C2EAEFF991}" type="presParOf" srcId="{C88FB38D-41FA-4E14-98BE-37F68854B8DE}" destId="{8BC468C7-4E49-4E37-844F-0BAE9E3CBB46}" srcOrd="20" destOrd="0" presId="urn:microsoft.com/office/officeart/2008/layout/LinedList"/>
    <dgm:cxn modelId="{022CA040-57C4-4BE2-AD63-E308B83ADC4D}" type="presParOf" srcId="{C88FB38D-41FA-4E14-98BE-37F68854B8DE}" destId="{AB992CD2-B28A-4293-8EAA-03AB0428BF6B}" srcOrd="21" destOrd="0" presId="urn:microsoft.com/office/officeart/2008/layout/LinedList"/>
    <dgm:cxn modelId="{293BD5A9-BDEA-45E8-88F2-AC335EC1006F}" type="presParOf" srcId="{50B5E981-2F5B-47B6-BEE8-2A7B9F9EB86D}" destId="{A734662C-6CB2-4BF1-AF0E-5C57E8B39511}" srcOrd="2" destOrd="0" presId="urn:microsoft.com/office/officeart/2008/layout/LinedList"/>
    <dgm:cxn modelId="{83041E00-9B0C-4C58-8FAB-119618882347}" type="presParOf" srcId="{50B5E981-2F5B-47B6-BEE8-2A7B9F9EB86D}" destId="{9A0B3446-8C5B-4B36-A730-D3F96831EB8F}" srcOrd="3" destOrd="0" presId="urn:microsoft.com/office/officeart/2008/layout/LinedList"/>
    <dgm:cxn modelId="{67FAF220-870C-4561-98B1-80CE323C5727}" type="presParOf" srcId="{9A0B3446-8C5B-4B36-A730-D3F96831EB8F}" destId="{91A59224-AADE-4E52-928D-4BE00EC73E3A}" srcOrd="0" destOrd="0" presId="urn:microsoft.com/office/officeart/2008/layout/LinedList"/>
    <dgm:cxn modelId="{2709547C-A7B3-4CFF-BCF1-9CCCFE1AF40F}" type="presParOf" srcId="{9A0B3446-8C5B-4B36-A730-D3F96831EB8F}" destId="{FB7C41AF-F980-4059-B3E4-F734487AB97B}" srcOrd="1" destOrd="0" presId="urn:microsoft.com/office/officeart/2008/layout/LinedList"/>
    <dgm:cxn modelId="{059E1897-F09D-42F7-A968-7DE9B2863A15}" type="presParOf" srcId="{FB7C41AF-F980-4059-B3E4-F734487AB97B}" destId="{1A0F8AE9-AA80-40C9-8D33-D9DF41816DD5}" srcOrd="0" destOrd="0" presId="urn:microsoft.com/office/officeart/2008/layout/LinedList"/>
    <dgm:cxn modelId="{08335395-2078-4EB1-B25B-BDECD54020B9}" type="presParOf" srcId="{FB7C41AF-F980-4059-B3E4-F734487AB97B}" destId="{2279E736-3E4B-4A5E-BB46-A2C34672AFAF}" srcOrd="1" destOrd="0" presId="urn:microsoft.com/office/officeart/2008/layout/LinedList"/>
    <dgm:cxn modelId="{F89AD084-A97D-4173-B09C-702D64FEFA45}" type="presParOf" srcId="{2279E736-3E4B-4A5E-BB46-A2C34672AFAF}" destId="{46E0FC47-AFFE-45D6-B3DF-9BEAF7E42B94}" srcOrd="0" destOrd="0" presId="urn:microsoft.com/office/officeart/2008/layout/LinedList"/>
    <dgm:cxn modelId="{D7E0A79A-C88E-46BC-9277-090AF69AF580}" type="presParOf" srcId="{2279E736-3E4B-4A5E-BB46-A2C34672AFAF}" destId="{31890E31-DA9C-4632-A27B-5379D803D7F7}" srcOrd="1" destOrd="0" presId="urn:microsoft.com/office/officeart/2008/layout/LinedList"/>
    <dgm:cxn modelId="{57F11006-C568-4F78-A462-168EAA30E73E}" type="presParOf" srcId="{2279E736-3E4B-4A5E-BB46-A2C34672AFAF}" destId="{AE71BBA6-BB70-4FE6-BA1A-728A98A3D6AE}" srcOrd="2" destOrd="0" presId="urn:microsoft.com/office/officeart/2008/layout/LinedList"/>
    <dgm:cxn modelId="{8BC38158-4842-4EDA-9C79-F92E15E22255}" type="presParOf" srcId="{FB7C41AF-F980-4059-B3E4-F734487AB97B}" destId="{1814F275-42B8-4688-9ABD-501A64A8BA73}" srcOrd="2" destOrd="0" presId="urn:microsoft.com/office/officeart/2008/layout/LinedList"/>
    <dgm:cxn modelId="{5C8C10BE-34D0-496E-8603-B32B57B1952C}" type="presParOf" srcId="{FB7C41AF-F980-4059-B3E4-F734487AB97B}" destId="{A21A3FA3-23F7-48E4-9929-2B3689817D57}" srcOrd="3" destOrd="0" presId="urn:microsoft.com/office/officeart/2008/layout/LinedList"/>
    <dgm:cxn modelId="{6E6AFB4A-897B-4060-9EDF-ECA142592646}" type="presParOf" srcId="{FB7C41AF-F980-4059-B3E4-F734487AB97B}" destId="{82EFD9FE-E04B-47FE-A25A-2F35BA5E80BD}" srcOrd="4" destOrd="0" presId="urn:microsoft.com/office/officeart/2008/layout/LinedList"/>
    <dgm:cxn modelId="{37840E4C-3DCD-487E-BADD-C11ED33D1813}" type="presParOf" srcId="{82EFD9FE-E04B-47FE-A25A-2F35BA5E80BD}" destId="{8C4A8A58-1728-40A4-90DD-A6B01C98D7FF}" srcOrd="0" destOrd="0" presId="urn:microsoft.com/office/officeart/2008/layout/LinedList"/>
    <dgm:cxn modelId="{4393C6A5-A217-4C72-84DC-4B0A1F6B5389}" type="presParOf" srcId="{82EFD9FE-E04B-47FE-A25A-2F35BA5E80BD}" destId="{DFB67906-7476-40B7-B32A-30F786018917}" srcOrd="1" destOrd="0" presId="urn:microsoft.com/office/officeart/2008/layout/LinedList"/>
    <dgm:cxn modelId="{5ACF4FF3-8697-4EDF-B229-DB4AD213DACA}" type="presParOf" srcId="{82EFD9FE-E04B-47FE-A25A-2F35BA5E80BD}" destId="{3DB6CB05-738F-4B28-90AC-DD190981EA31}" srcOrd="2" destOrd="0" presId="urn:microsoft.com/office/officeart/2008/layout/LinedList"/>
    <dgm:cxn modelId="{CA31F661-7D76-44F5-B643-2EE8A19FCC14}" type="presParOf" srcId="{FB7C41AF-F980-4059-B3E4-F734487AB97B}" destId="{2E9D79FD-6B93-4154-A733-CBE5FD3481A3}" srcOrd="5" destOrd="0" presId="urn:microsoft.com/office/officeart/2008/layout/LinedList"/>
    <dgm:cxn modelId="{A1E014FA-F967-4F35-A990-89978A8A327D}" type="presParOf" srcId="{FB7C41AF-F980-4059-B3E4-F734487AB97B}" destId="{1C219CF3-12D9-4851-9C9C-1D7AC8DF9898}" srcOrd="6" destOrd="0" presId="urn:microsoft.com/office/officeart/2008/layout/LinedList"/>
    <dgm:cxn modelId="{1C9AC1B4-CC8A-4715-AF7B-1AC056AA39E3}" type="presParOf" srcId="{FB7C41AF-F980-4059-B3E4-F734487AB97B}" destId="{801411E3-7065-4EA5-A4CA-4A2C58C666FE}" srcOrd="7" destOrd="0" presId="urn:microsoft.com/office/officeart/2008/layout/LinedList"/>
    <dgm:cxn modelId="{94E4E30F-F545-45DE-912C-F87F2E5FDB3D}" type="presParOf" srcId="{801411E3-7065-4EA5-A4CA-4A2C58C666FE}" destId="{418A1BD2-CF24-4171-AE12-D8BE27A2C475}" srcOrd="0" destOrd="0" presId="urn:microsoft.com/office/officeart/2008/layout/LinedList"/>
    <dgm:cxn modelId="{F92ACC14-1885-432A-A464-7A8F8C3D12F2}" type="presParOf" srcId="{801411E3-7065-4EA5-A4CA-4A2C58C666FE}" destId="{FD65E948-7B77-4CE0-95FD-63C1A734791E}" srcOrd="1" destOrd="0" presId="urn:microsoft.com/office/officeart/2008/layout/LinedList"/>
    <dgm:cxn modelId="{20687677-3532-4BDD-8CE5-97890B0515CE}" type="presParOf" srcId="{801411E3-7065-4EA5-A4CA-4A2C58C666FE}" destId="{8D84DC97-0F8C-437C-962D-EC88BC98788A}" srcOrd="2" destOrd="0" presId="urn:microsoft.com/office/officeart/2008/layout/LinedList"/>
    <dgm:cxn modelId="{3FF83949-A513-4D70-9D2B-8A9F1EED3F85}" type="presParOf" srcId="{FB7C41AF-F980-4059-B3E4-F734487AB97B}" destId="{C1ED6B6F-B15A-462F-AFBD-D87F4DF6481F}" srcOrd="8" destOrd="0" presId="urn:microsoft.com/office/officeart/2008/layout/LinedList"/>
    <dgm:cxn modelId="{46282CB5-FA7B-4250-AD41-F333F7F9E10C}" type="presParOf" srcId="{FB7C41AF-F980-4059-B3E4-F734487AB97B}" destId="{3A69643A-BE3C-4DCF-81CF-0B4827BC70F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E3DB7A-9958-4A5B-A2E5-0B842E0EEFF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C140B7E-2045-4AF9-875B-9102C6B5DF9F}">
      <dgm:prSet phldrT="[Texto]"/>
      <dgm:spPr/>
      <dgm:t>
        <a:bodyPr/>
        <a:lstStyle/>
        <a:p>
          <a:r>
            <a:rPr lang="es-AR" dirty="0" smtClean="0"/>
            <a:t>Objetivo aprobado</a:t>
          </a:r>
          <a:endParaRPr lang="es-AR" dirty="0"/>
        </a:p>
      </dgm:t>
    </dgm:pt>
    <dgm:pt modelId="{38D497D4-BC48-46E8-95B6-7DE91A2FA563}" type="parTrans" cxnId="{DB299B06-2C85-4C90-94F2-F3A51FB2FB29}">
      <dgm:prSet/>
      <dgm:spPr/>
      <dgm:t>
        <a:bodyPr/>
        <a:lstStyle/>
        <a:p>
          <a:endParaRPr lang="es-AR"/>
        </a:p>
      </dgm:t>
    </dgm:pt>
    <dgm:pt modelId="{FA45D5C9-43C2-4FDB-AA55-89BDCF9DB4BA}" type="sibTrans" cxnId="{DB299B06-2C85-4C90-94F2-F3A51FB2FB29}">
      <dgm:prSet/>
      <dgm:spPr/>
      <dgm:t>
        <a:bodyPr/>
        <a:lstStyle/>
        <a:p>
          <a:endParaRPr lang="es-AR"/>
        </a:p>
      </dgm:t>
    </dgm:pt>
    <dgm:pt modelId="{887582D5-E9A4-4786-ADB2-8A8B28FF00B5}">
      <dgm:prSet phldrT="[Texto]"/>
      <dgm:spPr/>
      <dgm:t>
        <a:bodyPr/>
        <a:lstStyle/>
        <a:p>
          <a:r>
            <a:rPr lang="es-AR" dirty="0" smtClean="0"/>
            <a:t>Objetivo deducido</a:t>
          </a:r>
          <a:endParaRPr lang="es-AR" dirty="0"/>
        </a:p>
      </dgm:t>
    </dgm:pt>
    <dgm:pt modelId="{B2D87221-2B5D-48C6-808F-84415474FFD3}" type="parTrans" cxnId="{3F4C6CE3-0063-4C82-AF13-D56E4EDD9A86}">
      <dgm:prSet/>
      <dgm:spPr/>
      <dgm:t>
        <a:bodyPr/>
        <a:lstStyle/>
        <a:p>
          <a:endParaRPr lang="es-AR"/>
        </a:p>
      </dgm:t>
    </dgm:pt>
    <dgm:pt modelId="{E95B1985-FC48-4C02-B732-84392ADDB595}" type="sibTrans" cxnId="{3F4C6CE3-0063-4C82-AF13-D56E4EDD9A86}">
      <dgm:prSet/>
      <dgm:spPr/>
      <dgm:t>
        <a:bodyPr/>
        <a:lstStyle/>
        <a:p>
          <a:endParaRPr lang="es-AR"/>
        </a:p>
      </dgm:t>
    </dgm:pt>
    <dgm:pt modelId="{2C53F790-FAFA-4A78-9541-3BD600755864}">
      <dgm:prSet phldrT="[Texto]"/>
      <dgm:spPr/>
      <dgm:t>
        <a:bodyPr/>
        <a:lstStyle/>
        <a:p>
          <a:r>
            <a:rPr lang="es-AR" dirty="0" smtClean="0"/>
            <a:t>Variable</a:t>
          </a:r>
          <a:endParaRPr lang="es-AR" dirty="0"/>
        </a:p>
      </dgm:t>
    </dgm:pt>
    <dgm:pt modelId="{AEC85423-CE2F-44DB-9ED9-052BC73861FA}" type="parTrans" cxnId="{0F8E8E49-3BCE-400D-9F10-1F458BD7E457}">
      <dgm:prSet/>
      <dgm:spPr/>
      <dgm:t>
        <a:bodyPr/>
        <a:lstStyle/>
        <a:p>
          <a:endParaRPr lang="es-AR"/>
        </a:p>
      </dgm:t>
    </dgm:pt>
    <dgm:pt modelId="{8F3E187F-EA72-4E1C-A2CB-3E79245D20E1}" type="sibTrans" cxnId="{0F8E8E49-3BCE-400D-9F10-1F458BD7E457}">
      <dgm:prSet/>
      <dgm:spPr/>
      <dgm:t>
        <a:bodyPr/>
        <a:lstStyle/>
        <a:p>
          <a:endParaRPr lang="es-AR"/>
        </a:p>
      </dgm:t>
    </dgm:pt>
    <dgm:pt modelId="{84D254CA-F62C-47BC-8303-20337C1CFA0F}">
      <dgm:prSet phldrT="[Texto]"/>
      <dgm:spPr/>
      <dgm:t>
        <a:bodyPr/>
        <a:lstStyle/>
        <a:p>
          <a:r>
            <a:rPr lang="es-AR" dirty="0" smtClean="0"/>
            <a:t>X cantidad y calidad de variables</a:t>
          </a:r>
          <a:endParaRPr lang="es-AR" dirty="0"/>
        </a:p>
      </dgm:t>
    </dgm:pt>
    <dgm:pt modelId="{B6D7613A-1507-4727-9477-7E989FA7FDDE}" type="parTrans" cxnId="{60F23E3E-9DAD-45A2-9D59-97A36B500D8E}">
      <dgm:prSet/>
      <dgm:spPr/>
      <dgm:t>
        <a:bodyPr/>
        <a:lstStyle/>
        <a:p>
          <a:endParaRPr lang="es-AR"/>
        </a:p>
      </dgm:t>
    </dgm:pt>
    <dgm:pt modelId="{F8A44251-C65D-4E2C-9AC3-C6B5E668BA0E}" type="sibTrans" cxnId="{60F23E3E-9DAD-45A2-9D59-97A36B500D8E}">
      <dgm:prSet/>
      <dgm:spPr/>
      <dgm:t>
        <a:bodyPr/>
        <a:lstStyle/>
        <a:p>
          <a:endParaRPr lang="es-AR"/>
        </a:p>
      </dgm:t>
    </dgm:pt>
    <dgm:pt modelId="{1C4CF05E-7CC9-4957-A4F0-2BAB51C2BAF8}">
      <dgm:prSet phldrT="[Texto]"/>
      <dgm:spPr/>
      <dgm:t>
        <a:bodyPr/>
        <a:lstStyle/>
        <a:p>
          <a:r>
            <a:rPr lang="es-AR" dirty="0" smtClean="0"/>
            <a:t>Dato</a:t>
          </a:r>
          <a:endParaRPr lang="es-AR" dirty="0"/>
        </a:p>
      </dgm:t>
    </dgm:pt>
    <dgm:pt modelId="{02ABEA56-A331-49F9-8C4C-00D0FC09F24F}" type="parTrans" cxnId="{B4B9C85E-2236-4164-B9F9-9992E417E4F2}">
      <dgm:prSet/>
      <dgm:spPr/>
      <dgm:t>
        <a:bodyPr/>
        <a:lstStyle/>
        <a:p>
          <a:endParaRPr lang="es-AR"/>
        </a:p>
      </dgm:t>
    </dgm:pt>
    <dgm:pt modelId="{15161726-112E-4FC0-84C1-6FE3217A0B8C}" type="sibTrans" cxnId="{B4B9C85E-2236-4164-B9F9-9992E417E4F2}">
      <dgm:prSet/>
      <dgm:spPr/>
      <dgm:t>
        <a:bodyPr/>
        <a:lstStyle/>
        <a:p>
          <a:endParaRPr lang="es-AR"/>
        </a:p>
      </dgm:t>
    </dgm:pt>
    <dgm:pt modelId="{537F8409-991F-4BEC-923D-0DDBA76A24A1}">
      <dgm:prSet phldrT="[Texto]"/>
      <dgm:spPr/>
      <dgm:t>
        <a:bodyPr/>
        <a:lstStyle/>
        <a:p>
          <a:r>
            <a:rPr lang="es-AR" dirty="0" smtClean="0"/>
            <a:t>X cantidad y calidad de datos</a:t>
          </a:r>
        </a:p>
        <a:p>
          <a:endParaRPr lang="es-AR" dirty="0" smtClean="0"/>
        </a:p>
        <a:p>
          <a:r>
            <a:rPr lang="es-AR" dirty="0" smtClean="0"/>
            <a:t>Producir, recolectar y registrar</a:t>
          </a:r>
          <a:endParaRPr lang="es-AR" dirty="0"/>
        </a:p>
      </dgm:t>
    </dgm:pt>
    <dgm:pt modelId="{821445D6-A319-4785-99D0-2F4B5B5C1C90}" type="parTrans" cxnId="{1E0E12E5-3B84-4F2A-BA49-586679C0B37A}">
      <dgm:prSet/>
      <dgm:spPr/>
      <dgm:t>
        <a:bodyPr/>
        <a:lstStyle/>
        <a:p>
          <a:endParaRPr lang="es-AR"/>
        </a:p>
      </dgm:t>
    </dgm:pt>
    <dgm:pt modelId="{23469FC2-991D-4BEA-9D7E-9C80C17E81F6}" type="sibTrans" cxnId="{1E0E12E5-3B84-4F2A-BA49-586679C0B37A}">
      <dgm:prSet/>
      <dgm:spPr/>
      <dgm:t>
        <a:bodyPr/>
        <a:lstStyle/>
        <a:p>
          <a:endParaRPr lang="es-AR"/>
        </a:p>
      </dgm:t>
    </dgm:pt>
    <dgm:pt modelId="{B8993572-3398-4E0C-9B2D-7E7CFBFCD5A7}">
      <dgm:prSet phldrT="[Texto]"/>
      <dgm:spPr/>
      <dgm:t>
        <a:bodyPr/>
        <a:lstStyle/>
        <a:p>
          <a:r>
            <a:rPr lang="es-AR" dirty="0" smtClean="0"/>
            <a:t>Fuente</a:t>
          </a:r>
          <a:endParaRPr lang="es-AR" dirty="0"/>
        </a:p>
      </dgm:t>
    </dgm:pt>
    <dgm:pt modelId="{8EC79BA2-4A0C-43BD-A41B-4865CF2DD5DF}" type="parTrans" cxnId="{75991A30-2462-4910-BCE3-2F0421710D3D}">
      <dgm:prSet/>
      <dgm:spPr/>
      <dgm:t>
        <a:bodyPr/>
        <a:lstStyle/>
        <a:p>
          <a:endParaRPr lang="es-AR"/>
        </a:p>
      </dgm:t>
    </dgm:pt>
    <dgm:pt modelId="{F19EBC38-C9B0-4C16-B930-7568C5F0A4A0}" type="sibTrans" cxnId="{75991A30-2462-4910-BCE3-2F0421710D3D}">
      <dgm:prSet/>
      <dgm:spPr/>
      <dgm:t>
        <a:bodyPr/>
        <a:lstStyle/>
        <a:p>
          <a:endParaRPr lang="es-AR"/>
        </a:p>
      </dgm:t>
    </dgm:pt>
    <dgm:pt modelId="{168D77D8-5CF9-41FB-84E6-037754C843E6}">
      <dgm:prSet phldrT="[Texto]"/>
      <dgm:spPr/>
      <dgm:t>
        <a:bodyPr/>
        <a:lstStyle/>
        <a:p>
          <a:r>
            <a:rPr lang="es-AR" dirty="0" smtClean="0"/>
            <a:t>X cantidad y calidad de fuentes</a:t>
          </a:r>
          <a:endParaRPr lang="es-AR" dirty="0"/>
        </a:p>
      </dgm:t>
    </dgm:pt>
    <dgm:pt modelId="{0995CC55-0F99-4E35-A351-76D3C6E4A418}" type="parTrans" cxnId="{A11F0A6F-893B-4835-9F82-F0BCFC7BFF6A}">
      <dgm:prSet/>
      <dgm:spPr/>
      <dgm:t>
        <a:bodyPr/>
        <a:lstStyle/>
        <a:p>
          <a:endParaRPr lang="es-AR"/>
        </a:p>
      </dgm:t>
    </dgm:pt>
    <dgm:pt modelId="{FB2397F8-E434-4717-A1E2-5A2E8608A65F}" type="sibTrans" cxnId="{A11F0A6F-893B-4835-9F82-F0BCFC7BFF6A}">
      <dgm:prSet/>
      <dgm:spPr/>
      <dgm:t>
        <a:bodyPr/>
        <a:lstStyle/>
        <a:p>
          <a:endParaRPr lang="es-AR"/>
        </a:p>
      </dgm:t>
    </dgm:pt>
    <dgm:pt modelId="{C6DBE1EC-1E94-44D9-9FD9-1E483C4DC40E}">
      <dgm:prSet/>
      <dgm:spPr/>
      <dgm:t>
        <a:bodyPr/>
        <a:lstStyle/>
        <a:p>
          <a:endParaRPr lang="es-AR" dirty="0"/>
        </a:p>
      </dgm:t>
    </dgm:pt>
    <dgm:pt modelId="{52906990-30F0-43C6-BF6C-C37994CD612A}" type="parTrans" cxnId="{B58804EB-8CA7-499A-A7A8-E0F47AC6FF3C}">
      <dgm:prSet/>
      <dgm:spPr/>
      <dgm:t>
        <a:bodyPr/>
        <a:lstStyle/>
        <a:p>
          <a:endParaRPr lang="es-AR"/>
        </a:p>
      </dgm:t>
    </dgm:pt>
    <dgm:pt modelId="{A369948C-0A19-4685-9909-7892C7B2A62B}" type="sibTrans" cxnId="{B58804EB-8CA7-499A-A7A8-E0F47AC6FF3C}">
      <dgm:prSet/>
      <dgm:spPr/>
      <dgm:t>
        <a:bodyPr/>
        <a:lstStyle/>
        <a:p>
          <a:endParaRPr lang="es-AR"/>
        </a:p>
      </dgm:t>
    </dgm:pt>
    <dgm:pt modelId="{4459BB4C-B6B1-4102-8FEA-56C68EBA5B2E}">
      <dgm:prSet/>
      <dgm:spPr/>
      <dgm:t>
        <a:bodyPr/>
        <a:lstStyle/>
        <a:p>
          <a:r>
            <a:rPr lang="es-AR" dirty="0" smtClean="0"/>
            <a:t>Dimensiones e indicadores correspondientes</a:t>
          </a:r>
          <a:endParaRPr lang="es-AR" dirty="0"/>
        </a:p>
      </dgm:t>
    </dgm:pt>
    <dgm:pt modelId="{D1C64983-884C-426D-858F-3FDCDB1C6B25}" type="parTrans" cxnId="{981DA074-428B-4E38-B2B3-1923E6722FD3}">
      <dgm:prSet/>
      <dgm:spPr/>
      <dgm:t>
        <a:bodyPr/>
        <a:lstStyle/>
        <a:p>
          <a:endParaRPr lang="es-AR"/>
        </a:p>
      </dgm:t>
    </dgm:pt>
    <dgm:pt modelId="{EBFA8660-46A2-447C-892C-B6D5E98FD699}" type="sibTrans" cxnId="{981DA074-428B-4E38-B2B3-1923E6722FD3}">
      <dgm:prSet/>
      <dgm:spPr/>
      <dgm:t>
        <a:bodyPr/>
        <a:lstStyle/>
        <a:p>
          <a:endParaRPr lang="es-AR"/>
        </a:p>
      </dgm:t>
    </dgm:pt>
    <dgm:pt modelId="{99996F3A-899C-4D1B-B1FC-AE79113045E1}">
      <dgm:prSet phldrT="[Texto]"/>
      <dgm:spPr/>
      <dgm:t>
        <a:bodyPr/>
        <a:lstStyle/>
        <a:p>
          <a:r>
            <a:rPr lang="es-AR" dirty="0" smtClean="0"/>
            <a:t>Completa y satura con datos las variables</a:t>
          </a:r>
          <a:endParaRPr lang="es-AR" dirty="0"/>
        </a:p>
      </dgm:t>
    </dgm:pt>
    <dgm:pt modelId="{886738B5-B89C-4018-9807-3A219B96AFA6}" type="parTrans" cxnId="{D3E426F0-11A5-4E0A-AFF4-3BC366996414}">
      <dgm:prSet/>
      <dgm:spPr/>
      <dgm:t>
        <a:bodyPr/>
        <a:lstStyle/>
        <a:p>
          <a:endParaRPr lang="es-AR"/>
        </a:p>
      </dgm:t>
    </dgm:pt>
    <dgm:pt modelId="{DA5C7936-CD23-458F-B24A-39993D0F38B3}" type="sibTrans" cxnId="{D3E426F0-11A5-4E0A-AFF4-3BC366996414}">
      <dgm:prSet/>
      <dgm:spPr/>
      <dgm:t>
        <a:bodyPr/>
        <a:lstStyle/>
        <a:p>
          <a:endParaRPr lang="es-AR"/>
        </a:p>
      </dgm:t>
    </dgm:pt>
    <dgm:pt modelId="{E1283D78-EE19-459A-A4F4-712240C6395A}" type="pres">
      <dgm:prSet presAssocID="{F0E3DB7A-9958-4A5B-A2E5-0B842E0EEFF1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67C25B6-CCAC-4A49-B217-A73A6054BF40}" type="pres">
      <dgm:prSet presAssocID="{2C140B7E-2045-4AF9-875B-9102C6B5DF9F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D88608E-FB8D-41F8-92BC-426E29F02B52}" type="pres">
      <dgm:prSet presAssocID="{2C140B7E-2045-4AF9-875B-9102C6B5DF9F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FA1A42-CEBB-4AE7-B576-7D27016FDA12}" type="pres">
      <dgm:prSet presAssocID="{2C53F790-FAFA-4A78-9541-3BD600755864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589525D-E05E-4960-88C2-FDF18E587E9A}" type="pres">
      <dgm:prSet presAssocID="{2C53F790-FAFA-4A78-9541-3BD600755864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2813E5-AFED-4E25-A1D0-189BEEA6321A}" type="pres">
      <dgm:prSet presAssocID="{B8993572-3398-4E0C-9B2D-7E7CFBFCD5A7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57455C-EB1B-4D61-8F0F-5D2FF083F147}" type="pres">
      <dgm:prSet presAssocID="{B8993572-3398-4E0C-9B2D-7E7CFBFCD5A7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C6E1CB-D571-48B8-A116-5710B842256A}" type="pres">
      <dgm:prSet presAssocID="{1C4CF05E-7CC9-4957-A4F0-2BAB51C2BAF8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D7FFB5-AB66-4157-9895-D591663C803E}" type="pres">
      <dgm:prSet presAssocID="{1C4CF05E-7CC9-4957-A4F0-2BAB51C2BAF8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B299B06-2C85-4C90-94F2-F3A51FB2FB29}" srcId="{F0E3DB7A-9958-4A5B-A2E5-0B842E0EEFF1}" destId="{2C140B7E-2045-4AF9-875B-9102C6B5DF9F}" srcOrd="0" destOrd="0" parTransId="{38D497D4-BC48-46E8-95B6-7DE91A2FA563}" sibTransId="{FA45D5C9-43C2-4FDB-AA55-89BDCF9DB4BA}"/>
    <dgm:cxn modelId="{A11F0A6F-893B-4835-9F82-F0BCFC7BFF6A}" srcId="{B8993572-3398-4E0C-9B2D-7E7CFBFCD5A7}" destId="{168D77D8-5CF9-41FB-84E6-037754C843E6}" srcOrd="0" destOrd="0" parTransId="{0995CC55-0F99-4E35-A351-76D3C6E4A418}" sibTransId="{FB2397F8-E434-4717-A1E2-5A2E8608A65F}"/>
    <dgm:cxn modelId="{954764FD-FE50-4D94-86DB-B17B98B52F64}" type="presOf" srcId="{C6DBE1EC-1E94-44D9-9FD9-1E483C4DC40E}" destId="{D589525D-E05E-4960-88C2-FDF18E587E9A}" srcOrd="0" destOrd="1" presId="urn:microsoft.com/office/officeart/2009/3/layout/IncreasingArrowsProcess"/>
    <dgm:cxn modelId="{F933D7A3-9EAD-4C34-ADA5-8B9B9DF237E9}" type="presOf" srcId="{4459BB4C-B6B1-4102-8FEA-56C68EBA5B2E}" destId="{D589525D-E05E-4960-88C2-FDF18E587E9A}" srcOrd="0" destOrd="2" presId="urn:microsoft.com/office/officeart/2009/3/layout/IncreasingArrowsProcess"/>
    <dgm:cxn modelId="{1E0E12E5-3B84-4F2A-BA49-586679C0B37A}" srcId="{1C4CF05E-7CC9-4957-A4F0-2BAB51C2BAF8}" destId="{537F8409-991F-4BEC-923D-0DDBA76A24A1}" srcOrd="0" destOrd="0" parTransId="{821445D6-A319-4785-99D0-2F4B5B5C1C90}" sibTransId="{23469FC2-991D-4BEA-9D7E-9C80C17E81F6}"/>
    <dgm:cxn modelId="{60F23E3E-9DAD-45A2-9D59-97A36B500D8E}" srcId="{2C53F790-FAFA-4A78-9541-3BD600755864}" destId="{84D254CA-F62C-47BC-8303-20337C1CFA0F}" srcOrd="0" destOrd="0" parTransId="{B6D7613A-1507-4727-9477-7E989FA7FDDE}" sibTransId="{F8A44251-C65D-4E2C-9AC3-C6B5E668BA0E}"/>
    <dgm:cxn modelId="{265AD7D5-4AD2-4277-8EF9-A660E96574B7}" type="presOf" srcId="{B8993572-3398-4E0C-9B2D-7E7CFBFCD5A7}" destId="{9E2813E5-AFED-4E25-A1D0-189BEEA6321A}" srcOrd="0" destOrd="0" presId="urn:microsoft.com/office/officeart/2009/3/layout/IncreasingArrowsProcess"/>
    <dgm:cxn modelId="{D597931D-A817-4FB7-928A-965216D39244}" type="presOf" srcId="{2C53F790-FAFA-4A78-9541-3BD600755864}" destId="{C0FA1A42-CEBB-4AE7-B576-7D27016FDA12}" srcOrd="0" destOrd="0" presId="urn:microsoft.com/office/officeart/2009/3/layout/IncreasingArrowsProcess"/>
    <dgm:cxn modelId="{B58804EB-8CA7-499A-A7A8-E0F47AC6FF3C}" srcId="{2C53F790-FAFA-4A78-9541-3BD600755864}" destId="{C6DBE1EC-1E94-44D9-9FD9-1E483C4DC40E}" srcOrd="1" destOrd="0" parTransId="{52906990-30F0-43C6-BF6C-C37994CD612A}" sibTransId="{A369948C-0A19-4685-9909-7892C7B2A62B}"/>
    <dgm:cxn modelId="{BA1980C1-1471-4E81-9C86-7F4984ECD1B7}" type="presOf" srcId="{1C4CF05E-7CC9-4957-A4F0-2BAB51C2BAF8}" destId="{0DC6E1CB-D571-48B8-A116-5710B842256A}" srcOrd="0" destOrd="0" presId="urn:microsoft.com/office/officeart/2009/3/layout/IncreasingArrowsProcess"/>
    <dgm:cxn modelId="{CAC71916-37AB-4879-80C0-A8912BB366FA}" type="presOf" srcId="{887582D5-E9A4-4786-ADB2-8A8B28FF00B5}" destId="{CD88608E-FB8D-41F8-92BC-426E29F02B52}" srcOrd="0" destOrd="0" presId="urn:microsoft.com/office/officeart/2009/3/layout/IncreasingArrowsProcess"/>
    <dgm:cxn modelId="{75991A30-2462-4910-BCE3-2F0421710D3D}" srcId="{F0E3DB7A-9958-4A5B-A2E5-0B842E0EEFF1}" destId="{B8993572-3398-4E0C-9B2D-7E7CFBFCD5A7}" srcOrd="2" destOrd="0" parTransId="{8EC79BA2-4A0C-43BD-A41B-4865CF2DD5DF}" sibTransId="{F19EBC38-C9B0-4C16-B930-7568C5F0A4A0}"/>
    <dgm:cxn modelId="{8C27977B-3AE7-4CFE-A3FC-1026218414D9}" type="presOf" srcId="{84D254CA-F62C-47BC-8303-20337C1CFA0F}" destId="{D589525D-E05E-4960-88C2-FDF18E587E9A}" srcOrd="0" destOrd="0" presId="urn:microsoft.com/office/officeart/2009/3/layout/IncreasingArrowsProcess"/>
    <dgm:cxn modelId="{510618DC-F1C1-4493-91A9-9241E8680577}" type="presOf" srcId="{537F8409-991F-4BEC-923D-0DDBA76A24A1}" destId="{EED7FFB5-AB66-4157-9895-D591663C803E}" srcOrd="0" destOrd="0" presId="urn:microsoft.com/office/officeart/2009/3/layout/IncreasingArrowsProcess"/>
    <dgm:cxn modelId="{0F8E8E49-3BCE-400D-9F10-1F458BD7E457}" srcId="{F0E3DB7A-9958-4A5B-A2E5-0B842E0EEFF1}" destId="{2C53F790-FAFA-4A78-9541-3BD600755864}" srcOrd="1" destOrd="0" parTransId="{AEC85423-CE2F-44DB-9ED9-052BC73861FA}" sibTransId="{8F3E187F-EA72-4E1C-A2CB-3E79245D20E1}"/>
    <dgm:cxn modelId="{7A1A4733-AF81-4553-ADF7-9771FBB1ED52}" type="presOf" srcId="{2C140B7E-2045-4AF9-875B-9102C6B5DF9F}" destId="{F67C25B6-CCAC-4A49-B217-A73A6054BF40}" srcOrd="0" destOrd="0" presId="urn:microsoft.com/office/officeart/2009/3/layout/IncreasingArrowsProcess"/>
    <dgm:cxn modelId="{3F4C6CE3-0063-4C82-AF13-D56E4EDD9A86}" srcId="{2C140B7E-2045-4AF9-875B-9102C6B5DF9F}" destId="{887582D5-E9A4-4786-ADB2-8A8B28FF00B5}" srcOrd="0" destOrd="0" parTransId="{B2D87221-2B5D-48C6-808F-84415474FFD3}" sibTransId="{E95B1985-FC48-4C02-B732-84392ADDB595}"/>
    <dgm:cxn modelId="{B4B9C85E-2236-4164-B9F9-9992E417E4F2}" srcId="{F0E3DB7A-9958-4A5B-A2E5-0B842E0EEFF1}" destId="{1C4CF05E-7CC9-4957-A4F0-2BAB51C2BAF8}" srcOrd="3" destOrd="0" parTransId="{02ABEA56-A331-49F9-8C4C-00D0FC09F24F}" sibTransId="{15161726-112E-4FC0-84C1-6FE3217A0B8C}"/>
    <dgm:cxn modelId="{981DA074-428B-4E38-B2B3-1923E6722FD3}" srcId="{2C53F790-FAFA-4A78-9541-3BD600755864}" destId="{4459BB4C-B6B1-4102-8FEA-56C68EBA5B2E}" srcOrd="2" destOrd="0" parTransId="{D1C64983-884C-426D-858F-3FDCDB1C6B25}" sibTransId="{EBFA8660-46A2-447C-892C-B6D5E98FD699}"/>
    <dgm:cxn modelId="{37FAE05A-9BBC-4D1B-A294-46BA921ACBFD}" type="presOf" srcId="{168D77D8-5CF9-41FB-84E6-037754C843E6}" destId="{F757455C-EB1B-4D61-8F0F-5D2FF083F147}" srcOrd="0" destOrd="0" presId="urn:microsoft.com/office/officeart/2009/3/layout/IncreasingArrowsProcess"/>
    <dgm:cxn modelId="{D3E426F0-11A5-4E0A-AFF4-3BC366996414}" srcId="{B8993572-3398-4E0C-9B2D-7E7CFBFCD5A7}" destId="{99996F3A-899C-4D1B-B1FC-AE79113045E1}" srcOrd="1" destOrd="0" parTransId="{886738B5-B89C-4018-9807-3A219B96AFA6}" sibTransId="{DA5C7936-CD23-458F-B24A-39993D0F38B3}"/>
    <dgm:cxn modelId="{5017AA40-66AC-455D-BD39-FEA01A1A5A56}" type="presOf" srcId="{F0E3DB7A-9958-4A5B-A2E5-0B842E0EEFF1}" destId="{E1283D78-EE19-459A-A4F4-712240C6395A}" srcOrd="0" destOrd="0" presId="urn:microsoft.com/office/officeart/2009/3/layout/IncreasingArrowsProcess"/>
    <dgm:cxn modelId="{505B0062-E2BF-4D62-B4F4-5709148F0E0C}" type="presOf" srcId="{99996F3A-899C-4D1B-B1FC-AE79113045E1}" destId="{F757455C-EB1B-4D61-8F0F-5D2FF083F147}" srcOrd="0" destOrd="1" presId="urn:microsoft.com/office/officeart/2009/3/layout/IncreasingArrowsProcess"/>
    <dgm:cxn modelId="{AC13963B-11FC-4F13-80C5-E383CE85E28B}" type="presParOf" srcId="{E1283D78-EE19-459A-A4F4-712240C6395A}" destId="{F67C25B6-CCAC-4A49-B217-A73A6054BF40}" srcOrd="0" destOrd="0" presId="urn:microsoft.com/office/officeart/2009/3/layout/IncreasingArrowsProcess"/>
    <dgm:cxn modelId="{9A4A5220-00CB-4B5F-A36F-FFD03929B63F}" type="presParOf" srcId="{E1283D78-EE19-459A-A4F4-712240C6395A}" destId="{CD88608E-FB8D-41F8-92BC-426E29F02B52}" srcOrd="1" destOrd="0" presId="urn:microsoft.com/office/officeart/2009/3/layout/IncreasingArrowsProcess"/>
    <dgm:cxn modelId="{B69BA6EB-14DD-4365-9808-CC17FF196949}" type="presParOf" srcId="{E1283D78-EE19-459A-A4F4-712240C6395A}" destId="{C0FA1A42-CEBB-4AE7-B576-7D27016FDA12}" srcOrd="2" destOrd="0" presId="urn:microsoft.com/office/officeart/2009/3/layout/IncreasingArrowsProcess"/>
    <dgm:cxn modelId="{E21982E5-3011-46A1-96AC-A3FB5278F7CC}" type="presParOf" srcId="{E1283D78-EE19-459A-A4F4-712240C6395A}" destId="{D589525D-E05E-4960-88C2-FDF18E587E9A}" srcOrd="3" destOrd="0" presId="urn:microsoft.com/office/officeart/2009/3/layout/IncreasingArrowsProcess"/>
    <dgm:cxn modelId="{73D19139-11AC-4698-AEB1-3F4E4568AFFD}" type="presParOf" srcId="{E1283D78-EE19-459A-A4F4-712240C6395A}" destId="{9E2813E5-AFED-4E25-A1D0-189BEEA6321A}" srcOrd="4" destOrd="0" presId="urn:microsoft.com/office/officeart/2009/3/layout/IncreasingArrowsProcess"/>
    <dgm:cxn modelId="{298FC1BF-0380-4AB6-8EAD-7554B7AA86A6}" type="presParOf" srcId="{E1283D78-EE19-459A-A4F4-712240C6395A}" destId="{F757455C-EB1B-4D61-8F0F-5D2FF083F147}" srcOrd="5" destOrd="0" presId="urn:microsoft.com/office/officeart/2009/3/layout/IncreasingArrowsProcess"/>
    <dgm:cxn modelId="{9AC9F6D4-453B-4252-8192-20B498B703E1}" type="presParOf" srcId="{E1283D78-EE19-459A-A4F4-712240C6395A}" destId="{0DC6E1CB-D571-48B8-A116-5710B842256A}" srcOrd="6" destOrd="0" presId="urn:microsoft.com/office/officeart/2009/3/layout/IncreasingArrowsProcess"/>
    <dgm:cxn modelId="{E6FB7B31-BC1B-470C-8F29-AEE61119F57B}" type="presParOf" srcId="{E1283D78-EE19-459A-A4F4-712240C6395A}" destId="{EED7FFB5-AB66-4157-9895-D591663C803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5022B6-0610-49FE-8189-0A3191590C3C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B6B83-53F0-4E88-9D4F-DAFE07EAD7D5}">
      <dgm:prSet phldrT="[Texto]"/>
      <dgm:spPr/>
      <dgm:t>
        <a:bodyPr/>
        <a:lstStyle/>
        <a:p>
          <a:r>
            <a:rPr lang="es-AR" b="1" dirty="0" smtClean="0"/>
            <a:t>Combinar índices</a:t>
          </a:r>
          <a:endParaRPr lang="es-AR" dirty="0"/>
        </a:p>
      </dgm:t>
    </dgm:pt>
    <dgm:pt modelId="{92A3CC1F-EB57-4F71-B45D-F864C65B3E39}" type="parTrans" cxnId="{1393B7AF-7C30-447C-8832-CC2ABFA2E13D}">
      <dgm:prSet/>
      <dgm:spPr/>
      <dgm:t>
        <a:bodyPr/>
        <a:lstStyle/>
        <a:p>
          <a:endParaRPr lang="es-AR"/>
        </a:p>
      </dgm:t>
    </dgm:pt>
    <dgm:pt modelId="{AAD5CF90-C169-49DA-B2EA-C94983521ED0}" type="sibTrans" cxnId="{1393B7AF-7C30-447C-8832-CC2ABFA2E13D}">
      <dgm:prSet/>
      <dgm:spPr/>
      <dgm:t>
        <a:bodyPr/>
        <a:lstStyle/>
        <a:p>
          <a:endParaRPr lang="es-AR"/>
        </a:p>
      </dgm:t>
    </dgm:pt>
    <dgm:pt modelId="{FD2AC540-E29C-48C6-9E83-387F666ABD8C}">
      <dgm:prSet/>
      <dgm:spPr/>
      <dgm:t>
        <a:bodyPr/>
        <a:lstStyle/>
        <a:p>
          <a:r>
            <a:rPr lang="es-AR" dirty="0" smtClean="0"/>
            <a:t>Índices analíticos de investigación y tesis: fuentes y datos.</a:t>
          </a:r>
          <a:endParaRPr lang="es-AR" dirty="0"/>
        </a:p>
      </dgm:t>
    </dgm:pt>
    <dgm:pt modelId="{577EDBA0-6D8E-49D8-A697-F10777AB0B83}" type="parTrans" cxnId="{D0D34E08-FB73-4D94-9BC3-F2C3B590070B}">
      <dgm:prSet/>
      <dgm:spPr/>
      <dgm:t>
        <a:bodyPr/>
        <a:lstStyle/>
        <a:p>
          <a:endParaRPr lang="es-AR"/>
        </a:p>
      </dgm:t>
    </dgm:pt>
    <dgm:pt modelId="{2103F1DC-22B8-49D4-A392-15FB0A609F9C}" type="sibTrans" cxnId="{D0D34E08-FB73-4D94-9BC3-F2C3B590070B}">
      <dgm:prSet/>
      <dgm:spPr/>
      <dgm:t>
        <a:bodyPr/>
        <a:lstStyle/>
        <a:p>
          <a:endParaRPr lang="es-AR"/>
        </a:p>
      </dgm:t>
    </dgm:pt>
    <dgm:pt modelId="{4EDDE2E8-40DC-48E1-AD77-B16A472DF8DC}">
      <dgm:prSet/>
      <dgm:spPr/>
      <dgm:t>
        <a:bodyPr/>
        <a:lstStyle/>
        <a:p>
          <a:r>
            <a:rPr lang="es-AR" dirty="0" smtClean="0"/>
            <a:t>Indexado: registro suficiente (investigación) y pertinente (tesis)</a:t>
          </a:r>
          <a:endParaRPr lang="es-AR" dirty="0"/>
        </a:p>
      </dgm:t>
    </dgm:pt>
    <dgm:pt modelId="{93E5FA49-039A-4CBC-B2B4-2D15E3911747}" type="parTrans" cxnId="{844E4D5C-2A98-43B7-88BF-850E7FF7EC11}">
      <dgm:prSet/>
      <dgm:spPr/>
      <dgm:t>
        <a:bodyPr/>
        <a:lstStyle/>
        <a:p>
          <a:endParaRPr lang="es-AR"/>
        </a:p>
      </dgm:t>
    </dgm:pt>
    <dgm:pt modelId="{C9095120-FCA7-4262-A25A-3BB4CD7DC1A8}" type="sibTrans" cxnId="{844E4D5C-2A98-43B7-88BF-850E7FF7EC11}">
      <dgm:prSet/>
      <dgm:spPr/>
      <dgm:t>
        <a:bodyPr/>
        <a:lstStyle/>
        <a:p>
          <a:endParaRPr lang="es-AR"/>
        </a:p>
      </dgm:t>
    </dgm:pt>
    <dgm:pt modelId="{9DDF85D9-603E-4A25-B64A-AA52FA63AC43}">
      <dgm:prSet/>
      <dgm:spPr/>
      <dgm:t>
        <a:bodyPr/>
        <a:lstStyle/>
        <a:p>
          <a:r>
            <a:rPr lang="es-AR" b="1" dirty="0" smtClean="0"/>
            <a:t>Insuficiente o exceso</a:t>
          </a:r>
          <a:endParaRPr lang="es-AR" dirty="0"/>
        </a:p>
      </dgm:t>
    </dgm:pt>
    <dgm:pt modelId="{1E1482AD-A730-44B4-B7AB-6C42A94369A6}" type="parTrans" cxnId="{EAEE7CB6-AFAD-4F75-BABE-528620CA5F50}">
      <dgm:prSet/>
      <dgm:spPr/>
      <dgm:t>
        <a:bodyPr/>
        <a:lstStyle/>
        <a:p>
          <a:endParaRPr lang="es-AR"/>
        </a:p>
      </dgm:t>
    </dgm:pt>
    <dgm:pt modelId="{5F0CBCE9-3832-4317-B7FB-48F78F76853A}" type="sibTrans" cxnId="{EAEE7CB6-AFAD-4F75-BABE-528620CA5F50}">
      <dgm:prSet/>
      <dgm:spPr/>
      <dgm:t>
        <a:bodyPr/>
        <a:lstStyle/>
        <a:p>
          <a:endParaRPr lang="es-AR"/>
        </a:p>
      </dgm:t>
    </dgm:pt>
    <dgm:pt modelId="{24BDBA13-51C6-4515-A7D4-10D4885BB9EA}">
      <dgm:prSet/>
      <dgm:spPr/>
      <dgm:t>
        <a:bodyPr/>
        <a:lstStyle/>
        <a:p>
          <a:r>
            <a:rPr lang="es-AR" dirty="0" smtClean="0"/>
            <a:t>Indexado en calidad y cantidad.</a:t>
          </a:r>
          <a:endParaRPr lang="es-AR" dirty="0"/>
        </a:p>
      </dgm:t>
    </dgm:pt>
    <dgm:pt modelId="{2636A177-8EE3-4ACD-A51A-68D346E545F8}" type="parTrans" cxnId="{290B40EB-9B4D-4FCB-80DA-8211E150BBB2}">
      <dgm:prSet/>
      <dgm:spPr/>
      <dgm:t>
        <a:bodyPr/>
        <a:lstStyle/>
        <a:p>
          <a:endParaRPr lang="es-AR"/>
        </a:p>
      </dgm:t>
    </dgm:pt>
    <dgm:pt modelId="{B54814A9-5896-4682-9087-DCE935F3C304}" type="sibTrans" cxnId="{290B40EB-9B4D-4FCB-80DA-8211E150BBB2}">
      <dgm:prSet/>
      <dgm:spPr/>
      <dgm:t>
        <a:bodyPr/>
        <a:lstStyle/>
        <a:p>
          <a:endParaRPr lang="es-AR"/>
        </a:p>
      </dgm:t>
    </dgm:pt>
    <dgm:pt modelId="{F620F8BA-7427-4B25-810B-85AAC984DC99}">
      <dgm:prSet/>
      <dgm:spPr/>
      <dgm:t>
        <a:bodyPr/>
        <a:lstStyle/>
        <a:p>
          <a:r>
            <a:rPr lang="es-AR" dirty="0" smtClean="0"/>
            <a:t>Completa y satura información</a:t>
          </a:r>
          <a:endParaRPr lang="es-AR" dirty="0"/>
        </a:p>
      </dgm:t>
    </dgm:pt>
    <dgm:pt modelId="{43F42681-7FE4-4391-9D1F-4F78C85A697E}" type="parTrans" cxnId="{61EFD10E-C88E-4FE5-9644-188BB2E639A6}">
      <dgm:prSet/>
      <dgm:spPr/>
      <dgm:t>
        <a:bodyPr/>
        <a:lstStyle/>
        <a:p>
          <a:endParaRPr lang="es-AR"/>
        </a:p>
      </dgm:t>
    </dgm:pt>
    <dgm:pt modelId="{1FE7E4AF-7B00-4F98-AC42-CBB2BCEFC39B}" type="sibTrans" cxnId="{61EFD10E-C88E-4FE5-9644-188BB2E639A6}">
      <dgm:prSet/>
      <dgm:spPr/>
      <dgm:t>
        <a:bodyPr/>
        <a:lstStyle/>
        <a:p>
          <a:endParaRPr lang="es-AR"/>
        </a:p>
      </dgm:t>
    </dgm:pt>
    <dgm:pt modelId="{893B1E19-E099-463D-960D-A25D247CBB36}" type="pres">
      <dgm:prSet presAssocID="{685022B6-0610-49FE-8189-0A3191590C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4CF0B3F-333F-4DEA-B9EF-4A00E330FC3A}" type="pres">
      <dgm:prSet presAssocID="{C7BB6B83-53F0-4E88-9D4F-DAFE07EAD7D5}" presName="linNode" presStyleCnt="0"/>
      <dgm:spPr/>
    </dgm:pt>
    <dgm:pt modelId="{42E515F7-8B82-4EAD-AA4B-5A125DB065E4}" type="pres">
      <dgm:prSet presAssocID="{C7BB6B83-53F0-4E88-9D4F-DAFE07EAD7D5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6CA0FA8-9056-4CF7-9749-B218C9B22130}" type="pres">
      <dgm:prSet presAssocID="{C7BB6B83-53F0-4E88-9D4F-DAFE07EAD7D5}" presName="bracket" presStyleLbl="parChTrans1D1" presStyleIdx="0" presStyleCnt="2"/>
      <dgm:spPr/>
    </dgm:pt>
    <dgm:pt modelId="{766B503C-668C-475D-9F45-A4CB8A11E540}" type="pres">
      <dgm:prSet presAssocID="{C7BB6B83-53F0-4E88-9D4F-DAFE07EAD7D5}" presName="spH" presStyleCnt="0"/>
      <dgm:spPr/>
    </dgm:pt>
    <dgm:pt modelId="{6F612822-79BE-4562-8DAB-C87882909771}" type="pres">
      <dgm:prSet presAssocID="{C7BB6B83-53F0-4E88-9D4F-DAFE07EAD7D5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456FF60-3B45-49D8-879C-4EB10293D9A4}" type="pres">
      <dgm:prSet presAssocID="{AAD5CF90-C169-49DA-B2EA-C94983521ED0}" presName="spV" presStyleCnt="0"/>
      <dgm:spPr/>
    </dgm:pt>
    <dgm:pt modelId="{A22E9A9F-C499-4A5F-9A55-43C2566F5F5B}" type="pres">
      <dgm:prSet presAssocID="{9DDF85D9-603E-4A25-B64A-AA52FA63AC43}" presName="linNode" presStyleCnt="0"/>
      <dgm:spPr/>
    </dgm:pt>
    <dgm:pt modelId="{E13E28E1-B872-4D9A-8F24-A200855B813E}" type="pres">
      <dgm:prSet presAssocID="{9DDF85D9-603E-4A25-B64A-AA52FA63AC43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A90F69C-EA01-4CBA-82FB-E95A3D8A5B4A}" type="pres">
      <dgm:prSet presAssocID="{9DDF85D9-603E-4A25-B64A-AA52FA63AC43}" presName="bracket" presStyleLbl="parChTrans1D1" presStyleIdx="1" presStyleCnt="2"/>
      <dgm:spPr/>
    </dgm:pt>
    <dgm:pt modelId="{9B70ED5C-5B81-4EC0-921C-A218BFD43536}" type="pres">
      <dgm:prSet presAssocID="{9DDF85D9-603E-4A25-B64A-AA52FA63AC43}" presName="spH" presStyleCnt="0"/>
      <dgm:spPr/>
    </dgm:pt>
    <dgm:pt modelId="{5310620B-369C-4BAD-A7CC-2CDCF552E312}" type="pres">
      <dgm:prSet presAssocID="{9DDF85D9-603E-4A25-B64A-AA52FA63AC43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1A76CE9-2F04-4EBA-82C7-C1EFF8A75BB6}" type="presOf" srcId="{9DDF85D9-603E-4A25-B64A-AA52FA63AC43}" destId="{E13E28E1-B872-4D9A-8F24-A200855B813E}" srcOrd="0" destOrd="0" presId="urn:diagrams.loki3.com/BracketList+Icon"/>
    <dgm:cxn modelId="{EAEE7CB6-AFAD-4F75-BABE-528620CA5F50}" srcId="{685022B6-0610-49FE-8189-0A3191590C3C}" destId="{9DDF85D9-603E-4A25-B64A-AA52FA63AC43}" srcOrd="1" destOrd="0" parTransId="{1E1482AD-A730-44B4-B7AB-6C42A94369A6}" sibTransId="{5F0CBCE9-3832-4317-B7FB-48F78F76853A}"/>
    <dgm:cxn modelId="{9005599E-F4DC-4DDD-9824-9D4C0F37E659}" type="presOf" srcId="{685022B6-0610-49FE-8189-0A3191590C3C}" destId="{893B1E19-E099-463D-960D-A25D247CBB36}" srcOrd="0" destOrd="0" presId="urn:diagrams.loki3.com/BracketList+Icon"/>
    <dgm:cxn modelId="{844E4D5C-2A98-43B7-88BF-850E7FF7EC11}" srcId="{C7BB6B83-53F0-4E88-9D4F-DAFE07EAD7D5}" destId="{4EDDE2E8-40DC-48E1-AD77-B16A472DF8DC}" srcOrd="1" destOrd="0" parTransId="{93E5FA49-039A-4CBC-B2B4-2D15E3911747}" sibTransId="{C9095120-FCA7-4262-A25A-3BB4CD7DC1A8}"/>
    <dgm:cxn modelId="{D0D34E08-FB73-4D94-9BC3-F2C3B590070B}" srcId="{C7BB6B83-53F0-4E88-9D4F-DAFE07EAD7D5}" destId="{FD2AC540-E29C-48C6-9E83-387F666ABD8C}" srcOrd="0" destOrd="0" parTransId="{577EDBA0-6D8E-49D8-A697-F10777AB0B83}" sibTransId="{2103F1DC-22B8-49D4-A392-15FB0A609F9C}"/>
    <dgm:cxn modelId="{5725341F-AB0D-4139-AC49-F3845EBF1AC0}" type="presOf" srcId="{C7BB6B83-53F0-4E88-9D4F-DAFE07EAD7D5}" destId="{42E515F7-8B82-4EAD-AA4B-5A125DB065E4}" srcOrd="0" destOrd="0" presId="urn:diagrams.loki3.com/BracketList+Icon"/>
    <dgm:cxn modelId="{CE5D6803-D42E-4247-97D6-CA9C33345D48}" type="presOf" srcId="{24BDBA13-51C6-4515-A7D4-10D4885BB9EA}" destId="{5310620B-369C-4BAD-A7CC-2CDCF552E312}" srcOrd="0" destOrd="0" presId="urn:diagrams.loki3.com/BracketList+Icon"/>
    <dgm:cxn modelId="{1AA54E4B-1D2D-4703-9CB9-622B0DF13314}" type="presOf" srcId="{FD2AC540-E29C-48C6-9E83-387F666ABD8C}" destId="{6F612822-79BE-4562-8DAB-C87882909771}" srcOrd="0" destOrd="0" presId="urn:diagrams.loki3.com/BracketList+Icon"/>
    <dgm:cxn modelId="{1393B7AF-7C30-447C-8832-CC2ABFA2E13D}" srcId="{685022B6-0610-49FE-8189-0A3191590C3C}" destId="{C7BB6B83-53F0-4E88-9D4F-DAFE07EAD7D5}" srcOrd="0" destOrd="0" parTransId="{92A3CC1F-EB57-4F71-B45D-F864C65B3E39}" sibTransId="{AAD5CF90-C169-49DA-B2EA-C94983521ED0}"/>
    <dgm:cxn modelId="{61EFD10E-C88E-4FE5-9644-188BB2E639A6}" srcId="{9DDF85D9-603E-4A25-B64A-AA52FA63AC43}" destId="{F620F8BA-7427-4B25-810B-85AAC984DC99}" srcOrd="1" destOrd="0" parTransId="{43F42681-7FE4-4391-9D1F-4F78C85A697E}" sibTransId="{1FE7E4AF-7B00-4F98-AC42-CBB2BCEFC39B}"/>
    <dgm:cxn modelId="{290B40EB-9B4D-4FCB-80DA-8211E150BBB2}" srcId="{9DDF85D9-603E-4A25-B64A-AA52FA63AC43}" destId="{24BDBA13-51C6-4515-A7D4-10D4885BB9EA}" srcOrd="0" destOrd="0" parTransId="{2636A177-8EE3-4ACD-A51A-68D346E545F8}" sibTransId="{B54814A9-5896-4682-9087-DCE935F3C304}"/>
    <dgm:cxn modelId="{FC584C5C-54F6-41FD-8106-3FD51C4169BD}" type="presOf" srcId="{F620F8BA-7427-4B25-810B-85AAC984DC99}" destId="{5310620B-369C-4BAD-A7CC-2CDCF552E312}" srcOrd="0" destOrd="1" presId="urn:diagrams.loki3.com/BracketList+Icon"/>
    <dgm:cxn modelId="{6D49EA39-B337-4EF1-B149-1A852A2B7B4E}" type="presOf" srcId="{4EDDE2E8-40DC-48E1-AD77-B16A472DF8DC}" destId="{6F612822-79BE-4562-8DAB-C87882909771}" srcOrd="0" destOrd="1" presId="urn:diagrams.loki3.com/BracketList+Icon"/>
    <dgm:cxn modelId="{9ADC9434-9AFD-46F3-90B9-E8CF0E3D12F3}" type="presParOf" srcId="{893B1E19-E099-463D-960D-A25D247CBB36}" destId="{74CF0B3F-333F-4DEA-B9EF-4A00E330FC3A}" srcOrd="0" destOrd="0" presId="urn:diagrams.loki3.com/BracketList+Icon"/>
    <dgm:cxn modelId="{984A47B1-CB46-459B-AD4C-2B1A6B1C2262}" type="presParOf" srcId="{74CF0B3F-333F-4DEA-B9EF-4A00E330FC3A}" destId="{42E515F7-8B82-4EAD-AA4B-5A125DB065E4}" srcOrd="0" destOrd="0" presId="urn:diagrams.loki3.com/BracketList+Icon"/>
    <dgm:cxn modelId="{BDD3C91B-D3D5-45AC-B649-EB4D53E5532C}" type="presParOf" srcId="{74CF0B3F-333F-4DEA-B9EF-4A00E330FC3A}" destId="{96CA0FA8-9056-4CF7-9749-B218C9B22130}" srcOrd="1" destOrd="0" presId="urn:diagrams.loki3.com/BracketList+Icon"/>
    <dgm:cxn modelId="{255A19A7-6A6D-41B2-B1A7-ABB1146708D9}" type="presParOf" srcId="{74CF0B3F-333F-4DEA-B9EF-4A00E330FC3A}" destId="{766B503C-668C-475D-9F45-A4CB8A11E540}" srcOrd="2" destOrd="0" presId="urn:diagrams.loki3.com/BracketList+Icon"/>
    <dgm:cxn modelId="{839D2A65-9B90-4CAA-89C3-4028A0C4361F}" type="presParOf" srcId="{74CF0B3F-333F-4DEA-B9EF-4A00E330FC3A}" destId="{6F612822-79BE-4562-8DAB-C87882909771}" srcOrd="3" destOrd="0" presId="urn:diagrams.loki3.com/BracketList+Icon"/>
    <dgm:cxn modelId="{5D37D552-8308-4F3E-A188-B12E00983573}" type="presParOf" srcId="{893B1E19-E099-463D-960D-A25D247CBB36}" destId="{9456FF60-3B45-49D8-879C-4EB10293D9A4}" srcOrd="1" destOrd="0" presId="urn:diagrams.loki3.com/BracketList+Icon"/>
    <dgm:cxn modelId="{0CEE7F18-FDCC-446C-BE5B-816B9042D0F1}" type="presParOf" srcId="{893B1E19-E099-463D-960D-A25D247CBB36}" destId="{A22E9A9F-C499-4A5F-9A55-43C2566F5F5B}" srcOrd="2" destOrd="0" presId="urn:diagrams.loki3.com/BracketList+Icon"/>
    <dgm:cxn modelId="{59796276-E019-4B33-98E8-CEBBE79F4F86}" type="presParOf" srcId="{A22E9A9F-C499-4A5F-9A55-43C2566F5F5B}" destId="{E13E28E1-B872-4D9A-8F24-A200855B813E}" srcOrd="0" destOrd="0" presId="urn:diagrams.loki3.com/BracketList+Icon"/>
    <dgm:cxn modelId="{4D4672DB-3C71-4D0B-8C72-5E2A9D66DB22}" type="presParOf" srcId="{A22E9A9F-C499-4A5F-9A55-43C2566F5F5B}" destId="{2A90F69C-EA01-4CBA-82FB-E95A3D8A5B4A}" srcOrd="1" destOrd="0" presId="urn:diagrams.loki3.com/BracketList+Icon"/>
    <dgm:cxn modelId="{602540E4-BA4B-41C1-A3AF-9AD7C768054A}" type="presParOf" srcId="{A22E9A9F-C499-4A5F-9A55-43C2566F5F5B}" destId="{9B70ED5C-5B81-4EC0-921C-A218BFD43536}" srcOrd="2" destOrd="0" presId="urn:diagrams.loki3.com/BracketList+Icon"/>
    <dgm:cxn modelId="{22A9F3BD-6B8B-4D90-9DCF-6A722A741942}" type="presParOf" srcId="{A22E9A9F-C499-4A5F-9A55-43C2566F5F5B}" destId="{5310620B-369C-4BAD-A7CC-2CDCF552E31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666DE2-0DA7-44A2-A4B2-4953A0E013B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F935039-E883-4C12-9A15-0E1C009E1D08}">
      <dgm:prSet phldrT="[Texto]"/>
      <dgm:spPr/>
      <dgm:t>
        <a:bodyPr/>
        <a:lstStyle/>
        <a:p>
          <a:r>
            <a:rPr lang="es-AR" dirty="0" smtClean="0"/>
            <a:t>Datos y análisis</a:t>
          </a:r>
          <a:endParaRPr lang="es-AR" dirty="0"/>
        </a:p>
      </dgm:t>
    </dgm:pt>
    <dgm:pt modelId="{50CFCA11-06F7-4C9F-B4AB-884F12456934}" type="parTrans" cxnId="{5D32EAD3-4AFC-412B-BE58-89E48BB45850}">
      <dgm:prSet/>
      <dgm:spPr/>
      <dgm:t>
        <a:bodyPr/>
        <a:lstStyle/>
        <a:p>
          <a:endParaRPr lang="es-AR"/>
        </a:p>
      </dgm:t>
    </dgm:pt>
    <dgm:pt modelId="{8BFE3B03-7404-4E2F-B9F1-1E4C629DC525}" type="sibTrans" cxnId="{5D32EAD3-4AFC-412B-BE58-89E48BB45850}">
      <dgm:prSet/>
      <dgm:spPr/>
      <dgm:t>
        <a:bodyPr/>
        <a:lstStyle/>
        <a:p>
          <a:r>
            <a:rPr lang="es-AR" dirty="0" smtClean="0"/>
            <a:t>Investigación y tesis</a:t>
          </a:r>
          <a:endParaRPr lang="es-AR" dirty="0"/>
        </a:p>
      </dgm:t>
    </dgm:pt>
    <dgm:pt modelId="{ED7F92CA-E9D8-4849-81C2-C7D1EB63CAEA}">
      <dgm:prSet phldrT="[Texto]"/>
      <dgm:spPr/>
      <dgm:t>
        <a:bodyPr/>
        <a:lstStyle/>
        <a:p>
          <a:r>
            <a:rPr lang="es-AR" dirty="0" smtClean="0"/>
            <a:t>Proyecto</a:t>
          </a:r>
          <a:endParaRPr lang="es-AR" dirty="0"/>
        </a:p>
      </dgm:t>
    </dgm:pt>
    <dgm:pt modelId="{B87034C3-DAB8-478F-A814-41E81A43151C}" type="parTrans" cxnId="{E2E93982-7F36-483B-B70A-70D89B60D117}">
      <dgm:prSet/>
      <dgm:spPr/>
      <dgm:t>
        <a:bodyPr/>
        <a:lstStyle/>
        <a:p>
          <a:endParaRPr lang="es-AR"/>
        </a:p>
      </dgm:t>
    </dgm:pt>
    <dgm:pt modelId="{77EEE453-848E-4472-A5C7-915C75647AD1}" type="sibTrans" cxnId="{E2E93982-7F36-483B-B70A-70D89B60D117}">
      <dgm:prSet/>
      <dgm:spPr/>
      <dgm:t>
        <a:bodyPr/>
        <a:lstStyle/>
        <a:p>
          <a:r>
            <a:rPr lang="es-AR" dirty="0" smtClean="0"/>
            <a:t>Bibliográficas, resumen y registro</a:t>
          </a:r>
          <a:endParaRPr lang="es-AR" dirty="0"/>
        </a:p>
      </dgm:t>
    </dgm:pt>
    <dgm:pt modelId="{F61C1C63-4921-4336-AFB3-B026E6C08C60}">
      <dgm:prSet phldrT="[Texto]"/>
      <dgm:spPr/>
      <dgm:t>
        <a:bodyPr/>
        <a:lstStyle/>
        <a:p>
          <a:r>
            <a:rPr lang="es-AR" dirty="0" smtClean="0"/>
            <a:t>Análisis</a:t>
          </a:r>
          <a:endParaRPr lang="es-AR" dirty="0"/>
        </a:p>
      </dgm:t>
    </dgm:pt>
    <dgm:pt modelId="{178F0950-235D-4400-BD6D-709FE5367052}" type="parTrans" cxnId="{DE6875E1-F02F-4EE3-8164-F577E7F7FD57}">
      <dgm:prSet/>
      <dgm:spPr/>
      <dgm:t>
        <a:bodyPr/>
        <a:lstStyle/>
        <a:p>
          <a:endParaRPr lang="es-AR"/>
        </a:p>
      </dgm:t>
    </dgm:pt>
    <dgm:pt modelId="{226BC7A9-99BF-4CF6-A956-C8ABE8DBA9B2}" type="sibTrans" cxnId="{DE6875E1-F02F-4EE3-8164-F577E7F7FD57}">
      <dgm:prSet/>
      <dgm:spPr/>
      <dgm:t>
        <a:bodyPr/>
        <a:lstStyle/>
        <a:p>
          <a:r>
            <a:rPr lang="es-AR" dirty="0" smtClean="0"/>
            <a:t>Bibliográfica, resumen y registro</a:t>
          </a:r>
          <a:endParaRPr lang="es-AR" dirty="0"/>
        </a:p>
      </dgm:t>
    </dgm:pt>
    <dgm:pt modelId="{FD77C387-C812-48F0-BBD5-4CD3D48C57E6}">
      <dgm:prSet phldrT="[Texto]"/>
      <dgm:spPr/>
      <dgm:t>
        <a:bodyPr/>
        <a:lstStyle/>
        <a:p>
          <a:r>
            <a:rPr lang="es-AR" dirty="0" smtClean="0"/>
            <a:t>Acceso</a:t>
          </a:r>
          <a:endParaRPr lang="es-AR" dirty="0"/>
        </a:p>
      </dgm:t>
    </dgm:pt>
    <dgm:pt modelId="{E5A809A5-EFC9-4235-A2CD-6CAC1E6CBB7A}" type="parTrans" cxnId="{E583F5A3-E91B-4DB4-A5BC-0679668FF4B6}">
      <dgm:prSet/>
      <dgm:spPr/>
      <dgm:t>
        <a:bodyPr/>
        <a:lstStyle/>
        <a:p>
          <a:endParaRPr lang="en-GB"/>
        </a:p>
      </dgm:t>
    </dgm:pt>
    <dgm:pt modelId="{B1D96872-E99F-4B6B-99E9-31425A2F6ED1}" type="sibTrans" cxnId="{E583F5A3-E91B-4DB4-A5BC-0679668FF4B6}">
      <dgm:prSet/>
      <dgm:spPr/>
      <dgm:t>
        <a:bodyPr/>
        <a:lstStyle/>
        <a:p>
          <a:r>
            <a:rPr lang="en-GB" dirty="0" err="1" smtClean="0"/>
            <a:t>Bibliográficas</a:t>
          </a:r>
          <a:r>
            <a:rPr lang="en-GB" dirty="0" smtClean="0"/>
            <a:t>, </a:t>
          </a:r>
          <a:r>
            <a:rPr lang="en-GB" dirty="0" err="1" smtClean="0"/>
            <a:t>resumen</a:t>
          </a:r>
          <a:r>
            <a:rPr lang="en-GB" dirty="0" smtClean="0"/>
            <a:t> y </a:t>
          </a:r>
          <a:r>
            <a:rPr lang="en-GB" dirty="0" err="1" smtClean="0"/>
            <a:t>registro</a:t>
          </a:r>
          <a:endParaRPr lang="en-GB" dirty="0"/>
        </a:p>
      </dgm:t>
    </dgm:pt>
    <dgm:pt modelId="{E55656A8-9927-413A-A455-4327ACBD35B2}" type="pres">
      <dgm:prSet presAssocID="{2C666DE2-0DA7-44A2-A4B2-4953A0E013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E262A81-9AA0-4809-B04C-DCCE22497D5F}" type="pres">
      <dgm:prSet presAssocID="{CF935039-E883-4C12-9A15-0E1C009E1D08}" presName="hierRoot1" presStyleCnt="0">
        <dgm:presLayoutVars>
          <dgm:hierBranch val="init"/>
        </dgm:presLayoutVars>
      </dgm:prSet>
      <dgm:spPr/>
    </dgm:pt>
    <dgm:pt modelId="{B0352CBA-D1E9-47D7-ABCD-B00770DC3CA2}" type="pres">
      <dgm:prSet presAssocID="{CF935039-E883-4C12-9A15-0E1C009E1D08}" presName="rootComposite1" presStyleCnt="0"/>
      <dgm:spPr/>
    </dgm:pt>
    <dgm:pt modelId="{7C30FE16-AFBD-402F-AC95-4096E8182307}" type="pres">
      <dgm:prSet presAssocID="{CF935039-E883-4C12-9A15-0E1C009E1D08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AR"/>
        </a:p>
      </dgm:t>
    </dgm:pt>
    <dgm:pt modelId="{51E3ADB2-EEF7-4B9B-A53F-CBCEB65CF7A3}" type="pres">
      <dgm:prSet presAssocID="{CF935039-E883-4C12-9A15-0E1C009E1D08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430AE1E9-7FDD-4173-BCC5-B47217D925E8}" type="pres">
      <dgm:prSet presAssocID="{CF935039-E883-4C12-9A15-0E1C009E1D08}" presName="rootConnector1" presStyleLbl="node1" presStyleIdx="0" presStyleCnt="3"/>
      <dgm:spPr/>
      <dgm:t>
        <a:bodyPr/>
        <a:lstStyle/>
        <a:p>
          <a:endParaRPr lang="en-GB"/>
        </a:p>
      </dgm:t>
    </dgm:pt>
    <dgm:pt modelId="{0EE45F82-D813-4FEB-9A23-9B86E5418698}" type="pres">
      <dgm:prSet presAssocID="{CF935039-E883-4C12-9A15-0E1C009E1D08}" presName="hierChild2" presStyleCnt="0"/>
      <dgm:spPr/>
    </dgm:pt>
    <dgm:pt modelId="{2675B0D6-2514-47EF-9D7A-B619C4BC001A}" type="pres">
      <dgm:prSet presAssocID="{E5A809A5-EFC9-4235-A2CD-6CAC1E6CBB7A}" presName="Name37" presStyleLbl="parChTrans1D2" presStyleIdx="0" presStyleCnt="3"/>
      <dgm:spPr/>
      <dgm:t>
        <a:bodyPr/>
        <a:lstStyle/>
        <a:p>
          <a:endParaRPr lang="en-GB"/>
        </a:p>
      </dgm:t>
    </dgm:pt>
    <dgm:pt modelId="{45640868-76A1-49C6-815D-E5371FE13BDC}" type="pres">
      <dgm:prSet presAssocID="{FD77C387-C812-48F0-BBD5-4CD3D48C57E6}" presName="hierRoot2" presStyleCnt="0">
        <dgm:presLayoutVars>
          <dgm:hierBranch val="init"/>
        </dgm:presLayoutVars>
      </dgm:prSet>
      <dgm:spPr/>
    </dgm:pt>
    <dgm:pt modelId="{35FC69AC-8E3E-428C-9830-361E6BB38E8C}" type="pres">
      <dgm:prSet presAssocID="{FD77C387-C812-48F0-BBD5-4CD3D48C57E6}" presName="rootComposite" presStyleCnt="0"/>
      <dgm:spPr/>
    </dgm:pt>
    <dgm:pt modelId="{B4B0CCD0-4386-499A-9C7E-A86E4FC59C86}" type="pres">
      <dgm:prSet presAssocID="{FD77C387-C812-48F0-BBD5-4CD3D48C57E6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778D7453-7CF3-4DFF-8906-C6BD8E346DBA}" type="pres">
      <dgm:prSet presAssocID="{FD77C387-C812-48F0-BBD5-4CD3D48C57E6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B8938A6F-2644-4BB2-8E04-69D57945D853}" type="pres">
      <dgm:prSet presAssocID="{FD77C387-C812-48F0-BBD5-4CD3D48C57E6}" presName="rootConnector" presStyleLbl="node2" presStyleIdx="0" presStyleCnt="0"/>
      <dgm:spPr/>
      <dgm:t>
        <a:bodyPr/>
        <a:lstStyle/>
        <a:p>
          <a:endParaRPr lang="en-GB"/>
        </a:p>
      </dgm:t>
    </dgm:pt>
    <dgm:pt modelId="{DA59FCFF-BF18-481F-BA1F-ABA4D5DC0142}" type="pres">
      <dgm:prSet presAssocID="{FD77C387-C812-48F0-BBD5-4CD3D48C57E6}" presName="hierChild4" presStyleCnt="0"/>
      <dgm:spPr/>
    </dgm:pt>
    <dgm:pt modelId="{32F5FFF1-F885-4062-9F21-94867A8099B8}" type="pres">
      <dgm:prSet presAssocID="{FD77C387-C812-48F0-BBD5-4CD3D48C57E6}" presName="hierChild5" presStyleCnt="0"/>
      <dgm:spPr/>
    </dgm:pt>
    <dgm:pt modelId="{C4331A8B-9FFC-40FB-9169-BDCA88CEBA90}" type="pres">
      <dgm:prSet presAssocID="{B87034C3-DAB8-478F-A814-41E81A43151C}" presName="Name37" presStyleLbl="parChTrans1D2" presStyleIdx="1" presStyleCnt="3"/>
      <dgm:spPr/>
      <dgm:t>
        <a:bodyPr/>
        <a:lstStyle/>
        <a:p>
          <a:endParaRPr lang="en-GB"/>
        </a:p>
      </dgm:t>
    </dgm:pt>
    <dgm:pt modelId="{E9302FEA-09FE-4046-8518-CF5E50DAE9BA}" type="pres">
      <dgm:prSet presAssocID="{ED7F92CA-E9D8-4849-81C2-C7D1EB63CAEA}" presName="hierRoot2" presStyleCnt="0">
        <dgm:presLayoutVars>
          <dgm:hierBranch val="init"/>
        </dgm:presLayoutVars>
      </dgm:prSet>
      <dgm:spPr/>
    </dgm:pt>
    <dgm:pt modelId="{F1F28B8F-6102-4B41-933E-96C88357C2BF}" type="pres">
      <dgm:prSet presAssocID="{ED7F92CA-E9D8-4849-81C2-C7D1EB63CAEA}" presName="rootComposite" presStyleCnt="0"/>
      <dgm:spPr/>
    </dgm:pt>
    <dgm:pt modelId="{5961C663-703B-45E0-AF72-5AB672A565A2}" type="pres">
      <dgm:prSet presAssocID="{ED7F92CA-E9D8-4849-81C2-C7D1EB63CAEA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6595958B-587E-4330-B276-2D97B7F43281}" type="pres">
      <dgm:prSet presAssocID="{ED7F92CA-E9D8-4849-81C2-C7D1EB63CAEA}" presName="titleText2" presStyleLbl="fgAcc1" presStyleIdx="1" presStyleCnt="3" custLinFactNeighborX="1856" custLinFactNeighborY="-2157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993C9260-26D6-46BF-A933-DC85A0BAC0E3}" type="pres">
      <dgm:prSet presAssocID="{ED7F92CA-E9D8-4849-81C2-C7D1EB63CAEA}" presName="rootConnector" presStyleLbl="node2" presStyleIdx="0" presStyleCnt="0"/>
      <dgm:spPr/>
      <dgm:t>
        <a:bodyPr/>
        <a:lstStyle/>
        <a:p>
          <a:endParaRPr lang="en-GB"/>
        </a:p>
      </dgm:t>
    </dgm:pt>
    <dgm:pt modelId="{CB208837-6AE6-4AD1-B4B6-D5B19910B50A}" type="pres">
      <dgm:prSet presAssocID="{ED7F92CA-E9D8-4849-81C2-C7D1EB63CAEA}" presName="hierChild4" presStyleCnt="0"/>
      <dgm:spPr/>
    </dgm:pt>
    <dgm:pt modelId="{27FF117A-31CF-4188-940F-24EBFB9BD5C5}" type="pres">
      <dgm:prSet presAssocID="{ED7F92CA-E9D8-4849-81C2-C7D1EB63CAEA}" presName="hierChild5" presStyleCnt="0"/>
      <dgm:spPr/>
    </dgm:pt>
    <dgm:pt modelId="{CB8683F0-1AC2-4185-8C68-2D4FA088DB57}" type="pres">
      <dgm:prSet presAssocID="{178F0950-235D-4400-BD6D-709FE5367052}" presName="Name37" presStyleLbl="parChTrans1D2" presStyleIdx="2" presStyleCnt="3"/>
      <dgm:spPr/>
      <dgm:t>
        <a:bodyPr/>
        <a:lstStyle/>
        <a:p>
          <a:endParaRPr lang="en-GB"/>
        </a:p>
      </dgm:t>
    </dgm:pt>
    <dgm:pt modelId="{76A02D92-C1EF-40C4-AFA2-E49A096EB4A2}" type="pres">
      <dgm:prSet presAssocID="{F61C1C63-4921-4336-AFB3-B026E6C08C60}" presName="hierRoot2" presStyleCnt="0">
        <dgm:presLayoutVars>
          <dgm:hierBranch val="init"/>
        </dgm:presLayoutVars>
      </dgm:prSet>
      <dgm:spPr/>
    </dgm:pt>
    <dgm:pt modelId="{B9E9FE31-D12C-4349-8842-E008A9E14858}" type="pres">
      <dgm:prSet presAssocID="{F61C1C63-4921-4336-AFB3-B026E6C08C60}" presName="rootComposite" presStyleCnt="0"/>
      <dgm:spPr/>
    </dgm:pt>
    <dgm:pt modelId="{562DB81F-7156-4708-B3E1-AB834515DF8F}" type="pres">
      <dgm:prSet presAssocID="{F61C1C63-4921-4336-AFB3-B026E6C08C60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8EB7F7CC-6C0E-4AA6-9746-5DCF60352247}" type="pres">
      <dgm:prSet presAssocID="{F61C1C63-4921-4336-AFB3-B026E6C08C60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20520234-76AA-4E89-B67B-2BF5E9ACF98F}" type="pres">
      <dgm:prSet presAssocID="{F61C1C63-4921-4336-AFB3-B026E6C08C60}" presName="rootConnector" presStyleLbl="node2" presStyleIdx="0" presStyleCnt="0"/>
      <dgm:spPr/>
      <dgm:t>
        <a:bodyPr/>
        <a:lstStyle/>
        <a:p>
          <a:endParaRPr lang="en-GB"/>
        </a:p>
      </dgm:t>
    </dgm:pt>
    <dgm:pt modelId="{6902A498-2D9F-43EE-996C-C03774807EB6}" type="pres">
      <dgm:prSet presAssocID="{F61C1C63-4921-4336-AFB3-B026E6C08C60}" presName="hierChild4" presStyleCnt="0"/>
      <dgm:spPr/>
    </dgm:pt>
    <dgm:pt modelId="{488C36B9-BFE9-49E8-B6AA-3F986F889F8F}" type="pres">
      <dgm:prSet presAssocID="{F61C1C63-4921-4336-AFB3-B026E6C08C60}" presName="hierChild5" presStyleCnt="0"/>
      <dgm:spPr/>
    </dgm:pt>
    <dgm:pt modelId="{4839822E-BA58-44DF-8A88-12A3F76A20A6}" type="pres">
      <dgm:prSet presAssocID="{CF935039-E883-4C12-9A15-0E1C009E1D08}" presName="hierChild3" presStyleCnt="0"/>
      <dgm:spPr/>
    </dgm:pt>
  </dgm:ptLst>
  <dgm:cxnLst>
    <dgm:cxn modelId="{CA408C29-8F0D-4902-80C3-32A6C2C12593}" type="presOf" srcId="{B1D96872-E99F-4B6B-99E9-31425A2F6ED1}" destId="{778D7453-7CF3-4DFF-8906-C6BD8E346DBA}" srcOrd="0" destOrd="0" presId="urn:microsoft.com/office/officeart/2008/layout/NameandTitleOrganizationalChart"/>
    <dgm:cxn modelId="{ED517C48-0D30-4592-B31E-98ECF80E66A8}" type="presOf" srcId="{77EEE453-848E-4472-A5C7-915C75647AD1}" destId="{6595958B-587E-4330-B276-2D97B7F43281}" srcOrd="0" destOrd="0" presId="urn:microsoft.com/office/officeart/2008/layout/NameandTitleOrganizationalChart"/>
    <dgm:cxn modelId="{7F8C13D3-4AEA-47C6-A724-F1FB21469DE4}" type="presOf" srcId="{8BFE3B03-7404-4E2F-B9F1-1E4C629DC525}" destId="{51E3ADB2-EEF7-4B9B-A53F-CBCEB65CF7A3}" srcOrd="0" destOrd="0" presId="urn:microsoft.com/office/officeart/2008/layout/NameandTitleOrganizationalChart"/>
    <dgm:cxn modelId="{7D4F2BC2-4945-4970-A8F1-14934F328A47}" type="presOf" srcId="{B87034C3-DAB8-478F-A814-41E81A43151C}" destId="{C4331A8B-9FFC-40FB-9169-BDCA88CEBA90}" srcOrd="0" destOrd="0" presId="urn:microsoft.com/office/officeart/2008/layout/NameandTitleOrganizationalChart"/>
    <dgm:cxn modelId="{565ABAFD-B5AA-4CFE-85FA-06CD6F32BEEA}" type="presOf" srcId="{CF935039-E883-4C12-9A15-0E1C009E1D08}" destId="{7C30FE16-AFBD-402F-AC95-4096E8182307}" srcOrd="0" destOrd="0" presId="urn:microsoft.com/office/officeart/2008/layout/NameandTitleOrganizationalChart"/>
    <dgm:cxn modelId="{E583F5A3-E91B-4DB4-A5BC-0679668FF4B6}" srcId="{CF935039-E883-4C12-9A15-0E1C009E1D08}" destId="{FD77C387-C812-48F0-BBD5-4CD3D48C57E6}" srcOrd="0" destOrd="0" parTransId="{E5A809A5-EFC9-4235-A2CD-6CAC1E6CBB7A}" sibTransId="{B1D96872-E99F-4B6B-99E9-31425A2F6ED1}"/>
    <dgm:cxn modelId="{BEB63B32-BEC2-46C5-BD2D-FCF57E6AA767}" type="presOf" srcId="{ED7F92CA-E9D8-4849-81C2-C7D1EB63CAEA}" destId="{993C9260-26D6-46BF-A933-DC85A0BAC0E3}" srcOrd="1" destOrd="0" presId="urn:microsoft.com/office/officeart/2008/layout/NameandTitleOrganizationalChart"/>
    <dgm:cxn modelId="{1381EC28-77B2-48BB-A6A6-D70872516E9A}" type="presOf" srcId="{F61C1C63-4921-4336-AFB3-B026E6C08C60}" destId="{20520234-76AA-4E89-B67B-2BF5E9ACF98F}" srcOrd="1" destOrd="0" presId="urn:microsoft.com/office/officeart/2008/layout/NameandTitleOrganizationalChart"/>
    <dgm:cxn modelId="{8B059903-E457-4B15-96B6-E1825F9D8653}" type="presOf" srcId="{F61C1C63-4921-4336-AFB3-B026E6C08C60}" destId="{562DB81F-7156-4708-B3E1-AB834515DF8F}" srcOrd="0" destOrd="0" presId="urn:microsoft.com/office/officeart/2008/layout/NameandTitleOrganizationalChart"/>
    <dgm:cxn modelId="{B9EE42A8-86DC-4547-8EC4-3BE225F682FD}" type="presOf" srcId="{ED7F92CA-E9D8-4849-81C2-C7D1EB63CAEA}" destId="{5961C663-703B-45E0-AF72-5AB672A565A2}" srcOrd="0" destOrd="0" presId="urn:microsoft.com/office/officeart/2008/layout/NameandTitleOrganizationalChart"/>
    <dgm:cxn modelId="{0D785637-E5E6-487A-8BD6-693E64735C91}" type="presOf" srcId="{E5A809A5-EFC9-4235-A2CD-6CAC1E6CBB7A}" destId="{2675B0D6-2514-47EF-9D7A-B619C4BC001A}" srcOrd="0" destOrd="0" presId="urn:microsoft.com/office/officeart/2008/layout/NameandTitleOrganizationalChart"/>
    <dgm:cxn modelId="{3E8AD980-6E76-4B5D-88F7-BCDDBBFAA29E}" type="presOf" srcId="{CF935039-E883-4C12-9A15-0E1C009E1D08}" destId="{430AE1E9-7FDD-4173-BCC5-B47217D925E8}" srcOrd="1" destOrd="0" presId="urn:microsoft.com/office/officeart/2008/layout/NameandTitleOrganizationalChart"/>
    <dgm:cxn modelId="{C3F20F09-22BB-44F9-871C-AF9062ED156C}" type="presOf" srcId="{FD77C387-C812-48F0-BBD5-4CD3D48C57E6}" destId="{B4B0CCD0-4386-499A-9C7E-A86E4FC59C86}" srcOrd="0" destOrd="0" presId="urn:microsoft.com/office/officeart/2008/layout/NameandTitleOrganizationalChart"/>
    <dgm:cxn modelId="{DE6875E1-F02F-4EE3-8164-F577E7F7FD57}" srcId="{CF935039-E883-4C12-9A15-0E1C009E1D08}" destId="{F61C1C63-4921-4336-AFB3-B026E6C08C60}" srcOrd="2" destOrd="0" parTransId="{178F0950-235D-4400-BD6D-709FE5367052}" sibTransId="{226BC7A9-99BF-4CF6-A956-C8ABE8DBA9B2}"/>
    <dgm:cxn modelId="{5D32EAD3-4AFC-412B-BE58-89E48BB45850}" srcId="{2C666DE2-0DA7-44A2-A4B2-4953A0E013B8}" destId="{CF935039-E883-4C12-9A15-0E1C009E1D08}" srcOrd="0" destOrd="0" parTransId="{50CFCA11-06F7-4C9F-B4AB-884F12456934}" sibTransId="{8BFE3B03-7404-4E2F-B9F1-1E4C629DC525}"/>
    <dgm:cxn modelId="{5F2AD900-758E-4182-BE47-79E445146409}" type="presOf" srcId="{178F0950-235D-4400-BD6D-709FE5367052}" destId="{CB8683F0-1AC2-4185-8C68-2D4FA088DB57}" srcOrd="0" destOrd="0" presId="urn:microsoft.com/office/officeart/2008/layout/NameandTitleOrganizationalChart"/>
    <dgm:cxn modelId="{E2E93982-7F36-483B-B70A-70D89B60D117}" srcId="{CF935039-E883-4C12-9A15-0E1C009E1D08}" destId="{ED7F92CA-E9D8-4849-81C2-C7D1EB63CAEA}" srcOrd="1" destOrd="0" parTransId="{B87034C3-DAB8-478F-A814-41E81A43151C}" sibTransId="{77EEE453-848E-4472-A5C7-915C75647AD1}"/>
    <dgm:cxn modelId="{89DCA7B4-A18D-4020-ACA5-B212CBDDFE91}" type="presOf" srcId="{FD77C387-C812-48F0-BBD5-4CD3D48C57E6}" destId="{B8938A6F-2644-4BB2-8E04-69D57945D853}" srcOrd="1" destOrd="0" presId="urn:microsoft.com/office/officeart/2008/layout/NameandTitleOrganizationalChart"/>
    <dgm:cxn modelId="{2E6212EC-BFB8-4D2E-810F-49A52E6B93AF}" type="presOf" srcId="{226BC7A9-99BF-4CF6-A956-C8ABE8DBA9B2}" destId="{8EB7F7CC-6C0E-4AA6-9746-5DCF60352247}" srcOrd="0" destOrd="0" presId="urn:microsoft.com/office/officeart/2008/layout/NameandTitleOrganizationalChart"/>
    <dgm:cxn modelId="{EF6D6B18-5FE4-41C9-B338-9AFF3C7DC8DC}" type="presOf" srcId="{2C666DE2-0DA7-44A2-A4B2-4953A0E013B8}" destId="{E55656A8-9927-413A-A455-4327ACBD35B2}" srcOrd="0" destOrd="0" presId="urn:microsoft.com/office/officeart/2008/layout/NameandTitleOrganizationalChart"/>
    <dgm:cxn modelId="{7EE57C77-248A-429B-B2CB-39E4A95BC06F}" type="presParOf" srcId="{E55656A8-9927-413A-A455-4327ACBD35B2}" destId="{AE262A81-9AA0-4809-B04C-DCCE22497D5F}" srcOrd="0" destOrd="0" presId="urn:microsoft.com/office/officeart/2008/layout/NameandTitleOrganizationalChart"/>
    <dgm:cxn modelId="{8C420973-7006-4C9A-9990-9E27147B3AF9}" type="presParOf" srcId="{AE262A81-9AA0-4809-B04C-DCCE22497D5F}" destId="{B0352CBA-D1E9-47D7-ABCD-B00770DC3CA2}" srcOrd="0" destOrd="0" presId="urn:microsoft.com/office/officeart/2008/layout/NameandTitleOrganizationalChart"/>
    <dgm:cxn modelId="{06A2DC76-005B-4D83-A5A9-4C5BCBFAE1CA}" type="presParOf" srcId="{B0352CBA-D1E9-47D7-ABCD-B00770DC3CA2}" destId="{7C30FE16-AFBD-402F-AC95-4096E8182307}" srcOrd="0" destOrd="0" presId="urn:microsoft.com/office/officeart/2008/layout/NameandTitleOrganizationalChart"/>
    <dgm:cxn modelId="{D8BB6FE3-AC6B-408A-A5C7-C93A77F93E19}" type="presParOf" srcId="{B0352CBA-D1E9-47D7-ABCD-B00770DC3CA2}" destId="{51E3ADB2-EEF7-4B9B-A53F-CBCEB65CF7A3}" srcOrd="1" destOrd="0" presId="urn:microsoft.com/office/officeart/2008/layout/NameandTitleOrganizationalChart"/>
    <dgm:cxn modelId="{EBFC0BAE-8217-40EC-BAB1-DD44CB114F5F}" type="presParOf" srcId="{B0352CBA-D1E9-47D7-ABCD-B00770DC3CA2}" destId="{430AE1E9-7FDD-4173-BCC5-B47217D925E8}" srcOrd="2" destOrd="0" presId="urn:microsoft.com/office/officeart/2008/layout/NameandTitleOrganizationalChart"/>
    <dgm:cxn modelId="{C76C6B0D-823F-4EF2-A380-7DF43DF89932}" type="presParOf" srcId="{AE262A81-9AA0-4809-B04C-DCCE22497D5F}" destId="{0EE45F82-D813-4FEB-9A23-9B86E5418698}" srcOrd="1" destOrd="0" presId="urn:microsoft.com/office/officeart/2008/layout/NameandTitleOrganizationalChart"/>
    <dgm:cxn modelId="{62A255EA-A4AE-413F-84F7-121E73B37018}" type="presParOf" srcId="{0EE45F82-D813-4FEB-9A23-9B86E5418698}" destId="{2675B0D6-2514-47EF-9D7A-B619C4BC001A}" srcOrd="0" destOrd="0" presId="urn:microsoft.com/office/officeart/2008/layout/NameandTitleOrganizationalChart"/>
    <dgm:cxn modelId="{9C062D32-37C0-49A4-BA54-EFB2AEA8BE37}" type="presParOf" srcId="{0EE45F82-D813-4FEB-9A23-9B86E5418698}" destId="{45640868-76A1-49C6-815D-E5371FE13BDC}" srcOrd="1" destOrd="0" presId="urn:microsoft.com/office/officeart/2008/layout/NameandTitleOrganizationalChart"/>
    <dgm:cxn modelId="{703FA4F6-3259-4D84-8EC6-0093B7A0C1F7}" type="presParOf" srcId="{45640868-76A1-49C6-815D-E5371FE13BDC}" destId="{35FC69AC-8E3E-428C-9830-361E6BB38E8C}" srcOrd="0" destOrd="0" presId="urn:microsoft.com/office/officeart/2008/layout/NameandTitleOrganizationalChart"/>
    <dgm:cxn modelId="{9728B52A-349D-4EF8-8A33-E7019CBB54F5}" type="presParOf" srcId="{35FC69AC-8E3E-428C-9830-361E6BB38E8C}" destId="{B4B0CCD0-4386-499A-9C7E-A86E4FC59C86}" srcOrd="0" destOrd="0" presId="urn:microsoft.com/office/officeart/2008/layout/NameandTitleOrganizationalChart"/>
    <dgm:cxn modelId="{267C1B4F-C420-4EF4-8E09-6B27BC532844}" type="presParOf" srcId="{35FC69AC-8E3E-428C-9830-361E6BB38E8C}" destId="{778D7453-7CF3-4DFF-8906-C6BD8E346DBA}" srcOrd="1" destOrd="0" presId="urn:microsoft.com/office/officeart/2008/layout/NameandTitleOrganizationalChart"/>
    <dgm:cxn modelId="{462E3CEA-21A7-40A6-BDDB-F9CA8FC0B85F}" type="presParOf" srcId="{35FC69AC-8E3E-428C-9830-361E6BB38E8C}" destId="{B8938A6F-2644-4BB2-8E04-69D57945D853}" srcOrd="2" destOrd="0" presId="urn:microsoft.com/office/officeart/2008/layout/NameandTitleOrganizationalChart"/>
    <dgm:cxn modelId="{CCFF75D4-A58D-4B04-99BF-6B56800CFD64}" type="presParOf" srcId="{45640868-76A1-49C6-815D-E5371FE13BDC}" destId="{DA59FCFF-BF18-481F-BA1F-ABA4D5DC0142}" srcOrd="1" destOrd="0" presId="urn:microsoft.com/office/officeart/2008/layout/NameandTitleOrganizationalChart"/>
    <dgm:cxn modelId="{37FA9ABE-147C-4B56-B5FA-2FF7CE5D4A9F}" type="presParOf" srcId="{45640868-76A1-49C6-815D-E5371FE13BDC}" destId="{32F5FFF1-F885-4062-9F21-94867A8099B8}" srcOrd="2" destOrd="0" presId="urn:microsoft.com/office/officeart/2008/layout/NameandTitleOrganizationalChart"/>
    <dgm:cxn modelId="{731AEED0-FEB0-4768-ADC2-AAED34AD8F17}" type="presParOf" srcId="{0EE45F82-D813-4FEB-9A23-9B86E5418698}" destId="{C4331A8B-9FFC-40FB-9169-BDCA88CEBA90}" srcOrd="2" destOrd="0" presId="urn:microsoft.com/office/officeart/2008/layout/NameandTitleOrganizationalChart"/>
    <dgm:cxn modelId="{C8A9F802-3CF0-471C-A930-874EF7476D73}" type="presParOf" srcId="{0EE45F82-D813-4FEB-9A23-9B86E5418698}" destId="{E9302FEA-09FE-4046-8518-CF5E50DAE9BA}" srcOrd="3" destOrd="0" presId="urn:microsoft.com/office/officeart/2008/layout/NameandTitleOrganizationalChart"/>
    <dgm:cxn modelId="{6D3BB487-A5A4-4147-8B6B-1324E7FFCE4C}" type="presParOf" srcId="{E9302FEA-09FE-4046-8518-CF5E50DAE9BA}" destId="{F1F28B8F-6102-4B41-933E-96C88357C2BF}" srcOrd="0" destOrd="0" presId="urn:microsoft.com/office/officeart/2008/layout/NameandTitleOrganizationalChart"/>
    <dgm:cxn modelId="{5FA852A2-88DF-45D3-A867-B5C62CCCF3CE}" type="presParOf" srcId="{F1F28B8F-6102-4B41-933E-96C88357C2BF}" destId="{5961C663-703B-45E0-AF72-5AB672A565A2}" srcOrd="0" destOrd="0" presId="urn:microsoft.com/office/officeart/2008/layout/NameandTitleOrganizationalChart"/>
    <dgm:cxn modelId="{BE5BEEF5-C43F-40B3-B273-980D0C68A02D}" type="presParOf" srcId="{F1F28B8F-6102-4B41-933E-96C88357C2BF}" destId="{6595958B-587E-4330-B276-2D97B7F43281}" srcOrd="1" destOrd="0" presId="urn:microsoft.com/office/officeart/2008/layout/NameandTitleOrganizationalChart"/>
    <dgm:cxn modelId="{469E4E89-B217-4D23-AEC3-577379EAA7BA}" type="presParOf" srcId="{F1F28B8F-6102-4B41-933E-96C88357C2BF}" destId="{993C9260-26D6-46BF-A933-DC85A0BAC0E3}" srcOrd="2" destOrd="0" presId="urn:microsoft.com/office/officeart/2008/layout/NameandTitleOrganizationalChart"/>
    <dgm:cxn modelId="{E79F3D4C-7CA1-4A94-8633-FDD73B1BD368}" type="presParOf" srcId="{E9302FEA-09FE-4046-8518-CF5E50DAE9BA}" destId="{CB208837-6AE6-4AD1-B4B6-D5B19910B50A}" srcOrd="1" destOrd="0" presId="urn:microsoft.com/office/officeart/2008/layout/NameandTitleOrganizationalChart"/>
    <dgm:cxn modelId="{3783F327-A147-4C26-B999-C234B1394F75}" type="presParOf" srcId="{E9302FEA-09FE-4046-8518-CF5E50DAE9BA}" destId="{27FF117A-31CF-4188-940F-24EBFB9BD5C5}" srcOrd="2" destOrd="0" presId="urn:microsoft.com/office/officeart/2008/layout/NameandTitleOrganizationalChart"/>
    <dgm:cxn modelId="{E0B81AC1-5226-4401-8517-22E4D25A3950}" type="presParOf" srcId="{0EE45F82-D813-4FEB-9A23-9B86E5418698}" destId="{CB8683F0-1AC2-4185-8C68-2D4FA088DB57}" srcOrd="4" destOrd="0" presId="urn:microsoft.com/office/officeart/2008/layout/NameandTitleOrganizationalChart"/>
    <dgm:cxn modelId="{1ED95934-066C-4524-9ABD-2A24EB503B92}" type="presParOf" srcId="{0EE45F82-D813-4FEB-9A23-9B86E5418698}" destId="{76A02D92-C1EF-40C4-AFA2-E49A096EB4A2}" srcOrd="5" destOrd="0" presId="urn:microsoft.com/office/officeart/2008/layout/NameandTitleOrganizationalChart"/>
    <dgm:cxn modelId="{B927FF3A-5EE4-4236-BD2F-27D44EA819D3}" type="presParOf" srcId="{76A02D92-C1EF-40C4-AFA2-E49A096EB4A2}" destId="{B9E9FE31-D12C-4349-8842-E008A9E14858}" srcOrd="0" destOrd="0" presId="urn:microsoft.com/office/officeart/2008/layout/NameandTitleOrganizationalChart"/>
    <dgm:cxn modelId="{2970ED5F-926B-4840-B053-2768A5B99936}" type="presParOf" srcId="{B9E9FE31-D12C-4349-8842-E008A9E14858}" destId="{562DB81F-7156-4708-B3E1-AB834515DF8F}" srcOrd="0" destOrd="0" presId="urn:microsoft.com/office/officeart/2008/layout/NameandTitleOrganizationalChart"/>
    <dgm:cxn modelId="{236BE789-CC00-44CB-B3EE-A1EA25DF17C2}" type="presParOf" srcId="{B9E9FE31-D12C-4349-8842-E008A9E14858}" destId="{8EB7F7CC-6C0E-4AA6-9746-5DCF60352247}" srcOrd="1" destOrd="0" presId="urn:microsoft.com/office/officeart/2008/layout/NameandTitleOrganizationalChart"/>
    <dgm:cxn modelId="{C24EA4A5-4A1A-4F61-8E03-8C3CA6E9DEF5}" type="presParOf" srcId="{B9E9FE31-D12C-4349-8842-E008A9E14858}" destId="{20520234-76AA-4E89-B67B-2BF5E9ACF98F}" srcOrd="2" destOrd="0" presId="urn:microsoft.com/office/officeart/2008/layout/NameandTitleOrganizationalChart"/>
    <dgm:cxn modelId="{FB8F77B5-D325-47EF-B5CD-C8347C41587F}" type="presParOf" srcId="{76A02D92-C1EF-40C4-AFA2-E49A096EB4A2}" destId="{6902A498-2D9F-43EE-996C-C03774807EB6}" srcOrd="1" destOrd="0" presId="urn:microsoft.com/office/officeart/2008/layout/NameandTitleOrganizationalChart"/>
    <dgm:cxn modelId="{2F91E028-1D00-4329-8231-EFA91211A186}" type="presParOf" srcId="{76A02D92-C1EF-40C4-AFA2-E49A096EB4A2}" destId="{488C36B9-BFE9-49E8-B6AA-3F986F889F8F}" srcOrd="2" destOrd="0" presId="urn:microsoft.com/office/officeart/2008/layout/NameandTitleOrganizationalChart"/>
    <dgm:cxn modelId="{054D9700-51D4-4000-A344-26B8440084C8}" type="presParOf" srcId="{AE262A81-9AA0-4809-B04C-DCCE22497D5F}" destId="{4839822E-BA58-44DF-8A88-12A3F76A20A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08184-EC6A-46A1-9825-3731750AF893}">
      <dsp:nvSpPr>
        <dsp:cNvPr id="0" name=""/>
        <dsp:cNvSpPr/>
      </dsp:nvSpPr>
      <dsp:spPr>
        <a:xfrm>
          <a:off x="0" y="869901"/>
          <a:ext cx="69881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47DCB-137F-48B6-9FDB-2BF4683B2B2B}">
      <dsp:nvSpPr>
        <dsp:cNvPr id="0" name=""/>
        <dsp:cNvSpPr/>
      </dsp:nvSpPr>
      <dsp:spPr>
        <a:xfrm>
          <a:off x="349405" y="574700"/>
          <a:ext cx="489167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4" tIns="0" rIns="1848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Inmediata al índices</a:t>
          </a:r>
          <a:endParaRPr lang="es-AR" sz="2000" kern="1200" dirty="0"/>
        </a:p>
      </dsp:txBody>
      <dsp:txXfrm>
        <a:off x="378226" y="603521"/>
        <a:ext cx="4834028" cy="532758"/>
      </dsp:txXfrm>
    </dsp:sp>
    <dsp:sp modelId="{3B6B1297-80A7-41FA-9067-79506AD6964D}">
      <dsp:nvSpPr>
        <dsp:cNvPr id="0" name=""/>
        <dsp:cNvSpPr/>
      </dsp:nvSpPr>
      <dsp:spPr>
        <a:xfrm>
          <a:off x="0" y="1777101"/>
          <a:ext cx="69881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33876-ABCD-4F8E-A3D2-7ADFD7AFB023}">
      <dsp:nvSpPr>
        <dsp:cNvPr id="0" name=""/>
        <dsp:cNvSpPr/>
      </dsp:nvSpPr>
      <dsp:spPr>
        <a:xfrm>
          <a:off x="349405" y="1481901"/>
          <a:ext cx="489167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4" tIns="0" rIns="1848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Incorporar y completar el análisis (bibliográfica) realizado desde proyecto </a:t>
          </a:r>
          <a:endParaRPr lang="es-AR" sz="2000" kern="1200" dirty="0"/>
        </a:p>
      </dsp:txBody>
      <dsp:txXfrm>
        <a:off x="378226" y="1510722"/>
        <a:ext cx="4834028" cy="532758"/>
      </dsp:txXfrm>
    </dsp:sp>
    <dsp:sp modelId="{7ECF8968-7EAF-4B8A-BD72-183F460CE392}">
      <dsp:nvSpPr>
        <dsp:cNvPr id="0" name=""/>
        <dsp:cNvSpPr/>
      </dsp:nvSpPr>
      <dsp:spPr>
        <a:xfrm>
          <a:off x="0" y="2684301"/>
          <a:ext cx="69881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98C25-AACB-42DC-B97F-827B8B10BFFB}">
      <dsp:nvSpPr>
        <dsp:cNvPr id="0" name=""/>
        <dsp:cNvSpPr/>
      </dsp:nvSpPr>
      <dsp:spPr>
        <a:xfrm>
          <a:off x="349405" y="2389101"/>
          <a:ext cx="489167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4" tIns="0" rIns="1848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Índices (investigación y tesis): estructura conceptual virtual</a:t>
          </a:r>
          <a:endParaRPr lang="es-AR" sz="2000" kern="1200" dirty="0"/>
        </a:p>
      </dsp:txBody>
      <dsp:txXfrm>
        <a:off x="378226" y="2417922"/>
        <a:ext cx="4834028" cy="532758"/>
      </dsp:txXfrm>
    </dsp:sp>
    <dsp:sp modelId="{5E29E731-0D3F-4122-9E56-AAB1D5D08776}">
      <dsp:nvSpPr>
        <dsp:cNvPr id="0" name=""/>
        <dsp:cNvSpPr/>
      </dsp:nvSpPr>
      <dsp:spPr>
        <a:xfrm>
          <a:off x="0" y="3591501"/>
          <a:ext cx="69881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4ED73-39D4-4125-BCE5-B2BA8B079ACC}">
      <dsp:nvSpPr>
        <dsp:cNvPr id="0" name=""/>
        <dsp:cNvSpPr/>
      </dsp:nvSpPr>
      <dsp:spPr>
        <a:xfrm>
          <a:off x="349405" y="3296301"/>
          <a:ext cx="489167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4" tIns="0" rIns="1848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Original y propia investigación científica y la tesis</a:t>
          </a:r>
          <a:endParaRPr lang="es-AR" sz="2000" kern="1200" dirty="0"/>
        </a:p>
      </dsp:txBody>
      <dsp:txXfrm>
        <a:off x="378226" y="3325122"/>
        <a:ext cx="4834028" cy="5327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5A623-E4D9-4DA8-BBE3-6B139C769462}">
      <dsp:nvSpPr>
        <dsp:cNvPr id="0" name=""/>
        <dsp:cNvSpPr/>
      </dsp:nvSpPr>
      <dsp:spPr>
        <a:xfrm>
          <a:off x="3683" y="490500"/>
          <a:ext cx="1884108" cy="757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Primera ficha</a:t>
          </a:r>
          <a:endParaRPr lang="es-AR" sz="2400" kern="1200" dirty="0"/>
        </a:p>
      </dsp:txBody>
      <dsp:txXfrm>
        <a:off x="3683" y="490500"/>
        <a:ext cx="1884108" cy="757350"/>
      </dsp:txXfrm>
    </dsp:sp>
    <dsp:sp modelId="{ED29D8D4-BC7A-4399-A729-3215257FEE72}">
      <dsp:nvSpPr>
        <dsp:cNvPr id="0" name=""/>
        <dsp:cNvSpPr/>
      </dsp:nvSpPr>
      <dsp:spPr>
        <a:xfrm>
          <a:off x="1887791" y="490500"/>
          <a:ext cx="376821" cy="75735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20455-801C-4605-BEE8-2C772C2454BE}">
      <dsp:nvSpPr>
        <dsp:cNvPr id="0" name=""/>
        <dsp:cNvSpPr/>
      </dsp:nvSpPr>
      <dsp:spPr>
        <a:xfrm>
          <a:off x="2415342" y="490500"/>
          <a:ext cx="5124774" cy="757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inicio el proceso de investigación </a:t>
          </a:r>
          <a:endParaRPr lang="es-AR" sz="2400" kern="1200" dirty="0"/>
        </a:p>
      </dsp:txBody>
      <dsp:txXfrm>
        <a:off x="2415342" y="490500"/>
        <a:ext cx="5124774" cy="757350"/>
      </dsp:txXfrm>
    </dsp:sp>
    <dsp:sp modelId="{D8A40A2A-66AE-4E7E-97FD-339E0A8CA312}">
      <dsp:nvSpPr>
        <dsp:cNvPr id="0" name=""/>
        <dsp:cNvSpPr/>
      </dsp:nvSpPr>
      <dsp:spPr>
        <a:xfrm>
          <a:off x="3683" y="1675800"/>
          <a:ext cx="1884108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Revisadas</a:t>
          </a:r>
          <a:endParaRPr lang="es-AR" sz="2400" kern="1200" dirty="0"/>
        </a:p>
      </dsp:txBody>
      <dsp:txXfrm>
        <a:off x="3683" y="1675800"/>
        <a:ext cx="1884108" cy="475200"/>
      </dsp:txXfrm>
    </dsp:sp>
    <dsp:sp modelId="{7195B7ED-975B-4084-95E7-C76384F98E29}">
      <dsp:nvSpPr>
        <dsp:cNvPr id="0" name=""/>
        <dsp:cNvSpPr/>
      </dsp:nvSpPr>
      <dsp:spPr>
        <a:xfrm>
          <a:off x="1887791" y="1334250"/>
          <a:ext cx="376821" cy="1158299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F7454-E22B-439D-91E8-9B7C1F97600E}">
      <dsp:nvSpPr>
        <dsp:cNvPr id="0" name=""/>
        <dsp:cNvSpPr/>
      </dsp:nvSpPr>
      <dsp:spPr>
        <a:xfrm>
          <a:off x="2415342" y="1334250"/>
          <a:ext cx="5124774" cy="1158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protocolo y durante la IC para conformar la bibliografía de la tesis</a:t>
          </a:r>
          <a:endParaRPr lang="es-AR" sz="2400" kern="1200" dirty="0"/>
        </a:p>
      </dsp:txBody>
      <dsp:txXfrm>
        <a:off x="2415342" y="1334250"/>
        <a:ext cx="5124774" cy="1158299"/>
      </dsp:txXfrm>
    </dsp:sp>
    <dsp:sp modelId="{0B502F86-AC19-4B67-B2A1-245CC96FB571}">
      <dsp:nvSpPr>
        <dsp:cNvPr id="0" name=""/>
        <dsp:cNvSpPr/>
      </dsp:nvSpPr>
      <dsp:spPr>
        <a:xfrm>
          <a:off x="3683" y="2749725"/>
          <a:ext cx="1884108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Elaboradas</a:t>
          </a:r>
          <a:endParaRPr lang="es-AR" sz="2400" kern="1200" dirty="0"/>
        </a:p>
      </dsp:txBody>
      <dsp:txXfrm>
        <a:off x="3683" y="2749725"/>
        <a:ext cx="1884108" cy="475200"/>
      </dsp:txXfrm>
    </dsp:sp>
    <dsp:sp modelId="{787266EC-489E-4C1E-BF4C-9563892FC1BD}">
      <dsp:nvSpPr>
        <dsp:cNvPr id="0" name=""/>
        <dsp:cNvSpPr/>
      </dsp:nvSpPr>
      <dsp:spPr>
        <a:xfrm>
          <a:off x="1887791" y="2578950"/>
          <a:ext cx="376821" cy="81675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98E0A-72B2-4C57-83FA-A05E2F852D03}">
      <dsp:nvSpPr>
        <dsp:cNvPr id="0" name=""/>
        <dsp:cNvSpPr/>
      </dsp:nvSpPr>
      <dsp:spPr>
        <a:xfrm>
          <a:off x="2415342" y="2578950"/>
          <a:ext cx="5124774" cy="816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pautas editoriales y </a:t>
          </a:r>
          <a:r>
            <a:rPr lang="es-AR" sz="2400" kern="1200" smtClean="0"/>
            <a:t>tradición científica</a:t>
          </a:r>
          <a:endParaRPr lang="es-AR" sz="2400" kern="1200" dirty="0"/>
        </a:p>
      </dsp:txBody>
      <dsp:txXfrm>
        <a:off x="2415342" y="2578950"/>
        <a:ext cx="5124774" cy="8167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84089-A989-4F64-BD4F-935D9DEF1F3F}">
      <dsp:nvSpPr>
        <dsp:cNvPr id="0" name=""/>
        <dsp:cNvSpPr/>
      </dsp:nvSpPr>
      <dsp:spPr>
        <a:xfrm>
          <a:off x="3683" y="66684"/>
          <a:ext cx="1884108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Ficha bibliográfica general</a:t>
          </a:r>
          <a:endParaRPr lang="es-AR" sz="1800" kern="1200" dirty="0"/>
        </a:p>
      </dsp:txBody>
      <dsp:txXfrm>
        <a:off x="3683" y="66684"/>
        <a:ext cx="1884108" cy="801900"/>
      </dsp:txXfrm>
    </dsp:sp>
    <dsp:sp modelId="{B9AE8A1C-85A8-450B-948F-C0015517DDE4}">
      <dsp:nvSpPr>
        <dsp:cNvPr id="0" name=""/>
        <dsp:cNvSpPr/>
      </dsp:nvSpPr>
      <dsp:spPr>
        <a:xfrm>
          <a:off x="1887791" y="41625"/>
          <a:ext cx="376821" cy="85201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C81A9-9862-45D1-93BF-4D58903F9B35}">
      <dsp:nvSpPr>
        <dsp:cNvPr id="0" name=""/>
        <dsp:cNvSpPr/>
      </dsp:nvSpPr>
      <dsp:spPr>
        <a:xfrm>
          <a:off x="2415342" y="41625"/>
          <a:ext cx="5124774" cy="852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información identificada, seleccionada y fichada desde la problematización de la realidad.</a:t>
          </a:r>
          <a:endParaRPr lang="es-AR" sz="1800" kern="1200" dirty="0"/>
        </a:p>
      </dsp:txBody>
      <dsp:txXfrm>
        <a:off x="2415342" y="41625"/>
        <a:ext cx="5124774" cy="852018"/>
      </dsp:txXfrm>
    </dsp:sp>
    <dsp:sp modelId="{6B8B37E1-3B89-4B0A-8027-E9A3C4AB93C4}">
      <dsp:nvSpPr>
        <dsp:cNvPr id="0" name=""/>
        <dsp:cNvSpPr/>
      </dsp:nvSpPr>
      <dsp:spPr>
        <a:xfrm>
          <a:off x="3683" y="958443"/>
          <a:ext cx="1884108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Ficha bibliográfica proyectual</a:t>
          </a:r>
          <a:endParaRPr lang="es-AR" sz="1800" kern="1200" dirty="0"/>
        </a:p>
      </dsp:txBody>
      <dsp:txXfrm>
        <a:off x="3683" y="958443"/>
        <a:ext cx="1884108" cy="801900"/>
      </dsp:txXfrm>
    </dsp:sp>
    <dsp:sp modelId="{F70F7161-B5A3-4C77-ABB1-03958EDD4D41}">
      <dsp:nvSpPr>
        <dsp:cNvPr id="0" name=""/>
        <dsp:cNvSpPr/>
      </dsp:nvSpPr>
      <dsp:spPr>
        <a:xfrm>
          <a:off x="1887791" y="958443"/>
          <a:ext cx="376821" cy="8019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BA883-7637-408B-9699-95A0E667E3E2}">
      <dsp:nvSpPr>
        <dsp:cNvPr id="0" name=""/>
        <dsp:cNvSpPr/>
      </dsp:nvSpPr>
      <dsp:spPr>
        <a:xfrm>
          <a:off x="2415342" y="958443"/>
          <a:ext cx="5124774" cy="801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información identificada, seleccionada y fichada para formular el proyecto.</a:t>
          </a:r>
          <a:endParaRPr lang="es-AR" sz="1800" kern="1200" dirty="0"/>
        </a:p>
      </dsp:txBody>
      <dsp:txXfrm>
        <a:off x="2415342" y="958443"/>
        <a:ext cx="5124774" cy="801900"/>
      </dsp:txXfrm>
    </dsp:sp>
    <dsp:sp modelId="{AC005904-ED6B-4331-BDC6-0D18A30C4575}">
      <dsp:nvSpPr>
        <dsp:cNvPr id="0" name=""/>
        <dsp:cNvSpPr/>
      </dsp:nvSpPr>
      <dsp:spPr>
        <a:xfrm>
          <a:off x="3683" y="1850203"/>
          <a:ext cx="1884108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Ficha bibliográfica protocolar</a:t>
          </a:r>
          <a:endParaRPr lang="es-AR" sz="1800" kern="1200" dirty="0"/>
        </a:p>
      </dsp:txBody>
      <dsp:txXfrm>
        <a:off x="3683" y="1850203"/>
        <a:ext cx="1884108" cy="801900"/>
      </dsp:txXfrm>
    </dsp:sp>
    <dsp:sp modelId="{EEF8B980-629E-4FA3-9436-A89C09836C86}">
      <dsp:nvSpPr>
        <dsp:cNvPr id="0" name=""/>
        <dsp:cNvSpPr/>
      </dsp:nvSpPr>
      <dsp:spPr>
        <a:xfrm>
          <a:off x="1887791" y="1825143"/>
          <a:ext cx="376821" cy="85201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4F85F-602C-42DA-A7CB-E71DD37DF53D}">
      <dsp:nvSpPr>
        <dsp:cNvPr id="0" name=""/>
        <dsp:cNvSpPr/>
      </dsp:nvSpPr>
      <dsp:spPr>
        <a:xfrm>
          <a:off x="2415342" y="1825143"/>
          <a:ext cx="5124774" cy="852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información identificada, seleccionada, fichada y revisada y agregada para realizar la investigación científica y elaborar la tesis</a:t>
          </a:r>
          <a:endParaRPr lang="es-AR" sz="1800" kern="1200" dirty="0"/>
        </a:p>
      </dsp:txBody>
      <dsp:txXfrm>
        <a:off x="2415342" y="1825143"/>
        <a:ext cx="5124774" cy="852018"/>
      </dsp:txXfrm>
    </dsp:sp>
    <dsp:sp modelId="{2D043841-8F3A-4BCE-851D-E4946DA10039}">
      <dsp:nvSpPr>
        <dsp:cNvPr id="0" name=""/>
        <dsp:cNvSpPr/>
      </dsp:nvSpPr>
      <dsp:spPr>
        <a:xfrm>
          <a:off x="3683" y="2892318"/>
          <a:ext cx="1884108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Ficha bibliográfica indexada</a:t>
          </a:r>
          <a:endParaRPr lang="es-AR" sz="1800" kern="1200" dirty="0"/>
        </a:p>
      </dsp:txBody>
      <dsp:txXfrm>
        <a:off x="3683" y="2892318"/>
        <a:ext cx="1884108" cy="801900"/>
      </dsp:txXfrm>
    </dsp:sp>
    <dsp:sp modelId="{9F3D03F4-58AF-4810-8050-075B2143DE19}">
      <dsp:nvSpPr>
        <dsp:cNvPr id="0" name=""/>
        <dsp:cNvSpPr/>
      </dsp:nvSpPr>
      <dsp:spPr>
        <a:xfrm>
          <a:off x="1887791" y="2741962"/>
          <a:ext cx="376821" cy="1102612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DFE24-E534-4306-B82D-C9D974D55CAF}">
      <dsp:nvSpPr>
        <dsp:cNvPr id="0" name=""/>
        <dsp:cNvSpPr/>
      </dsp:nvSpPr>
      <dsp:spPr>
        <a:xfrm>
          <a:off x="2415342" y="2741962"/>
          <a:ext cx="5124774" cy="1102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kern="1200" dirty="0" smtClean="0"/>
            <a:t>información identificada, seleccionada y fichada para precisar el análisis de la información que se registró en la realización de la </a:t>
          </a:r>
          <a:r>
            <a:rPr lang="es-AR" sz="1800" kern="1200" smtClean="0"/>
            <a:t>investigación científica</a:t>
          </a:r>
          <a:endParaRPr lang="es-AR" sz="1800" kern="1200" dirty="0"/>
        </a:p>
      </dsp:txBody>
      <dsp:txXfrm>
        <a:off x="2415342" y="2741962"/>
        <a:ext cx="5124774" cy="11026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8AFED-EC93-4E43-8BBC-0642750D0F5A}">
      <dsp:nvSpPr>
        <dsp:cNvPr id="0" name=""/>
        <dsp:cNvSpPr/>
      </dsp:nvSpPr>
      <dsp:spPr>
        <a:xfrm>
          <a:off x="3683" y="848587"/>
          <a:ext cx="1884108" cy="455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 smtClean="0"/>
            <a:t>Instrumento</a:t>
          </a:r>
          <a:endParaRPr lang="es-AR" sz="2300" kern="1200" dirty="0"/>
        </a:p>
      </dsp:txBody>
      <dsp:txXfrm>
        <a:off x="3683" y="848587"/>
        <a:ext cx="1884108" cy="455400"/>
      </dsp:txXfrm>
    </dsp:sp>
    <dsp:sp modelId="{68CA888D-688E-482E-8187-47AD9E35B27D}">
      <dsp:nvSpPr>
        <dsp:cNvPr id="0" name=""/>
        <dsp:cNvSpPr/>
      </dsp:nvSpPr>
      <dsp:spPr>
        <a:xfrm>
          <a:off x="1887791" y="684928"/>
          <a:ext cx="376821" cy="78271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65937-1BA8-4686-B91E-9032FA883115}">
      <dsp:nvSpPr>
        <dsp:cNvPr id="0" name=""/>
        <dsp:cNvSpPr/>
      </dsp:nvSpPr>
      <dsp:spPr>
        <a:xfrm>
          <a:off x="2415342" y="684928"/>
          <a:ext cx="5124774" cy="782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300" kern="1200" dirty="0" smtClean="0"/>
            <a:t>objetivo, verifica, administra y análisis de la información. </a:t>
          </a:r>
          <a:endParaRPr lang="es-AR" sz="2300" kern="1200" dirty="0"/>
        </a:p>
      </dsp:txBody>
      <dsp:txXfrm>
        <a:off x="2415342" y="684928"/>
        <a:ext cx="5124774" cy="782718"/>
      </dsp:txXfrm>
    </dsp:sp>
    <dsp:sp modelId="{E2117F82-1552-49E4-A09B-901DFF571B7D}">
      <dsp:nvSpPr>
        <dsp:cNvPr id="0" name=""/>
        <dsp:cNvSpPr/>
      </dsp:nvSpPr>
      <dsp:spPr>
        <a:xfrm>
          <a:off x="3683" y="1550446"/>
          <a:ext cx="1884108" cy="165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 smtClean="0"/>
            <a:t>Triple proceso de registro de datos e información</a:t>
          </a:r>
          <a:endParaRPr lang="es-AR" sz="2300" kern="1200" dirty="0"/>
        </a:p>
      </dsp:txBody>
      <dsp:txXfrm>
        <a:off x="3683" y="1550446"/>
        <a:ext cx="1884108" cy="1650825"/>
      </dsp:txXfrm>
    </dsp:sp>
    <dsp:sp modelId="{7ADC9972-68D1-4CDA-A344-A16319DBC45C}">
      <dsp:nvSpPr>
        <dsp:cNvPr id="0" name=""/>
        <dsp:cNvSpPr/>
      </dsp:nvSpPr>
      <dsp:spPr>
        <a:xfrm>
          <a:off x="1887791" y="1550446"/>
          <a:ext cx="376821" cy="1650825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3FB44-351C-4953-AA6F-191C6A2CFAD1}">
      <dsp:nvSpPr>
        <dsp:cNvPr id="0" name=""/>
        <dsp:cNvSpPr/>
      </dsp:nvSpPr>
      <dsp:spPr>
        <a:xfrm>
          <a:off x="2415342" y="1550446"/>
          <a:ext cx="5124774" cy="16508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300" kern="1200" dirty="0" smtClean="0"/>
            <a:t>construcción de la realidad como fuente de información, producción, y registro de la información y los datos.</a:t>
          </a:r>
          <a:endParaRPr lang="es-AR" sz="2300" kern="1200" dirty="0"/>
        </a:p>
      </dsp:txBody>
      <dsp:txXfrm>
        <a:off x="2415342" y="1550446"/>
        <a:ext cx="5124774" cy="165082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1C6F2-0367-4E0A-9AEB-2D2DE46265AE}">
      <dsp:nvSpPr>
        <dsp:cNvPr id="0" name=""/>
        <dsp:cNvSpPr/>
      </dsp:nvSpPr>
      <dsp:spPr>
        <a:xfrm>
          <a:off x="0" y="1108964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12B0E-EDB6-47F4-B7BA-B01983CF51FC}">
      <dsp:nvSpPr>
        <dsp:cNvPr id="0" name=""/>
        <dsp:cNvSpPr/>
      </dsp:nvSpPr>
      <dsp:spPr>
        <a:xfrm>
          <a:off x="421246" y="59323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Autónomas: distribuir índice de investigación. </a:t>
          </a:r>
          <a:endParaRPr lang="es-AR" sz="1600" kern="1200" dirty="0"/>
        </a:p>
      </dsp:txBody>
      <dsp:txXfrm>
        <a:off x="444303" y="82380"/>
        <a:ext cx="5851341" cy="426206"/>
      </dsp:txXfrm>
    </dsp:sp>
    <dsp:sp modelId="{E5F8B31A-FDD0-4624-BB6B-8A804961E6BE}">
      <dsp:nvSpPr>
        <dsp:cNvPr id="0" name=""/>
        <dsp:cNvSpPr/>
      </dsp:nvSpPr>
      <dsp:spPr>
        <a:xfrm>
          <a:off x="0" y="432047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AF1FA-EDBE-4A6D-BEB4-834CEBEA2C92}">
      <dsp:nvSpPr>
        <dsp:cNvPr id="0" name=""/>
        <dsp:cNvSpPr/>
      </dsp:nvSpPr>
      <dsp:spPr>
        <a:xfrm>
          <a:off x="421246" y="785084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Integras: información producida y registrada de la realidad.</a:t>
          </a:r>
          <a:endParaRPr lang="es-AR" sz="1600" kern="1200" dirty="0"/>
        </a:p>
      </dsp:txBody>
      <dsp:txXfrm>
        <a:off x="444303" y="808141"/>
        <a:ext cx="5851341" cy="426206"/>
      </dsp:txXfrm>
    </dsp:sp>
    <dsp:sp modelId="{7C40D534-9576-475A-9690-FC6CF5B02D6A}">
      <dsp:nvSpPr>
        <dsp:cNvPr id="0" name=""/>
        <dsp:cNvSpPr/>
      </dsp:nvSpPr>
      <dsp:spPr>
        <a:xfrm>
          <a:off x="0" y="1747003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EE1DD-0F47-46E0-B01A-151477B097C9}">
      <dsp:nvSpPr>
        <dsp:cNvPr id="0" name=""/>
        <dsp:cNvSpPr/>
      </dsp:nvSpPr>
      <dsp:spPr>
        <a:xfrm>
          <a:off x="421246" y="1510844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Exactas: matematizadas o estandarizadas</a:t>
          </a:r>
          <a:endParaRPr lang="es-AR" sz="1600" kern="1200" dirty="0"/>
        </a:p>
      </dsp:txBody>
      <dsp:txXfrm>
        <a:off x="444303" y="1533901"/>
        <a:ext cx="5851341" cy="426206"/>
      </dsp:txXfrm>
    </dsp:sp>
    <dsp:sp modelId="{02D870F2-6024-42A2-B4BE-1FFC7CE131E6}">
      <dsp:nvSpPr>
        <dsp:cNvPr id="0" name=""/>
        <dsp:cNvSpPr/>
      </dsp:nvSpPr>
      <dsp:spPr>
        <a:xfrm>
          <a:off x="0" y="2472763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41097-2BC4-48E1-8B64-D1AE606647BD}">
      <dsp:nvSpPr>
        <dsp:cNvPr id="0" name=""/>
        <dsp:cNvSpPr/>
      </dsp:nvSpPr>
      <dsp:spPr>
        <a:xfrm>
          <a:off x="421246" y="2236603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Precisas: paradigma/teoría/método/metodología</a:t>
          </a:r>
          <a:endParaRPr lang="es-AR" sz="1600" kern="1200" dirty="0"/>
        </a:p>
      </dsp:txBody>
      <dsp:txXfrm>
        <a:off x="444303" y="2259660"/>
        <a:ext cx="5851341" cy="426206"/>
      </dsp:txXfrm>
    </dsp:sp>
    <dsp:sp modelId="{24C5165A-F1C0-4830-A9C6-5098211748BB}">
      <dsp:nvSpPr>
        <dsp:cNvPr id="0" name=""/>
        <dsp:cNvSpPr/>
      </dsp:nvSpPr>
      <dsp:spPr>
        <a:xfrm>
          <a:off x="0" y="3198524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E29A2-71A8-41DF-B995-07954314F51D}">
      <dsp:nvSpPr>
        <dsp:cNvPr id="0" name=""/>
        <dsp:cNvSpPr/>
      </dsp:nvSpPr>
      <dsp:spPr>
        <a:xfrm>
          <a:off x="421246" y="2962364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Abundantes: saturen índice analítico de investigación</a:t>
          </a:r>
          <a:endParaRPr lang="es-AR" sz="1600" kern="1200" dirty="0"/>
        </a:p>
      </dsp:txBody>
      <dsp:txXfrm>
        <a:off x="444303" y="2985421"/>
        <a:ext cx="5851341" cy="426206"/>
      </dsp:txXfrm>
    </dsp:sp>
    <dsp:sp modelId="{03FA5C54-F46D-4D19-9714-E6C653635E07}">
      <dsp:nvSpPr>
        <dsp:cNvPr id="0" name=""/>
        <dsp:cNvSpPr/>
      </dsp:nvSpPr>
      <dsp:spPr>
        <a:xfrm>
          <a:off x="0" y="3924284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2DC650-DCF7-4332-8E76-B881B2C11CD7}">
      <dsp:nvSpPr>
        <dsp:cNvPr id="0" name=""/>
        <dsp:cNvSpPr/>
      </dsp:nvSpPr>
      <dsp:spPr>
        <a:xfrm>
          <a:off x="421246" y="3688124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Formato: criterio disciplinar y tradición científicas</a:t>
          </a:r>
          <a:endParaRPr lang="es-AR" sz="1600" kern="1200" dirty="0"/>
        </a:p>
      </dsp:txBody>
      <dsp:txXfrm>
        <a:off x="444303" y="3711181"/>
        <a:ext cx="5851341" cy="426206"/>
      </dsp:txXfrm>
    </dsp:sp>
    <dsp:sp modelId="{D1499ECA-1DBD-42F3-9679-E0AD33C72947}">
      <dsp:nvSpPr>
        <dsp:cNvPr id="0" name=""/>
        <dsp:cNvSpPr/>
      </dsp:nvSpPr>
      <dsp:spPr>
        <a:xfrm>
          <a:off x="0" y="4650044"/>
          <a:ext cx="842493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AD125-986D-4447-9570-9980A42BB5BC}">
      <dsp:nvSpPr>
        <dsp:cNvPr id="0" name=""/>
        <dsp:cNvSpPr/>
      </dsp:nvSpPr>
      <dsp:spPr>
        <a:xfrm>
          <a:off x="421246" y="4413884"/>
          <a:ext cx="589745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Tipos: fuentes, producir y recolectar, registrar y administrar</a:t>
          </a:r>
          <a:endParaRPr lang="es-AR" sz="1600" kern="1200" dirty="0"/>
        </a:p>
      </dsp:txBody>
      <dsp:txXfrm>
        <a:off x="444303" y="4436941"/>
        <a:ext cx="5851341" cy="42620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65300-18EE-429C-861F-F90E960834B0}">
      <dsp:nvSpPr>
        <dsp:cNvPr id="0" name=""/>
        <dsp:cNvSpPr/>
      </dsp:nvSpPr>
      <dsp:spPr>
        <a:xfrm>
          <a:off x="0" y="94166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Reconversión a términos breves y precisos pieza de información relevante</a:t>
          </a:r>
          <a:endParaRPr lang="es-AR" sz="1900" kern="1200" dirty="0"/>
        </a:p>
      </dsp:txBody>
      <dsp:txXfrm>
        <a:off x="21704" y="963372"/>
        <a:ext cx="8525544" cy="401192"/>
      </dsp:txXfrm>
    </dsp:sp>
    <dsp:sp modelId="{6E21C4E1-08AE-485D-AF40-3910ADB84171}">
      <dsp:nvSpPr>
        <dsp:cNvPr id="0" name=""/>
        <dsp:cNvSpPr/>
      </dsp:nvSpPr>
      <dsp:spPr>
        <a:xfrm>
          <a:off x="0" y="144098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Se inserta en un sistema ordenado</a:t>
          </a:r>
          <a:endParaRPr lang="es-AR" sz="1900" kern="1200" dirty="0"/>
        </a:p>
      </dsp:txBody>
      <dsp:txXfrm>
        <a:off x="21704" y="1462692"/>
        <a:ext cx="8525544" cy="401192"/>
      </dsp:txXfrm>
    </dsp:sp>
    <dsp:sp modelId="{6C675F5C-6B19-406A-B38F-40667D796091}">
      <dsp:nvSpPr>
        <dsp:cNvPr id="0" name=""/>
        <dsp:cNvSpPr/>
      </dsp:nvSpPr>
      <dsp:spPr>
        <a:xfrm>
          <a:off x="0" y="194030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Instrumento para el análisis en la IC y la tesis</a:t>
          </a:r>
          <a:endParaRPr lang="es-AR" sz="1900" kern="1200" dirty="0"/>
        </a:p>
      </dsp:txBody>
      <dsp:txXfrm>
        <a:off x="21704" y="1962012"/>
        <a:ext cx="8525544" cy="401192"/>
      </dsp:txXfrm>
    </dsp:sp>
    <dsp:sp modelId="{87D40D55-CE83-4640-B4A3-EF8B89581D2F}">
      <dsp:nvSpPr>
        <dsp:cNvPr id="0" name=""/>
        <dsp:cNvSpPr/>
      </dsp:nvSpPr>
      <dsp:spPr>
        <a:xfrm>
          <a:off x="0" y="243962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Bibliográficas</a:t>
          </a:r>
          <a:endParaRPr lang="es-AR" sz="1900" kern="1200" dirty="0"/>
        </a:p>
      </dsp:txBody>
      <dsp:txXfrm>
        <a:off x="21704" y="2461332"/>
        <a:ext cx="8525544" cy="401192"/>
      </dsp:txXfrm>
    </dsp:sp>
    <dsp:sp modelId="{63E350E8-1C75-4D6F-AFC2-071ED33A5362}">
      <dsp:nvSpPr>
        <dsp:cNvPr id="0" name=""/>
        <dsp:cNvSpPr/>
      </dsp:nvSpPr>
      <dsp:spPr>
        <a:xfrm>
          <a:off x="0" y="293894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Índices de la investigación y de la tesis</a:t>
          </a:r>
          <a:endParaRPr lang="es-AR" sz="1900" kern="1200" dirty="0"/>
        </a:p>
      </dsp:txBody>
      <dsp:txXfrm>
        <a:off x="21704" y="2960652"/>
        <a:ext cx="8525544" cy="401192"/>
      </dsp:txXfrm>
    </dsp:sp>
    <dsp:sp modelId="{9233F0C7-1CA4-43FF-BA54-AE82A14A8D56}">
      <dsp:nvSpPr>
        <dsp:cNvPr id="0" name=""/>
        <dsp:cNvSpPr/>
      </dsp:nvSpPr>
      <dsp:spPr>
        <a:xfrm>
          <a:off x="0" y="3438268"/>
          <a:ext cx="8568952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Analizan la información registrada</a:t>
          </a:r>
          <a:endParaRPr lang="es-AR" sz="1900" kern="1200" dirty="0"/>
        </a:p>
      </dsp:txBody>
      <dsp:txXfrm>
        <a:off x="21704" y="3459972"/>
        <a:ext cx="8525544" cy="40119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887EF-2A5F-40C0-9412-1D0D6F4BE953}">
      <dsp:nvSpPr>
        <dsp:cNvPr id="0" name=""/>
        <dsp:cNvSpPr/>
      </dsp:nvSpPr>
      <dsp:spPr>
        <a:xfrm>
          <a:off x="0" y="226453"/>
          <a:ext cx="2068208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Autónomas</a:t>
          </a:r>
          <a:endParaRPr lang="es-AR" sz="2500" kern="1200" dirty="0"/>
        </a:p>
      </dsp:txBody>
      <dsp:txXfrm>
        <a:off x="0" y="226453"/>
        <a:ext cx="2068208" cy="495000"/>
      </dsp:txXfrm>
    </dsp:sp>
    <dsp:sp modelId="{B53CD856-0AC0-416C-AFB2-224D0F292735}">
      <dsp:nvSpPr>
        <dsp:cNvPr id="0" name=""/>
        <dsp:cNvSpPr/>
      </dsp:nvSpPr>
      <dsp:spPr>
        <a:xfrm>
          <a:off x="2068208" y="210985"/>
          <a:ext cx="413641" cy="52593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E8AA8-1C2F-41AA-9E7C-93CA79A98778}">
      <dsp:nvSpPr>
        <dsp:cNvPr id="0" name=""/>
        <dsp:cNvSpPr/>
      </dsp:nvSpPr>
      <dsp:spPr>
        <a:xfrm>
          <a:off x="2647306" y="210985"/>
          <a:ext cx="5625526" cy="525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smtClean="0"/>
            <a:t>conceptualización única</a:t>
          </a:r>
          <a:endParaRPr lang="es-AR" sz="2500" kern="1200"/>
        </a:p>
      </dsp:txBody>
      <dsp:txXfrm>
        <a:off x="2647306" y="210985"/>
        <a:ext cx="5625526" cy="525937"/>
      </dsp:txXfrm>
    </dsp:sp>
    <dsp:sp modelId="{3B1EBC53-6F72-47F6-AB14-6673F98554BF}">
      <dsp:nvSpPr>
        <dsp:cNvPr id="0" name=""/>
        <dsp:cNvSpPr/>
      </dsp:nvSpPr>
      <dsp:spPr>
        <a:xfrm>
          <a:off x="0" y="826922"/>
          <a:ext cx="2068208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Integras y exactas</a:t>
          </a:r>
          <a:endParaRPr lang="es-AR" sz="2500" kern="1200" dirty="0"/>
        </a:p>
      </dsp:txBody>
      <dsp:txXfrm>
        <a:off x="0" y="826922"/>
        <a:ext cx="2068208" cy="788906"/>
      </dsp:txXfrm>
    </dsp:sp>
    <dsp:sp modelId="{A613F52D-14E9-4118-A73A-32A727D10C98}">
      <dsp:nvSpPr>
        <dsp:cNvPr id="0" name=""/>
        <dsp:cNvSpPr/>
      </dsp:nvSpPr>
      <dsp:spPr>
        <a:xfrm>
          <a:off x="2068208" y="826922"/>
          <a:ext cx="413641" cy="788906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B03F7F-2395-4F90-8BF1-8CA6670E3152}">
      <dsp:nvSpPr>
        <dsp:cNvPr id="0" name=""/>
        <dsp:cNvSpPr/>
      </dsp:nvSpPr>
      <dsp:spPr>
        <a:xfrm>
          <a:off x="2647306" y="826922"/>
          <a:ext cx="5625526" cy="788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smtClean="0"/>
            <a:t>totalidad </a:t>
          </a:r>
          <a:r>
            <a:rPr lang="es-AR" sz="2500" kern="1200" dirty="0" smtClean="0"/>
            <a:t>conceptual</a:t>
          </a:r>
          <a:endParaRPr lang="es-AR" sz="2500" kern="1200" dirty="0"/>
        </a:p>
      </dsp:txBody>
      <dsp:txXfrm>
        <a:off x="2647306" y="826922"/>
        <a:ext cx="5625526" cy="788906"/>
      </dsp:txXfrm>
    </dsp:sp>
    <dsp:sp modelId="{45CD35EB-C48D-41CB-A578-77A343108A12}">
      <dsp:nvSpPr>
        <dsp:cNvPr id="0" name=""/>
        <dsp:cNvSpPr/>
      </dsp:nvSpPr>
      <dsp:spPr>
        <a:xfrm>
          <a:off x="0" y="1721297"/>
          <a:ext cx="207023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Precisas</a:t>
          </a:r>
          <a:endParaRPr lang="es-AR" sz="2500" kern="1200" dirty="0"/>
        </a:p>
      </dsp:txBody>
      <dsp:txXfrm>
        <a:off x="0" y="1721297"/>
        <a:ext cx="2070230" cy="495000"/>
      </dsp:txXfrm>
    </dsp:sp>
    <dsp:sp modelId="{C46F1637-F7FA-412A-BFBD-C0FE621CADF2}">
      <dsp:nvSpPr>
        <dsp:cNvPr id="0" name=""/>
        <dsp:cNvSpPr/>
      </dsp:nvSpPr>
      <dsp:spPr>
        <a:xfrm>
          <a:off x="2070229" y="1705829"/>
          <a:ext cx="414046" cy="52593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34DA4-5C68-4E35-A3D4-DF8A38B0F740}">
      <dsp:nvSpPr>
        <dsp:cNvPr id="0" name=""/>
        <dsp:cNvSpPr/>
      </dsp:nvSpPr>
      <dsp:spPr>
        <a:xfrm>
          <a:off x="2649894" y="1800197"/>
          <a:ext cx="5631025" cy="525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smtClean="0"/>
            <a:t>conceptualización </a:t>
          </a:r>
          <a:r>
            <a:rPr lang="es-AR" sz="2500" kern="1200" dirty="0" smtClean="0"/>
            <a:t>precisa</a:t>
          </a:r>
          <a:endParaRPr lang="es-AR" sz="2500" kern="1200" dirty="0"/>
        </a:p>
      </dsp:txBody>
      <dsp:txXfrm>
        <a:off x="2649894" y="1800197"/>
        <a:ext cx="5631025" cy="525937"/>
      </dsp:txXfrm>
    </dsp:sp>
    <dsp:sp modelId="{93B4D9E5-3EFB-4386-A1AF-64CE0860A1E7}">
      <dsp:nvSpPr>
        <dsp:cNvPr id="0" name=""/>
        <dsp:cNvSpPr/>
      </dsp:nvSpPr>
      <dsp:spPr>
        <a:xfrm>
          <a:off x="0" y="2337235"/>
          <a:ext cx="2068208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Abundantes</a:t>
          </a:r>
          <a:endParaRPr lang="es-AR" sz="2500" kern="1200" dirty="0"/>
        </a:p>
      </dsp:txBody>
      <dsp:txXfrm>
        <a:off x="0" y="2337235"/>
        <a:ext cx="2068208" cy="495000"/>
      </dsp:txXfrm>
    </dsp:sp>
    <dsp:sp modelId="{98489A5A-2E4C-4F69-8180-C1C5BCEC4B4C}">
      <dsp:nvSpPr>
        <dsp:cNvPr id="0" name=""/>
        <dsp:cNvSpPr/>
      </dsp:nvSpPr>
      <dsp:spPr>
        <a:xfrm>
          <a:off x="2068208" y="2321766"/>
          <a:ext cx="413641" cy="52593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3672C-B27C-4DA4-8941-1615EE806A70}">
      <dsp:nvSpPr>
        <dsp:cNvPr id="0" name=""/>
        <dsp:cNvSpPr/>
      </dsp:nvSpPr>
      <dsp:spPr>
        <a:xfrm>
          <a:off x="2647306" y="2321766"/>
          <a:ext cx="5625526" cy="525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smtClean="0"/>
            <a:t>saturación </a:t>
          </a:r>
          <a:r>
            <a:rPr lang="es-AR" sz="2500" kern="1200" dirty="0" smtClean="0"/>
            <a:t>conceptual</a:t>
          </a:r>
          <a:endParaRPr lang="es-AR" sz="2500" kern="1200" dirty="0"/>
        </a:p>
      </dsp:txBody>
      <dsp:txXfrm>
        <a:off x="2647306" y="2321766"/>
        <a:ext cx="5625526" cy="525937"/>
      </dsp:txXfrm>
    </dsp:sp>
    <dsp:sp modelId="{DA7456A9-677A-4C13-B1BE-C8A1E9998F2A}">
      <dsp:nvSpPr>
        <dsp:cNvPr id="0" name=""/>
        <dsp:cNvSpPr/>
      </dsp:nvSpPr>
      <dsp:spPr>
        <a:xfrm>
          <a:off x="0" y="3115594"/>
          <a:ext cx="207023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Formato</a:t>
          </a:r>
          <a:endParaRPr lang="es-AR" sz="2500" kern="1200" dirty="0"/>
        </a:p>
      </dsp:txBody>
      <dsp:txXfrm>
        <a:off x="0" y="3115594"/>
        <a:ext cx="2070230" cy="495000"/>
      </dsp:txXfrm>
    </dsp:sp>
    <dsp:sp modelId="{1AA6D111-05F2-4D02-B851-02EA3CCF57AB}">
      <dsp:nvSpPr>
        <dsp:cNvPr id="0" name=""/>
        <dsp:cNvSpPr/>
      </dsp:nvSpPr>
      <dsp:spPr>
        <a:xfrm>
          <a:off x="2070229" y="2937704"/>
          <a:ext cx="414046" cy="850781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41DB2-7ADB-47AA-A34E-871DC185E1C7}">
      <dsp:nvSpPr>
        <dsp:cNvPr id="0" name=""/>
        <dsp:cNvSpPr/>
      </dsp:nvSpPr>
      <dsp:spPr>
        <a:xfrm>
          <a:off x="2649894" y="2937704"/>
          <a:ext cx="5631025" cy="850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dirty="0" smtClean="0"/>
            <a:t>criterios disciplinar y de tradición científica</a:t>
          </a:r>
          <a:endParaRPr lang="es-AR" sz="2500" kern="1200" dirty="0"/>
        </a:p>
      </dsp:txBody>
      <dsp:txXfrm>
        <a:off x="2649894" y="2937704"/>
        <a:ext cx="5631025" cy="850781"/>
      </dsp:txXfrm>
    </dsp:sp>
    <dsp:sp modelId="{B4D1C933-CCFA-4554-B6AE-78CA24BF7C5F}">
      <dsp:nvSpPr>
        <dsp:cNvPr id="0" name=""/>
        <dsp:cNvSpPr/>
      </dsp:nvSpPr>
      <dsp:spPr>
        <a:xfrm>
          <a:off x="0" y="3893954"/>
          <a:ext cx="207023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Tipos</a:t>
          </a:r>
          <a:endParaRPr lang="es-AR" sz="2500" kern="1200" dirty="0"/>
        </a:p>
      </dsp:txBody>
      <dsp:txXfrm>
        <a:off x="0" y="3893954"/>
        <a:ext cx="2070230" cy="495000"/>
      </dsp:txXfrm>
    </dsp:sp>
    <dsp:sp modelId="{19CEC4C7-F0C5-41A9-81D3-F4B516834D47}">
      <dsp:nvSpPr>
        <dsp:cNvPr id="0" name=""/>
        <dsp:cNvSpPr/>
      </dsp:nvSpPr>
      <dsp:spPr>
        <a:xfrm>
          <a:off x="2070229" y="3878485"/>
          <a:ext cx="414046" cy="52593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E29E5-BB8F-49CF-9E6F-7926C4C46E0A}">
      <dsp:nvSpPr>
        <dsp:cNvPr id="0" name=""/>
        <dsp:cNvSpPr/>
      </dsp:nvSpPr>
      <dsp:spPr>
        <a:xfrm>
          <a:off x="2649894" y="3878485"/>
          <a:ext cx="5631025" cy="525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500" kern="1200" dirty="0" smtClean="0"/>
            <a:t>resume y erudita</a:t>
          </a:r>
          <a:endParaRPr lang="es-AR" sz="2500" kern="1200" dirty="0"/>
        </a:p>
      </dsp:txBody>
      <dsp:txXfrm>
        <a:off x="2649894" y="3878485"/>
        <a:ext cx="5631025" cy="525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1E407-1A38-42FF-9808-D8F910FC8C8A}">
      <dsp:nvSpPr>
        <dsp:cNvPr id="0" name=""/>
        <dsp:cNvSpPr/>
      </dsp:nvSpPr>
      <dsp:spPr>
        <a:xfrm>
          <a:off x="604549" y="745039"/>
          <a:ext cx="2417897" cy="21135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 smtClean="0"/>
            <a:t>Fuente</a:t>
          </a:r>
          <a:endParaRPr lang="es-A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 smtClean="0"/>
            <a:t>Dato</a:t>
          </a:r>
          <a:endParaRPr lang="es-AR" sz="1500" kern="1200" dirty="0"/>
        </a:p>
      </dsp:txBody>
      <dsp:txXfrm>
        <a:off x="1209024" y="1062071"/>
        <a:ext cx="1178724" cy="1479482"/>
      </dsp:txXfrm>
    </dsp:sp>
    <dsp:sp modelId="{DE216D43-FD44-40F5-A4FC-71DB53552FDA}">
      <dsp:nvSpPr>
        <dsp:cNvPr id="0" name=""/>
        <dsp:cNvSpPr/>
      </dsp:nvSpPr>
      <dsp:spPr>
        <a:xfrm>
          <a:off x="75" y="1197338"/>
          <a:ext cx="1208948" cy="12089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Realidad</a:t>
          </a:r>
          <a:endParaRPr lang="es-AR" sz="1600" kern="1200" dirty="0"/>
        </a:p>
      </dsp:txBody>
      <dsp:txXfrm>
        <a:off x="177121" y="1374384"/>
        <a:ext cx="854856" cy="854856"/>
      </dsp:txXfrm>
    </dsp:sp>
    <dsp:sp modelId="{442D78F4-3D78-4D23-8AF5-72616A2B9DB6}">
      <dsp:nvSpPr>
        <dsp:cNvPr id="0" name=""/>
        <dsp:cNvSpPr/>
      </dsp:nvSpPr>
      <dsp:spPr>
        <a:xfrm>
          <a:off x="3778040" y="745039"/>
          <a:ext cx="2417897" cy="21135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 smtClean="0"/>
            <a:t>Identifican</a:t>
          </a:r>
          <a:endParaRPr lang="es-A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 smtClean="0"/>
            <a:t>Recolectan</a:t>
          </a:r>
          <a:endParaRPr lang="es-A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 smtClean="0"/>
            <a:t>Registran</a:t>
          </a:r>
          <a:endParaRPr lang="es-AR" sz="1500" kern="1200" dirty="0"/>
        </a:p>
      </dsp:txBody>
      <dsp:txXfrm>
        <a:off x="4382514" y="1062071"/>
        <a:ext cx="1178724" cy="1479482"/>
      </dsp:txXfrm>
    </dsp:sp>
    <dsp:sp modelId="{A2F6DD7F-5278-4AD7-84CD-D89A0442D90D}">
      <dsp:nvSpPr>
        <dsp:cNvPr id="0" name=""/>
        <dsp:cNvSpPr/>
      </dsp:nvSpPr>
      <dsp:spPr>
        <a:xfrm>
          <a:off x="3173565" y="1197338"/>
          <a:ext cx="1208948" cy="12089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Datos</a:t>
          </a:r>
          <a:endParaRPr lang="es-AR" sz="1600" kern="1200" dirty="0"/>
        </a:p>
      </dsp:txBody>
      <dsp:txXfrm>
        <a:off x="3350611" y="1374384"/>
        <a:ext cx="854856" cy="854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E5F2D-7146-46C7-BFAD-5576EFF777C5}">
      <dsp:nvSpPr>
        <dsp:cNvPr id="0" name=""/>
        <dsp:cNvSpPr/>
      </dsp:nvSpPr>
      <dsp:spPr>
        <a:xfrm>
          <a:off x="529532" y="0"/>
          <a:ext cx="5266611" cy="36036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DABAE-811A-41E3-AD1B-BB2655000282}">
      <dsp:nvSpPr>
        <dsp:cNvPr id="0" name=""/>
        <dsp:cNvSpPr/>
      </dsp:nvSpPr>
      <dsp:spPr>
        <a:xfrm>
          <a:off x="3101" y="1081087"/>
          <a:ext cx="1491520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smtClean="0"/>
            <a:t>Ubicación de la información</a:t>
          </a:r>
          <a:endParaRPr lang="es-AR" sz="1600" kern="1200"/>
        </a:p>
      </dsp:txBody>
      <dsp:txXfrm>
        <a:off x="73467" y="1151453"/>
        <a:ext cx="1350788" cy="1300718"/>
      </dsp:txXfrm>
    </dsp:sp>
    <dsp:sp modelId="{9A2876CF-15D2-47A8-BFD9-F0004874858D}">
      <dsp:nvSpPr>
        <dsp:cNvPr id="0" name=""/>
        <dsp:cNvSpPr/>
      </dsp:nvSpPr>
      <dsp:spPr>
        <a:xfrm>
          <a:off x="1569197" y="1081087"/>
          <a:ext cx="1491520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Construcción de las fuentes</a:t>
          </a:r>
          <a:endParaRPr lang="es-AR" sz="1600" kern="1200" dirty="0"/>
        </a:p>
      </dsp:txBody>
      <dsp:txXfrm>
        <a:off x="1639563" y="1151453"/>
        <a:ext cx="1350788" cy="1300718"/>
      </dsp:txXfrm>
    </dsp:sp>
    <dsp:sp modelId="{DB81D020-EEA5-4DD8-B711-A5144FCFA70C}">
      <dsp:nvSpPr>
        <dsp:cNvPr id="0" name=""/>
        <dsp:cNvSpPr/>
      </dsp:nvSpPr>
      <dsp:spPr>
        <a:xfrm>
          <a:off x="3135294" y="1081087"/>
          <a:ext cx="1491520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Producción de la información</a:t>
          </a:r>
          <a:endParaRPr lang="es-AR" sz="1600" kern="1200" dirty="0"/>
        </a:p>
      </dsp:txBody>
      <dsp:txXfrm>
        <a:off x="3205660" y="1151453"/>
        <a:ext cx="1350788" cy="1300718"/>
      </dsp:txXfrm>
    </dsp:sp>
    <dsp:sp modelId="{27FE2D5A-22AE-47D8-9E63-FC386A98170B}">
      <dsp:nvSpPr>
        <dsp:cNvPr id="0" name=""/>
        <dsp:cNvSpPr/>
      </dsp:nvSpPr>
      <dsp:spPr>
        <a:xfrm>
          <a:off x="4701391" y="1081087"/>
          <a:ext cx="1491520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Primer registro </a:t>
          </a:r>
          <a:r>
            <a:rPr lang="es-AR" sz="1600" kern="1200" smtClean="0"/>
            <a:t>de recolección</a:t>
          </a:r>
          <a:endParaRPr lang="es-AR" sz="1600" kern="1200" dirty="0"/>
        </a:p>
      </dsp:txBody>
      <dsp:txXfrm>
        <a:off x="4771757" y="1151453"/>
        <a:ext cx="1350788" cy="1300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E3362-944F-4853-B560-8A3B69F10938}">
      <dsp:nvSpPr>
        <dsp:cNvPr id="0" name=""/>
        <dsp:cNvSpPr/>
      </dsp:nvSpPr>
      <dsp:spPr>
        <a:xfrm>
          <a:off x="0" y="735820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38C2F-D439-45B1-BA8E-93ACBF0087FD}">
      <dsp:nvSpPr>
        <dsp:cNvPr id="0" name=""/>
        <dsp:cNvSpPr/>
      </dsp:nvSpPr>
      <dsp:spPr>
        <a:xfrm>
          <a:off x="342637" y="514420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Experimentos, experiencias o simulaciones controladas.</a:t>
          </a:r>
          <a:endParaRPr lang="es-AR" sz="1500" kern="1200" dirty="0"/>
        </a:p>
      </dsp:txBody>
      <dsp:txXfrm>
        <a:off x="364253" y="536036"/>
        <a:ext cx="4753686" cy="399568"/>
      </dsp:txXfrm>
    </dsp:sp>
    <dsp:sp modelId="{0B769845-ABDE-404B-A1D5-4577042FAEE2}">
      <dsp:nvSpPr>
        <dsp:cNvPr id="0" name=""/>
        <dsp:cNvSpPr/>
      </dsp:nvSpPr>
      <dsp:spPr>
        <a:xfrm>
          <a:off x="0" y="1416221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828A4-9957-4659-B74E-4F274E9D766B}">
      <dsp:nvSpPr>
        <dsp:cNvPr id="0" name=""/>
        <dsp:cNvSpPr/>
      </dsp:nvSpPr>
      <dsp:spPr>
        <a:xfrm>
          <a:off x="342637" y="1194821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Registros de todo tipo de observación y/o participación.</a:t>
          </a:r>
          <a:endParaRPr lang="es-AR" sz="1500" kern="1200" dirty="0"/>
        </a:p>
      </dsp:txBody>
      <dsp:txXfrm>
        <a:off x="364253" y="1216437"/>
        <a:ext cx="4753686" cy="399568"/>
      </dsp:txXfrm>
    </dsp:sp>
    <dsp:sp modelId="{4D10E002-F190-4EE5-A9AC-A16CD50EEF5C}">
      <dsp:nvSpPr>
        <dsp:cNvPr id="0" name=""/>
        <dsp:cNvSpPr/>
      </dsp:nvSpPr>
      <dsp:spPr>
        <a:xfrm>
          <a:off x="0" y="2096621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75372-9C47-4AAA-B8B1-B7469A4619BD}">
      <dsp:nvSpPr>
        <dsp:cNvPr id="0" name=""/>
        <dsp:cNvSpPr/>
      </dsp:nvSpPr>
      <dsp:spPr>
        <a:xfrm>
          <a:off x="342637" y="1875221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Entrevistas, encuestas o captación de información de datos estructuradas o no estructuradas.</a:t>
          </a:r>
          <a:endParaRPr lang="es-AR" sz="1500" kern="1200" dirty="0"/>
        </a:p>
      </dsp:txBody>
      <dsp:txXfrm>
        <a:off x="364253" y="1896837"/>
        <a:ext cx="4753686" cy="399568"/>
      </dsp:txXfrm>
    </dsp:sp>
    <dsp:sp modelId="{2F9CE7A8-8CCE-44E5-8C10-BA217F756580}">
      <dsp:nvSpPr>
        <dsp:cNvPr id="0" name=""/>
        <dsp:cNvSpPr/>
      </dsp:nvSpPr>
      <dsp:spPr>
        <a:xfrm>
          <a:off x="0" y="2777021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13A81-B0BD-4569-AA79-49FE20CC907A}">
      <dsp:nvSpPr>
        <dsp:cNvPr id="0" name=""/>
        <dsp:cNvSpPr/>
      </dsp:nvSpPr>
      <dsp:spPr>
        <a:xfrm>
          <a:off x="342637" y="2555621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Simulaciones, evaluaciones y monitoreo pautados.</a:t>
          </a:r>
          <a:endParaRPr lang="es-AR" sz="1500" kern="1200" dirty="0"/>
        </a:p>
      </dsp:txBody>
      <dsp:txXfrm>
        <a:off x="364253" y="2577237"/>
        <a:ext cx="4753686" cy="399568"/>
      </dsp:txXfrm>
    </dsp:sp>
    <dsp:sp modelId="{0A8A6C73-3552-43D0-996F-45252F5305F7}">
      <dsp:nvSpPr>
        <dsp:cNvPr id="0" name=""/>
        <dsp:cNvSpPr/>
      </dsp:nvSpPr>
      <dsp:spPr>
        <a:xfrm>
          <a:off x="0" y="3457421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254F6-D0FA-4B8D-B887-5D4E4C9F7F32}">
      <dsp:nvSpPr>
        <dsp:cNvPr id="0" name=""/>
        <dsp:cNvSpPr/>
      </dsp:nvSpPr>
      <dsp:spPr>
        <a:xfrm>
          <a:off x="342637" y="3236021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Trabajo de campo de tipo etnográfico, de intervención o </a:t>
          </a:r>
          <a:r>
            <a:rPr lang="es-AR" sz="1500" kern="1200" dirty="0" err="1" smtClean="0"/>
            <a:t>performativo</a:t>
          </a:r>
          <a:r>
            <a:rPr lang="es-AR" sz="1500" kern="1200" dirty="0" smtClean="0"/>
            <a:t>.</a:t>
          </a:r>
          <a:endParaRPr lang="es-AR" sz="1500" kern="1200" dirty="0"/>
        </a:p>
      </dsp:txBody>
      <dsp:txXfrm>
        <a:off x="364253" y="3257637"/>
        <a:ext cx="4753686" cy="399568"/>
      </dsp:txXfrm>
    </dsp:sp>
    <dsp:sp modelId="{74327B9C-8A42-4AB9-BDD3-82B53CFCB075}">
      <dsp:nvSpPr>
        <dsp:cNvPr id="0" name=""/>
        <dsp:cNvSpPr/>
      </dsp:nvSpPr>
      <dsp:spPr>
        <a:xfrm>
          <a:off x="0" y="4137821"/>
          <a:ext cx="685274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EA464-B305-4C93-A3F1-1EF1FF864DDF}">
      <dsp:nvSpPr>
        <dsp:cNvPr id="0" name=""/>
        <dsp:cNvSpPr/>
      </dsp:nvSpPr>
      <dsp:spPr>
        <a:xfrm>
          <a:off x="342637" y="3916421"/>
          <a:ext cx="4796918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12" tIns="0" rIns="18131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Fichado de documentos de diverso tipo: escritos, orales, materiales</a:t>
          </a:r>
          <a:endParaRPr lang="es-AR" sz="1500" kern="1200" dirty="0"/>
        </a:p>
      </dsp:txBody>
      <dsp:txXfrm>
        <a:off x="364253" y="3938037"/>
        <a:ext cx="4753686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313C5-781B-4CF0-8FDA-EAC28CED271F}">
      <dsp:nvSpPr>
        <dsp:cNvPr id="0" name=""/>
        <dsp:cNvSpPr/>
      </dsp:nvSpPr>
      <dsp:spPr>
        <a:xfrm>
          <a:off x="0" y="0"/>
          <a:ext cx="73437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F634B-5A76-4E4C-8DA6-EF9359C60F7B}">
      <dsp:nvSpPr>
        <dsp:cNvPr id="0" name=""/>
        <dsp:cNvSpPr/>
      </dsp:nvSpPr>
      <dsp:spPr>
        <a:xfrm>
          <a:off x="0" y="0"/>
          <a:ext cx="1468755" cy="241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Datos pertinentes</a:t>
          </a:r>
          <a:endParaRPr lang="es-AR" sz="2000" kern="1200" dirty="0"/>
        </a:p>
      </dsp:txBody>
      <dsp:txXfrm>
        <a:off x="0" y="0"/>
        <a:ext cx="1468755" cy="2412206"/>
      </dsp:txXfrm>
    </dsp:sp>
    <dsp:sp modelId="{A89F0656-D59F-4610-B4A6-1472B3620996}">
      <dsp:nvSpPr>
        <dsp:cNvPr id="0" name=""/>
        <dsp:cNvSpPr/>
      </dsp:nvSpPr>
      <dsp:spPr>
        <a:xfrm>
          <a:off x="1578911" y="37690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Correspondencia: capítulos (conceptos), temas y subtemas (conceptos deducidos)</a:t>
          </a:r>
          <a:endParaRPr lang="es-AR" sz="2000" kern="1200" dirty="0"/>
        </a:p>
      </dsp:txBody>
      <dsp:txXfrm>
        <a:off x="1578911" y="37690"/>
        <a:ext cx="5764863" cy="753814"/>
      </dsp:txXfrm>
    </dsp:sp>
    <dsp:sp modelId="{A4E4CBAF-E3E1-41CA-BA14-F1231FCA279F}">
      <dsp:nvSpPr>
        <dsp:cNvPr id="0" name=""/>
        <dsp:cNvSpPr/>
      </dsp:nvSpPr>
      <dsp:spPr>
        <a:xfrm>
          <a:off x="1468755" y="791505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F795E-6AF7-4CCF-BC0C-AE42ECA23979}">
      <dsp:nvSpPr>
        <dsp:cNvPr id="0" name=""/>
        <dsp:cNvSpPr/>
      </dsp:nvSpPr>
      <dsp:spPr>
        <a:xfrm>
          <a:off x="1578911" y="829195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Calificación del índice de la investigación: saturar de información para asegurar la investigación. </a:t>
          </a:r>
          <a:endParaRPr lang="es-AR" sz="2000" kern="1200" dirty="0"/>
        </a:p>
      </dsp:txBody>
      <dsp:txXfrm>
        <a:off x="1578911" y="829195"/>
        <a:ext cx="5764863" cy="753814"/>
      </dsp:txXfrm>
    </dsp:sp>
    <dsp:sp modelId="{759A8D1F-2B94-4CE8-8E33-859CF3B78883}">
      <dsp:nvSpPr>
        <dsp:cNvPr id="0" name=""/>
        <dsp:cNvSpPr/>
      </dsp:nvSpPr>
      <dsp:spPr>
        <a:xfrm>
          <a:off x="1468755" y="1583010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CC54-8A66-4373-83F0-7C46D2672C1C}">
      <dsp:nvSpPr>
        <dsp:cNvPr id="0" name=""/>
        <dsp:cNvSpPr/>
      </dsp:nvSpPr>
      <dsp:spPr>
        <a:xfrm>
          <a:off x="1578911" y="1620701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Cuantificación del índice de la tesis: saturar de información para asegurar la tesis</a:t>
          </a:r>
          <a:endParaRPr lang="es-AR" sz="2000" kern="1200" dirty="0"/>
        </a:p>
      </dsp:txBody>
      <dsp:txXfrm>
        <a:off x="1578911" y="1620701"/>
        <a:ext cx="5764863" cy="753814"/>
      </dsp:txXfrm>
    </dsp:sp>
    <dsp:sp modelId="{A27315A5-A231-42BF-9B47-38495AE10F4A}">
      <dsp:nvSpPr>
        <dsp:cNvPr id="0" name=""/>
        <dsp:cNvSpPr/>
      </dsp:nvSpPr>
      <dsp:spPr>
        <a:xfrm>
          <a:off x="1468755" y="2374515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3CEB0-AE5A-4EA2-AF97-0EFDB046E9C4}">
      <dsp:nvSpPr>
        <dsp:cNvPr id="0" name=""/>
        <dsp:cNvSpPr/>
      </dsp:nvSpPr>
      <dsp:spPr>
        <a:xfrm>
          <a:off x="0" y="2412206"/>
          <a:ext cx="73437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92058-15C7-40D7-B36A-09CDA6C4FA1D}">
      <dsp:nvSpPr>
        <dsp:cNvPr id="0" name=""/>
        <dsp:cNvSpPr/>
      </dsp:nvSpPr>
      <dsp:spPr>
        <a:xfrm>
          <a:off x="0" y="2412206"/>
          <a:ext cx="1468755" cy="241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Datos no pertinentes</a:t>
          </a:r>
          <a:endParaRPr lang="es-AR" sz="2000" kern="1200" dirty="0"/>
        </a:p>
      </dsp:txBody>
      <dsp:txXfrm>
        <a:off x="0" y="2412206"/>
        <a:ext cx="1468755" cy="2412206"/>
      </dsp:txXfrm>
    </dsp:sp>
    <dsp:sp modelId="{34D91078-A7B2-456B-B6DA-333D52D4323F}">
      <dsp:nvSpPr>
        <dsp:cNvPr id="0" name=""/>
        <dsp:cNvSpPr/>
      </dsp:nvSpPr>
      <dsp:spPr>
        <a:xfrm>
          <a:off x="1578911" y="2449897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Correspondencia: capítulos (conceptos), temas y subtemas (conceptos deducidos).</a:t>
          </a:r>
          <a:endParaRPr lang="es-AR" sz="2000" kern="1200" dirty="0"/>
        </a:p>
      </dsp:txBody>
      <dsp:txXfrm>
        <a:off x="1578911" y="2449897"/>
        <a:ext cx="5764863" cy="753814"/>
      </dsp:txXfrm>
    </dsp:sp>
    <dsp:sp modelId="{A918CDF4-14B1-48EE-BAB8-E3C206B33BF2}">
      <dsp:nvSpPr>
        <dsp:cNvPr id="0" name=""/>
        <dsp:cNvSpPr/>
      </dsp:nvSpPr>
      <dsp:spPr>
        <a:xfrm>
          <a:off x="1468755" y="3203711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6CE5E-9BB7-42C8-B3E2-DBC43208525C}">
      <dsp:nvSpPr>
        <dsp:cNvPr id="0" name=""/>
        <dsp:cNvSpPr/>
      </dsp:nvSpPr>
      <dsp:spPr>
        <a:xfrm>
          <a:off x="1578911" y="3241402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Conocimiento completo: realidad.</a:t>
          </a:r>
          <a:endParaRPr lang="es-AR" sz="2000" kern="1200" dirty="0"/>
        </a:p>
      </dsp:txBody>
      <dsp:txXfrm>
        <a:off x="1578911" y="3241402"/>
        <a:ext cx="5764863" cy="753814"/>
      </dsp:txXfrm>
    </dsp:sp>
    <dsp:sp modelId="{092DF732-440C-42D2-8509-93F1B12473A8}">
      <dsp:nvSpPr>
        <dsp:cNvPr id="0" name=""/>
        <dsp:cNvSpPr/>
      </dsp:nvSpPr>
      <dsp:spPr>
        <a:xfrm>
          <a:off x="1468755" y="3995217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4ECE88-4A64-4A3B-8C71-09A471F273B3}">
      <dsp:nvSpPr>
        <dsp:cNvPr id="0" name=""/>
        <dsp:cNvSpPr/>
      </dsp:nvSpPr>
      <dsp:spPr>
        <a:xfrm>
          <a:off x="1578911" y="4032907"/>
          <a:ext cx="5764863" cy="753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Información: reserva para la elaboración y/o revisión de la tesis.</a:t>
          </a:r>
          <a:endParaRPr lang="es-AR" sz="2000" kern="1200" dirty="0"/>
        </a:p>
      </dsp:txBody>
      <dsp:txXfrm>
        <a:off x="1578911" y="4032907"/>
        <a:ext cx="5764863" cy="753814"/>
      </dsp:txXfrm>
    </dsp:sp>
    <dsp:sp modelId="{A0DA4271-60D6-43E4-B9B8-2D4FFE4B11DF}">
      <dsp:nvSpPr>
        <dsp:cNvPr id="0" name=""/>
        <dsp:cNvSpPr/>
      </dsp:nvSpPr>
      <dsp:spPr>
        <a:xfrm>
          <a:off x="1468755" y="4786722"/>
          <a:ext cx="58750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82401-A610-4D9E-95C7-CA6D59FC9CCC}">
      <dsp:nvSpPr>
        <dsp:cNvPr id="0" name=""/>
        <dsp:cNvSpPr/>
      </dsp:nvSpPr>
      <dsp:spPr>
        <a:xfrm>
          <a:off x="0" y="0"/>
          <a:ext cx="69041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48D05-D34E-4A8F-962A-33E9A456E95F}">
      <dsp:nvSpPr>
        <dsp:cNvPr id="0" name=""/>
        <dsp:cNvSpPr/>
      </dsp:nvSpPr>
      <dsp:spPr>
        <a:xfrm>
          <a:off x="0" y="0"/>
          <a:ext cx="1380822" cy="258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Instrumento</a:t>
          </a:r>
          <a:endParaRPr lang="es-AR" sz="1800" kern="1200" dirty="0"/>
        </a:p>
      </dsp:txBody>
      <dsp:txXfrm>
        <a:off x="0" y="0"/>
        <a:ext cx="1380822" cy="2587128"/>
      </dsp:txXfrm>
    </dsp:sp>
    <dsp:sp modelId="{9B5DF7FC-5DF1-45A8-A8EA-FCAAF629565D}">
      <dsp:nvSpPr>
        <dsp:cNvPr id="0" name=""/>
        <dsp:cNvSpPr/>
      </dsp:nvSpPr>
      <dsp:spPr>
        <a:xfrm>
          <a:off x="1484384" y="17464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Identificar la información como dato científico. Genere cuantitativa y/o cualitativamente conocimiento deducido.</a:t>
          </a:r>
          <a:endParaRPr lang="es-AR" sz="1200" kern="1200" dirty="0"/>
        </a:p>
      </dsp:txBody>
      <dsp:txXfrm>
        <a:off x="1484384" y="17464"/>
        <a:ext cx="5419727" cy="349287"/>
      </dsp:txXfrm>
    </dsp:sp>
    <dsp:sp modelId="{7567F214-E265-40BE-809E-D0209C41AB44}">
      <dsp:nvSpPr>
        <dsp:cNvPr id="0" name=""/>
        <dsp:cNvSpPr/>
      </dsp:nvSpPr>
      <dsp:spPr>
        <a:xfrm>
          <a:off x="1380822" y="366752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33CC6-5369-46AC-BFB1-6CE8670FCA01}">
      <dsp:nvSpPr>
        <dsp:cNvPr id="0" name=""/>
        <dsp:cNvSpPr/>
      </dsp:nvSpPr>
      <dsp:spPr>
        <a:xfrm>
          <a:off x="1484384" y="384216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Elementos formales. Recorte objetivo de la realidad.</a:t>
          </a:r>
          <a:endParaRPr lang="es-AR" sz="1200" kern="1200" dirty="0"/>
        </a:p>
      </dsp:txBody>
      <dsp:txXfrm>
        <a:off x="1484384" y="384216"/>
        <a:ext cx="5419727" cy="349287"/>
      </dsp:txXfrm>
    </dsp:sp>
    <dsp:sp modelId="{EAC6A73E-7D0F-44B6-AA71-6148A1829BF5}">
      <dsp:nvSpPr>
        <dsp:cNvPr id="0" name=""/>
        <dsp:cNvSpPr/>
      </dsp:nvSpPr>
      <dsp:spPr>
        <a:xfrm>
          <a:off x="1380822" y="733504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75DFF-DE6A-4D17-ABAA-34F4CB38D98C}">
      <dsp:nvSpPr>
        <dsp:cNvPr id="0" name=""/>
        <dsp:cNvSpPr/>
      </dsp:nvSpPr>
      <dsp:spPr>
        <a:xfrm>
          <a:off x="1484384" y="750968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Elementos simples y </a:t>
          </a:r>
          <a:r>
            <a:rPr lang="es-AR" sz="1200" kern="1200" dirty="0" err="1" smtClean="0"/>
            <a:t>matematizables</a:t>
          </a:r>
          <a:r>
            <a:rPr lang="es-AR" sz="1200" kern="1200" dirty="0" smtClean="0"/>
            <a:t>. Calificar y/o cuantificar.</a:t>
          </a:r>
          <a:endParaRPr lang="es-AR" sz="1200" kern="1200" dirty="0"/>
        </a:p>
      </dsp:txBody>
      <dsp:txXfrm>
        <a:off x="1484384" y="750968"/>
        <a:ext cx="5419727" cy="349287"/>
      </dsp:txXfrm>
    </dsp:sp>
    <dsp:sp modelId="{65429726-4A36-4356-BFFE-25A0833F4C8B}">
      <dsp:nvSpPr>
        <dsp:cNvPr id="0" name=""/>
        <dsp:cNvSpPr/>
      </dsp:nvSpPr>
      <dsp:spPr>
        <a:xfrm>
          <a:off x="1380822" y="1100256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8D935-6539-4221-BDBA-7FEDD256881B}">
      <dsp:nvSpPr>
        <dsp:cNvPr id="0" name=""/>
        <dsp:cNvSpPr/>
      </dsp:nvSpPr>
      <dsp:spPr>
        <a:xfrm>
          <a:off x="1484384" y="1117720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Distinguir la información pertinente y no pertinente.</a:t>
          </a:r>
          <a:endParaRPr lang="es-AR" sz="1200" kern="1200" dirty="0"/>
        </a:p>
      </dsp:txBody>
      <dsp:txXfrm>
        <a:off x="1484384" y="1117720"/>
        <a:ext cx="5419727" cy="349287"/>
      </dsp:txXfrm>
    </dsp:sp>
    <dsp:sp modelId="{3C6E02F2-0521-49E8-A575-3A1829775738}">
      <dsp:nvSpPr>
        <dsp:cNvPr id="0" name=""/>
        <dsp:cNvSpPr/>
      </dsp:nvSpPr>
      <dsp:spPr>
        <a:xfrm>
          <a:off x="1380822" y="1467008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45CD8-C2C6-481A-B6CF-51F459C8BE51}">
      <dsp:nvSpPr>
        <dsp:cNvPr id="0" name=""/>
        <dsp:cNvSpPr/>
      </dsp:nvSpPr>
      <dsp:spPr>
        <a:xfrm>
          <a:off x="1484384" y="1484472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Un solo caso: exhaustivo en la información que registre.</a:t>
          </a:r>
          <a:endParaRPr lang="es-AR" sz="1200" kern="1200" dirty="0"/>
        </a:p>
      </dsp:txBody>
      <dsp:txXfrm>
        <a:off x="1484384" y="1484472"/>
        <a:ext cx="5419727" cy="349287"/>
      </dsp:txXfrm>
    </dsp:sp>
    <dsp:sp modelId="{6B5D44BB-C6C6-4FF8-9877-55CDBF3F5C82}">
      <dsp:nvSpPr>
        <dsp:cNvPr id="0" name=""/>
        <dsp:cNvSpPr/>
      </dsp:nvSpPr>
      <dsp:spPr>
        <a:xfrm>
          <a:off x="1380822" y="1833760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C861E-2389-4419-8AC1-5A5479A0267F}">
      <dsp:nvSpPr>
        <dsp:cNvPr id="0" name=""/>
        <dsp:cNvSpPr/>
      </dsp:nvSpPr>
      <dsp:spPr>
        <a:xfrm>
          <a:off x="1484384" y="1851224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Numerosos casos: respetar un solo formato.</a:t>
          </a:r>
          <a:endParaRPr lang="es-AR" sz="1200" kern="1200" dirty="0"/>
        </a:p>
      </dsp:txBody>
      <dsp:txXfrm>
        <a:off x="1484384" y="1851224"/>
        <a:ext cx="5419727" cy="349287"/>
      </dsp:txXfrm>
    </dsp:sp>
    <dsp:sp modelId="{D8C04B55-259C-40C4-981E-AA6C18A16241}">
      <dsp:nvSpPr>
        <dsp:cNvPr id="0" name=""/>
        <dsp:cNvSpPr/>
      </dsp:nvSpPr>
      <dsp:spPr>
        <a:xfrm>
          <a:off x="1380822" y="2200512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C11CC8-E71B-41E9-A089-36B1354CC6B7}">
      <dsp:nvSpPr>
        <dsp:cNvPr id="0" name=""/>
        <dsp:cNvSpPr/>
      </dsp:nvSpPr>
      <dsp:spPr>
        <a:xfrm>
          <a:off x="1484384" y="2217976"/>
          <a:ext cx="5419727" cy="34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Pautas: series informativas que se puedan clasificar, estandarizar y matematizar.</a:t>
          </a:r>
          <a:endParaRPr lang="es-AR" sz="1200" kern="1200" dirty="0"/>
        </a:p>
      </dsp:txBody>
      <dsp:txXfrm>
        <a:off x="1484384" y="2217976"/>
        <a:ext cx="5419727" cy="349287"/>
      </dsp:txXfrm>
    </dsp:sp>
    <dsp:sp modelId="{8BC468C7-4E49-4E37-844F-0BAE9E3CBB46}">
      <dsp:nvSpPr>
        <dsp:cNvPr id="0" name=""/>
        <dsp:cNvSpPr/>
      </dsp:nvSpPr>
      <dsp:spPr>
        <a:xfrm>
          <a:off x="1380822" y="2567264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4662C-6CB2-4BF1-AF0E-5C57E8B39511}">
      <dsp:nvSpPr>
        <dsp:cNvPr id="0" name=""/>
        <dsp:cNvSpPr/>
      </dsp:nvSpPr>
      <dsp:spPr>
        <a:xfrm>
          <a:off x="0" y="2587128"/>
          <a:ext cx="69041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59224-AADE-4E52-928D-4BE00EC73E3A}">
      <dsp:nvSpPr>
        <dsp:cNvPr id="0" name=""/>
        <dsp:cNvSpPr/>
      </dsp:nvSpPr>
      <dsp:spPr>
        <a:xfrm>
          <a:off x="0" y="2587128"/>
          <a:ext cx="1380822" cy="258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Registro y teoría</a:t>
          </a:r>
          <a:endParaRPr lang="es-AR" sz="1800" kern="1200" dirty="0"/>
        </a:p>
      </dsp:txBody>
      <dsp:txXfrm>
        <a:off x="0" y="2587128"/>
        <a:ext cx="1380822" cy="2587128"/>
      </dsp:txXfrm>
    </dsp:sp>
    <dsp:sp modelId="{31890E31-DA9C-4632-A27B-5379D803D7F7}">
      <dsp:nvSpPr>
        <dsp:cNvPr id="0" name=""/>
        <dsp:cNvSpPr/>
      </dsp:nvSpPr>
      <dsp:spPr>
        <a:xfrm>
          <a:off x="1484384" y="2627552"/>
          <a:ext cx="5419727" cy="808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Fundamentos teóricos de su diseño, elaboración y construcción.</a:t>
          </a:r>
          <a:endParaRPr lang="es-AR" sz="1200" kern="1200" dirty="0"/>
        </a:p>
      </dsp:txBody>
      <dsp:txXfrm>
        <a:off x="1484384" y="2627552"/>
        <a:ext cx="5419727" cy="808477"/>
      </dsp:txXfrm>
    </dsp:sp>
    <dsp:sp modelId="{1814F275-42B8-4688-9ABD-501A64A8BA73}">
      <dsp:nvSpPr>
        <dsp:cNvPr id="0" name=""/>
        <dsp:cNvSpPr/>
      </dsp:nvSpPr>
      <dsp:spPr>
        <a:xfrm>
          <a:off x="1380822" y="3436030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67906-7476-40B7-B32A-30F786018917}">
      <dsp:nvSpPr>
        <dsp:cNvPr id="0" name=""/>
        <dsp:cNvSpPr/>
      </dsp:nvSpPr>
      <dsp:spPr>
        <a:xfrm>
          <a:off x="1484384" y="3476454"/>
          <a:ext cx="5419727" cy="808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Documento: fundamentos bibliográficos, y descripción del registro.</a:t>
          </a:r>
          <a:endParaRPr lang="es-AR" sz="1200" kern="1200" dirty="0"/>
        </a:p>
      </dsp:txBody>
      <dsp:txXfrm>
        <a:off x="1484384" y="3476454"/>
        <a:ext cx="5419727" cy="808477"/>
      </dsp:txXfrm>
    </dsp:sp>
    <dsp:sp modelId="{2E9D79FD-6B93-4154-A733-CBE5FD3481A3}">
      <dsp:nvSpPr>
        <dsp:cNvPr id="0" name=""/>
        <dsp:cNvSpPr/>
      </dsp:nvSpPr>
      <dsp:spPr>
        <a:xfrm>
          <a:off x="1380822" y="4284932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5E948-7B77-4CE0-95FD-63C1A734791E}">
      <dsp:nvSpPr>
        <dsp:cNvPr id="0" name=""/>
        <dsp:cNvSpPr/>
      </dsp:nvSpPr>
      <dsp:spPr>
        <a:xfrm>
          <a:off x="1484384" y="4325356"/>
          <a:ext cx="5419727" cy="808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Fuentes y/o corpus empírico de la investigación científica</a:t>
          </a:r>
          <a:endParaRPr lang="es-AR" sz="1200" kern="1200" dirty="0"/>
        </a:p>
      </dsp:txBody>
      <dsp:txXfrm>
        <a:off x="1484384" y="4325356"/>
        <a:ext cx="5419727" cy="808477"/>
      </dsp:txXfrm>
    </dsp:sp>
    <dsp:sp modelId="{C1ED6B6F-B15A-462F-AFBD-D87F4DF6481F}">
      <dsp:nvSpPr>
        <dsp:cNvPr id="0" name=""/>
        <dsp:cNvSpPr/>
      </dsp:nvSpPr>
      <dsp:spPr>
        <a:xfrm>
          <a:off x="1380822" y="5133834"/>
          <a:ext cx="55232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C25B6-CCAC-4A49-B217-A73A6054BF40}">
      <dsp:nvSpPr>
        <dsp:cNvPr id="0" name=""/>
        <dsp:cNvSpPr/>
      </dsp:nvSpPr>
      <dsp:spPr>
        <a:xfrm>
          <a:off x="0" y="236542"/>
          <a:ext cx="6912768" cy="10063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5976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Objetivo aprobado</a:t>
          </a:r>
          <a:endParaRPr lang="es-AR" sz="2000" kern="1200" dirty="0"/>
        </a:p>
      </dsp:txBody>
      <dsp:txXfrm>
        <a:off x="0" y="488141"/>
        <a:ext cx="6661169" cy="503197"/>
      </dsp:txXfrm>
    </dsp:sp>
    <dsp:sp modelId="{CD88608E-FB8D-41F8-92BC-426E29F02B52}">
      <dsp:nvSpPr>
        <dsp:cNvPr id="0" name=""/>
        <dsp:cNvSpPr/>
      </dsp:nvSpPr>
      <dsp:spPr>
        <a:xfrm>
          <a:off x="0" y="1014260"/>
          <a:ext cx="1593393" cy="18615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Objetivo deducido</a:t>
          </a:r>
          <a:endParaRPr lang="es-AR" sz="1500" kern="1200" dirty="0"/>
        </a:p>
      </dsp:txBody>
      <dsp:txXfrm>
        <a:off x="0" y="1014260"/>
        <a:ext cx="1593393" cy="1861527"/>
      </dsp:txXfrm>
    </dsp:sp>
    <dsp:sp modelId="{C0FA1A42-CEBB-4AE7-B576-7D27016FDA12}">
      <dsp:nvSpPr>
        <dsp:cNvPr id="0" name=""/>
        <dsp:cNvSpPr/>
      </dsp:nvSpPr>
      <dsp:spPr>
        <a:xfrm>
          <a:off x="1593393" y="571888"/>
          <a:ext cx="5319374" cy="10063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5976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Variable</a:t>
          </a:r>
          <a:endParaRPr lang="es-AR" sz="2000" kern="1200" dirty="0"/>
        </a:p>
      </dsp:txBody>
      <dsp:txXfrm>
        <a:off x="1593393" y="823487"/>
        <a:ext cx="5067775" cy="503197"/>
      </dsp:txXfrm>
    </dsp:sp>
    <dsp:sp modelId="{D589525D-E05E-4960-88C2-FDF18E587E9A}">
      <dsp:nvSpPr>
        <dsp:cNvPr id="0" name=""/>
        <dsp:cNvSpPr/>
      </dsp:nvSpPr>
      <dsp:spPr>
        <a:xfrm>
          <a:off x="1593393" y="1349606"/>
          <a:ext cx="1593393" cy="181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X cantidad y calidad de variables</a:t>
          </a:r>
          <a:endParaRPr lang="es-AR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Dimensiones e indicadores correspondientes</a:t>
          </a:r>
          <a:endParaRPr lang="es-AR" sz="1500" kern="1200" dirty="0"/>
        </a:p>
      </dsp:txBody>
      <dsp:txXfrm>
        <a:off x="1593393" y="1349606"/>
        <a:ext cx="1593393" cy="1814079"/>
      </dsp:txXfrm>
    </dsp:sp>
    <dsp:sp modelId="{9E2813E5-AFED-4E25-A1D0-189BEEA6321A}">
      <dsp:nvSpPr>
        <dsp:cNvPr id="0" name=""/>
        <dsp:cNvSpPr/>
      </dsp:nvSpPr>
      <dsp:spPr>
        <a:xfrm>
          <a:off x="3186786" y="907235"/>
          <a:ext cx="3725981" cy="10063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5976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Fuente</a:t>
          </a:r>
          <a:endParaRPr lang="es-AR" sz="2000" kern="1200" dirty="0"/>
        </a:p>
      </dsp:txBody>
      <dsp:txXfrm>
        <a:off x="3186786" y="1158834"/>
        <a:ext cx="3474382" cy="503197"/>
      </dsp:txXfrm>
    </dsp:sp>
    <dsp:sp modelId="{F757455C-EB1B-4D61-8F0F-5D2FF083F147}">
      <dsp:nvSpPr>
        <dsp:cNvPr id="0" name=""/>
        <dsp:cNvSpPr/>
      </dsp:nvSpPr>
      <dsp:spPr>
        <a:xfrm>
          <a:off x="3186786" y="1684952"/>
          <a:ext cx="1593393" cy="182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X cantidad y calidad de fuentes</a:t>
          </a:r>
          <a:endParaRPr lang="es-AR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Completa y satura con datos las variables</a:t>
          </a:r>
          <a:endParaRPr lang="es-AR" sz="1500" kern="1200" dirty="0"/>
        </a:p>
      </dsp:txBody>
      <dsp:txXfrm>
        <a:off x="3186786" y="1684952"/>
        <a:ext cx="1593393" cy="1826209"/>
      </dsp:txXfrm>
    </dsp:sp>
    <dsp:sp modelId="{0DC6E1CB-D571-48B8-A116-5710B842256A}">
      <dsp:nvSpPr>
        <dsp:cNvPr id="0" name=""/>
        <dsp:cNvSpPr/>
      </dsp:nvSpPr>
      <dsp:spPr>
        <a:xfrm>
          <a:off x="4780179" y="1242581"/>
          <a:ext cx="2132588" cy="10063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5976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Dato</a:t>
          </a:r>
          <a:endParaRPr lang="es-AR" sz="2000" kern="1200" dirty="0"/>
        </a:p>
      </dsp:txBody>
      <dsp:txXfrm>
        <a:off x="4780179" y="1494180"/>
        <a:ext cx="1880989" cy="503197"/>
      </dsp:txXfrm>
    </dsp:sp>
    <dsp:sp modelId="{EED7FFB5-AB66-4157-9895-D591663C803E}">
      <dsp:nvSpPr>
        <dsp:cNvPr id="0" name=""/>
        <dsp:cNvSpPr/>
      </dsp:nvSpPr>
      <dsp:spPr>
        <a:xfrm>
          <a:off x="4780179" y="2020298"/>
          <a:ext cx="1607909" cy="18476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X cantidad y calidad de datos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5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/>
            <a:t>Producir, recolectar y registrar</a:t>
          </a:r>
          <a:endParaRPr lang="es-AR" sz="1500" kern="1200" dirty="0"/>
        </a:p>
      </dsp:txBody>
      <dsp:txXfrm>
        <a:off x="4780179" y="2020298"/>
        <a:ext cx="1607909" cy="18476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515F7-8B82-4EAD-AA4B-5A125DB065E4}">
      <dsp:nvSpPr>
        <dsp:cNvPr id="0" name=""/>
        <dsp:cNvSpPr/>
      </dsp:nvSpPr>
      <dsp:spPr>
        <a:xfrm>
          <a:off x="3445" y="1443808"/>
          <a:ext cx="1762473" cy="631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/>
            <a:t>Combinar índices</a:t>
          </a:r>
          <a:endParaRPr lang="es-AR" sz="2000" kern="1200" dirty="0"/>
        </a:p>
      </dsp:txBody>
      <dsp:txXfrm>
        <a:off x="3445" y="1443808"/>
        <a:ext cx="1762473" cy="631125"/>
      </dsp:txXfrm>
    </dsp:sp>
    <dsp:sp modelId="{96CA0FA8-9056-4CF7-9749-B218C9B22130}">
      <dsp:nvSpPr>
        <dsp:cNvPr id="0" name=""/>
        <dsp:cNvSpPr/>
      </dsp:nvSpPr>
      <dsp:spPr>
        <a:xfrm>
          <a:off x="1765918" y="1128245"/>
          <a:ext cx="352494" cy="126225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612822-79BE-4562-8DAB-C87882909771}">
      <dsp:nvSpPr>
        <dsp:cNvPr id="0" name=""/>
        <dsp:cNvSpPr/>
      </dsp:nvSpPr>
      <dsp:spPr>
        <a:xfrm>
          <a:off x="2259411" y="1128245"/>
          <a:ext cx="4793926" cy="1262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Índices analíticos de investigación y tesis: fuentes y datos.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Indexado: registro suficiente (investigación) y pertinente (tesis)</a:t>
          </a:r>
          <a:endParaRPr lang="es-AR" sz="2000" kern="1200" dirty="0"/>
        </a:p>
      </dsp:txBody>
      <dsp:txXfrm>
        <a:off x="2259411" y="1128245"/>
        <a:ext cx="4793926" cy="1262250"/>
      </dsp:txXfrm>
    </dsp:sp>
    <dsp:sp modelId="{E13E28E1-B872-4D9A-8F24-A200855B813E}">
      <dsp:nvSpPr>
        <dsp:cNvPr id="0" name=""/>
        <dsp:cNvSpPr/>
      </dsp:nvSpPr>
      <dsp:spPr>
        <a:xfrm>
          <a:off x="3445" y="2511802"/>
          <a:ext cx="1762473" cy="631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/>
            <a:t>Insuficiente o exceso</a:t>
          </a:r>
          <a:endParaRPr lang="es-AR" sz="2000" kern="1200" dirty="0"/>
        </a:p>
      </dsp:txBody>
      <dsp:txXfrm>
        <a:off x="3445" y="2511802"/>
        <a:ext cx="1762473" cy="631125"/>
      </dsp:txXfrm>
    </dsp:sp>
    <dsp:sp modelId="{2A90F69C-EA01-4CBA-82FB-E95A3D8A5B4A}">
      <dsp:nvSpPr>
        <dsp:cNvPr id="0" name=""/>
        <dsp:cNvSpPr/>
      </dsp:nvSpPr>
      <dsp:spPr>
        <a:xfrm>
          <a:off x="1765918" y="2462495"/>
          <a:ext cx="352494" cy="72973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0620B-369C-4BAD-A7CC-2CDCF552E312}">
      <dsp:nvSpPr>
        <dsp:cNvPr id="0" name=""/>
        <dsp:cNvSpPr/>
      </dsp:nvSpPr>
      <dsp:spPr>
        <a:xfrm>
          <a:off x="2259411" y="2462495"/>
          <a:ext cx="4793926" cy="729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Indexado en calidad y cantidad.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Completa y satura información</a:t>
          </a:r>
          <a:endParaRPr lang="es-AR" sz="2000" kern="1200" dirty="0"/>
        </a:p>
      </dsp:txBody>
      <dsp:txXfrm>
        <a:off x="2259411" y="2462495"/>
        <a:ext cx="4793926" cy="7297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683F0-1AC2-4185-8C68-2D4FA088DB57}">
      <dsp:nvSpPr>
        <dsp:cNvPr id="0" name=""/>
        <dsp:cNvSpPr/>
      </dsp:nvSpPr>
      <dsp:spPr>
        <a:xfrm>
          <a:off x="4243590" y="2153620"/>
          <a:ext cx="3029198" cy="675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63"/>
              </a:lnTo>
              <a:lnTo>
                <a:pt x="3029198" y="402663"/>
              </a:lnTo>
              <a:lnTo>
                <a:pt x="3029198" y="6754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31A8B-9FFC-40FB-9169-BDCA88CEBA90}">
      <dsp:nvSpPr>
        <dsp:cNvPr id="0" name=""/>
        <dsp:cNvSpPr/>
      </dsp:nvSpPr>
      <dsp:spPr>
        <a:xfrm>
          <a:off x="4197870" y="2153620"/>
          <a:ext cx="91440" cy="6754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4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5B0D6-2514-47EF-9D7A-B619C4BC001A}">
      <dsp:nvSpPr>
        <dsp:cNvPr id="0" name=""/>
        <dsp:cNvSpPr/>
      </dsp:nvSpPr>
      <dsp:spPr>
        <a:xfrm>
          <a:off x="1214392" y="2153620"/>
          <a:ext cx="3029198" cy="675435"/>
        </a:xfrm>
        <a:custGeom>
          <a:avLst/>
          <a:gdLst/>
          <a:ahLst/>
          <a:cxnLst/>
          <a:rect l="0" t="0" r="0" b="0"/>
          <a:pathLst>
            <a:path>
              <a:moveTo>
                <a:pt x="3029198" y="0"/>
              </a:moveTo>
              <a:lnTo>
                <a:pt x="3029198" y="402663"/>
              </a:lnTo>
              <a:lnTo>
                <a:pt x="0" y="402663"/>
              </a:lnTo>
              <a:lnTo>
                <a:pt x="0" y="6754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0FE16-AFBD-402F-AC95-4096E8182307}">
      <dsp:nvSpPr>
        <dsp:cNvPr id="0" name=""/>
        <dsp:cNvSpPr/>
      </dsp:nvSpPr>
      <dsp:spPr>
        <a:xfrm>
          <a:off x="3114657" y="984596"/>
          <a:ext cx="2257867" cy="116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64962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Datos y análisis</a:t>
          </a:r>
          <a:endParaRPr lang="es-AR" sz="3700" kern="1200" dirty="0"/>
        </a:p>
      </dsp:txBody>
      <dsp:txXfrm>
        <a:off x="3114657" y="984596"/>
        <a:ext cx="2257867" cy="1169023"/>
      </dsp:txXfrm>
    </dsp:sp>
    <dsp:sp modelId="{51E3ADB2-EEF7-4B9B-A53F-CBCEB65CF7A3}">
      <dsp:nvSpPr>
        <dsp:cNvPr id="0" name=""/>
        <dsp:cNvSpPr/>
      </dsp:nvSpPr>
      <dsp:spPr>
        <a:xfrm>
          <a:off x="3566230" y="1893837"/>
          <a:ext cx="2032080" cy="389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Investigación y tesis</a:t>
          </a:r>
          <a:endParaRPr lang="es-AR" sz="1700" kern="1200" dirty="0"/>
        </a:p>
      </dsp:txBody>
      <dsp:txXfrm>
        <a:off x="3566230" y="1893837"/>
        <a:ext cx="2032080" cy="389674"/>
      </dsp:txXfrm>
    </dsp:sp>
    <dsp:sp modelId="{B4B0CCD0-4386-499A-9C7E-A86E4FC59C86}">
      <dsp:nvSpPr>
        <dsp:cNvPr id="0" name=""/>
        <dsp:cNvSpPr/>
      </dsp:nvSpPr>
      <dsp:spPr>
        <a:xfrm>
          <a:off x="85458" y="2829056"/>
          <a:ext cx="2257867" cy="116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64962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Acceso</a:t>
          </a:r>
          <a:endParaRPr lang="es-AR" sz="3700" kern="1200" dirty="0"/>
        </a:p>
      </dsp:txBody>
      <dsp:txXfrm>
        <a:off x="85458" y="2829056"/>
        <a:ext cx="2257867" cy="1169023"/>
      </dsp:txXfrm>
    </dsp:sp>
    <dsp:sp modelId="{778D7453-7CF3-4DFF-8906-C6BD8E346DBA}">
      <dsp:nvSpPr>
        <dsp:cNvPr id="0" name=""/>
        <dsp:cNvSpPr/>
      </dsp:nvSpPr>
      <dsp:spPr>
        <a:xfrm>
          <a:off x="537032" y="3738296"/>
          <a:ext cx="2032080" cy="389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 smtClean="0"/>
            <a:t>Bibliográficas</a:t>
          </a:r>
          <a:r>
            <a:rPr lang="en-GB" sz="1400" kern="1200" dirty="0" smtClean="0"/>
            <a:t>, </a:t>
          </a:r>
          <a:r>
            <a:rPr lang="en-GB" sz="1400" kern="1200" dirty="0" err="1" smtClean="0"/>
            <a:t>resumen</a:t>
          </a:r>
          <a:r>
            <a:rPr lang="en-GB" sz="1400" kern="1200" dirty="0" smtClean="0"/>
            <a:t> y </a:t>
          </a:r>
          <a:r>
            <a:rPr lang="en-GB" sz="1400" kern="1200" dirty="0" err="1" smtClean="0"/>
            <a:t>registro</a:t>
          </a:r>
          <a:endParaRPr lang="en-GB" sz="1400" kern="1200" dirty="0"/>
        </a:p>
      </dsp:txBody>
      <dsp:txXfrm>
        <a:off x="537032" y="3738296"/>
        <a:ext cx="2032080" cy="389674"/>
      </dsp:txXfrm>
    </dsp:sp>
    <dsp:sp modelId="{5961C663-703B-45E0-AF72-5AB672A565A2}">
      <dsp:nvSpPr>
        <dsp:cNvPr id="0" name=""/>
        <dsp:cNvSpPr/>
      </dsp:nvSpPr>
      <dsp:spPr>
        <a:xfrm>
          <a:off x="3114657" y="2829056"/>
          <a:ext cx="2257867" cy="116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64962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Proyecto</a:t>
          </a:r>
          <a:endParaRPr lang="es-AR" sz="3700" kern="1200" dirty="0"/>
        </a:p>
      </dsp:txBody>
      <dsp:txXfrm>
        <a:off x="3114657" y="2829056"/>
        <a:ext cx="2257867" cy="1169023"/>
      </dsp:txXfrm>
    </dsp:sp>
    <dsp:sp modelId="{6595958B-587E-4330-B276-2D97B7F43281}">
      <dsp:nvSpPr>
        <dsp:cNvPr id="0" name=""/>
        <dsp:cNvSpPr/>
      </dsp:nvSpPr>
      <dsp:spPr>
        <a:xfrm>
          <a:off x="3603945" y="3729891"/>
          <a:ext cx="2032080" cy="389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Bibliográficas, resumen y registro</a:t>
          </a:r>
          <a:endParaRPr lang="es-AR" sz="1400" kern="1200" dirty="0"/>
        </a:p>
      </dsp:txBody>
      <dsp:txXfrm>
        <a:off x="3603945" y="3729891"/>
        <a:ext cx="2032080" cy="389674"/>
      </dsp:txXfrm>
    </dsp:sp>
    <dsp:sp modelId="{562DB81F-7156-4708-B3E1-AB834515DF8F}">
      <dsp:nvSpPr>
        <dsp:cNvPr id="0" name=""/>
        <dsp:cNvSpPr/>
      </dsp:nvSpPr>
      <dsp:spPr>
        <a:xfrm>
          <a:off x="6143855" y="2829056"/>
          <a:ext cx="2257867" cy="116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64962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Análisis</a:t>
          </a:r>
          <a:endParaRPr lang="es-AR" sz="3700" kern="1200" dirty="0"/>
        </a:p>
      </dsp:txBody>
      <dsp:txXfrm>
        <a:off x="6143855" y="2829056"/>
        <a:ext cx="2257867" cy="1169023"/>
      </dsp:txXfrm>
    </dsp:sp>
    <dsp:sp modelId="{8EB7F7CC-6C0E-4AA6-9746-5DCF60352247}">
      <dsp:nvSpPr>
        <dsp:cNvPr id="0" name=""/>
        <dsp:cNvSpPr/>
      </dsp:nvSpPr>
      <dsp:spPr>
        <a:xfrm>
          <a:off x="6595428" y="3738296"/>
          <a:ext cx="2032080" cy="389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Bibliográfica, resumen y registro</a:t>
          </a:r>
          <a:endParaRPr lang="es-AR" sz="1400" kern="1200" dirty="0"/>
        </a:p>
      </dsp:txBody>
      <dsp:txXfrm>
        <a:off x="6595428" y="3738296"/>
        <a:ext cx="2032080" cy="389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8960B-BDA3-420B-969A-70F11DAD3E23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85802-F968-482D-A44D-B830A1A4F4C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44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85802-F968-482D-A44D-B830A1A4F4C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56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ECE8C6A-54FD-486E-AB97-31BAE1D8C061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3036FB8-A160-468A-A85B-BC5BAE31FE0D}" type="slidenum">
              <a:rPr lang="en-GB" smtClean="0"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6. </a:t>
            </a:r>
            <a:r>
              <a:rPr lang="en-GB" dirty="0" err="1" smtClean="0"/>
              <a:t>Indexación</a:t>
            </a:r>
            <a:r>
              <a:rPr lang="en-GB" dirty="0" smtClean="0"/>
              <a:t>, </a:t>
            </a:r>
            <a:r>
              <a:rPr lang="en-GB" dirty="0" err="1" smtClean="0"/>
              <a:t>investigación</a:t>
            </a:r>
            <a:r>
              <a:rPr lang="en-GB" dirty="0" smtClean="0"/>
              <a:t> y </a:t>
            </a:r>
            <a:r>
              <a:rPr lang="en-GB" dirty="0" err="1" smtClean="0"/>
              <a:t>tesis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Indices, </a:t>
            </a:r>
            <a:r>
              <a:rPr lang="en-GB" dirty="0" err="1" smtClean="0"/>
              <a:t>producción</a:t>
            </a:r>
            <a:r>
              <a:rPr lang="en-GB" dirty="0" smtClean="0"/>
              <a:t>, </a:t>
            </a:r>
            <a:r>
              <a:rPr lang="en-GB" dirty="0" err="1" smtClean="0"/>
              <a:t>registro</a:t>
            </a:r>
            <a:r>
              <a:rPr lang="en-GB" dirty="0" smtClean="0"/>
              <a:t> y </a:t>
            </a:r>
            <a:r>
              <a:rPr lang="en-GB" dirty="0" err="1" smtClean="0"/>
              <a:t>preparacion</a:t>
            </a:r>
            <a:r>
              <a:rPr lang="en-GB" dirty="0" smtClean="0"/>
              <a:t> </a:t>
            </a:r>
            <a:r>
              <a:rPr lang="en-GB" dirty="0" err="1" smtClean="0"/>
              <a:t>datos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1451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AR" b="1" dirty="0"/>
              <a:t>Recolección de información y </a:t>
            </a:r>
            <a:r>
              <a:rPr lang="es-AR" b="1" dirty="0" smtClean="0"/>
              <a:t>datos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M</a:t>
            </a:r>
            <a:r>
              <a:rPr lang="es-AR" dirty="0" smtClean="0"/>
              <a:t>etodología</a:t>
            </a:r>
            <a:r>
              <a:rPr lang="es-AR" dirty="0"/>
              <a:t>, técnicas e instrumentos </a:t>
            </a:r>
            <a:r>
              <a:rPr lang="es-AR" dirty="0" smtClean="0"/>
              <a:t>y </a:t>
            </a:r>
            <a:r>
              <a:rPr lang="es-AR" dirty="0"/>
              <a:t>pertinencia </a:t>
            </a:r>
            <a:r>
              <a:rPr lang="es-AR" dirty="0" smtClean="0"/>
              <a:t>datos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7497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29859"/>
              </p:ext>
            </p:extLst>
          </p:nvPr>
        </p:nvGraphicFramePr>
        <p:xfrm>
          <a:off x="1259632" y="919038"/>
          <a:ext cx="6852741" cy="5030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017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31885672"/>
              </p:ext>
            </p:extLst>
          </p:nvPr>
        </p:nvGraphicFramePr>
        <p:xfrm>
          <a:off x="900633" y="981075"/>
          <a:ext cx="7343775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98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Registro datos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Gestión, administración y </a:t>
            </a:r>
            <a:r>
              <a:rPr lang="es-AR" dirty="0" smtClean="0"/>
              <a:t>consciencia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18207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206"/>
              </p:ext>
            </p:extLst>
          </p:nvPr>
        </p:nvGraphicFramePr>
        <p:xfrm>
          <a:off x="1124272" y="775022"/>
          <a:ext cx="6904112" cy="5174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738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Proceso de generación datos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368862"/>
              </p:ext>
            </p:extLst>
          </p:nvPr>
        </p:nvGraphicFramePr>
        <p:xfrm>
          <a:off x="1187624" y="1772816"/>
          <a:ext cx="69127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09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Control del registro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581018"/>
              </p:ext>
            </p:extLst>
          </p:nvPr>
        </p:nvGraphicFramePr>
        <p:xfrm>
          <a:off x="1115616" y="1700808"/>
          <a:ext cx="705678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497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4800" dirty="0" smtClean="0"/>
              <a:t>6.4 La preparación analítica de los datos</a:t>
            </a:r>
            <a:endParaRPr lang="es-AR" sz="4800" dirty="0"/>
          </a:p>
        </p:txBody>
      </p:sp>
      <p:sp>
        <p:nvSpPr>
          <p:cNvPr id="8" name="7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Investigación científica y la tesis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06037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085184"/>
            <a:ext cx="6781800" cy="1087016"/>
          </a:xfrm>
        </p:spPr>
        <p:txBody>
          <a:bodyPr/>
          <a:lstStyle/>
          <a:p>
            <a:pPr algn="ctr"/>
            <a:r>
              <a:rPr lang="es-AR" dirty="0" smtClean="0"/>
              <a:t>Fichas</a:t>
            </a:r>
            <a:endParaRPr lang="es-A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36971"/>
              </p:ext>
            </p:extLst>
          </p:nvPr>
        </p:nvGraphicFramePr>
        <p:xfrm>
          <a:off x="179512" y="476672"/>
          <a:ext cx="87129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6621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Equilibrar</a:t>
            </a:r>
            <a:r>
              <a:rPr lang="en-GB" dirty="0" smtClean="0"/>
              <a:t>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fichas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Acceso</a:t>
            </a:r>
            <a:r>
              <a:rPr lang="en-GB" dirty="0" smtClean="0"/>
              <a:t>/</a:t>
            </a:r>
            <a:r>
              <a:rPr lang="en-GB" dirty="0" err="1" smtClean="0"/>
              <a:t>Análisis</a:t>
            </a:r>
            <a:r>
              <a:rPr lang="en-GB" dirty="0" smtClean="0"/>
              <a:t>/</a:t>
            </a:r>
            <a:r>
              <a:rPr lang="en-GB" dirty="0" err="1" smtClean="0"/>
              <a:t>registro</a:t>
            </a:r>
            <a:endParaRPr lang="en-GB" dirty="0"/>
          </a:p>
        </p:txBody>
      </p:sp>
      <p:pic>
        <p:nvPicPr>
          <p:cNvPr id="1026" name="Picture 2" descr="C:\Program Files (x86)\Microsoft Office\MEDIA\CAGCAT10\j0300840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76872"/>
            <a:ext cx="3537930" cy="298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5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6.1 índice de la investigación</a:t>
            </a: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organización conceptual del trabajo de investigación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05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AR" dirty="0" smtClean="0"/>
              <a:t>a) Fichas bibliográficas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809474"/>
              </p:ext>
            </p:extLst>
          </p:nvPr>
        </p:nvGraphicFramePr>
        <p:xfrm>
          <a:off x="683568" y="2492896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6707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Investigación y tesis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261302"/>
              </p:ext>
            </p:extLst>
          </p:nvPr>
        </p:nvGraphicFramePr>
        <p:xfrm>
          <a:off x="755576" y="2204864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5953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b) Ficha de registro</a:t>
            </a:r>
            <a:endParaRPr lang="es-AR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255555"/>
              </p:ext>
            </p:extLst>
          </p:nvPr>
        </p:nvGraphicFramePr>
        <p:xfrm>
          <a:off x="899592" y="1916832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155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5"/>
            <a:ext cx="6965245" cy="936104"/>
          </a:xfrm>
        </p:spPr>
        <p:txBody>
          <a:bodyPr/>
          <a:lstStyle/>
          <a:p>
            <a:r>
              <a:rPr lang="es-AR" dirty="0" smtClean="0"/>
              <a:t>Características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829748"/>
              </p:ext>
            </p:extLst>
          </p:nvPr>
        </p:nvGraphicFramePr>
        <p:xfrm>
          <a:off x="683568" y="1340768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177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c) Fichas de resumen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60929"/>
              </p:ext>
            </p:extLst>
          </p:nvPr>
        </p:nvGraphicFramePr>
        <p:xfrm>
          <a:off x="323528" y="1700808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5935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301208"/>
            <a:ext cx="6781800" cy="1008112"/>
          </a:xfrm>
        </p:spPr>
        <p:txBody>
          <a:bodyPr>
            <a:normAutofit/>
          </a:bodyPr>
          <a:lstStyle/>
          <a:p>
            <a:r>
              <a:rPr lang="es-AR" dirty="0" smtClean="0"/>
              <a:t>Características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246289"/>
              </p:ext>
            </p:extLst>
          </p:nvPr>
        </p:nvGraphicFramePr>
        <p:xfrm>
          <a:off x="467544" y="476672"/>
          <a:ext cx="8280920" cy="46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041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99847063"/>
              </p:ext>
            </p:extLst>
          </p:nvPr>
        </p:nvGraphicFramePr>
        <p:xfrm>
          <a:off x="179512" y="831552"/>
          <a:ext cx="8784976" cy="597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84"/>
                <a:gridCol w="2701404"/>
                <a:gridCol w="3217392"/>
                <a:gridCol w="117509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Esquema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(orden formal  investigación y tesis)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Contenido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(orden analítico de investigación y tesis)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Proposición de trabajo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(fuentes, métodos, e interpretación analítica)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Cuantificar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Introducción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Elementos revisados del proyecto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Estado de la cuestión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Objetivos de conocimiento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Marco teórico, metodología y técnicas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Fuentes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Contenido tesis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Ya revisados en el proyecto y a determinar en el índice de la tesis.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Consignar la existencia para la conformación y catalogación de la fuente de información de la investigación.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j-lt"/>
                        </a:rPr>
                        <a:t>5</a:t>
                      </a:r>
                      <a:r>
                        <a:rPr lang="en-GB" sz="1200" baseline="0" dirty="0" smtClean="0">
                          <a:latin typeface="+mj-lt"/>
                        </a:rPr>
                        <a:t> a 10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Capítulo 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Tema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subtema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Desagregado conceptual y/o procedimental a un nivel mínimo de los objetivos revisados del proyecto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Primer objetivo de conocimiento deducido del general/hipótesis con su contenido analítico conceptual desagregado en temas y subtemas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Capítulos con sus temas y subtemas: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Fuentes principales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Método y metodología de investigación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Técnicas de producción y registro de la información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Información analítica registrada y catalogada (bibliografía) para: registro e interpretación analítica y teórica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j-lt"/>
                        </a:rPr>
                        <a:t>25 a 40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Capítulo 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Tema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subtema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Segundo objetivo de conocimiento deducido del general/hipótesis con su contenido analítico conceptual desagregado en temas y subtemas.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Ibídem.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j-lt"/>
                        </a:rPr>
                        <a:t>25 a 40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Conclusión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(objetivo general/hipótesis)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Revisión empírico/analítica de los objetivos de conocimiento/hipótesis.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Demostración de los contenidos de la tesis.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Síntesis de interpretación analítica y propuesta metodológica y/o empírica.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j-lt"/>
                        </a:rPr>
                        <a:t>5 a 10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Bibliografía y anexos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Catalogo y presentación de la información (bibliografía y fuentes)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Ya revisados en el proyecto y a determinar en el índice de la tesis.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j-lt"/>
                        </a:rPr>
                        <a:t>10 a 20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33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6.2 </a:t>
            </a:r>
            <a:r>
              <a:rPr lang="en-GB" dirty="0" err="1" smtClean="0"/>
              <a:t>Índice</a:t>
            </a:r>
            <a:r>
              <a:rPr lang="en-GB" dirty="0" smtClean="0"/>
              <a:t> de la </a:t>
            </a:r>
            <a:r>
              <a:rPr lang="en-GB" dirty="0" err="1" smtClean="0"/>
              <a:t>tesis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organización</a:t>
            </a:r>
            <a:r>
              <a:rPr lang="en-GB" dirty="0" smtClean="0"/>
              <a:t> formal del </a:t>
            </a:r>
            <a:r>
              <a:rPr lang="en-GB" dirty="0" err="1" smtClean="0"/>
              <a:t>trabajo</a:t>
            </a:r>
            <a:r>
              <a:rPr lang="en-GB" dirty="0" smtClean="0"/>
              <a:t> de </a:t>
            </a:r>
            <a:r>
              <a:rPr lang="en-GB" dirty="0" err="1" smtClean="0"/>
              <a:t>investigación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5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28604276"/>
              </p:ext>
            </p:extLst>
          </p:nvPr>
        </p:nvGraphicFramePr>
        <p:xfrm>
          <a:off x="179512" y="188640"/>
          <a:ext cx="8784976" cy="63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747"/>
                <a:gridCol w="1691085"/>
                <a:gridCol w="3843373"/>
                <a:gridCol w="1306747"/>
                <a:gridCol w="63702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Esquema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(orden </a:t>
                      </a:r>
                      <a:r>
                        <a:rPr lang="es-AR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tesis)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Contenido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(pautas </a:t>
                      </a:r>
                      <a:r>
                        <a:rPr lang="es-AR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tesis)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Desarrollo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(pautas de trabajo)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Temporada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Ext.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Caratula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Institución y dirección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Información institución y de la dirección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Fin tesis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Tema y título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Proyecto aprobado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Título del proyecto de investigación aprobado y revisado. 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Referencia al trabajo de investigación y elaboración de la tesis.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Inicio y fin tesis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Agradecimiento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Indeterminado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Institucional, profesional y 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Personal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Fin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Índices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Indeterminado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Índices analíticos de la investigación y tesis.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Fin tesis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Introducción 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Resumen del proyecto.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Justificación, fundamentación, marco teórico y metodología.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Estado de la cuestión y objetivos de conocimiento.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Fuentes de investigación.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Investigación y versiones de la tesis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9608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Desarrollo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Integración y combinación del acceso y análisis de la información</a:t>
                      </a:r>
                      <a:r>
                        <a:rPr lang="es-AR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Capítulos: conceptos principales del eje temático.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Temas: partes primeras de los objetivos.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Subtemas: partes segundas de cada tema.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Balance parcial</a:t>
                      </a:r>
                      <a:r>
                        <a:rPr lang="es-AR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Investigación y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Conclusión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Indeterminada.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 se la describe analíticamente. 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Versiones de la tesis.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Fuentes y bibliografía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Catálogo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Catalogar las fuentes y la bibliografía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Paralelamente investigación y tesis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Apéndices y anexos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Catálogo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Catalogar la información para el apéndice y los anexos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Investigación y versión final de la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38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6.3 Producción</a:t>
            </a:r>
            <a:r>
              <a:rPr lang="es-AR" sz="2400" b="1" dirty="0"/>
              <a:t>, recolección y </a:t>
            </a:r>
            <a:r>
              <a:rPr lang="es-AR" sz="2400" b="1" dirty="0" smtClean="0"/>
              <a:t>registro</a:t>
            </a:r>
            <a:endParaRPr lang="es-AR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b="1" dirty="0"/>
              <a:t>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295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lang="es-AR" sz="3600" dirty="0" smtClean="0"/>
              <a:t>Producción, recolección y registro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243575"/>
              </p:ext>
            </p:extLst>
          </p:nvPr>
        </p:nvGraphicFramePr>
        <p:xfrm>
          <a:off x="1115616" y="1484784"/>
          <a:ext cx="6988101" cy="467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50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Producción de información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531503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150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76563972"/>
              </p:ext>
            </p:extLst>
          </p:nvPr>
        </p:nvGraphicFramePr>
        <p:xfrm>
          <a:off x="1400323" y="1484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">
  <a:themeElements>
    <a:clrScheme name="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208</TotalTime>
  <Words>1165</Words>
  <Application>Microsoft Office PowerPoint</Application>
  <PresentationFormat>Presentación en pantalla (4:3)</PresentationFormat>
  <Paragraphs>245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Pin</vt:lpstr>
      <vt:lpstr>6. Indexación, investigación y tesis</vt:lpstr>
      <vt:lpstr>6.1 índice de la investigación</vt:lpstr>
      <vt:lpstr>Presentación de PowerPoint</vt:lpstr>
      <vt:lpstr>6.2 Índice de la tesis</vt:lpstr>
      <vt:lpstr>Presentación de PowerPoint</vt:lpstr>
      <vt:lpstr>6.3 Producción, recolección y registro</vt:lpstr>
      <vt:lpstr>Producción, recolección y registro</vt:lpstr>
      <vt:lpstr>Producción de información</vt:lpstr>
      <vt:lpstr>Presentación de PowerPoint</vt:lpstr>
      <vt:lpstr>Recolección de información y datos</vt:lpstr>
      <vt:lpstr>Presentación de PowerPoint</vt:lpstr>
      <vt:lpstr>Presentación de PowerPoint</vt:lpstr>
      <vt:lpstr>Registro datos</vt:lpstr>
      <vt:lpstr>Presentación de PowerPoint</vt:lpstr>
      <vt:lpstr>Proceso de generación datos</vt:lpstr>
      <vt:lpstr>Control del registro</vt:lpstr>
      <vt:lpstr>6.4 La preparación analítica de los datos</vt:lpstr>
      <vt:lpstr>Fichas</vt:lpstr>
      <vt:lpstr>Equilibrar las fichas Acceso/Análisis/registro</vt:lpstr>
      <vt:lpstr>a) Fichas bibliográficas</vt:lpstr>
      <vt:lpstr>Investigación y tesis</vt:lpstr>
      <vt:lpstr>b) Ficha de registro</vt:lpstr>
      <vt:lpstr>Características</vt:lpstr>
      <vt:lpstr>c) Fichas de resumen</vt:lpstr>
      <vt:lpstr>Características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Indexación e investigación y tesis</dc:title>
  <dc:creator>Kirstin</dc:creator>
  <cp:lastModifiedBy>profecruz</cp:lastModifiedBy>
  <cp:revision>23</cp:revision>
  <dcterms:created xsi:type="dcterms:W3CDTF">2019-04-24T17:54:14Z</dcterms:created>
  <dcterms:modified xsi:type="dcterms:W3CDTF">2021-11-08T18:01:10Z</dcterms:modified>
</cp:coreProperties>
</file>