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63" r:id="rId5"/>
    <p:sldId id="261" r:id="rId6"/>
    <p:sldId id="260" r:id="rId7"/>
    <p:sldId id="266" r:id="rId8"/>
    <p:sldId id="259" r:id="rId9"/>
    <p:sldId id="269" r:id="rId10"/>
    <p:sldId id="268" r:id="rId11"/>
    <p:sldId id="271" r:id="rId12"/>
    <p:sldId id="272" r:id="rId13"/>
    <p:sldId id="270" r:id="rId14"/>
    <p:sldId id="273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C17FAB-2DE1-4802-B3D5-CFA42D9353F6}" v="187" dt="2024-04-10T13:19:20.5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123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ia Melisa Martín" userId="e2aa469fef82df31" providerId="LiveId" clId="{0DC17FAB-2DE1-4802-B3D5-CFA42D9353F6}"/>
    <pc:docChg chg="undo custSel addSld delSld modSld sldOrd modMainMaster">
      <pc:chgData name="Claudia Melisa Martín" userId="e2aa469fef82df31" providerId="LiveId" clId="{0DC17FAB-2DE1-4802-B3D5-CFA42D9353F6}" dt="2024-04-10T13:12:00.741" v="4432" actId="20577"/>
      <pc:docMkLst>
        <pc:docMk/>
      </pc:docMkLst>
      <pc:sldChg chg="addSp delSp modSp new mod setBg">
        <pc:chgData name="Claudia Melisa Martín" userId="e2aa469fef82df31" providerId="LiveId" clId="{0DC17FAB-2DE1-4802-B3D5-CFA42D9353F6}" dt="2024-04-10T12:45:17.461" v="4370" actId="20577"/>
        <pc:sldMkLst>
          <pc:docMk/>
          <pc:sldMk cId="2214591087" sldId="256"/>
        </pc:sldMkLst>
        <pc:spChg chg="mod">
          <ac:chgData name="Claudia Melisa Martín" userId="e2aa469fef82df31" providerId="LiveId" clId="{0DC17FAB-2DE1-4802-B3D5-CFA42D9353F6}" dt="2024-04-10T12:45:17.461" v="4370" actId="20577"/>
          <ac:spMkLst>
            <pc:docMk/>
            <pc:sldMk cId="2214591087" sldId="256"/>
            <ac:spMk id="2" creationId="{50590141-C557-01C1-BCCA-28C188EBB6CE}"/>
          </ac:spMkLst>
        </pc:spChg>
        <pc:spChg chg="del mod">
          <ac:chgData name="Claudia Melisa Martín" userId="e2aa469fef82df31" providerId="LiveId" clId="{0DC17FAB-2DE1-4802-B3D5-CFA42D9353F6}" dt="2024-04-08T13:31:28.483" v="260" actId="21"/>
          <ac:spMkLst>
            <pc:docMk/>
            <pc:sldMk cId="2214591087" sldId="256"/>
            <ac:spMk id="3" creationId="{23F39DD0-2366-4C25-ABA4-9C4CC2167FE0}"/>
          </ac:spMkLst>
        </pc:spChg>
        <pc:spChg chg="add del mod">
          <ac:chgData name="Claudia Melisa Martín" userId="e2aa469fef82df31" providerId="LiveId" clId="{0DC17FAB-2DE1-4802-B3D5-CFA42D9353F6}" dt="2024-04-08T13:33:26.797" v="269" actId="478"/>
          <ac:spMkLst>
            <pc:docMk/>
            <pc:sldMk cId="2214591087" sldId="256"/>
            <ac:spMk id="9" creationId="{2DEDC213-84AD-018D-E55D-4CF1E50A2697}"/>
          </ac:spMkLst>
        </pc:spChg>
        <pc:spChg chg="add mod">
          <ac:chgData name="Claudia Melisa Martín" userId="e2aa469fef82df31" providerId="LiveId" clId="{0DC17FAB-2DE1-4802-B3D5-CFA42D9353F6}" dt="2024-04-08T13:41:45.644" v="311" actId="1076"/>
          <ac:spMkLst>
            <pc:docMk/>
            <pc:sldMk cId="2214591087" sldId="256"/>
            <ac:spMk id="10" creationId="{23F39DD0-2366-4C25-ABA4-9C4CC2167FE0}"/>
          </ac:spMkLst>
        </pc:spChg>
        <pc:spChg chg="add">
          <ac:chgData name="Claudia Melisa Martín" userId="e2aa469fef82df31" providerId="LiveId" clId="{0DC17FAB-2DE1-4802-B3D5-CFA42D9353F6}" dt="2024-04-08T13:40:12.556" v="297" actId="26606"/>
          <ac:spMkLst>
            <pc:docMk/>
            <pc:sldMk cId="2214591087" sldId="256"/>
            <ac:spMk id="19" creationId="{D7A453D2-15D8-4403-815F-291FA16340D9}"/>
          </ac:spMkLst>
        </pc:spChg>
        <pc:spChg chg="add">
          <ac:chgData name="Claudia Melisa Martín" userId="e2aa469fef82df31" providerId="LiveId" clId="{0DC17FAB-2DE1-4802-B3D5-CFA42D9353F6}" dt="2024-04-08T13:40:12.556" v="297" actId="26606"/>
          <ac:spMkLst>
            <pc:docMk/>
            <pc:sldMk cId="2214591087" sldId="256"/>
            <ac:spMk id="21" creationId="{8161EA6B-09CA-445B-AB0D-8DF76FA92DEF}"/>
          </ac:spMkLst>
        </pc:spChg>
        <pc:spChg chg="add">
          <ac:chgData name="Claudia Melisa Martín" userId="e2aa469fef82df31" providerId="LiveId" clId="{0DC17FAB-2DE1-4802-B3D5-CFA42D9353F6}" dt="2024-04-08T13:40:12.556" v="297" actId="26606"/>
          <ac:spMkLst>
            <pc:docMk/>
            <pc:sldMk cId="2214591087" sldId="256"/>
            <ac:spMk id="31" creationId="{B8114C98-A349-4111-A123-E8EAB86ABE30}"/>
          </ac:spMkLst>
        </pc:spChg>
        <pc:spChg chg="add">
          <ac:chgData name="Claudia Melisa Martín" userId="e2aa469fef82df31" providerId="LiveId" clId="{0DC17FAB-2DE1-4802-B3D5-CFA42D9353F6}" dt="2024-04-08T13:40:12.556" v="297" actId="26606"/>
          <ac:spMkLst>
            <pc:docMk/>
            <pc:sldMk cId="2214591087" sldId="256"/>
            <ac:spMk id="45" creationId="{E2D3D3F2-ABBB-4453-B1C5-1BEBF7E4DD56}"/>
          </ac:spMkLst>
        </pc:spChg>
        <pc:grpChg chg="add">
          <ac:chgData name="Claudia Melisa Martín" userId="e2aa469fef82df31" providerId="LiveId" clId="{0DC17FAB-2DE1-4802-B3D5-CFA42D9353F6}" dt="2024-04-08T13:40:12.556" v="297" actId="26606"/>
          <ac:grpSpMkLst>
            <pc:docMk/>
            <pc:sldMk cId="2214591087" sldId="256"/>
            <ac:grpSpMk id="23" creationId="{1EA1DAFF-CECA-492F-BFA1-22C64956B8D9}"/>
          </ac:grpSpMkLst>
        </pc:grpChg>
        <pc:grpChg chg="add">
          <ac:chgData name="Claudia Melisa Martín" userId="e2aa469fef82df31" providerId="LiveId" clId="{0DC17FAB-2DE1-4802-B3D5-CFA42D9353F6}" dt="2024-04-08T13:40:12.556" v="297" actId="26606"/>
          <ac:grpSpMkLst>
            <pc:docMk/>
            <pc:sldMk cId="2214591087" sldId="256"/>
            <ac:grpSpMk id="33" creationId="{670FB431-AE18-414D-92F4-1D12D1991152}"/>
          </ac:grpSpMkLst>
        </pc:grpChg>
        <pc:grpChg chg="add">
          <ac:chgData name="Claudia Melisa Martín" userId="e2aa469fef82df31" providerId="LiveId" clId="{0DC17FAB-2DE1-4802-B3D5-CFA42D9353F6}" dt="2024-04-08T13:40:12.556" v="297" actId="26606"/>
          <ac:grpSpMkLst>
            <pc:docMk/>
            <pc:sldMk cId="2214591087" sldId="256"/>
            <ac:grpSpMk id="39" creationId="{AF19A774-30A5-488B-9BAF-629C6440294E}"/>
          </ac:grpSpMkLst>
        </pc:grpChg>
        <pc:grpChg chg="add">
          <ac:chgData name="Claudia Melisa Martín" userId="e2aa469fef82df31" providerId="LiveId" clId="{0DC17FAB-2DE1-4802-B3D5-CFA42D9353F6}" dt="2024-04-08T13:40:12.556" v="297" actId="26606"/>
          <ac:grpSpMkLst>
            <pc:docMk/>
            <pc:sldMk cId="2214591087" sldId="256"/>
            <ac:grpSpMk id="47" creationId="{8214E4A5-A0D2-42C4-8D14-D2A7E495F041}"/>
          </ac:grpSpMkLst>
        </pc:grpChg>
        <pc:picChg chg="add del mod">
          <ac:chgData name="Claudia Melisa Martín" userId="e2aa469fef82df31" providerId="LiveId" clId="{0DC17FAB-2DE1-4802-B3D5-CFA42D9353F6}" dt="2024-04-08T13:30:58.489" v="258" actId="21"/>
          <ac:picMkLst>
            <pc:docMk/>
            <pc:sldMk cId="2214591087" sldId="256"/>
            <ac:picMk id="4" creationId="{C77C4A11-A826-129B-6ACF-55196C3A9209}"/>
          </ac:picMkLst>
        </pc:picChg>
        <pc:picChg chg="add del mod">
          <ac:chgData name="Claudia Melisa Martín" userId="e2aa469fef82df31" providerId="LiveId" clId="{0DC17FAB-2DE1-4802-B3D5-CFA42D9353F6}" dt="2024-04-08T13:25:34.191" v="230" actId="21"/>
          <ac:picMkLst>
            <pc:docMk/>
            <pc:sldMk cId="2214591087" sldId="256"/>
            <ac:picMk id="6" creationId="{9E6441CA-C436-9D55-ECDA-619E28A67FE5}"/>
          </ac:picMkLst>
        </pc:picChg>
        <pc:picChg chg="add del mod ord">
          <ac:chgData name="Claudia Melisa Martín" userId="e2aa469fef82df31" providerId="LiveId" clId="{0DC17FAB-2DE1-4802-B3D5-CFA42D9353F6}" dt="2024-04-08T13:30:58.489" v="258" actId="21"/>
          <ac:picMkLst>
            <pc:docMk/>
            <pc:sldMk cId="2214591087" sldId="256"/>
            <ac:picMk id="7" creationId="{9E6441CA-C436-9D55-ECDA-619E28A67FE5}"/>
          </ac:picMkLst>
        </pc:picChg>
        <pc:picChg chg="add del mod ord">
          <ac:chgData name="Claudia Melisa Martín" userId="e2aa469fef82df31" providerId="LiveId" clId="{0DC17FAB-2DE1-4802-B3D5-CFA42D9353F6}" dt="2024-04-08T13:40:03.606" v="293" actId="478"/>
          <ac:picMkLst>
            <pc:docMk/>
            <pc:sldMk cId="2214591087" sldId="256"/>
            <ac:picMk id="12" creationId="{7DA089FF-A375-A50D-D3D7-07B11F02F77A}"/>
          </ac:picMkLst>
        </pc:picChg>
        <pc:picChg chg="add mod ord">
          <ac:chgData name="Claudia Melisa Martín" userId="e2aa469fef82df31" providerId="LiveId" clId="{0DC17FAB-2DE1-4802-B3D5-CFA42D9353F6}" dt="2024-04-08T18:54:50.751" v="1194" actId="14826"/>
          <ac:picMkLst>
            <pc:docMk/>
            <pc:sldMk cId="2214591087" sldId="256"/>
            <ac:picMk id="14" creationId="{E2F330F5-062F-6D5B-383A-6773CB2A8593}"/>
          </ac:picMkLst>
        </pc:picChg>
        <pc:picChg chg="add del mod">
          <ac:chgData name="Claudia Melisa Martín" userId="e2aa469fef82df31" providerId="LiveId" clId="{0DC17FAB-2DE1-4802-B3D5-CFA42D9353F6}" dt="2024-04-08T18:54:30.017" v="1193" actId="478"/>
          <ac:picMkLst>
            <pc:docMk/>
            <pc:sldMk cId="2214591087" sldId="256"/>
            <ac:picMk id="16" creationId="{A7ED4CCB-4934-8FF1-4F33-80F2EDB16F84}"/>
          </ac:picMkLst>
        </pc:picChg>
      </pc:sldChg>
      <pc:sldChg chg="addSp delSp modSp new mod ord modTransition setBg modAnim">
        <pc:chgData name="Claudia Melisa Martín" userId="e2aa469fef82df31" providerId="LiveId" clId="{0DC17FAB-2DE1-4802-B3D5-CFA42D9353F6}" dt="2024-04-09T02:50:12.572" v="1686"/>
        <pc:sldMkLst>
          <pc:docMk/>
          <pc:sldMk cId="3441027247" sldId="257"/>
        </pc:sldMkLst>
        <pc:spChg chg="del">
          <ac:chgData name="Claudia Melisa Martín" userId="e2aa469fef82df31" providerId="LiveId" clId="{0DC17FAB-2DE1-4802-B3D5-CFA42D9353F6}" dt="2024-04-08T12:25:02.423" v="41" actId="478"/>
          <ac:spMkLst>
            <pc:docMk/>
            <pc:sldMk cId="3441027247" sldId="257"/>
            <ac:spMk id="2" creationId="{F585E826-9617-E7DE-77C9-3A998C4545CF}"/>
          </ac:spMkLst>
        </pc:spChg>
        <pc:spChg chg="del">
          <ac:chgData name="Claudia Melisa Martín" userId="e2aa469fef82df31" providerId="LiveId" clId="{0DC17FAB-2DE1-4802-B3D5-CFA42D9353F6}" dt="2024-04-08T12:25:02.423" v="41" actId="478"/>
          <ac:spMkLst>
            <pc:docMk/>
            <pc:sldMk cId="3441027247" sldId="257"/>
            <ac:spMk id="3" creationId="{4333C212-F39A-508A-9551-44E371FB1B1D}"/>
          </ac:spMkLst>
        </pc:spChg>
        <pc:spChg chg="add mod">
          <ac:chgData name="Claudia Melisa Martín" userId="e2aa469fef82df31" providerId="LiveId" clId="{0DC17FAB-2DE1-4802-B3D5-CFA42D9353F6}" dt="2024-04-08T12:36:18.612" v="72" actId="207"/>
          <ac:spMkLst>
            <pc:docMk/>
            <pc:sldMk cId="3441027247" sldId="257"/>
            <ac:spMk id="9" creationId="{07194804-F4B4-4D10-E149-42FF9B8C0B30}"/>
          </ac:spMkLst>
        </pc:spChg>
        <pc:spChg chg="add del mod ord">
          <ac:chgData name="Claudia Melisa Martín" userId="e2aa469fef82df31" providerId="LiveId" clId="{0DC17FAB-2DE1-4802-B3D5-CFA42D9353F6}" dt="2024-04-08T12:35:22.390" v="67" actId="478"/>
          <ac:spMkLst>
            <pc:docMk/>
            <pc:sldMk cId="3441027247" sldId="257"/>
            <ac:spMk id="10" creationId="{2F8E5D18-BA76-F7CC-80D7-601E3ECEC315}"/>
          </ac:spMkLst>
        </pc:spChg>
        <pc:spChg chg="add mod">
          <ac:chgData name="Claudia Melisa Martín" userId="e2aa469fef82df31" providerId="LiveId" clId="{0DC17FAB-2DE1-4802-B3D5-CFA42D9353F6}" dt="2024-04-08T12:36:56.577" v="100" actId="20577"/>
          <ac:spMkLst>
            <pc:docMk/>
            <pc:sldMk cId="3441027247" sldId="257"/>
            <ac:spMk id="11" creationId="{625E27E8-24BF-B8DE-2D1D-5753DBF1F7A4}"/>
          </ac:spMkLst>
        </pc:spChg>
        <pc:spChg chg="add">
          <ac:chgData name="Claudia Melisa Martín" userId="e2aa469fef82df31" providerId="LiveId" clId="{0DC17FAB-2DE1-4802-B3D5-CFA42D9353F6}" dt="2024-04-08T12:32:57.798" v="51" actId="26606"/>
          <ac:spMkLst>
            <pc:docMk/>
            <pc:sldMk cId="3441027247" sldId="257"/>
            <ac:spMk id="13" creationId="{854ECEBE-9353-406C-9313-02A517A310EF}"/>
          </ac:spMkLst>
        </pc:spChg>
        <pc:spChg chg="add">
          <ac:chgData name="Claudia Melisa Martín" userId="e2aa469fef82df31" providerId="LiveId" clId="{0DC17FAB-2DE1-4802-B3D5-CFA42D9353F6}" dt="2024-04-08T12:32:57.798" v="51" actId="26606"/>
          <ac:spMkLst>
            <pc:docMk/>
            <pc:sldMk cId="3441027247" sldId="257"/>
            <ac:spMk id="15" creationId="{86806086-A782-4311-A63B-1A68574D8067}"/>
          </ac:spMkLst>
        </pc:spChg>
        <pc:spChg chg="add">
          <ac:chgData name="Claudia Melisa Martín" userId="e2aa469fef82df31" providerId="LiveId" clId="{0DC17FAB-2DE1-4802-B3D5-CFA42D9353F6}" dt="2024-04-08T12:32:57.798" v="51" actId="26606"/>
          <ac:spMkLst>
            <pc:docMk/>
            <pc:sldMk cId="3441027247" sldId="257"/>
            <ac:spMk id="17" creationId="{CE71458B-DF80-43DF-9693-2EC3878ACAB5}"/>
          </ac:spMkLst>
        </pc:spChg>
        <pc:spChg chg="add">
          <ac:chgData name="Claudia Melisa Martín" userId="e2aa469fef82df31" providerId="LiveId" clId="{0DC17FAB-2DE1-4802-B3D5-CFA42D9353F6}" dt="2024-04-08T12:32:57.798" v="51" actId="26606"/>
          <ac:spMkLst>
            <pc:docMk/>
            <pc:sldMk cId="3441027247" sldId="257"/>
            <ac:spMk id="19" creationId="{DE1994AC-22D1-4B48-9EDA-BE373E704567}"/>
          </ac:spMkLst>
        </pc:spChg>
        <pc:spChg chg="add">
          <ac:chgData name="Claudia Melisa Martín" userId="e2aa469fef82df31" providerId="LiveId" clId="{0DC17FAB-2DE1-4802-B3D5-CFA42D9353F6}" dt="2024-04-08T12:32:57.798" v="51" actId="26606"/>
          <ac:spMkLst>
            <pc:docMk/>
            <pc:sldMk cId="3441027247" sldId="257"/>
            <ac:spMk id="21" creationId="{22220111-5018-4EB7-A38B-79BD37F7C095}"/>
          </ac:spMkLst>
        </pc:spChg>
        <pc:picChg chg="add mod">
          <ac:chgData name="Claudia Melisa Martín" userId="e2aa469fef82df31" providerId="LiveId" clId="{0DC17FAB-2DE1-4802-B3D5-CFA42D9353F6}" dt="2024-04-08T12:33:17.531" v="52" actId="27614"/>
          <ac:picMkLst>
            <pc:docMk/>
            <pc:sldMk cId="3441027247" sldId="257"/>
            <ac:picMk id="5" creationId="{79415556-6B2B-26D4-BA1B-21DEE6836D75}"/>
          </ac:picMkLst>
        </pc:picChg>
        <pc:picChg chg="add del">
          <ac:chgData name="Claudia Melisa Martín" userId="e2aa469fef82df31" providerId="LiveId" clId="{0DC17FAB-2DE1-4802-B3D5-CFA42D9353F6}" dt="2024-04-08T12:30:46.050" v="46" actId="478"/>
          <ac:picMkLst>
            <pc:docMk/>
            <pc:sldMk cId="3441027247" sldId="257"/>
            <ac:picMk id="6" creationId="{89885915-08C7-2F6F-CEBE-904413B34225}"/>
          </ac:picMkLst>
        </pc:picChg>
        <pc:picChg chg="add mod">
          <ac:chgData name="Claudia Melisa Martín" userId="e2aa469fef82df31" providerId="LiveId" clId="{0DC17FAB-2DE1-4802-B3D5-CFA42D9353F6}" dt="2024-04-08T12:32:57.798" v="51" actId="26606"/>
          <ac:picMkLst>
            <pc:docMk/>
            <pc:sldMk cId="3441027247" sldId="257"/>
            <ac:picMk id="8" creationId="{8012EBB4-F724-1300-E36E-A2B24D62CFF6}"/>
          </ac:picMkLst>
        </pc:picChg>
        <pc:picChg chg="add mod">
          <ac:chgData name="Claudia Melisa Martín" userId="e2aa469fef82df31" providerId="LiveId" clId="{0DC17FAB-2DE1-4802-B3D5-CFA42D9353F6}" dt="2024-04-08T12:40:26.225" v="101"/>
          <ac:picMkLst>
            <pc:docMk/>
            <pc:sldMk cId="3441027247" sldId="257"/>
            <ac:picMk id="14" creationId="{094F5DDC-4A0F-FDFA-DC16-EB2C30D6947F}"/>
          </ac:picMkLst>
        </pc:picChg>
      </pc:sldChg>
      <pc:sldChg chg="addSp delSp modSp new del mod setBg">
        <pc:chgData name="Claudia Melisa Martín" userId="e2aa469fef82df31" providerId="LiveId" clId="{0DC17FAB-2DE1-4802-B3D5-CFA42D9353F6}" dt="2024-04-08T13:32:26.402" v="265" actId="47"/>
        <pc:sldMkLst>
          <pc:docMk/>
          <pc:sldMk cId="305516192" sldId="258"/>
        </pc:sldMkLst>
        <pc:spChg chg="del">
          <ac:chgData name="Claudia Melisa Martín" userId="e2aa469fef82df31" providerId="LiveId" clId="{0DC17FAB-2DE1-4802-B3D5-CFA42D9353F6}" dt="2024-04-08T13:00:26.075" v="222" actId="478"/>
          <ac:spMkLst>
            <pc:docMk/>
            <pc:sldMk cId="305516192" sldId="258"/>
            <ac:spMk id="2" creationId="{EDA7C683-E0E6-FFFB-C6DA-C069D1B66454}"/>
          </ac:spMkLst>
        </pc:spChg>
        <pc:spChg chg="del">
          <ac:chgData name="Claudia Melisa Martín" userId="e2aa469fef82df31" providerId="LiveId" clId="{0DC17FAB-2DE1-4802-B3D5-CFA42D9353F6}" dt="2024-04-08T13:00:32.257" v="223" actId="478"/>
          <ac:spMkLst>
            <pc:docMk/>
            <pc:sldMk cId="305516192" sldId="258"/>
            <ac:spMk id="3" creationId="{AECA5E5C-B251-8102-4DC0-DED62B0FAEA0}"/>
          </ac:spMkLst>
        </pc:spChg>
        <pc:spChg chg="add del mod">
          <ac:chgData name="Claudia Melisa Martín" userId="e2aa469fef82df31" providerId="LiveId" clId="{0DC17FAB-2DE1-4802-B3D5-CFA42D9353F6}" dt="2024-04-08T13:26:48.372" v="233" actId="478"/>
          <ac:spMkLst>
            <pc:docMk/>
            <pc:sldMk cId="305516192" sldId="258"/>
            <ac:spMk id="4" creationId="{CCA49A11-1C3A-1EA3-8905-00A849BBBFFE}"/>
          </ac:spMkLst>
        </pc:spChg>
        <pc:spChg chg="add">
          <ac:chgData name="Claudia Melisa Martín" userId="e2aa469fef82df31" providerId="LiveId" clId="{0DC17FAB-2DE1-4802-B3D5-CFA42D9353F6}" dt="2024-04-08T13:27:55.839" v="236" actId="26606"/>
          <ac:spMkLst>
            <pc:docMk/>
            <pc:sldMk cId="305516192" sldId="258"/>
            <ac:spMk id="8" creationId="{3B432D73-5C38-474F-AF96-A3228731BF36}"/>
          </ac:spMkLst>
        </pc:spChg>
        <pc:spChg chg="add del">
          <ac:chgData name="Claudia Melisa Martín" userId="e2aa469fef82df31" providerId="LiveId" clId="{0DC17FAB-2DE1-4802-B3D5-CFA42D9353F6}" dt="2024-04-08T13:27:53.209" v="235" actId="26606"/>
          <ac:spMkLst>
            <pc:docMk/>
            <pc:sldMk cId="305516192" sldId="258"/>
            <ac:spMk id="11" creationId="{94087E04-C99E-4195-8EBA-1BD4C45117C9}"/>
          </ac:spMkLst>
        </pc:spChg>
        <pc:spChg chg="add del">
          <ac:chgData name="Claudia Melisa Martín" userId="e2aa469fef82df31" providerId="LiveId" clId="{0DC17FAB-2DE1-4802-B3D5-CFA42D9353F6}" dt="2024-04-08T13:27:53.209" v="235" actId="26606"/>
          <ac:spMkLst>
            <pc:docMk/>
            <pc:sldMk cId="305516192" sldId="258"/>
            <ac:spMk id="17" creationId="{FD73501D-A515-4725-8404-1315A591A54C}"/>
          </ac:spMkLst>
        </pc:spChg>
        <pc:grpChg chg="add del">
          <ac:chgData name="Claudia Melisa Martín" userId="e2aa469fef82df31" providerId="LiveId" clId="{0DC17FAB-2DE1-4802-B3D5-CFA42D9353F6}" dt="2024-04-08T13:27:53.209" v="235" actId="26606"/>
          <ac:grpSpMkLst>
            <pc:docMk/>
            <pc:sldMk cId="305516192" sldId="258"/>
            <ac:grpSpMk id="13" creationId="{336EACDA-272E-4472-852A-83CAB409195F}"/>
          </ac:grpSpMkLst>
        </pc:grpChg>
        <pc:picChg chg="add del mod">
          <ac:chgData name="Claudia Melisa Martín" userId="e2aa469fef82df31" providerId="LiveId" clId="{0DC17FAB-2DE1-4802-B3D5-CFA42D9353F6}" dt="2024-04-08T13:28:41.156" v="241" actId="21"/>
          <ac:picMkLst>
            <pc:docMk/>
            <pc:sldMk cId="305516192" sldId="258"/>
            <ac:picMk id="6" creationId="{9E6441CA-C436-9D55-ECDA-619E28A67FE5}"/>
          </ac:picMkLst>
        </pc:picChg>
      </pc:sldChg>
      <pc:sldChg chg="addSp delSp modSp new mod">
        <pc:chgData name="Claudia Melisa Martín" userId="e2aa469fef82df31" providerId="LiveId" clId="{0DC17FAB-2DE1-4802-B3D5-CFA42D9353F6}" dt="2024-04-09T08:17:16.976" v="4319" actId="20577"/>
        <pc:sldMkLst>
          <pc:docMk/>
          <pc:sldMk cId="9583677" sldId="259"/>
        </pc:sldMkLst>
        <pc:spChg chg="del mod">
          <ac:chgData name="Claudia Melisa Martín" userId="e2aa469fef82df31" providerId="LiveId" clId="{0DC17FAB-2DE1-4802-B3D5-CFA42D9353F6}" dt="2024-04-09T02:50:18.937" v="1688" actId="478"/>
          <ac:spMkLst>
            <pc:docMk/>
            <pc:sldMk cId="9583677" sldId="259"/>
            <ac:spMk id="2" creationId="{90174E98-C2B0-EF93-7038-CA7EE6617ADB}"/>
          </ac:spMkLst>
        </pc:spChg>
        <pc:spChg chg="del">
          <ac:chgData name="Claudia Melisa Martín" userId="e2aa469fef82df31" providerId="LiveId" clId="{0DC17FAB-2DE1-4802-B3D5-CFA42D9353F6}" dt="2024-04-09T02:50:21.488" v="1689" actId="478"/>
          <ac:spMkLst>
            <pc:docMk/>
            <pc:sldMk cId="9583677" sldId="259"/>
            <ac:spMk id="3" creationId="{4B520195-5930-81D9-3883-61DCC64F162A}"/>
          </ac:spMkLst>
        </pc:spChg>
        <pc:spChg chg="add mod">
          <ac:chgData name="Claudia Melisa Martín" userId="e2aa469fef82df31" providerId="LiveId" clId="{0DC17FAB-2DE1-4802-B3D5-CFA42D9353F6}" dt="2024-04-09T03:15:05.193" v="1745"/>
          <ac:spMkLst>
            <pc:docMk/>
            <pc:sldMk cId="9583677" sldId="259"/>
            <ac:spMk id="4" creationId="{DC99F721-3F2F-3B18-580D-2BD8DF42C84F}"/>
          </ac:spMkLst>
        </pc:spChg>
        <pc:spChg chg="add mod">
          <ac:chgData name="Claudia Melisa Martín" userId="e2aa469fef82df31" providerId="LiveId" clId="{0DC17FAB-2DE1-4802-B3D5-CFA42D9353F6}" dt="2024-04-09T08:17:16.976" v="4319" actId="20577"/>
          <ac:spMkLst>
            <pc:docMk/>
            <pc:sldMk cId="9583677" sldId="259"/>
            <ac:spMk id="5" creationId="{905332EF-100E-8995-5480-84EBB32792AA}"/>
          </ac:spMkLst>
        </pc:spChg>
        <pc:spChg chg="add mod">
          <ac:chgData name="Claudia Melisa Martín" userId="e2aa469fef82df31" providerId="LiveId" clId="{0DC17FAB-2DE1-4802-B3D5-CFA42D9353F6}" dt="2024-04-09T07:02:16.235" v="3697" actId="1076"/>
          <ac:spMkLst>
            <pc:docMk/>
            <pc:sldMk cId="9583677" sldId="259"/>
            <ac:spMk id="8" creationId="{BEB83154-3C1E-B72F-FD54-C16E3A8BFD9E}"/>
          </ac:spMkLst>
        </pc:spChg>
        <pc:spChg chg="add mod">
          <ac:chgData name="Claudia Melisa Martín" userId="e2aa469fef82df31" providerId="LiveId" clId="{0DC17FAB-2DE1-4802-B3D5-CFA42D9353F6}" dt="2024-04-09T07:02:20.419" v="3698" actId="1076"/>
          <ac:spMkLst>
            <pc:docMk/>
            <pc:sldMk cId="9583677" sldId="259"/>
            <ac:spMk id="9" creationId="{84ADDD21-4B47-C082-83A1-EA1A2AD3A6B7}"/>
          </ac:spMkLst>
        </pc:spChg>
        <pc:spChg chg="add del mod">
          <ac:chgData name="Claudia Melisa Martín" userId="e2aa469fef82df31" providerId="LiveId" clId="{0DC17FAB-2DE1-4802-B3D5-CFA42D9353F6}" dt="2024-04-09T03:26:51.219" v="1876"/>
          <ac:spMkLst>
            <pc:docMk/>
            <pc:sldMk cId="9583677" sldId="259"/>
            <ac:spMk id="10" creationId="{C5174775-F3BB-61BB-21FD-BFFC05E0EBA9}"/>
          </ac:spMkLst>
        </pc:spChg>
        <pc:spChg chg="add mod">
          <ac:chgData name="Claudia Melisa Martín" userId="e2aa469fef82df31" providerId="LiveId" clId="{0DC17FAB-2DE1-4802-B3D5-CFA42D9353F6}" dt="2024-04-09T07:12:25.405" v="3714" actId="1076"/>
          <ac:spMkLst>
            <pc:docMk/>
            <pc:sldMk cId="9583677" sldId="259"/>
            <ac:spMk id="11" creationId="{5EAEAEF3-358A-9413-D83E-FE74D852ADD2}"/>
          </ac:spMkLst>
        </pc:spChg>
        <pc:spChg chg="add mod">
          <ac:chgData name="Claudia Melisa Martín" userId="e2aa469fef82df31" providerId="LiveId" clId="{0DC17FAB-2DE1-4802-B3D5-CFA42D9353F6}" dt="2024-04-09T07:02:02.888" v="3694" actId="1076"/>
          <ac:spMkLst>
            <pc:docMk/>
            <pc:sldMk cId="9583677" sldId="259"/>
            <ac:spMk id="12" creationId="{1111616F-62B7-DE0C-2A4C-C2BA695E7BA5}"/>
          </ac:spMkLst>
        </pc:spChg>
        <pc:spChg chg="add mod">
          <ac:chgData name="Claudia Melisa Martín" userId="e2aa469fef82df31" providerId="LiveId" clId="{0DC17FAB-2DE1-4802-B3D5-CFA42D9353F6}" dt="2024-04-09T07:03:56.735" v="3707" actId="207"/>
          <ac:spMkLst>
            <pc:docMk/>
            <pc:sldMk cId="9583677" sldId="259"/>
            <ac:spMk id="13" creationId="{FF998A15-EDEB-A567-9382-5402CC06C4DF}"/>
          </ac:spMkLst>
        </pc:spChg>
        <pc:spChg chg="add mod">
          <ac:chgData name="Claudia Melisa Martín" userId="e2aa469fef82df31" providerId="LiveId" clId="{0DC17FAB-2DE1-4802-B3D5-CFA42D9353F6}" dt="2024-04-09T07:04:14.260" v="3709" actId="207"/>
          <ac:spMkLst>
            <pc:docMk/>
            <pc:sldMk cId="9583677" sldId="259"/>
            <ac:spMk id="14" creationId="{81042769-5562-0776-02CC-9544979F01EF}"/>
          </ac:spMkLst>
        </pc:spChg>
        <pc:spChg chg="add mod">
          <ac:chgData name="Claudia Melisa Martín" userId="e2aa469fef82df31" providerId="LiveId" clId="{0DC17FAB-2DE1-4802-B3D5-CFA42D9353F6}" dt="2024-04-09T07:02:02.888" v="3694" actId="1076"/>
          <ac:spMkLst>
            <pc:docMk/>
            <pc:sldMk cId="9583677" sldId="259"/>
            <ac:spMk id="15" creationId="{64F16951-B77F-B98E-3691-48500B81803A}"/>
          </ac:spMkLst>
        </pc:spChg>
        <pc:spChg chg="add mod">
          <ac:chgData name="Claudia Melisa Martín" userId="e2aa469fef82df31" providerId="LiveId" clId="{0DC17FAB-2DE1-4802-B3D5-CFA42D9353F6}" dt="2024-04-09T07:04:24.851" v="3710" actId="207"/>
          <ac:spMkLst>
            <pc:docMk/>
            <pc:sldMk cId="9583677" sldId="259"/>
            <ac:spMk id="16" creationId="{C1A69C64-4967-6F3C-2CAB-EB1315F898F2}"/>
          </ac:spMkLst>
        </pc:spChg>
        <pc:spChg chg="add mod">
          <ac:chgData name="Claudia Melisa Martín" userId="e2aa469fef82df31" providerId="LiveId" clId="{0DC17FAB-2DE1-4802-B3D5-CFA42D9353F6}" dt="2024-04-09T07:04:14.260" v="3709" actId="207"/>
          <ac:spMkLst>
            <pc:docMk/>
            <pc:sldMk cId="9583677" sldId="259"/>
            <ac:spMk id="17" creationId="{197BC4C3-05FA-100C-E859-586AE127590E}"/>
          </ac:spMkLst>
        </pc:spChg>
        <pc:spChg chg="add mod">
          <ac:chgData name="Claudia Melisa Martín" userId="e2aa469fef82df31" providerId="LiveId" clId="{0DC17FAB-2DE1-4802-B3D5-CFA42D9353F6}" dt="2024-04-09T07:03:56.735" v="3707" actId="207"/>
          <ac:spMkLst>
            <pc:docMk/>
            <pc:sldMk cId="9583677" sldId="259"/>
            <ac:spMk id="18" creationId="{47EFDA8C-320B-EB34-E683-4A0EDF567DC8}"/>
          </ac:spMkLst>
        </pc:spChg>
        <pc:spChg chg="add mod">
          <ac:chgData name="Claudia Melisa Martín" userId="e2aa469fef82df31" providerId="LiveId" clId="{0DC17FAB-2DE1-4802-B3D5-CFA42D9353F6}" dt="2024-04-09T07:03:36.439" v="3704" actId="1076"/>
          <ac:spMkLst>
            <pc:docMk/>
            <pc:sldMk cId="9583677" sldId="259"/>
            <ac:spMk id="19" creationId="{050E7D2F-D997-F272-90C3-C7C465EEE101}"/>
          </ac:spMkLst>
        </pc:spChg>
        <pc:spChg chg="add mod">
          <ac:chgData name="Claudia Melisa Martín" userId="e2aa469fef82df31" providerId="LiveId" clId="{0DC17FAB-2DE1-4802-B3D5-CFA42D9353F6}" dt="2024-04-09T07:03:59.875" v="3708" actId="207"/>
          <ac:spMkLst>
            <pc:docMk/>
            <pc:sldMk cId="9583677" sldId="259"/>
            <ac:spMk id="20" creationId="{86840050-BB70-943A-8013-45AD8FD850DB}"/>
          </ac:spMkLst>
        </pc:spChg>
        <pc:spChg chg="add mod">
          <ac:chgData name="Claudia Melisa Martín" userId="e2aa469fef82df31" providerId="LiveId" clId="{0DC17FAB-2DE1-4802-B3D5-CFA42D9353F6}" dt="2024-04-09T07:04:27.620" v="3711" actId="207"/>
          <ac:spMkLst>
            <pc:docMk/>
            <pc:sldMk cId="9583677" sldId="259"/>
            <ac:spMk id="21" creationId="{088F44BC-5287-A896-8374-4C90EF5B3BD2}"/>
          </ac:spMkLst>
        </pc:spChg>
        <pc:spChg chg="add mod">
          <ac:chgData name="Claudia Melisa Martín" userId="e2aa469fef82df31" providerId="LiveId" clId="{0DC17FAB-2DE1-4802-B3D5-CFA42D9353F6}" dt="2024-04-09T07:12:41.896" v="3722" actId="1076"/>
          <ac:spMkLst>
            <pc:docMk/>
            <pc:sldMk cId="9583677" sldId="259"/>
            <ac:spMk id="22" creationId="{8E7F0E77-5863-EE7F-A3AA-C5089187FFE3}"/>
          </ac:spMkLst>
        </pc:spChg>
        <pc:spChg chg="add mod">
          <ac:chgData name="Claudia Melisa Martín" userId="e2aa469fef82df31" providerId="LiveId" clId="{0DC17FAB-2DE1-4802-B3D5-CFA42D9353F6}" dt="2024-04-09T07:12:58.431" v="3726" actId="1076"/>
          <ac:spMkLst>
            <pc:docMk/>
            <pc:sldMk cId="9583677" sldId="259"/>
            <ac:spMk id="23" creationId="{4BF9B27D-0E07-534F-44CE-8D43F5365097}"/>
          </ac:spMkLst>
        </pc:spChg>
        <pc:picChg chg="add del mod">
          <ac:chgData name="Claudia Melisa Martín" userId="e2aa469fef82df31" providerId="LiveId" clId="{0DC17FAB-2DE1-4802-B3D5-CFA42D9353F6}" dt="2024-04-09T03:26:51.209" v="1874" actId="21"/>
          <ac:picMkLst>
            <pc:docMk/>
            <pc:sldMk cId="9583677" sldId="259"/>
            <ac:picMk id="6" creationId="{C21F2766-B1BC-5440-8D3D-CEAD318F5FDF}"/>
          </ac:picMkLst>
        </pc:picChg>
        <pc:picChg chg="add mod">
          <ac:chgData name="Claudia Melisa Martín" userId="e2aa469fef82df31" providerId="LiveId" clId="{0DC17FAB-2DE1-4802-B3D5-CFA42D9353F6}" dt="2024-04-09T07:03:41.844" v="3705" actId="1076"/>
          <ac:picMkLst>
            <pc:docMk/>
            <pc:sldMk cId="9583677" sldId="259"/>
            <ac:picMk id="7" creationId="{8938E6CE-20C4-F21B-36ED-4A2E0DD14E31}"/>
          </ac:picMkLst>
        </pc:picChg>
      </pc:sldChg>
      <pc:sldChg chg="addSp delSp modSp new mod ord">
        <pc:chgData name="Claudia Melisa Martín" userId="e2aa469fef82df31" providerId="LiveId" clId="{0DC17FAB-2DE1-4802-B3D5-CFA42D9353F6}" dt="2024-04-09T08:16:51.914" v="4303" actId="20577"/>
        <pc:sldMkLst>
          <pc:docMk/>
          <pc:sldMk cId="2532591945" sldId="260"/>
        </pc:sldMkLst>
        <pc:spChg chg="del">
          <ac:chgData name="Claudia Melisa Martín" userId="e2aa469fef82df31" providerId="LiveId" clId="{0DC17FAB-2DE1-4802-B3D5-CFA42D9353F6}" dt="2024-04-09T02:03:12.987" v="1506" actId="478"/>
          <ac:spMkLst>
            <pc:docMk/>
            <pc:sldMk cId="2532591945" sldId="260"/>
            <ac:spMk id="2" creationId="{914CB1DF-4A76-C002-4DDA-59995BDF9C79}"/>
          </ac:spMkLst>
        </pc:spChg>
        <pc:spChg chg="del">
          <ac:chgData name="Claudia Melisa Martín" userId="e2aa469fef82df31" providerId="LiveId" clId="{0DC17FAB-2DE1-4802-B3D5-CFA42D9353F6}" dt="2024-04-08T18:53:59.774" v="1185"/>
          <ac:spMkLst>
            <pc:docMk/>
            <pc:sldMk cId="2532591945" sldId="260"/>
            <ac:spMk id="3" creationId="{D79A838F-0D48-0F2D-9C90-093AA0C64EC4}"/>
          </ac:spMkLst>
        </pc:spChg>
        <pc:spChg chg="add del mod">
          <ac:chgData name="Claudia Melisa Martín" userId="e2aa469fef82df31" providerId="LiveId" clId="{0DC17FAB-2DE1-4802-B3D5-CFA42D9353F6}" dt="2024-04-09T02:03:08.175" v="1505" actId="478"/>
          <ac:spMkLst>
            <pc:docMk/>
            <pc:sldMk cId="2532591945" sldId="260"/>
            <ac:spMk id="9" creationId="{A1E58E88-E541-D07C-3DAC-87FC37C38BD0}"/>
          </ac:spMkLst>
        </pc:spChg>
        <pc:spChg chg="add mod">
          <ac:chgData name="Claudia Melisa Martín" userId="e2aa469fef82df31" providerId="LiveId" clId="{0DC17FAB-2DE1-4802-B3D5-CFA42D9353F6}" dt="2024-04-09T02:38:52.567" v="1615" actId="14100"/>
          <ac:spMkLst>
            <pc:docMk/>
            <pc:sldMk cId="2532591945" sldId="260"/>
            <ac:spMk id="10" creationId="{C979FE3D-4A0E-605F-2A54-F74940A72D2A}"/>
          </ac:spMkLst>
        </pc:spChg>
        <pc:spChg chg="add mod">
          <ac:chgData name="Claudia Melisa Martín" userId="e2aa469fef82df31" providerId="LiveId" clId="{0DC17FAB-2DE1-4802-B3D5-CFA42D9353F6}" dt="2024-04-09T08:16:51.914" v="4303" actId="20577"/>
          <ac:spMkLst>
            <pc:docMk/>
            <pc:sldMk cId="2532591945" sldId="260"/>
            <ac:spMk id="11" creationId="{AE8F38FE-375E-71C0-22BF-B626410CFC60}"/>
          </ac:spMkLst>
        </pc:spChg>
        <pc:spChg chg="add mod">
          <ac:chgData name="Claudia Melisa Martín" userId="e2aa469fef82df31" providerId="LiveId" clId="{0DC17FAB-2DE1-4802-B3D5-CFA42D9353F6}" dt="2024-04-09T02:37:17.008" v="1571" actId="33524"/>
          <ac:spMkLst>
            <pc:docMk/>
            <pc:sldMk cId="2532591945" sldId="260"/>
            <ac:spMk id="12" creationId="{F00082CD-F4CA-49B3-1055-9E08D0337C08}"/>
          </ac:spMkLst>
        </pc:spChg>
        <pc:picChg chg="add mod">
          <ac:chgData name="Claudia Melisa Martín" userId="e2aa469fef82df31" providerId="LiveId" clId="{0DC17FAB-2DE1-4802-B3D5-CFA42D9353F6}" dt="2024-04-09T02:49:00.241" v="1678" actId="1076"/>
          <ac:picMkLst>
            <pc:docMk/>
            <pc:sldMk cId="2532591945" sldId="260"/>
            <ac:picMk id="4" creationId="{C77C4A11-A826-129B-6ACF-55196C3A9209}"/>
          </ac:picMkLst>
        </pc:picChg>
        <pc:picChg chg="add del mod">
          <ac:chgData name="Claudia Melisa Martín" userId="e2aa469fef82df31" providerId="LiveId" clId="{0DC17FAB-2DE1-4802-B3D5-CFA42D9353F6}" dt="2024-04-09T02:03:04.504" v="1504" actId="478"/>
          <ac:picMkLst>
            <pc:docMk/>
            <pc:sldMk cId="2532591945" sldId="260"/>
            <ac:picMk id="6" creationId="{0B485B9D-0B16-62FD-BA80-A9EAA7817AC1}"/>
          </ac:picMkLst>
        </pc:picChg>
        <pc:picChg chg="add del mod">
          <ac:chgData name="Claudia Melisa Martín" userId="e2aa469fef82df31" providerId="LiveId" clId="{0DC17FAB-2DE1-4802-B3D5-CFA42D9353F6}" dt="2024-04-08T14:27:05.446" v="674" actId="21"/>
          <ac:picMkLst>
            <pc:docMk/>
            <pc:sldMk cId="2532591945" sldId="260"/>
            <ac:picMk id="7" creationId="{9E6441CA-C436-9D55-ECDA-619E28A67FE5}"/>
          </ac:picMkLst>
        </pc:picChg>
      </pc:sldChg>
      <pc:sldChg chg="addSp delSp modSp new mod ord modAnim">
        <pc:chgData name="Claudia Melisa Martín" userId="e2aa469fef82df31" providerId="LiveId" clId="{0DC17FAB-2DE1-4802-B3D5-CFA42D9353F6}" dt="2024-04-10T12:58:22.407" v="4386" actId="6549"/>
        <pc:sldMkLst>
          <pc:docMk/>
          <pc:sldMk cId="3705001782" sldId="261"/>
        </pc:sldMkLst>
        <pc:spChg chg="del">
          <ac:chgData name="Claudia Melisa Martín" userId="e2aa469fef82df31" providerId="LiveId" clId="{0DC17FAB-2DE1-4802-B3D5-CFA42D9353F6}" dt="2024-04-09T01:05:10.754" v="1361" actId="478"/>
          <ac:spMkLst>
            <pc:docMk/>
            <pc:sldMk cId="3705001782" sldId="261"/>
            <ac:spMk id="2" creationId="{AC512195-F4F4-400F-2EA2-AB290ECBA522}"/>
          </ac:spMkLst>
        </pc:spChg>
        <pc:spChg chg="del">
          <ac:chgData name="Claudia Melisa Martín" userId="e2aa469fef82df31" providerId="LiveId" clId="{0DC17FAB-2DE1-4802-B3D5-CFA42D9353F6}" dt="2024-04-09T01:05:10.754" v="1361" actId="478"/>
          <ac:spMkLst>
            <pc:docMk/>
            <pc:sldMk cId="3705001782" sldId="261"/>
            <ac:spMk id="3" creationId="{BB660F52-713C-98F0-DC46-16FA3202A5DF}"/>
          </ac:spMkLst>
        </pc:spChg>
        <pc:spChg chg="add mod">
          <ac:chgData name="Claudia Melisa Martín" userId="e2aa469fef82df31" providerId="LiveId" clId="{0DC17FAB-2DE1-4802-B3D5-CFA42D9353F6}" dt="2024-04-09T01:07:40.083" v="1380"/>
          <ac:spMkLst>
            <pc:docMk/>
            <pc:sldMk cId="3705001782" sldId="261"/>
            <ac:spMk id="4" creationId="{ABDB1798-E06A-AB5C-0D5C-9A433D352B56}"/>
          </ac:spMkLst>
        </pc:spChg>
        <pc:spChg chg="add mod">
          <ac:chgData name="Claudia Melisa Martín" userId="e2aa469fef82df31" providerId="LiveId" clId="{0DC17FAB-2DE1-4802-B3D5-CFA42D9353F6}" dt="2024-04-09T01:12:18.490" v="1413" actId="1076"/>
          <ac:spMkLst>
            <pc:docMk/>
            <pc:sldMk cId="3705001782" sldId="261"/>
            <ac:spMk id="5" creationId="{5349E9D8-9F35-B29A-CD5B-C0BE957F64A9}"/>
          </ac:spMkLst>
        </pc:spChg>
        <pc:spChg chg="add mod">
          <ac:chgData name="Claudia Melisa Martín" userId="e2aa469fef82df31" providerId="LiveId" clId="{0DC17FAB-2DE1-4802-B3D5-CFA42D9353F6}" dt="2024-04-10T12:46:51.975" v="4372" actId="20577"/>
          <ac:spMkLst>
            <pc:docMk/>
            <pc:sldMk cId="3705001782" sldId="261"/>
            <ac:spMk id="7" creationId="{6724DFDA-1D10-3D94-9AC5-87856FE4930B}"/>
          </ac:spMkLst>
        </pc:spChg>
        <pc:spChg chg="add mod">
          <ac:chgData name="Claudia Melisa Martín" userId="e2aa469fef82df31" providerId="LiveId" clId="{0DC17FAB-2DE1-4802-B3D5-CFA42D9353F6}" dt="2024-04-10T12:58:22.407" v="4386" actId="6549"/>
          <ac:spMkLst>
            <pc:docMk/>
            <pc:sldMk cId="3705001782" sldId="261"/>
            <ac:spMk id="8" creationId="{CC06430C-EFF2-1BCE-6721-FF2148226CCC}"/>
          </ac:spMkLst>
        </pc:spChg>
        <pc:spChg chg="add del mod">
          <ac:chgData name="Claudia Melisa Martín" userId="e2aa469fef82df31" providerId="LiveId" clId="{0DC17FAB-2DE1-4802-B3D5-CFA42D9353F6}" dt="2024-04-09T01:57:54.134" v="1470" actId="478"/>
          <ac:spMkLst>
            <pc:docMk/>
            <pc:sldMk cId="3705001782" sldId="261"/>
            <ac:spMk id="10" creationId="{59D0544F-3565-17E9-73CE-6DFC38BAFB75}"/>
          </ac:spMkLst>
        </pc:spChg>
        <pc:picChg chg="add del mod modCrop">
          <ac:chgData name="Claudia Melisa Martín" userId="e2aa469fef82df31" providerId="LiveId" clId="{0DC17FAB-2DE1-4802-B3D5-CFA42D9353F6}" dt="2024-04-09T01:57:47.175" v="1469" actId="478"/>
          <ac:picMkLst>
            <pc:docMk/>
            <pc:sldMk cId="3705001782" sldId="261"/>
            <ac:picMk id="6" creationId="{A2310A2A-1D48-7B9D-0F29-59E1FC6F667D}"/>
          </ac:picMkLst>
        </pc:picChg>
        <pc:picChg chg="add mod">
          <ac:chgData name="Claudia Melisa Martín" userId="e2aa469fef82df31" providerId="LiveId" clId="{0DC17FAB-2DE1-4802-B3D5-CFA42D9353F6}" dt="2024-04-09T01:58:03.332" v="1472" actId="1076"/>
          <ac:picMkLst>
            <pc:docMk/>
            <pc:sldMk cId="3705001782" sldId="261"/>
            <ac:picMk id="11" creationId="{61C2E472-CB13-95AA-92F5-51990BED9CD2}"/>
          </ac:picMkLst>
        </pc:picChg>
        <pc:picChg chg="add mod">
          <ac:chgData name="Claudia Melisa Martín" userId="e2aa469fef82df31" providerId="LiveId" clId="{0DC17FAB-2DE1-4802-B3D5-CFA42D9353F6}" dt="2024-04-09T02:02:13.803" v="1503" actId="1035"/>
          <ac:picMkLst>
            <pc:docMk/>
            <pc:sldMk cId="3705001782" sldId="261"/>
            <ac:picMk id="13" creationId="{14DFC12C-E10C-3D32-7FED-32F6B79D74FB}"/>
          </ac:picMkLst>
        </pc:picChg>
        <pc:picChg chg="add del mod modCrop">
          <ac:chgData name="Claudia Melisa Martín" userId="e2aa469fef82df31" providerId="LiveId" clId="{0DC17FAB-2DE1-4802-B3D5-CFA42D9353F6}" dt="2024-04-09T02:01:39.013" v="1491" actId="478"/>
          <ac:picMkLst>
            <pc:docMk/>
            <pc:sldMk cId="3705001782" sldId="261"/>
            <ac:picMk id="14" creationId="{D4C5B607-0D0D-2D9B-0750-CB3F9BAC31D2}"/>
          </ac:picMkLst>
        </pc:picChg>
        <pc:picChg chg="add mod modCrop">
          <ac:chgData name="Claudia Melisa Martín" userId="e2aa469fef82df31" providerId="LiveId" clId="{0DC17FAB-2DE1-4802-B3D5-CFA42D9353F6}" dt="2024-04-09T02:02:07.679" v="1500" actId="732"/>
          <ac:picMkLst>
            <pc:docMk/>
            <pc:sldMk cId="3705001782" sldId="261"/>
            <ac:picMk id="16" creationId="{B0E1FC5E-BE86-B9B8-76DE-A845C8848B7F}"/>
          </ac:picMkLst>
        </pc:picChg>
      </pc:sldChg>
      <pc:sldChg chg="addSp delSp modSp new mod ord">
        <pc:chgData name="Claudia Melisa Martín" userId="e2aa469fef82df31" providerId="LiveId" clId="{0DC17FAB-2DE1-4802-B3D5-CFA42D9353F6}" dt="2024-04-09T07:38:59.392" v="3921" actId="21"/>
        <pc:sldMkLst>
          <pc:docMk/>
          <pc:sldMk cId="665733078" sldId="262"/>
        </pc:sldMkLst>
        <pc:spChg chg="del">
          <ac:chgData name="Claudia Melisa Martín" userId="e2aa469fef82df31" providerId="LiveId" clId="{0DC17FAB-2DE1-4802-B3D5-CFA42D9353F6}" dt="2024-04-08T13:32:03.453" v="262" actId="478"/>
          <ac:spMkLst>
            <pc:docMk/>
            <pc:sldMk cId="665733078" sldId="262"/>
            <ac:spMk id="2" creationId="{47704AD7-08F0-807A-C41C-A4E04C6E4D72}"/>
          </ac:spMkLst>
        </pc:spChg>
        <pc:spChg chg="del mod">
          <ac:chgData name="Claudia Melisa Martín" userId="e2aa469fef82df31" providerId="LiveId" clId="{0DC17FAB-2DE1-4802-B3D5-CFA42D9353F6}" dt="2024-04-08T13:32:16.380" v="264" actId="478"/>
          <ac:spMkLst>
            <pc:docMk/>
            <pc:sldMk cId="665733078" sldId="262"/>
            <ac:spMk id="3" creationId="{D850F0D6-9B07-E882-6463-1F47C95ABC49}"/>
          </ac:spMkLst>
        </pc:spChg>
        <pc:spChg chg="add mod">
          <ac:chgData name="Claudia Melisa Martín" userId="e2aa469fef82df31" providerId="LiveId" clId="{0DC17FAB-2DE1-4802-B3D5-CFA42D9353F6}" dt="2024-04-08T14:37:19.223" v="875" actId="113"/>
          <ac:spMkLst>
            <pc:docMk/>
            <pc:sldMk cId="665733078" sldId="262"/>
            <ac:spMk id="14" creationId="{0ABEA93F-5B1E-1251-236D-00B0296161CD}"/>
          </ac:spMkLst>
        </pc:spChg>
        <pc:spChg chg="add mod">
          <ac:chgData name="Claudia Melisa Martín" userId="e2aa469fef82df31" providerId="LiveId" clId="{0DC17FAB-2DE1-4802-B3D5-CFA42D9353F6}" dt="2024-04-09T01:05:57.994" v="1378" actId="108"/>
          <ac:spMkLst>
            <pc:docMk/>
            <pc:sldMk cId="665733078" sldId="262"/>
            <ac:spMk id="15" creationId="{3E0A5487-5520-FDF9-7217-B0D1F306A9C2}"/>
          </ac:spMkLst>
        </pc:spChg>
        <pc:spChg chg="add mod">
          <ac:chgData name="Claudia Melisa Martín" userId="e2aa469fef82df31" providerId="LiveId" clId="{0DC17FAB-2DE1-4802-B3D5-CFA42D9353F6}" dt="2024-04-09T01:07:25.004" v="1379" actId="113"/>
          <ac:spMkLst>
            <pc:docMk/>
            <pc:sldMk cId="665733078" sldId="262"/>
            <ac:spMk id="16" creationId="{ABBEE2F9-8DC9-245C-26B5-08F01FD113C4}"/>
          </ac:spMkLst>
        </pc:spChg>
        <pc:spChg chg="add mod">
          <ac:chgData name="Claudia Melisa Martín" userId="e2aa469fef82df31" providerId="LiveId" clId="{0DC17FAB-2DE1-4802-B3D5-CFA42D9353F6}" dt="2024-04-09T01:05:24.231" v="1363" actId="113"/>
          <ac:spMkLst>
            <pc:docMk/>
            <pc:sldMk cId="665733078" sldId="262"/>
            <ac:spMk id="17" creationId="{A59B9A07-42B6-702A-CCED-685B1C4FE21C}"/>
          </ac:spMkLst>
        </pc:spChg>
        <pc:spChg chg="add mod ord">
          <ac:chgData name="Claudia Melisa Martín" userId="e2aa469fef82df31" providerId="LiveId" clId="{0DC17FAB-2DE1-4802-B3D5-CFA42D9353F6}" dt="2024-04-08T14:37:13.203" v="873" actId="167"/>
          <ac:spMkLst>
            <pc:docMk/>
            <pc:sldMk cId="665733078" sldId="262"/>
            <ac:spMk id="23" creationId="{72B6FE96-CD64-EF32-20A6-BD5917B55F5B}"/>
          </ac:spMkLst>
        </pc:spChg>
        <pc:picChg chg="add del mod">
          <ac:chgData name="Claudia Melisa Martín" userId="e2aa469fef82df31" providerId="LiveId" clId="{0DC17FAB-2DE1-4802-B3D5-CFA42D9353F6}" dt="2024-04-08T13:59:24.418" v="341" actId="478"/>
          <ac:picMkLst>
            <pc:docMk/>
            <pc:sldMk cId="665733078" sldId="262"/>
            <ac:picMk id="5" creationId="{92CC5109-A0C2-8206-C9CC-9244A518B7FB}"/>
          </ac:picMkLst>
        </pc:picChg>
        <pc:picChg chg="add del mod">
          <ac:chgData name="Claudia Melisa Martín" userId="e2aa469fef82df31" providerId="LiveId" clId="{0DC17FAB-2DE1-4802-B3D5-CFA42D9353F6}" dt="2024-04-08T14:23:50.758" v="666" actId="478"/>
          <ac:picMkLst>
            <pc:docMk/>
            <pc:sldMk cId="665733078" sldId="262"/>
            <ac:picMk id="7" creationId="{1174CBE0-5DB5-97C9-2F0D-07D7316B3180}"/>
          </ac:picMkLst>
        </pc:picChg>
        <pc:picChg chg="add del mod">
          <ac:chgData name="Claudia Melisa Martín" userId="e2aa469fef82df31" providerId="LiveId" clId="{0DC17FAB-2DE1-4802-B3D5-CFA42D9353F6}" dt="2024-04-08T14:23:51.324" v="667" actId="478"/>
          <ac:picMkLst>
            <pc:docMk/>
            <pc:sldMk cId="665733078" sldId="262"/>
            <ac:picMk id="9" creationId="{B3BFC274-3DFF-6BD6-D3DC-536AD5143C09}"/>
          </ac:picMkLst>
        </pc:picChg>
        <pc:picChg chg="add del mod">
          <ac:chgData name="Claudia Melisa Martín" userId="e2aa469fef82df31" providerId="LiveId" clId="{0DC17FAB-2DE1-4802-B3D5-CFA42D9353F6}" dt="2024-04-08T14:23:51.963" v="668" actId="478"/>
          <ac:picMkLst>
            <pc:docMk/>
            <pc:sldMk cId="665733078" sldId="262"/>
            <ac:picMk id="11" creationId="{E0DE059D-962B-D21A-CF76-22F62173AA86}"/>
          </ac:picMkLst>
        </pc:picChg>
        <pc:picChg chg="add del mod">
          <ac:chgData name="Claudia Melisa Martín" userId="e2aa469fef82df31" providerId="LiveId" clId="{0DC17FAB-2DE1-4802-B3D5-CFA42D9353F6}" dt="2024-04-08T14:23:52.524" v="669" actId="478"/>
          <ac:picMkLst>
            <pc:docMk/>
            <pc:sldMk cId="665733078" sldId="262"/>
            <ac:picMk id="13" creationId="{3621D359-8543-0672-7A1C-FEAB40631432}"/>
          </ac:picMkLst>
        </pc:picChg>
        <pc:picChg chg="add mod modCrop">
          <ac:chgData name="Claudia Melisa Martín" userId="e2aa469fef82df31" providerId="LiveId" clId="{0DC17FAB-2DE1-4802-B3D5-CFA42D9353F6}" dt="2024-04-08T14:29:36.258" v="696" actId="1035"/>
          <ac:picMkLst>
            <pc:docMk/>
            <pc:sldMk cId="665733078" sldId="262"/>
            <ac:picMk id="18" creationId="{B31A14D3-89EF-BB87-505A-4240325009AD}"/>
          </ac:picMkLst>
        </pc:picChg>
        <pc:picChg chg="add mod">
          <ac:chgData name="Claudia Melisa Martín" userId="e2aa469fef82df31" providerId="LiveId" clId="{0DC17FAB-2DE1-4802-B3D5-CFA42D9353F6}" dt="2024-04-08T14:27:24.013" v="680" actId="1076"/>
          <ac:picMkLst>
            <pc:docMk/>
            <pc:sldMk cId="665733078" sldId="262"/>
            <ac:picMk id="19" creationId="{9E6441CA-C436-9D55-ECDA-619E28A67FE5}"/>
          </ac:picMkLst>
        </pc:picChg>
        <pc:picChg chg="add del mod">
          <ac:chgData name="Claudia Melisa Martín" userId="e2aa469fef82df31" providerId="LiveId" clId="{0DC17FAB-2DE1-4802-B3D5-CFA42D9353F6}" dt="2024-04-08T14:28:11.714" v="685" actId="478"/>
          <ac:picMkLst>
            <pc:docMk/>
            <pc:sldMk cId="665733078" sldId="262"/>
            <ac:picMk id="21" creationId="{381A3050-283A-E521-C9C6-CA84A96BF7E1}"/>
          </ac:picMkLst>
        </pc:picChg>
        <pc:picChg chg="add del mod">
          <ac:chgData name="Claudia Melisa Martín" userId="e2aa469fef82df31" providerId="LiveId" clId="{0DC17FAB-2DE1-4802-B3D5-CFA42D9353F6}" dt="2024-04-09T07:38:59.392" v="3921" actId="21"/>
          <ac:picMkLst>
            <pc:docMk/>
            <pc:sldMk cId="665733078" sldId="262"/>
            <ac:picMk id="22" creationId="{A14CA687-1601-09F6-1370-07A633E52C71}"/>
          </ac:picMkLst>
        </pc:picChg>
      </pc:sldChg>
      <pc:sldChg chg="addSp delSp modSp add mod">
        <pc:chgData name="Claudia Melisa Martín" userId="e2aa469fef82df31" providerId="LiveId" clId="{0DC17FAB-2DE1-4802-B3D5-CFA42D9353F6}" dt="2024-04-09T08:23:04.424" v="4351" actId="20577"/>
        <pc:sldMkLst>
          <pc:docMk/>
          <pc:sldMk cId="2150154182" sldId="263"/>
        </pc:sldMkLst>
        <pc:spChg chg="add mod ord">
          <ac:chgData name="Claudia Melisa Martín" userId="e2aa469fef82df31" providerId="LiveId" clId="{0DC17FAB-2DE1-4802-B3D5-CFA42D9353F6}" dt="2024-04-08T14:36:31.055" v="870" actId="1076"/>
          <ac:spMkLst>
            <pc:docMk/>
            <pc:sldMk cId="2150154182" sldId="263"/>
            <ac:spMk id="2" creationId="{6118B700-06BE-F80E-37FD-D714DE8F85B3}"/>
          </ac:spMkLst>
        </pc:spChg>
        <pc:spChg chg="add mod">
          <ac:chgData name="Claudia Melisa Martín" userId="e2aa469fef82df31" providerId="LiveId" clId="{0DC17FAB-2DE1-4802-B3D5-CFA42D9353F6}" dt="2024-04-09T02:27:37.475" v="1538" actId="33524"/>
          <ac:spMkLst>
            <pc:docMk/>
            <pc:sldMk cId="2150154182" sldId="263"/>
            <ac:spMk id="3" creationId="{9A06AFB5-462D-D627-13F2-7DD78972B211}"/>
          </ac:spMkLst>
        </pc:spChg>
        <pc:spChg chg="mod">
          <ac:chgData name="Claudia Melisa Martín" userId="e2aa469fef82df31" providerId="LiveId" clId="{0DC17FAB-2DE1-4802-B3D5-CFA42D9353F6}" dt="2024-04-08T20:09:38.915" v="1195" actId="790"/>
          <ac:spMkLst>
            <pc:docMk/>
            <pc:sldMk cId="2150154182" sldId="263"/>
            <ac:spMk id="14" creationId="{0ABEA93F-5B1E-1251-236D-00B0296161CD}"/>
          </ac:spMkLst>
        </pc:spChg>
        <pc:spChg chg="del mod">
          <ac:chgData name="Claudia Melisa Martín" userId="e2aa469fef82df31" providerId="LiveId" clId="{0DC17FAB-2DE1-4802-B3D5-CFA42D9353F6}" dt="2024-04-08T14:47:57.532" v="955" actId="478"/>
          <ac:spMkLst>
            <pc:docMk/>
            <pc:sldMk cId="2150154182" sldId="263"/>
            <ac:spMk id="15" creationId="{3E0A5487-5520-FDF9-7217-B0D1F306A9C2}"/>
          </ac:spMkLst>
        </pc:spChg>
        <pc:spChg chg="del">
          <ac:chgData name="Claudia Melisa Martín" userId="e2aa469fef82df31" providerId="LiveId" clId="{0DC17FAB-2DE1-4802-B3D5-CFA42D9353F6}" dt="2024-04-08T14:30:51.102" v="699" actId="478"/>
          <ac:spMkLst>
            <pc:docMk/>
            <pc:sldMk cId="2150154182" sldId="263"/>
            <ac:spMk id="16" creationId="{ABBEE2F9-8DC9-245C-26B5-08F01FD113C4}"/>
          </ac:spMkLst>
        </pc:spChg>
        <pc:spChg chg="mod">
          <ac:chgData name="Claudia Melisa Martín" userId="e2aa469fef82df31" providerId="LiveId" clId="{0DC17FAB-2DE1-4802-B3D5-CFA42D9353F6}" dt="2024-04-09T08:23:04.424" v="4351" actId="20577"/>
          <ac:spMkLst>
            <pc:docMk/>
            <pc:sldMk cId="2150154182" sldId="263"/>
            <ac:spMk id="17" creationId="{A59B9A07-42B6-702A-CCED-685B1C4FE21C}"/>
          </ac:spMkLst>
        </pc:spChg>
      </pc:sldChg>
      <pc:sldChg chg="modSp add del mod">
        <pc:chgData name="Claudia Melisa Martín" userId="e2aa469fef82df31" providerId="LiveId" clId="{0DC17FAB-2DE1-4802-B3D5-CFA42D9353F6}" dt="2024-04-09T02:58:42.527" v="1693" actId="47"/>
        <pc:sldMkLst>
          <pc:docMk/>
          <pc:sldMk cId="668057292" sldId="264"/>
        </pc:sldMkLst>
        <pc:spChg chg="mod">
          <ac:chgData name="Claudia Melisa Martín" userId="e2aa469fef82df31" providerId="LiveId" clId="{0DC17FAB-2DE1-4802-B3D5-CFA42D9353F6}" dt="2024-04-09T02:04:54.043" v="1512" actId="20577"/>
          <ac:spMkLst>
            <pc:docMk/>
            <pc:sldMk cId="668057292" sldId="264"/>
            <ac:spMk id="7" creationId="{6724DFDA-1D10-3D94-9AC5-87856FE4930B}"/>
          </ac:spMkLst>
        </pc:spChg>
        <pc:spChg chg="mod">
          <ac:chgData name="Claudia Melisa Martín" userId="e2aa469fef82df31" providerId="LiveId" clId="{0DC17FAB-2DE1-4802-B3D5-CFA42D9353F6}" dt="2024-04-09T02:05:01.742" v="1513" actId="6549"/>
          <ac:spMkLst>
            <pc:docMk/>
            <pc:sldMk cId="668057292" sldId="264"/>
            <ac:spMk id="8" creationId="{CC06430C-EFF2-1BCE-6721-FF2148226CCC}"/>
          </ac:spMkLst>
        </pc:spChg>
      </pc:sldChg>
      <pc:sldChg chg="modSp add del mod">
        <pc:chgData name="Claudia Melisa Martín" userId="e2aa469fef82df31" providerId="LiveId" clId="{0DC17FAB-2DE1-4802-B3D5-CFA42D9353F6}" dt="2024-04-09T02:47:54.972" v="1677" actId="47"/>
        <pc:sldMkLst>
          <pc:docMk/>
          <pc:sldMk cId="1661322251" sldId="265"/>
        </pc:sldMkLst>
        <pc:spChg chg="mod">
          <ac:chgData name="Claudia Melisa Martín" userId="e2aa469fef82df31" providerId="LiveId" clId="{0DC17FAB-2DE1-4802-B3D5-CFA42D9353F6}" dt="2024-04-09T02:40:11.219" v="1627" actId="20577"/>
          <ac:spMkLst>
            <pc:docMk/>
            <pc:sldMk cId="1661322251" sldId="265"/>
            <ac:spMk id="12" creationId="{F00082CD-F4CA-49B3-1055-9E08D0337C08}"/>
          </ac:spMkLst>
        </pc:spChg>
      </pc:sldChg>
      <pc:sldChg chg="addSp delSp modSp add mod">
        <pc:chgData name="Claudia Melisa Martín" userId="e2aa469fef82df31" providerId="LiveId" clId="{0DC17FAB-2DE1-4802-B3D5-CFA42D9353F6}" dt="2024-04-10T13:05:38.323" v="4388" actId="113"/>
        <pc:sldMkLst>
          <pc:docMk/>
          <pc:sldMk cId="3103864673" sldId="266"/>
        </pc:sldMkLst>
        <pc:spChg chg="mod">
          <ac:chgData name="Claudia Melisa Martín" userId="e2aa469fef82df31" providerId="LiveId" clId="{0DC17FAB-2DE1-4802-B3D5-CFA42D9353F6}" dt="2024-04-09T08:17:09.696" v="4317" actId="20577"/>
          <ac:spMkLst>
            <pc:docMk/>
            <pc:sldMk cId="3103864673" sldId="266"/>
            <ac:spMk id="11" creationId="{AE8F38FE-375E-71C0-22BF-B626410CFC60}"/>
          </ac:spMkLst>
        </pc:spChg>
        <pc:spChg chg="add del mod">
          <ac:chgData name="Claudia Melisa Martín" userId="e2aa469fef82df31" providerId="LiveId" clId="{0DC17FAB-2DE1-4802-B3D5-CFA42D9353F6}" dt="2024-04-10T13:05:38.323" v="4388" actId="113"/>
          <ac:spMkLst>
            <pc:docMk/>
            <pc:sldMk cId="3103864673" sldId="266"/>
            <ac:spMk id="12" creationId="{F00082CD-F4CA-49B3-1055-9E08D0337C08}"/>
          </ac:spMkLst>
        </pc:spChg>
        <pc:graphicFrameChg chg="add mod">
          <ac:chgData name="Claudia Melisa Martín" userId="e2aa469fef82df31" providerId="LiveId" clId="{0DC17FAB-2DE1-4802-B3D5-CFA42D9353F6}" dt="2024-04-09T02:42:21.208" v="1634" actId="12084"/>
          <ac:graphicFrameMkLst>
            <pc:docMk/>
            <pc:sldMk cId="3103864673" sldId="266"/>
            <ac:graphicFrameMk id="2" creationId="{90354673-67AC-819C-02BA-E7EBAB35A3E2}"/>
          </ac:graphicFrameMkLst>
        </pc:graphicFrameChg>
        <pc:picChg chg="add mod">
          <ac:chgData name="Claudia Melisa Martín" userId="e2aa469fef82df31" providerId="LiveId" clId="{0DC17FAB-2DE1-4802-B3D5-CFA42D9353F6}" dt="2024-04-09T02:49:18.256" v="1682" actId="1076"/>
          <ac:picMkLst>
            <pc:docMk/>
            <pc:sldMk cId="3103864673" sldId="266"/>
            <ac:picMk id="3" creationId="{2EB1AC0B-7F4F-74EA-BF4A-B19D0E1D5A37}"/>
          </ac:picMkLst>
        </pc:picChg>
        <pc:picChg chg="del">
          <ac:chgData name="Claudia Melisa Martín" userId="e2aa469fef82df31" providerId="LiveId" clId="{0DC17FAB-2DE1-4802-B3D5-CFA42D9353F6}" dt="2024-04-09T02:41:56.773" v="1631" actId="478"/>
          <ac:picMkLst>
            <pc:docMk/>
            <pc:sldMk cId="3103864673" sldId="266"/>
            <ac:picMk id="4" creationId="{C77C4A11-A826-129B-6ACF-55196C3A9209}"/>
          </ac:picMkLst>
        </pc:picChg>
      </pc:sldChg>
      <pc:sldChg chg="add del">
        <pc:chgData name="Claudia Melisa Martín" userId="e2aa469fef82df31" providerId="LiveId" clId="{0DC17FAB-2DE1-4802-B3D5-CFA42D9353F6}" dt="2024-04-09T08:01:43.683" v="4289" actId="47"/>
        <pc:sldMkLst>
          <pc:docMk/>
          <pc:sldMk cId="802909926" sldId="267"/>
        </pc:sldMkLst>
      </pc:sldChg>
      <pc:sldChg chg="addSp delSp modSp add mod">
        <pc:chgData name="Claudia Melisa Martín" userId="e2aa469fef82df31" providerId="LiveId" clId="{0DC17FAB-2DE1-4802-B3D5-CFA42D9353F6}" dt="2024-04-10T13:08:12.077" v="4400" actId="20577"/>
        <pc:sldMkLst>
          <pc:docMk/>
          <pc:sldMk cId="3449150137" sldId="268"/>
        </pc:sldMkLst>
        <pc:spChg chg="add mod">
          <ac:chgData name="Claudia Melisa Martín" userId="e2aa469fef82df31" providerId="LiveId" clId="{0DC17FAB-2DE1-4802-B3D5-CFA42D9353F6}" dt="2024-04-09T03:46:55.187" v="1933"/>
          <ac:spMkLst>
            <pc:docMk/>
            <pc:sldMk cId="3449150137" sldId="268"/>
            <ac:spMk id="3" creationId="{9E0524F6-E4CC-1F1A-9A03-9BB15ADA783C}"/>
          </ac:spMkLst>
        </pc:spChg>
        <pc:spChg chg="add mod">
          <ac:chgData name="Claudia Melisa Martín" userId="e2aa469fef82df31" providerId="LiveId" clId="{0DC17FAB-2DE1-4802-B3D5-CFA42D9353F6}" dt="2024-04-09T03:48:27.369" v="1976" actId="790"/>
          <ac:spMkLst>
            <pc:docMk/>
            <pc:sldMk cId="3449150137" sldId="268"/>
            <ac:spMk id="4" creationId="{DB864D65-A6E5-8DF4-3F34-0DDE733871F1}"/>
          </ac:spMkLst>
        </pc:spChg>
        <pc:spChg chg="add mod">
          <ac:chgData name="Claudia Melisa Martín" userId="e2aa469fef82df31" providerId="LiveId" clId="{0DC17FAB-2DE1-4802-B3D5-CFA42D9353F6}" dt="2024-04-10T13:08:12.077" v="4400" actId="20577"/>
          <ac:spMkLst>
            <pc:docMk/>
            <pc:sldMk cId="3449150137" sldId="268"/>
            <ac:spMk id="5" creationId="{20EA66F8-4263-CCA9-E9F6-DBC6A677FA3F}"/>
          </ac:spMkLst>
        </pc:spChg>
        <pc:picChg chg="add del mod">
          <ac:chgData name="Claudia Melisa Martín" userId="e2aa469fef82df31" providerId="LiveId" clId="{0DC17FAB-2DE1-4802-B3D5-CFA42D9353F6}" dt="2024-04-09T03:46:33.029" v="1929" actId="478"/>
          <ac:picMkLst>
            <pc:docMk/>
            <pc:sldMk cId="3449150137" sldId="268"/>
            <ac:picMk id="2" creationId="{46301178-A895-BCA6-780B-B6BC919395BB}"/>
          </ac:picMkLst>
        </pc:picChg>
        <pc:picChg chg="add del mod">
          <ac:chgData name="Claudia Melisa Martín" userId="e2aa469fef82df31" providerId="LiveId" clId="{0DC17FAB-2DE1-4802-B3D5-CFA42D9353F6}" dt="2024-04-09T03:45:06.079" v="1924" actId="21"/>
          <ac:picMkLst>
            <pc:docMk/>
            <pc:sldMk cId="3449150137" sldId="268"/>
            <ac:picMk id="6" creationId="{C21F2766-B1BC-5440-8D3D-CEAD318F5FDF}"/>
          </ac:picMkLst>
        </pc:picChg>
      </pc:sldChg>
      <pc:sldChg chg="addSp delSp modSp add mod">
        <pc:chgData name="Claudia Melisa Martín" userId="e2aa469fef82df31" providerId="LiveId" clId="{0DC17FAB-2DE1-4802-B3D5-CFA42D9353F6}" dt="2024-04-10T13:10:46.541" v="4426" actId="164"/>
        <pc:sldMkLst>
          <pc:docMk/>
          <pc:sldMk cId="2989671015" sldId="269"/>
        </pc:sldMkLst>
        <pc:spChg chg="add mod">
          <ac:chgData name="Claudia Melisa Martín" userId="e2aa469fef82df31" providerId="LiveId" clId="{0DC17FAB-2DE1-4802-B3D5-CFA42D9353F6}" dt="2024-04-09T03:13:54.542" v="1713"/>
          <ac:spMkLst>
            <pc:docMk/>
            <pc:sldMk cId="2989671015" sldId="269"/>
            <ac:spMk id="2" creationId="{F12A8333-4219-3E0D-2BDE-57E15B075F58}"/>
          </ac:spMkLst>
        </pc:spChg>
        <pc:spChg chg="add mod">
          <ac:chgData name="Claudia Melisa Martín" userId="e2aa469fef82df31" providerId="LiveId" clId="{0DC17FAB-2DE1-4802-B3D5-CFA42D9353F6}" dt="2024-04-10T13:09:44.586" v="4414" actId="20577"/>
          <ac:spMkLst>
            <pc:docMk/>
            <pc:sldMk cId="2989671015" sldId="269"/>
            <ac:spMk id="3" creationId="{F2F6F984-532B-F2B5-ACF8-BB1CEEECC0CE}"/>
          </ac:spMkLst>
        </pc:spChg>
        <pc:spChg chg="add mod">
          <ac:chgData name="Claudia Melisa Martín" userId="e2aa469fef82df31" providerId="LiveId" clId="{0DC17FAB-2DE1-4802-B3D5-CFA42D9353F6}" dt="2024-04-09T03:44:34.132" v="1919" actId="1076"/>
          <ac:spMkLst>
            <pc:docMk/>
            <pc:sldMk cId="2989671015" sldId="269"/>
            <ac:spMk id="4" creationId="{419E9807-9289-2943-927C-BEF6DFCF5C7D}"/>
          </ac:spMkLst>
        </pc:spChg>
        <pc:spChg chg="add mod">
          <ac:chgData name="Claudia Melisa Martín" userId="e2aa469fef82df31" providerId="LiveId" clId="{0DC17FAB-2DE1-4802-B3D5-CFA42D9353F6}" dt="2024-04-09T06:56:54.299" v="3676" actId="1076"/>
          <ac:spMkLst>
            <pc:docMk/>
            <pc:sldMk cId="2989671015" sldId="269"/>
            <ac:spMk id="5" creationId="{F9C5F2E3-DBDD-5997-3F52-E5997CEA2440}"/>
          </ac:spMkLst>
        </pc:spChg>
        <pc:spChg chg="add mod">
          <ac:chgData name="Claudia Melisa Martín" userId="e2aa469fef82df31" providerId="LiveId" clId="{0DC17FAB-2DE1-4802-B3D5-CFA42D9353F6}" dt="2024-04-09T06:57:00.474" v="3677" actId="1076"/>
          <ac:spMkLst>
            <pc:docMk/>
            <pc:sldMk cId="2989671015" sldId="269"/>
            <ac:spMk id="7" creationId="{0A03A998-DEAB-BA57-09EC-F9A6A63D5329}"/>
          </ac:spMkLst>
        </pc:spChg>
        <pc:spChg chg="add mod">
          <ac:chgData name="Claudia Melisa Martín" userId="e2aa469fef82df31" providerId="LiveId" clId="{0DC17FAB-2DE1-4802-B3D5-CFA42D9353F6}" dt="2024-04-09T06:34:58.675" v="3477" actId="207"/>
          <ac:spMkLst>
            <pc:docMk/>
            <pc:sldMk cId="2989671015" sldId="269"/>
            <ac:spMk id="8" creationId="{5BE12CB6-3D03-A121-289C-0D4B5B46C43B}"/>
          </ac:spMkLst>
        </pc:spChg>
        <pc:spChg chg="add mod">
          <ac:chgData name="Claudia Melisa Martín" userId="e2aa469fef82df31" providerId="LiveId" clId="{0DC17FAB-2DE1-4802-B3D5-CFA42D9353F6}" dt="2024-04-09T06:37:39.518" v="3497" actId="1076"/>
          <ac:spMkLst>
            <pc:docMk/>
            <pc:sldMk cId="2989671015" sldId="269"/>
            <ac:spMk id="9" creationId="{947B93B2-871C-2CA1-1ADE-A2E975B2CC1C}"/>
          </ac:spMkLst>
        </pc:spChg>
        <pc:spChg chg="add mod">
          <ac:chgData name="Claudia Melisa Martín" userId="e2aa469fef82df31" providerId="LiveId" clId="{0DC17FAB-2DE1-4802-B3D5-CFA42D9353F6}" dt="2024-04-09T06:52:50.136" v="3655" actId="14100"/>
          <ac:spMkLst>
            <pc:docMk/>
            <pc:sldMk cId="2989671015" sldId="269"/>
            <ac:spMk id="10" creationId="{AC35999D-A131-7EA5-E989-E4EB106CA96B}"/>
          </ac:spMkLst>
        </pc:spChg>
        <pc:spChg chg="add del mod">
          <ac:chgData name="Claudia Melisa Martín" userId="e2aa469fef82df31" providerId="LiveId" clId="{0DC17FAB-2DE1-4802-B3D5-CFA42D9353F6}" dt="2024-04-09T06:51:18.595" v="3640" actId="478"/>
          <ac:spMkLst>
            <pc:docMk/>
            <pc:sldMk cId="2989671015" sldId="269"/>
            <ac:spMk id="11" creationId="{A990053F-B0FA-9D01-2AFF-6314ABB96A14}"/>
          </ac:spMkLst>
        </pc:spChg>
        <pc:spChg chg="add mod">
          <ac:chgData name="Claudia Melisa Martín" userId="e2aa469fef82df31" providerId="LiveId" clId="{0DC17FAB-2DE1-4802-B3D5-CFA42D9353F6}" dt="2024-04-10T13:10:46.541" v="4426" actId="164"/>
          <ac:spMkLst>
            <pc:docMk/>
            <pc:sldMk cId="2989671015" sldId="269"/>
            <ac:spMk id="17" creationId="{B02AEDB7-3E91-5939-EF5E-1F49C3D0CBA7}"/>
          </ac:spMkLst>
        </pc:spChg>
        <pc:spChg chg="add mod">
          <ac:chgData name="Claudia Melisa Martín" userId="e2aa469fef82df31" providerId="LiveId" clId="{0DC17FAB-2DE1-4802-B3D5-CFA42D9353F6}" dt="2024-04-10T13:10:46.541" v="4426" actId="164"/>
          <ac:spMkLst>
            <pc:docMk/>
            <pc:sldMk cId="2989671015" sldId="269"/>
            <ac:spMk id="18" creationId="{C031D80A-5B43-DAB1-C736-7B52AC391CBC}"/>
          </ac:spMkLst>
        </pc:spChg>
        <pc:grpChg chg="add mod">
          <ac:chgData name="Claudia Melisa Martín" userId="e2aa469fef82df31" providerId="LiveId" clId="{0DC17FAB-2DE1-4802-B3D5-CFA42D9353F6}" dt="2024-04-10T13:10:46.541" v="4426" actId="164"/>
          <ac:grpSpMkLst>
            <pc:docMk/>
            <pc:sldMk cId="2989671015" sldId="269"/>
            <ac:grpSpMk id="11" creationId="{261EB1D7-5021-8780-C92E-849590D46DED}"/>
          </ac:grpSpMkLst>
        </pc:grpChg>
        <pc:picChg chg="add mod ord">
          <ac:chgData name="Claudia Melisa Martín" userId="e2aa469fef82df31" providerId="LiveId" clId="{0DC17FAB-2DE1-4802-B3D5-CFA42D9353F6}" dt="2024-04-10T13:10:46.541" v="4426" actId="164"/>
          <ac:picMkLst>
            <pc:docMk/>
            <pc:sldMk cId="2989671015" sldId="269"/>
            <ac:picMk id="6" creationId="{C21F2766-B1BC-5440-8D3D-CEAD318F5FDF}"/>
          </ac:picMkLst>
        </pc:picChg>
        <pc:inkChg chg="add del">
          <ac:chgData name="Claudia Melisa Martín" userId="e2aa469fef82df31" providerId="LiveId" clId="{0DC17FAB-2DE1-4802-B3D5-CFA42D9353F6}" dt="2024-04-09T06:54:13.925" v="3660" actId="9405"/>
          <ac:inkMkLst>
            <pc:docMk/>
            <pc:sldMk cId="2989671015" sldId="269"/>
            <ac:inkMk id="14" creationId="{DC3A9018-5E95-BBEC-30A3-39BBF4160723}"/>
          </ac:inkMkLst>
        </pc:inkChg>
        <pc:inkChg chg="add">
          <ac:chgData name="Claudia Melisa Martín" userId="e2aa469fef82df31" providerId="LiveId" clId="{0DC17FAB-2DE1-4802-B3D5-CFA42D9353F6}" dt="2024-04-09T06:54:27.268" v="3661" actId="9405"/>
          <ac:inkMkLst>
            <pc:docMk/>
            <pc:sldMk cId="2989671015" sldId="269"/>
            <ac:inkMk id="15" creationId="{66ECCD3E-84EA-2528-A055-5E8D38908510}"/>
          </ac:inkMkLst>
        </pc:inkChg>
        <pc:inkChg chg="add">
          <ac:chgData name="Claudia Melisa Martín" userId="e2aa469fef82df31" providerId="LiveId" clId="{0DC17FAB-2DE1-4802-B3D5-CFA42D9353F6}" dt="2024-04-09T06:54:43.309" v="3662" actId="9405"/>
          <ac:inkMkLst>
            <pc:docMk/>
            <pc:sldMk cId="2989671015" sldId="269"/>
            <ac:inkMk id="16" creationId="{0222FB50-2F8F-0932-C138-509446ADAC9E}"/>
          </ac:inkMkLst>
        </pc:inkChg>
        <pc:cxnChg chg="add mod">
          <ac:chgData name="Claudia Melisa Martín" userId="e2aa469fef82df31" providerId="LiveId" clId="{0DC17FAB-2DE1-4802-B3D5-CFA42D9353F6}" dt="2024-04-09T06:51:35.648" v="3642" actId="208"/>
          <ac:cxnSpMkLst>
            <pc:docMk/>
            <pc:sldMk cId="2989671015" sldId="269"/>
            <ac:cxnSpMk id="13" creationId="{90414448-BD61-281B-9C43-C625BFF3854F}"/>
          </ac:cxnSpMkLst>
        </pc:cxnChg>
        <pc:cxnChg chg="add mod">
          <ac:chgData name="Claudia Melisa Martín" userId="e2aa469fef82df31" providerId="LiveId" clId="{0DC17FAB-2DE1-4802-B3D5-CFA42D9353F6}" dt="2024-04-09T06:56:41.382" v="3674" actId="208"/>
          <ac:cxnSpMkLst>
            <pc:docMk/>
            <pc:sldMk cId="2989671015" sldId="269"/>
            <ac:cxnSpMk id="19" creationId="{BF5A5351-2C15-68F9-A800-32778B01D044}"/>
          </ac:cxnSpMkLst>
        </pc:cxnChg>
        <pc:cxnChg chg="add mod">
          <ac:chgData name="Claudia Melisa Martín" userId="e2aa469fef82df31" providerId="LiveId" clId="{0DC17FAB-2DE1-4802-B3D5-CFA42D9353F6}" dt="2024-04-09T06:57:42.088" v="3683" actId="208"/>
          <ac:cxnSpMkLst>
            <pc:docMk/>
            <pc:sldMk cId="2989671015" sldId="269"/>
            <ac:cxnSpMk id="20" creationId="{98329957-4713-AEF9-644B-CDBAAFFF1752}"/>
          </ac:cxnSpMkLst>
        </pc:cxnChg>
      </pc:sldChg>
      <pc:sldChg chg="addSp modSp add mod">
        <pc:chgData name="Claudia Melisa Martín" userId="e2aa469fef82df31" providerId="LiveId" clId="{0DC17FAB-2DE1-4802-B3D5-CFA42D9353F6}" dt="2024-04-10T13:12:00.741" v="4432" actId="20577"/>
        <pc:sldMkLst>
          <pc:docMk/>
          <pc:sldMk cId="3645490694" sldId="270"/>
        </pc:sldMkLst>
        <pc:spChg chg="add mod">
          <ac:chgData name="Claudia Melisa Martín" userId="e2aa469fef82df31" providerId="LiveId" clId="{0DC17FAB-2DE1-4802-B3D5-CFA42D9353F6}" dt="2024-04-09T07:36:55.811" v="3898"/>
          <ac:spMkLst>
            <pc:docMk/>
            <pc:sldMk cId="3645490694" sldId="270"/>
            <ac:spMk id="2" creationId="{B03825BF-C65F-22C2-9802-E29715087B46}"/>
          </ac:spMkLst>
        </pc:spChg>
        <pc:spChg chg="add mod">
          <ac:chgData name="Claudia Melisa Martín" userId="e2aa469fef82df31" providerId="LiveId" clId="{0DC17FAB-2DE1-4802-B3D5-CFA42D9353F6}" dt="2024-04-10T13:12:00.741" v="4432" actId="20577"/>
          <ac:spMkLst>
            <pc:docMk/>
            <pc:sldMk cId="3645490694" sldId="270"/>
            <ac:spMk id="3" creationId="{DE2AA185-DA78-A59A-7A92-0CC3101B966C}"/>
          </ac:spMkLst>
        </pc:spChg>
        <pc:spChg chg="add mod">
          <ac:chgData name="Claudia Melisa Martín" userId="e2aa469fef82df31" providerId="LiveId" clId="{0DC17FAB-2DE1-4802-B3D5-CFA42D9353F6}" dt="2024-04-09T07:54:10.872" v="4067" actId="1076"/>
          <ac:spMkLst>
            <pc:docMk/>
            <pc:sldMk cId="3645490694" sldId="270"/>
            <ac:spMk id="4" creationId="{93D9A4A4-5672-B09E-AF0A-7ED0C2E88C4F}"/>
          </ac:spMkLst>
        </pc:spChg>
        <pc:spChg chg="add mod">
          <ac:chgData name="Claudia Melisa Martín" userId="e2aa469fef82df31" providerId="LiveId" clId="{0DC17FAB-2DE1-4802-B3D5-CFA42D9353F6}" dt="2024-04-09T07:50:58.382" v="4017" actId="5793"/>
          <ac:spMkLst>
            <pc:docMk/>
            <pc:sldMk cId="3645490694" sldId="270"/>
            <ac:spMk id="5" creationId="{36B058FF-E295-F9A6-3F82-BF859B7E3FAD}"/>
          </ac:spMkLst>
        </pc:spChg>
      </pc:sldChg>
      <pc:sldChg chg="addSp delSp modSp add mod">
        <pc:chgData name="Claudia Melisa Martín" userId="e2aa469fef82df31" providerId="LiveId" clId="{0DC17FAB-2DE1-4802-B3D5-CFA42D9353F6}" dt="2024-04-10T13:11:28.145" v="4428" actId="1076"/>
        <pc:sldMkLst>
          <pc:docMk/>
          <pc:sldMk cId="920374721" sldId="271"/>
        </pc:sldMkLst>
        <pc:spChg chg="add del">
          <ac:chgData name="Claudia Melisa Martín" userId="e2aa469fef82df31" providerId="LiveId" clId="{0DC17FAB-2DE1-4802-B3D5-CFA42D9353F6}" dt="2024-04-09T04:02:34.159" v="2644" actId="22"/>
          <ac:spMkLst>
            <pc:docMk/>
            <pc:sldMk cId="920374721" sldId="271"/>
            <ac:spMk id="3" creationId="{D3947F97-214C-1204-EE56-566EA9B4667A}"/>
          </ac:spMkLst>
        </pc:spChg>
        <pc:spChg chg="add mod">
          <ac:chgData name="Claudia Melisa Martín" userId="e2aa469fef82df31" providerId="LiveId" clId="{0DC17FAB-2DE1-4802-B3D5-CFA42D9353F6}" dt="2024-04-09T08:17:59.613" v="4322" actId="1076"/>
          <ac:spMkLst>
            <pc:docMk/>
            <pc:sldMk cId="920374721" sldId="271"/>
            <ac:spMk id="4" creationId="{83C96111-06F6-5076-C9EB-5C63CEF37C26}"/>
          </ac:spMkLst>
        </pc:spChg>
        <pc:picChg chg="add mod modCrop">
          <ac:chgData name="Claudia Melisa Martín" userId="e2aa469fef82df31" providerId="LiveId" clId="{0DC17FAB-2DE1-4802-B3D5-CFA42D9353F6}" dt="2024-04-10T13:11:28.145" v="4428" actId="1076"/>
          <ac:picMkLst>
            <pc:docMk/>
            <pc:sldMk cId="920374721" sldId="271"/>
            <ac:picMk id="6" creationId="{3AB9582D-522B-4EDD-A040-DF01ECCCAD6E}"/>
          </ac:picMkLst>
        </pc:picChg>
      </pc:sldChg>
      <pc:sldChg chg="addSp modSp add mod">
        <pc:chgData name="Claudia Melisa Martín" userId="e2aa469fef82df31" providerId="LiveId" clId="{0DC17FAB-2DE1-4802-B3D5-CFA42D9353F6}" dt="2024-04-10T13:11:43.180" v="4430" actId="20577"/>
        <pc:sldMkLst>
          <pc:docMk/>
          <pc:sldMk cId="673182426" sldId="272"/>
        </pc:sldMkLst>
        <pc:spChg chg="add mod">
          <ac:chgData name="Claudia Melisa Martín" userId="e2aa469fef82df31" providerId="LiveId" clId="{0DC17FAB-2DE1-4802-B3D5-CFA42D9353F6}" dt="2024-04-09T07:13:19.039" v="3727"/>
          <ac:spMkLst>
            <pc:docMk/>
            <pc:sldMk cId="673182426" sldId="272"/>
            <ac:spMk id="2" creationId="{36C27BAF-AAE8-72A9-7E1B-EBD55CE21E39}"/>
          </ac:spMkLst>
        </pc:spChg>
        <pc:spChg chg="add mod">
          <ac:chgData name="Claudia Melisa Martín" userId="e2aa469fef82df31" providerId="LiveId" clId="{0DC17FAB-2DE1-4802-B3D5-CFA42D9353F6}" dt="2024-04-10T13:11:43.180" v="4430" actId="20577"/>
          <ac:spMkLst>
            <pc:docMk/>
            <pc:sldMk cId="673182426" sldId="272"/>
            <ac:spMk id="3" creationId="{E24AC60B-E870-F5FD-8EAE-3A9B20C009DE}"/>
          </ac:spMkLst>
        </pc:spChg>
        <pc:spChg chg="add mod">
          <ac:chgData name="Claudia Melisa Martín" userId="e2aa469fef82df31" providerId="LiveId" clId="{0DC17FAB-2DE1-4802-B3D5-CFA42D9353F6}" dt="2024-04-09T07:38:25.491" v="3916" actId="1076"/>
          <ac:spMkLst>
            <pc:docMk/>
            <pc:sldMk cId="673182426" sldId="272"/>
            <ac:spMk id="4" creationId="{92722A7F-8BF7-A446-3030-31CE2C6CA35D}"/>
          </ac:spMkLst>
        </pc:spChg>
        <pc:spChg chg="add mod">
          <ac:chgData name="Claudia Melisa Martín" userId="e2aa469fef82df31" providerId="LiveId" clId="{0DC17FAB-2DE1-4802-B3D5-CFA42D9353F6}" dt="2024-04-09T07:38:18.072" v="3915"/>
          <ac:spMkLst>
            <pc:docMk/>
            <pc:sldMk cId="673182426" sldId="272"/>
            <ac:spMk id="9" creationId="{69532F25-AA5E-5AE9-5801-3A04AB3E3D51}"/>
          </ac:spMkLst>
        </pc:spChg>
        <pc:picChg chg="add mod">
          <ac:chgData name="Claudia Melisa Martín" userId="e2aa469fef82df31" providerId="LiveId" clId="{0DC17FAB-2DE1-4802-B3D5-CFA42D9353F6}" dt="2024-04-09T07:27:49.254" v="3891" actId="1076"/>
          <ac:picMkLst>
            <pc:docMk/>
            <pc:sldMk cId="673182426" sldId="272"/>
            <ac:picMk id="6" creationId="{F065FF18-0EC3-0132-C940-264EFBFB8690}"/>
          </ac:picMkLst>
        </pc:picChg>
        <pc:picChg chg="add mod">
          <ac:chgData name="Claudia Melisa Martín" userId="e2aa469fef82df31" providerId="LiveId" clId="{0DC17FAB-2DE1-4802-B3D5-CFA42D9353F6}" dt="2024-04-09T07:38:44.837" v="3919" actId="1076"/>
          <ac:picMkLst>
            <pc:docMk/>
            <pc:sldMk cId="673182426" sldId="272"/>
            <ac:picMk id="8" creationId="{73065FA7-DB27-5C60-78C5-CB236BDE44BF}"/>
          </ac:picMkLst>
        </pc:picChg>
        <pc:picChg chg="add mod">
          <ac:chgData name="Claudia Melisa Martín" userId="e2aa469fef82df31" providerId="LiveId" clId="{0DC17FAB-2DE1-4802-B3D5-CFA42D9353F6}" dt="2024-04-09T07:39:10.321" v="3923" actId="1076"/>
          <ac:picMkLst>
            <pc:docMk/>
            <pc:sldMk cId="673182426" sldId="272"/>
            <ac:picMk id="10" creationId="{DC6182CE-028B-D3AD-AFAB-9073AF40C0D7}"/>
          </ac:picMkLst>
        </pc:picChg>
      </pc:sldChg>
      <pc:sldChg chg="addSp delSp modSp add mod modTransition setBg delAnim delDesignElem">
        <pc:chgData name="Claudia Melisa Martín" userId="e2aa469fef82df31" providerId="LiveId" clId="{0DC17FAB-2DE1-4802-B3D5-CFA42D9353F6}" dt="2024-04-09T08:01:21.521" v="4288"/>
        <pc:sldMkLst>
          <pc:docMk/>
          <pc:sldMk cId="2182506381" sldId="273"/>
        </pc:sldMkLst>
        <pc:spChg chg="add mod">
          <ac:chgData name="Claudia Melisa Martín" userId="e2aa469fef82df31" providerId="LiveId" clId="{0DC17FAB-2DE1-4802-B3D5-CFA42D9353F6}" dt="2024-04-09T08:01:21.521" v="4288"/>
          <ac:spMkLst>
            <pc:docMk/>
            <pc:sldMk cId="2182506381" sldId="273"/>
            <ac:spMk id="2" creationId="{2B33FF42-514E-0E14-53D0-70B002BC8227}"/>
          </ac:spMkLst>
        </pc:spChg>
        <pc:spChg chg="add mod">
          <ac:chgData name="Claudia Melisa Martín" userId="e2aa469fef82df31" providerId="LiveId" clId="{0DC17FAB-2DE1-4802-B3D5-CFA42D9353F6}" dt="2024-04-09T08:00:10.345" v="4271"/>
          <ac:spMkLst>
            <pc:docMk/>
            <pc:sldMk cId="2182506381" sldId="273"/>
            <ac:spMk id="3" creationId="{F92BC70F-5DF4-B8AE-1A69-F00B6C0D2281}"/>
          </ac:spMkLst>
        </pc:spChg>
        <pc:spChg chg="del">
          <ac:chgData name="Claudia Melisa Martín" userId="e2aa469fef82df31" providerId="LiveId" clId="{0DC17FAB-2DE1-4802-B3D5-CFA42D9353F6}" dt="2024-04-09T07:54:40.548" v="4069"/>
          <ac:spMkLst>
            <pc:docMk/>
            <pc:sldMk cId="2182506381" sldId="273"/>
            <ac:spMk id="13" creationId="{854ECEBE-9353-406C-9313-02A517A310EF}"/>
          </ac:spMkLst>
        </pc:spChg>
        <pc:spChg chg="del">
          <ac:chgData name="Claudia Melisa Martín" userId="e2aa469fef82df31" providerId="LiveId" clId="{0DC17FAB-2DE1-4802-B3D5-CFA42D9353F6}" dt="2024-04-09T07:54:40.548" v="4069"/>
          <ac:spMkLst>
            <pc:docMk/>
            <pc:sldMk cId="2182506381" sldId="273"/>
            <ac:spMk id="15" creationId="{86806086-A782-4311-A63B-1A68574D8067}"/>
          </ac:spMkLst>
        </pc:spChg>
        <pc:spChg chg="del">
          <ac:chgData name="Claudia Melisa Martín" userId="e2aa469fef82df31" providerId="LiveId" clId="{0DC17FAB-2DE1-4802-B3D5-CFA42D9353F6}" dt="2024-04-09T07:54:40.548" v="4069"/>
          <ac:spMkLst>
            <pc:docMk/>
            <pc:sldMk cId="2182506381" sldId="273"/>
            <ac:spMk id="17" creationId="{CE71458B-DF80-43DF-9693-2EC3878ACAB5}"/>
          </ac:spMkLst>
        </pc:spChg>
        <pc:spChg chg="del">
          <ac:chgData name="Claudia Melisa Martín" userId="e2aa469fef82df31" providerId="LiveId" clId="{0DC17FAB-2DE1-4802-B3D5-CFA42D9353F6}" dt="2024-04-09T07:54:40.548" v="4069"/>
          <ac:spMkLst>
            <pc:docMk/>
            <pc:sldMk cId="2182506381" sldId="273"/>
            <ac:spMk id="19" creationId="{DE1994AC-22D1-4B48-9EDA-BE373E704567}"/>
          </ac:spMkLst>
        </pc:spChg>
        <pc:spChg chg="del">
          <ac:chgData name="Claudia Melisa Martín" userId="e2aa469fef82df31" providerId="LiveId" clId="{0DC17FAB-2DE1-4802-B3D5-CFA42D9353F6}" dt="2024-04-09T07:54:40.548" v="4069"/>
          <ac:spMkLst>
            <pc:docMk/>
            <pc:sldMk cId="2182506381" sldId="273"/>
            <ac:spMk id="21" creationId="{22220111-5018-4EB7-A38B-79BD37F7C095}"/>
          </ac:spMkLst>
        </pc:spChg>
        <pc:picChg chg="del">
          <ac:chgData name="Claudia Melisa Martín" userId="e2aa469fef82df31" providerId="LiveId" clId="{0DC17FAB-2DE1-4802-B3D5-CFA42D9353F6}" dt="2024-04-09T07:54:44.683" v="4070" actId="478"/>
          <ac:picMkLst>
            <pc:docMk/>
            <pc:sldMk cId="2182506381" sldId="273"/>
            <ac:picMk id="14" creationId="{094F5DDC-4A0F-FDFA-DC16-EB2C30D6947F}"/>
          </ac:picMkLst>
        </pc:picChg>
      </pc:sldChg>
      <pc:sldMasterChg chg="modSp modSldLayout">
        <pc:chgData name="Claudia Melisa Martín" userId="e2aa469fef82df31" providerId="LiveId" clId="{0DC17FAB-2DE1-4802-B3D5-CFA42D9353F6}" dt="2024-04-08T12:17:23.570" v="1"/>
        <pc:sldMasterMkLst>
          <pc:docMk/>
          <pc:sldMasterMk cId="1089425589" sldId="2147483648"/>
        </pc:sldMasterMkLst>
        <pc:spChg chg="mod">
          <ac:chgData name="Claudia Melisa Martín" userId="e2aa469fef82df31" providerId="LiveId" clId="{0DC17FAB-2DE1-4802-B3D5-CFA42D9353F6}" dt="2024-04-08T12:17:23.570" v="1"/>
          <ac:spMkLst>
            <pc:docMk/>
            <pc:sldMasterMk cId="1089425589" sldId="2147483648"/>
            <ac:spMk id="2" creationId="{6EB3D10D-8FF4-C4C1-DD85-BBE229C932AA}"/>
          </ac:spMkLst>
        </pc:spChg>
        <pc:spChg chg="mod">
          <ac:chgData name="Claudia Melisa Martín" userId="e2aa469fef82df31" providerId="LiveId" clId="{0DC17FAB-2DE1-4802-B3D5-CFA42D9353F6}" dt="2024-04-08T12:17:23.570" v="1"/>
          <ac:spMkLst>
            <pc:docMk/>
            <pc:sldMasterMk cId="1089425589" sldId="2147483648"/>
            <ac:spMk id="3" creationId="{0015ACCE-F68E-65E9-D3D1-39F4E9191980}"/>
          </ac:spMkLst>
        </pc:spChg>
        <pc:spChg chg="mod">
          <ac:chgData name="Claudia Melisa Martín" userId="e2aa469fef82df31" providerId="LiveId" clId="{0DC17FAB-2DE1-4802-B3D5-CFA42D9353F6}" dt="2024-04-08T12:17:23.570" v="1"/>
          <ac:spMkLst>
            <pc:docMk/>
            <pc:sldMasterMk cId="1089425589" sldId="2147483648"/>
            <ac:spMk id="4" creationId="{E34AAF61-6C2F-D17C-2BC6-9B1EE96DCED9}"/>
          </ac:spMkLst>
        </pc:spChg>
        <pc:spChg chg="mod">
          <ac:chgData name="Claudia Melisa Martín" userId="e2aa469fef82df31" providerId="LiveId" clId="{0DC17FAB-2DE1-4802-B3D5-CFA42D9353F6}" dt="2024-04-08T12:17:23.570" v="1"/>
          <ac:spMkLst>
            <pc:docMk/>
            <pc:sldMasterMk cId="1089425589" sldId="2147483648"/>
            <ac:spMk id="5" creationId="{C5958491-3EEA-95CC-E78A-A5A7D0D3CBF3}"/>
          </ac:spMkLst>
        </pc:spChg>
        <pc:spChg chg="mod">
          <ac:chgData name="Claudia Melisa Martín" userId="e2aa469fef82df31" providerId="LiveId" clId="{0DC17FAB-2DE1-4802-B3D5-CFA42D9353F6}" dt="2024-04-08T12:17:23.570" v="1"/>
          <ac:spMkLst>
            <pc:docMk/>
            <pc:sldMasterMk cId="1089425589" sldId="2147483648"/>
            <ac:spMk id="6" creationId="{135F8DF6-6D54-46C5-C3CE-660FD1C514BB}"/>
          </ac:spMkLst>
        </pc:spChg>
        <pc:sldLayoutChg chg="modSp">
          <pc:chgData name="Claudia Melisa Martín" userId="e2aa469fef82df31" providerId="LiveId" clId="{0DC17FAB-2DE1-4802-B3D5-CFA42D9353F6}" dt="2024-04-08T12:17:23.570" v="1"/>
          <pc:sldLayoutMkLst>
            <pc:docMk/>
            <pc:sldMasterMk cId="1089425589" sldId="2147483648"/>
            <pc:sldLayoutMk cId="1083807885" sldId="2147483649"/>
          </pc:sldLayoutMkLst>
          <pc:spChg chg="mod">
            <ac:chgData name="Claudia Melisa Martín" userId="e2aa469fef82df31" providerId="LiveId" clId="{0DC17FAB-2DE1-4802-B3D5-CFA42D9353F6}" dt="2024-04-08T12:17:23.570" v="1"/>
            <ac:spMkLst>
              <pc:docMk/>
              <pc:sldMasterMk cId="1089425589" sldId="2147483648"/>
              <pc:sldLayoutMk cId="1083807885" sldId="2147483649"/>
              <ac:spMk id="2" creationId="{1DD152C0-FE9B-19B8-B98E-6A2705BB946F}"/>
            </ac:spMkLst>
          </pc:spChg>
          <pc:spChg chg="mod">
            <ac:chgData name="Claudia Melisa Martín" userId="e2aa469fef82df31" providerId="LiveId" clId="{0DC17FAB-2DE1-4802-B3D5-CFA42D9353F6}" dt="2024-04-08T12:17:23.570" v="1"/>
            <ac:spMkLst>
              <pc:docMk/>
              <pc:sldMasterMk cId="1089425589" sldId="2147483648"/>
              <pc:sldLayoutMk cId="1083807885" sldId="2147483649"/>
              <ac:spMk id="3" creationId="{70A83EF2-9C53-33BB-024B-8CBE736A43E6}"/>
            </ac:spMkLst>
          </pc:spChg>
        </pc:sldLayoutChg>
        <pc:sldLayoutChg chg="modSp">
          <pc:chgData name="Claudia Melisa Martín" userId="e2aa469fef82df31" providerId="LiveId" clId="{0DC17FAB-2DE1-4802-B3D5-CFA42D9353F6}" dt="2024-04-08T12:17:23.570" v="1"/>
          <pc:sldLayoutMkLst>
            <pc:docMk/>
            <pc:sldMasterMk cId="1089425589" sldId="2147483648"/>
            <pc:sldLayoutMk cId="3087941195" sldId="2147483651"/>
          </pc:sldLayoutMkLst>
          <pc:spChg chg="mod">
            <ac:chgData name="Claudia Melisa Martín" userId="e2aa469fef82df31" providerId="LiveId" clId="{0DC17FAB-2DE1-4802-B3D5-CFA42D9353F6}" dt="2024-04-08T12:17:23.570" v="1"/>
            <ac:spMkLst>
              <pc:docMk/>
              <pc:sldMasterMk cId="1089425589" sldId="2147483648"/>
              <pc:sldLayoutMk cId="3087941195" sldId="2147483651"/>
              <ac:spMk id="2" creationId="{A7AE20C6-35FD-8E88-E7D4-7DA72D818038}"/>
            </ac:spMkLst>
          </pc:spChg>
          <pc:spChg chg="mod">
            <ac:chgData name="Claudia Melisa Martín" userId="e2aa469fef82df31" providerId="LiveId" clId="{0DC17FAB-2DE1-4802-B3D5-CFA42D9353F6}" dt="2024-04-08T12:17:23.570" v="1"/>
            <ac:spMkLst>
              <pc:docMk/>
              <pc:sldMasterMk cId="1089425589" sldId="2147483648"/>
              <pc:sldLayoutMk cId="3087941195" sldId="2147483651"/>
              <ac:spMk id="3" creationId="{004643DB-C79C-ED6E-C096-8FB4303B7ACB}"/>
            </ac:spMkLst>
          </pc:spChg>
        </pc:sldLayoutChg>
        <pc:sldLayoutChg chg="modSp">
          <pc:chgData name="Claudia Melisa Martín" userId="e2aa469fef82df31" providerId="LiveId" clId="{0DC17FAB-2DE1-4802-B3D5-CFA42D9353F6}" dt="2024-04-08T12:17:23.570" v="1"/>
          <pc:sldLayoutMkLst>
            <pc:docMk/>
            <pc:sldMasterMk cId="1089425589" sldId="2147483648"/>
            <pc:sldLayoutMk cId="2394887085" sldId="2147483652"/>
          </pc:sldLayoutMkLst>
          <pc:spChg chg="mod">
            <ac:chgData name="Claudia Melisa Martín" userId="e2aa469fef82df31" providerId="LiveId" clId="{0DC17FAB-2DE1-4802-B3D5-CFA42D9353F6}" dt="2024-04-08T12:17:23.570" v="1"/>
            <ac:spMkLst>
              <pc:docMk/>
              <pc:sldMasterMk cId="1089425589" sldId="2147483648"/>
              <pc:sldLayoutMk cId="2394887085" sldId="2147483652"/>
              <ac:spMk id="3" creationId="{2C17FCFF-FDAB-3F00-2C16-EFC73DE9F784}"/>
            </ac:spMkLst>
          </pc:spChg>
          <pc:spChg chg="mod">
            <ac:chgData name="Claudia Melisa Martín" userId="e2aa469fef82df31" providerId="LiveId" clId="{0DC17FAB-2DE1-4802-B3D5-CFA42D9353F6}" dt="2024-04-08T12:17:23.570" v="1"/>
            <ac:spMkLst>
              <pc:docMk/>
              <pc:sldMasterMk cId="1089425589" sldId="2147483648"/>
              <pc:sldLayoutMk cId="2394887085" sldId="2147483652"/>
              <ac:spMk id="4" creationId="{0637555B-CCFE-06BF-4141-110EFB391EF6}"/>
            </ac:spMkLst>
          </pc:spChg>
        </pc:sldLayoutChg>
        <pc:sldLayoutChg chg="modSp">
          <pc:chgData name="Claudia Melisa Martín" userId="e2aa469fef82df31" providerId="LiveId" clId="{0DC17FAB-2DE1-4802-B3D5-CFA42D9353F6}" dt="2024-04-08T12:17:23.570" v="1"/>
          <pc:sldLayoutMkLst>
            <pc:docMk/>
            <pc:sldMasterMk cId="1089425589" sldId="2147483648"/>
            <pc:sldLayoutMk cId="2172900730" sldId="2147483653"/>
          </pc:sldLayoutMkLst>
          <pc:spChg chg="mod">
            <ac:chgData name="Claudia Melisa Martín" userId="e2aa469fef82df31" providerId="LiveId" clId="{0DC17FAB-2DE1-4802-B3D5-CFA42D9353F6}" dt="2024-04-08T12:17:23.570" v="1"/>
            <ac:spMkLst>
              <pc:docMk/>
              <pc:sldMasterMk cId="1089425589" sldId="2147483648"/>
              <pc:sldLayoutMk cId="2172900730" sldId="2147483653"/>
              <ac:spMk id="2" creationId="{C94DA9C5-0EF2-5A5B-FC15-9E5BEDF1DCB1}"/>
            </ac:spMkLst>
          </pc:spChg>
          <pc:spChg chg="mod">
            <ac:chgData name="Claudia Melisa Martín" userId="e2aa469fef82df31" providerId="LiveId" clId="{0DC17FAB-2DE1-4802-B3D5-CFA42D9353F6}" dt="2024-04-08T12:17:23.570" v="1"/>
            <ac:spMkLst>
              <pc:docMk/>
              <pc:sldMasterMk cId="1089425589" sldId="2147483648"/>
              <pc:sldLayoutMk cId="2172900730" sldId="2147483653"/>
              <ac:spMk id="3" creationId="{173436FA-2281-07BC-649D-F18FBA624064}"/>
            </ac:spMkLst>
          </pc:spChg>
          <pc:spChg chg="mod">
            <ac:chgData name="Claudia Melisa Martín" userId="e2aa469fef82df31" providerId="LiveId" clId="{0DC17FAB-2DE1-4802-B3D5-CFA42D9353F6}" dt="2024-04-08T12:17:23.570" v="1"/>
            <ac:spMkLst>
              <pc:docMk/>
              <pc:sldMasterMk cId="1089425589" sldId="2147483648"/>
              <pc:sldLayoutMk cId="2172900730" sldId="2147483653"/>
              <ac:spMk id="4" creationId="{226C0648-B010-9779-6DC3-3F45E16E7E37}"/>
            </ac:spMkLst>
          </pc:spChg>
          <pc:spChg chg="mod">
            <ac:chgData name="Claudia Melisa Martín" userId="e2aa469fef82df31" providerId="LiveId" clId="{0DC17FAB-2DE1-4802-B3D5-CFA42D9353F6}" dt="2024-04-08T12:17:23.570" v="1"/>
            <ac:spMkLst>
              <pc:docMk/>
              <pc:sldMasterMk cId="1089425589" sldId="2147483648"/>
              <pc:sldLayoutMk cId="2172900730" sldId="2147483653"/>
              <ac:spMk id="5" creationId="{FF6401E7-958B-71CE-B5C2-389E44F76245}"/>
            </ac:spMkLst>
          </pc:spChg>
          <pc:spChg chg="mod">
            <ac:chgData name="Claudia Melisa Martín" userId="e2aa469fef82df31" providerId="LiveId" clId="{0DC17FAB-2DE1-4802-B3D5-CFA42D9353F6}" dt="2024-04-08T12:17:23.570" v="1"/>
            <ac:spMkLst>
              <pc:docMk/>
              <pc:sldMasterMk cId="1089425589" sldId="2147483648"/>
              <pc:sldLayoutMk cId="2172900730" sldId="2147483653"/>
              <ac:spMk id="6" creationId="{3224760B-2FC7-3AC7-6A51-0B27651053C7}"/>
            </ac:spMkLst>
          </pc:spChg>
        </pc:sldLayoutChg>
        <pc:sldLayoutChg chg="modSp">
          <pc:chgData name="Claudia Melisa Martín" userId="e2aa469fef82df31" providerId="LiveId" clId="{0DC17FAB-2DE1-4802-B3D5-CFA42D9353F6}" dt="2024-04-08T12:17:23.570" v="1"/>
          <pc:sldLayoutMkLst>
            <pc:docMk/>
            <pc:sldMasterMk cId="1089425589" sldId="2147483648"/>
            <pc:sldLayoutMk cId="2597887434" sldId="2147483656"/>
          </pc:sldLayoutMkLst>
          <pc:spChg chg="mod">
            <ac:chgData name="Claudia Melisa Martín" userId="e2aa469fef82df31" providerId="LiveId" clId="{0DC17FAB-2DE1-4802-B3D5-CFA42D9353F6}" dt="2024-04-08T12:17:23.570" v="1"/>
            <ac:spMkLst>
              <pc:docMk/>
              <pc:sldMasterMk cId="1089425589" sldId="2147483648"/>
              <pc:sldLayoutMk cId="2597887434" sldId="2147483656"/>
              <ac:spMk id="2" creationId="{9619C20A-C8BA-7022-B199-22676FF44CE1}"/>
            </ac:spMkLst>
          </pc:spChg>
          <pc:spChg chg="mod">
            <ac:chgData name="Claudia Melisa Martín" userId="e2aa469fef82df31" providerId="LiveId" clId="{0DC17FAB-2DE1-4802-B3D5-CFA42D9353F6}" dt="2024-04-08T12:17:23.570" v="1"/>
            <ac:spMkLst>
              <pc:docMk/>
              <pc:sldMasterMk cId="1089425589" sldId="2147483648"/>
              <pc:sldLayoutMk cId="2597887434" sldId="2147483656"/>
              <ac:spMk id="3" creationId="{832F6EBD-F76B-84A7-04CF-0604AFC20AB8}"/>
            </ac:spMkLst>
          </pc:spChg>
          <pc:spChg chg="mod">
            <ac:chgData name="Claudia Melisa Martín" userId="e2aa469fef82df31" providerId="LiveId" clId="{0DC17FAB-2DE1-4802-B3D5-CFA42D9353F6}" dt="2024-04-08T12:17:23.570" v="1"/>
            <ac:spMkLst>
              <pc:docMk/>
              <pc:sldMasterMk cId="1089425589" sldId="2147483648"/>
              <pc:sldLayoutMk cId="2597887434" sldId="2147483656"/>
              <ac:spMk id="4" creationId="{6E1D3B4B-8B9B-3A3D-38F7-1836D23B6CA2}"/>
            </ac:spMkLst>
          </pc:spChg>
        </pc:sldLayoutChg>
        <pc:sldLayoutChg chg="modSp">
          <pc:chgData name="Claudia Melisa Martín" userId="e2aa469fef82df31" providerId="LiveId" clId="{0DC17FAB-2DE1-4802-B3D5-CFA42D9353F6}" dt="2024-04-08T12:17:23.570" v="1"/>
          <pc:sldLayoutMkLst>
            <pc:docMk/>
            <pc:sldMasterMk cId="1089425589" sldId="2147483648"/>
            <pc:sldLayoutMk cId="1495610952" sldId="2147483657"/>
          </pc:sldLayoutMkLst>
          <pc:spChg chg="mod">
            <ac:chgData name="Claudia Melisa Martín" userId="e2aa469fef82df31" providerId="LiveId" clId="{0DC17FAB-2DE1-4802-B3D5-CFA42D9353F6}" dt="2024-04-08T12:17:23.570" v="1"/>
            <ac:spMkLst>
              <pc:docMk/>
              <pc:sldMasterMk cId="1089425589" sldId="2147483648"/>
              <pc:sldLayoutMk cId="1495610952" sldId="2147483657"/>
              <ac:spMk id="2" creationId="{355043A0-531A-B147-148D-FA0BA2BF54E6}"/>
            </ac:spMkLst>
          </pc:spChg>
          <pc:spChg chg="mod">
            <ac:chgData name="Claudia Melisa Martín" userId="e2aa469fef82df31" providerId="LiveId" clId="{0DC17FAB-2DE1-4802-B3D5-CFA42D9353F6}" dt="2024-04-08T12:17:23.570" v="1"/>
            <ac:spMkLst>
              <pc:docMk/>
              <pc:sldMasterMk cId="1089425589" sldId="2147483648"/>
              <pc:sldLayoutMk cId="1495610952" sldId="2147483657"/>
              <ac:spMk id="3" creationId="{032F6FC0-7BC0-A34E-E41A-1B7D4BE25AB7}"/>
            </ac:spMkLst>
          </pc:spChg>
          <pc:spChg chg="mod">
            <ac:chgData name="Claudia Melisa Martín" userId="e2aa469fef82df31" providerId="LiveId" clId="{0DC17FAB-2DE1-4802-B3D5-CFA42D9353F6}" dt="2024-04-08T12:17:23.570" v="1"/>
            <ac:spMkLst>
              <pc:docMk/>
              <pc:sldMasterMk cId="1089425589" sldId="2147483648"/>
              <pc:sldLayoutMk cId="1495610952" sldId="2147483657"/>
              <ac:spMk id="4" creationId="{2E86CE44-3AAC-8A2D-4A5D-C2750D3C30B7}"/>
            </ac:spMkLst>
          </pc:spChg>
        </pc:sldLayoutChg>
        <pc:sldLayoutChg chg="modSp">
          <pc:chgData name="Claudia Melisa Martín" userId="e2aa469fef82df31" providerId="LiveId" clId="{0DC17FAB-2DE1-4802-B3D5-CFA42D9353F6}" dt="2024-04-08T12:17:23.570" v="1"/>
          <pc:sldLayoutMkLst>
            <pc:docMk/>
            <pc:sldMasterMk cId="1089425589" sldId="2147483648"/>
            <pc:sldLayoutMk cId="2694341622" sldId="2147483659"/>
          </pc:sldLayoutMkLst>
          <pc:spChg chg="mod">
            <ac:chgData name="Claudia Melisa Martín" userId="e2aa469fef82df31" providerId="LiveId" clId="{0DC17FAB-2DE1-4802-B3D5-CFA42D9353F6}" dt="2024-04-08T12:17:23.570" v="1"/>
            <ac:spMkLst>
              <pc:docMk/>
              <pc:sldMasterMk cId="1089425589" sldId="2147483648"/>
              <pc:sldLayoutMk cId="2694341622" sldId="2147483659"/>
              <ac:spMk id="2" creationId="{4F28E4C7-4796-DF24-1B8C-38B041FB3697}"/>
            </ac:spMkLst>
          </pc:spChg>
          <pc:spChg chg="mod">
            <ac:chgData name="Claudia Melisa Martín" userId="e2aa469fef82df31" providerId="LiveId" clId="{0DC17FAB-2DE1-4802-B3D5-CFA42D9353F6}" dt="2024-04-08T12:17:23.570" v="1"/>
            <ac:spMkLst>
              <pc:docMk/>
              <pc:sldMasterMk cId="1089425589" sldId="2147483648"/>
              <pc:sldLayoutMk cId="2694341622" sldId="2147483659"/>
              <ac:spMk id="3" creationId="{59632A3A-DC80-DEDF-BD5D-0A2D7536CE17}"/>
            </ac:spMkLst>
          </pc:spChg>
        </pc:sldLayoutChg>
      </pc:sldMasterChg>
    </pc:docChg>
  </pc:docChgLst>
  <pc:docChgLst>
    <pc:chgData name="Claudia Melisa Martín" userId="e2aa469fef82df31" providerId="LiveId" clId="{EE5A0FEC-8B43-4148-BE52-6BF93BC57965}"/>
    <pc:docChg chg="mod">
      <pc:chgData name="Claudia Melisa Martín" userId="e2aa469fef82df31" providerId="LiveId" clId="{EE5A0FEC-8B43-4148-BE52-6BF93BC57965}" dt="2024-04-10T13:43:03.898" v="0"/>
      <pc:docMkLst>
        <pc:docMk/>
      </pc:docMkLst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9T06:54:27.26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0,'0'27,"3"-3,0-1,2 1,0-1,2 0,16 38,62 108,-51-105,17 36,-6 2,37 118,-30-48,128 352,-123-408,5-3,78 106,-35-55,342 499,-379-565,56 113,-66-109,-23-45,73 90,58 41,-35-41,-88-97,2-2,2-2,2-3,81 57,-114-89,346 251,-262-180,182 114,-86-73,113 69,-301-187,218 120,-164-94,115 38,302 85,-384-124,309 108,14 17,-399-150,-11-4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09T06:54:43.309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6191,'0'0,"0"0,0 0,0 0,0 0,0 0,0 0,18-1,45-7,-1-3,0-3,73-26,-1 0,259-76,-97 27,-163 52,363-112,-395 110,152-81,81-74,-218 125,37-17,-78 46,-2-3,103-79,273-242,-411 331,-1-1,42-52,56-86,27-31,-106 138,-3-3,-2-2,56-105,-41 61,86-110,9-9,175-337,-198 328,39-77,56-197,-81 172,-57 117,127-464,-206 625,-5 21,20-56,-27 90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EE2B-2A73-4854-8E14-0997ED691B16}" type="datetimeFigureOut">
              <a:rPr lang="es-AR" smtClean="0"/>
              <a:t>10/4/2024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EDFAA-E0E7-406F-9833-B9F267B8F9F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46941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EE2B-2A73-4854-8E14-0997ED691B16}" type="datetimeFigureOut">
              <a:rPr lang="es-AR" smtClean="0"/>
              <a:t>10/4/2024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EDFAA-E0E7-406F-9833-B9F267B8F9F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69470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EE2B-2A73-4854-8E14-0997ED691B16}" type="datetimeFigureOut">
              <a:rPr lang="es-AR" smtClean="0"/>
              <a:t>10/4/2024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EDFAA-E0E7-406F-9833-B9F267B8F9F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73384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EE2B-2A73-4854-8E14-0997ED691B16}" type="datetimeFigureOut">
              <a:rPr lang="es-AR" smtClean="0"/>
              <a:t>10/4/2024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EDFAA-E0E7-406F-9833-B9F267B8F9F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59312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EE2B-2A73-4854-8E14-0997ED691B16}" type="datetimeFigureOut">
              <a:rPr lang="es-AR" smtClean="0"/>
              <a:t>10/4/2024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EDFAA-E0E7-406F-9833-B9F267B8F9F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27841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EE2B-2A73-4854-8E14-0997ED691B16}" type="datetimeFigureOut">
              <a:rPr lang="es-AR" smtClean="0"/>
              <a:t>10/4/2024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EDFAA-E0E7-406F-9833-B9F267B8F9F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76017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EE2B-2A73-4854-8E14-0997ED691B16}" type="datetimeFigureOut">
              <a:rPr lang="es-AR" smtClean="0"/>
              <a:t>10/4/2024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EDFAA-E0E7-406F-9833-B9F267B8F9F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8266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EE2B-2A73-4854-8E14-0997ED691B16}" type="datetimeFigureOut">
              <a:rPr lang="es-AR" smtClean="0"/>
              <a:t>10/4/2024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EDFAA-E0E7-406F-9833-B9F267B8F9F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63988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EE2B-2A73-4854-8E14-0997ED691B16}" type="datetimeFigureOut">
              <a:rPr lang="es-AR" smtClean="0"/>
              <a:t>10/4/2024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EDFAA-E0E7-406F-9833-B9F267B8F9F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38373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EE2B-2A73-4854-8E14-0997ED691B16}" type="datetimeFigureOut">
              <a:rPr lang="es-AR" smtClean="0"/>
              <a:t>10/4/2024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EDFAA-E0E7-406F-9833-B9F267B8F9F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32076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5EE2B-2A73-4854-8E14-0997ED691B16}" type="datetimeFigureOut">
              <a:rPr lang="es-AR" smtClean="0"/>
              <a:t>10/4/2024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EDFAA-E0E7-406F-9833-B9F267B8F9F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80682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D5EE2B-2A73-4854-8E14-0997ED691B16}" type="datetimeFigureOut">
              <a:rPr lang="es-AR" smtClean="0"/>
              <a:t>10/4/2024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CEDFAA-E0E7-406F-9833-B9F267B8F9FE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04838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customXml" Target="../ink/ink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E2F330F5-062F-6D5B-383A-6773CB2A8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5" b="10585"/>
          <a:stretch/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50590141-C557-01C1-BCCA-28C188EBB6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113" y="4280102"/>
            <a:ext cx="3426795" cy="2129586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4200" b="1" dirty="0">
                <a:solidFill>
                  <a:schemeClr val="bg1"/>
                </a:solidFill>
              </a:rPr>
              <a:t>TEORÍA DEL EQUILIBRIO INSULAR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23F39DD0-2366-4C25-ABA4-9C4CC2167FE0}"/>
              </a:ext>
            </a:extLst>
          </p:cNvPr>
          <p:cNvSpPr txBox="1">
            <a:spLocks/>
          </p:cNvSpPr>
          <p:nvPr/>
        </p:nvSpPr>
        <p:spPr>
          <a:xfrm>
            <a:off x="5885281" y="4651203"/>
            <a:ext cx="2987064" cy="138160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b="1" dirty="0">
                <a:solidFill>
                  <a:schemeClr val="bg1"/>
                </a:solidFill>
              </a:rPr>
              <a:t>BIOGEOGRAFÍA 2024</a:t>
            </a:r>
          </a:p>
          <a:p>
            <a:pPr algn="r"/>
            <a:r>
              <a:rPr lang="en-US" sz="1600" dirty="0">
                <a:solidFill>
                  <a:schemeClr val="bg1"/>
                </a:solidFill>
              </a:rPr>
              <a:t>Dra. Gabriela </a:t>
            </a:r>
            <a:r>
              <a:rPr lang="en-US" sz="1600" dirty="0" err="1">
                <a:solidFill>
                  <a:schemeClr val="bg1"/>
                </a:solidFill>
              </a:rPr>
              <a:t>Entrocassi</a:t>
            </a:r>
            <a:endParaRPr lang="en-US" sz="1600" dirty="0">
              <a:solidFill>
                <a:schemeClr val="bg1"/>
              </a:solidFill>
            </a:endParaRPr>
          </a:p>
          <a:p>
            <a:pPr algn="r"/>
            <a:r>
              <a:rPr lang="en-US" sz="1600" dirty="0">
                <a:solidFill>
                  <a:schemeClr val="bg1"/>
                </a:solidFill>
              </a:rPr>
              <a:t>Dra. Claudia Martín</a:t>
            </a:r>
          </a:p>
          <a:p>
            <a:pPr algn="r"/>
            <a:r>
              <a:rPr lang="en-US" sz="1600" dirty="0" err="1">
                <a:solidFill>
                  <a:schemeClr val="bg1"/>
                </a:solidFill>
              </a:rPr>
              <a:t>Lic</a:t>
            </a:r>
            <a:r>
              <a:rPr lang="en-US" sz="1600" dirty="0">
                <a:solidFill>
                  <a:schemeClr val="bg1"/>
                </a:solidFill>
              </a:rPr>
              <a:t>. Soledad </a:t>
            </a:r>
            <a:r>
              <a:rPr lang="en-US" sz="1600" dirty="0" err="1">
                <a:solidFill>
                  <a:schemeClr val="bg1"/>
                </a:solidFill>
              </a:rPr>
              <a:t>Villalba</a:t>
            </a:r>
            <a:endParaRPr lang="en-US" sz="1600" dirty="0">
              <a:solidFill>
                <a:schemeClr val="bg1"/>
              </a:solidFill>
            </a:endParaRPr>
          </a:p>
          <a:p>
            <a:pPr algn="r"/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591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echa: pentágono 2">
            <a:extLst>
              <a:ext uri="{FF2B5EF4-FFF2-40B4-BE49-F238E27FC236}">
                <a16:creationId xmlns:a16="http://schemas.microsoft.com/office/drawing/2014/main" id="{9E0524F6-E4CC-1F1A-9A03-9BB15ADA783C}"/>
              </a:ext>
            </a:extLst>
          </p:cNvPr>
          <p:cNvSpPr/>
          <p:nvPr/>
        </p:nvSpPr>
        <p:spPr>
          <a:xfrm>
            <a:off x="0" y="377053"/>
            <a:ext cx="4470400" cy="81280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B864D65-A6E5-8DF4-3F34-0DDE733871F1}"/>
              </a:ext>
            </a:extLst>
          </p:cNvPr>
          <p:cNvSpPr txBox="1"/>
          <p:nvPr/>
        </p:nvSpPr>
        <p:spPr>
          <a:xfrm>
            <a:off x="526696" y="552620"/>
            <a:ext cx="3364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b="1" dirty="0"/>
              <a:t>Procesos</a:t>
            </a:r>
            <a:r>
              <a:rPr lang="en-US" sz="2400" b="1" dirty="0"/>
              <a:t> </a:t>
            </a:r>
            <a:r>
              <a:rPr lang="es-AR" sz="2400" b="1" dirty="0"/>
              <a:t>involucrados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0EA66F8-4263-CCA9-E9F6-DBC6A677FA3F}"/>
              </a:ext>
            </a:extLst>
          </p:cNvPr>
          <p:cNvSpPr txBox="1"/>
          <p:nvPr/>
        </p:nvSpPr>
        <p:spPr>
          <a:xfrm>
            <a:off x="292100" y="1814512"/>
            <a:ext cx="8356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s-ES" b="1" dirty="0">
                <a:solidFill>
                  <a:srgbClr val="00B050"/>
                </a:solidFill>
              </a:rPr>
              <a:t>COLONIZACIÓN</a:t>
            </a:r>
            <a:r>
              <a:rPr lang="es-ES" dirty="0"/>
              <a:t>: persistencia relativamente prolongada de especies inmigrantes en la isla.</a:t>
            </a:r>
          </a:p>
          <a:p>
            <a:pPr marL="285750" indent="-285750" algn="just">
              <a:buFontTx/>
              <a:buChar char="-"/>
            </a:pPr>
            <a:endParaRPr lang="es-ES" dirty="0"/>
          </a:p>
          <a:p>
            <a:pPr marL="285750" indent="-285750" algn="just">
              <a:buFontTx/>
              <a:buChar char="-"/>
            </a:pPr>
            <a:r>
              <a:rPr lang="es-ES" b="1" dirty="0">
                <a:solidFill>
                  <a:srgbClr val="00B050"/>
                </a:solidFill>
              </a:rPr>
              <a:t>EXTINCIÓN</a:t>
            </a:r>
            <a:r>
              <a:rPr lang="es-ES" dirty="0"/>
              <a:t>: desaparición total de una especie en la isla. La tasa de extinción es el número de especies que se extinguen por unidad de tiempo.</a:t>
            </a:r>
          </a:p>
          <a:p>
            <a:pPr marL="285750" indent="-285750" algn="just">
              <a:buFontTx/>
              <a:buChar char="-"/>
            </a:pPr>
            <a:endParaRPr lang="es-ES" dirty="0"/>
          </a:p>
          <a:p>
            <a:pPr marL="285750" indent="-285750" algn="just">
              <a:buFontTx/>
              <a:buChar char="-"/>
            </a:pPr>
            <a:r>
              <a:rPr lang="es-ES" b="1" dirty="0">
                <a:solidFill>
                  <a:srgbClr val="00B050"/>
                </a:solidFill>
              </a:rPr>
              <a:t>INMIGRACIÓN</a:t>
            </a:r>
            <a:r>
              <a:rPr lang="es-ES" dirty="0"/>
              <a:t>: proceso de arribo de propágulos (número mínimo de individuos de una especie capaz de colonizar exitosamente una isla habitable) a una isla no ocupada por la especie. La tasa de inmigración es el número de especies que arriban por unidad de tiempo</a:t>
            </a:r>
          </a:p>
          <a:p>
            <a:pPr marL="285750" indent="-285750" algn="just">
              <a:buFontTx/>
              <a:buChar char="-"/>
            </a:pPr>
            <a:endParaRPr lang="es-ES" dirty="0"/>
          </a:p>
          <a:p>
            <a:pPr marL="285750" indent="-285750" algn="just">
              <a:buFontTx/>
              <a:buChar char="-"/>
            </a:pPr>
            <a:r>
              <a:rPr lang="es-ES" b="1" dirty="0">
                <a:solidFill>
                  <a:srgbClr val="00B050"/>
                </a:solidFill>
              </a:rPr>
              <a:t>TASA DE RECAMBIO</a:t>
            </a:r>
            <a:r>
              <a:rPr lang="es-ES" dirty="0"/>
              <a:t>: número de especies eliminadas y reemplazadas por unidad de tiempo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449150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3C96111-06F6-5076-C9EB-5C63CEF37C26}"/>
              </a:ext>
            </a:extLst>
          </p:cNvPr>
          <p:cNvSpPr txBox="1"/>
          <p:nvPr/>
        </p:nvSpPr>
        <p:spPr>
          <a:xfrm>
            <a:off x="393699" y="465772"/>
            <a:ext cx="8356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>
                <a:solidFill>
                  <a:srgbClr val="00B050"/>
                </a:solidFill>
              </a:rPr>
              <a:t>Factores que influyen en la inmigración y extinción</a:t>
            </a:r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r>
              <a:rPr lang="es-ES" b="1" i="1" dirty="0"/>
              <a:t>Distancia al continente</a:t>
            </a:r>
            <a:r>
              <a:rPr lang="es-ES" dirty="0"/>
              <a:t>: la curva de inmigración será más baja conforme la isla este mas aisladas; es decir, más lejanas del continente. </a:t>
            </a:r>
          </a:p>
          <a:p>
            <a:pPr algn="just"/>
            <a:endParaRPr lang="es-ES" dirty="0"/>
          </a:p>
          <a:p>
            <a:pPr algn="just"/>
            <a:r>
              <a:rPr lang="es-ES" b="1" i="1" dirty="0"/>
              <a:t>Tamaño de la isla</a:t>
            </a:r>
            <a:r>
              <a:rPr lang="es-ES" dirty="0"/>
              <a:t>: las islas más grandes son capaces de albergar mayor número de especies. La curva de extinción será más baja conforme el tamaño de la isla sea mayor.                                                                                                                                    </a:t>
            </a:r>
          </a:p>
        </p:txBody>
      </p:sp>
      <p:pic>
        <p:nvPicPr>
          <p:cNvPr id="6" name="Imagen 5" descr="Diagrama&#10;&#10;Descripción generada automáticamente">
            <a:extLst>
              <a:ext uri="{FF2B5EF4-FFF2-40B4-BE49-F238E27FC236}">
                <a16:creationId xmlns:a16="http://schemas.microsoft.com/office/drawing/2014/main" id="{3AB9582D-522B-4EDD-A040-DF01ECCCAD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2" t="3779" r="1183"/>
          <a:stretch/>
        </p:blipFill>
        <p:spPr>
          <a:xfrm>
            <a:off x="1610304" y="3143428"/>
            <a:ext cx="5923389" cy="334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74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echa: pentágono 1">
            <a:extLst>
              <a:ext uri="{FF2B5EF4-FFF2-40B4-BE49-F238E27FC236}">
                <a16:creationId xmlns:a16="http://schemas.microsoft.com/office/drawing/2014/main" id="{36C27BAF-AAE8-72A9-7E1B-EBD55CE21E39}"/>
              </a:ext>
            </a:extLst>
          </p:cNvPr>
          <p:cNvSpPr/>
          <p:nvPr/>
        </p:nvSpPr>
        <p:spPr>
          <a:xfrm>
            <a:off x="0" y="377053"/>
            <a:ext cx="4470400" cy="81280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24AC60B-E870-F5FD-8EAE-3A9B20C009DE}"/>
              </a:ext>
            </a:extLst>
          </p:cNvPr>
          <p:cNvSpPr txBox="1"/>
          <p:nvPr/>
        </p:nvSpPr>
        <p:spPr>
          <a:xfrm>
            <a:off x="526696" y="552620"/>
            <a:ext cx="3214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Bondades de la Teoría</a:t>
            </a:r>
            <a:endParaRPr lang="es-AR" sz="24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2722A7F-8BF7-A446-3030-31CE2C6CA35D}"/>
              </a:ext>
            </a:extLst>
          </p:cNvPr>
          <p:cNvSpPr txBox="1"/>
          <p:nvPr/>
        </p:nvSpPr>
        <p:spPr>
          <a:xfrm>
            <a:off x="526696" y="1688144"/>
            <a:ext cx="51900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Simplicidad de la Teoría.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Predicciones claras y comprobables.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/>
              <a:t>Aplicaciones en la conservación (ej. Áreas protegidas)</a:t>
            </a:r>
          </a:p>
        </p:txBody>
      </p:sp>
      <p:pic>
        <p:nvPicPr>
          <p:cNvPr id="6" name="Imagen 5" descr="Diagrama, Mapa&#10;&#10;Descripción generada automáticamente">
            <a:extLst>
              <a:ext uri="{FF2B5EF4-FFF2-40B4-BE49-F238E27FC236}">
                <a16:creationId xmlns:a16="http://schemas.microsoft.com/office/drawing/2014/main" id="{F065FF18-0EC3-0132-C940-264EFBFB8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336" y="2872740"/>
            <a:ext cx="2943344" cy="3192780"/>
          </a:xfrm>
          <a:prstGeom prst="rect">
            <a:avLst/>
          </a:prstGeom>
        </p:spPr>
      </p:pic>
      <p:pic>
        <p:nvPicPr>
          <p:cNvPr id="8" name="Imagen 7" descr="Diagrama&#10;&#10;Descripción generada automáticamente">
            <a:extLst>
              <a:ext uri="{FF2B5EF4-FFF2-40B4-BE49-F238E27FC236}">
                <a16:creationId xmlns:a16="http://schemas.microsoft.com/office/drawing/2014/main" id="{73065FA7-DB27-5C60-78C5-CB236BDE4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165" y="3818573"/>
            <a:ext cx="2362715" cy="224694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C6182CE-028B-D3AD-AFAB-9073AF40C0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4508" y="703234"/>
            <a:ext cx="2667000" cy="186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82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echa: pentágono 1">
            <a:extLst>
              <a:ext uri="{FF2B5EF4-FFF2-40B4-BE49-F238E27FC236}">
                <a16:creationId xmlns:a16="http://schemas.microsoft.com/office/drawing/2014/main" id="{B03825BF-C65F-22C2-9802-E29715087B46}"/>
              </a:ext>
            </a:extLst>
          </p:cNvPr>
          <p:cNvSpPr/>
          <p:nvPr/>
        </p:nvSpPr>
        <p:spPr>
          <a:xfrm>
            <a:off x="0" y="377053"/>
            <a:ext cx="4470400" cy="81280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E2AA185-DA78-A59A-7A92-0CC3101B966C}"/>
              </a:ext>
            </a:extLst>
          </p:cNvPr>
          <p:cNvSpPr txBox="1"/>
          <p:nvPr/>
        </p:nvSpPr>
        <p:spPr>
          <a:xfrm>
            <a:off x="526696" y="552620"/>
            <a:ext cx="2744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Críticas a la Teoría</a:t>
            </a:r>
            <a:endParaRPr lang="es-AR" sz="24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3D9A4A4-5672-B09E-AF0A-7ED0C2E88C4F}"/>
              </a:ext>
            </a:extLst>
          </p:cNvPr>
          <p:cNvSpPr txBox="1"/>
          <p:nvPr/>
        </p:nvSpPr>
        <p:spPr>
          <a:xfrm>
            <a:off x="826337" y="1697941"/>
            <a:ext cx="7728889" cy="3866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A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Las características particulares de las especies pueden ser ignoradas.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A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Las poblaciones no presentan las mismas tasas de colonización.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A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 se consideran las interacciones (p. ej. competencia, coevolución, etc.).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A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Colonización y extinción se tratan como procesos independientes.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A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 existen especies insulares derivadas por especiación.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A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 número de especies está relacionado con la diversidad de hábitats.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AR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Capacidad de carga / heterogeneidad ambiental.</a:t>
            </a:r>
            <a:endParaRPr lang="es-A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A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“el mundo no está en equilibrio”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s-A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B058FF-E295-F9A6-3F82-BF859B7E3FAD}"/>
              </a:ext>
            </a:extLst>
          </p:cNvPr>
          <p:cNvSpPr txBox="1"/>
          <p:nvPr/>
        </p:nvSpPr>
        <p:spPr>
          <a:xfrm>
            <a:off x="1325919" y="5501640"/>
            <a:ext cx="6729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i="1" dirty="0">
                <a:solidFill>
                  <a:srgbClr val="00B050"/>
                </a:solidFill>
              </a:rPr>
              <a:t>Hoy en día se la considera una Teoría aceptada pero limitada…</a:t>
            </a:r>
          </a:p>
        </p:txBody>
      </p:sp>
    </p:spTree>
    <p:extLst>
      <p:ext uri="{BB962C8B-B14F-4D97-AF65-F5344CB8AC3E}">
        <p14:creationId xmlns:p14="http://schemas.microsoft.com/office/powerpoint/2010/main" val="3645490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hombre parado de frente con un gesto en su mano&#10;&#10;Descripción generada automáticamente con confianza baja">
            <a:extLst>
              <a:ext uri="{FF2B5EF4-FFF2-40B4-BE49-F238E27FC236}">
                <a16:creationId xmlns:a16="http://schemas.microsoft.com/office/drawing/2014/main" id="{79415556-6B2B-26D4-BA1B-21DEE6836D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4" r="14204"/>
          <a:stretch/>
        </p:blipFill>
        <p:spPr>
          <a:xfrm>
            <a:off x="20" y="-2"/>
            <a:ext cx="4742351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pic>
        <p:nvPicPr>
          <p:cNvPr id="8" name="Imagen 7" descr="Imagen en blanco y negro de un hombre con barba y bigote&#10;&#10;Descripción generada automáticamente con confianza media">
            <a:extLst>
              <a:ext uri="{FF2B5EF4-FFF2-40B4-BE49-F238E27FC236}">
                <a16:creationId xmlns:a16="http://schemas.microsoft.com/office/drawing/2014/main" id="{8012EBB4-F724-1300-E36E-A2B24D62CF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" r="16720" b="1"/>
          <a:stretch/>
        </p:blipFill>
        <p:spPr>
          <a:xfrm>
            <a:off x="5096947" y="1685367"/>
            <a:ext cx="4047053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7194804-F4B4-4D10-E149-42FF9B8C0B30}"/>
              </a:ext>
            </a:extLst>
          </p:cNvPr>
          <p:cNvSpPr txBox="1"/>
          <p:nvPr/>
        </p:nvSpPr>
        <p:spPr>
          <a:xfrm>
            <a:off x="1676475" y="6168998"/>
            <a:ext cx="1389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E.O. Wilson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25E27E8-24BF-B8DE-2D1D-5753DBF1F7A4}"/>
              </a:ext>
            </a:extLst>
          </p:cNvPr>
          <p:cNvSpPr txBox="1"/>
          <p:nvPr/>
        </p:nvSpPr>
        <p:spPr>
          <a:xfrm>
            <a:off x="6338203" y="785585"/>
            <a:ext cx="1661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R.H. </a:t>
            </a:r>
            <a:r>
              <a:rPr lang="es-A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McArthur</a:t>
            </a:r>
            <a:endParaRPr lang="es-A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B33FF42-514E-0E14-53D0-70B002BC8227}"/>
              </a:ext>
            </a:extLst>
          </p:cNvPr>
          <p:cNvSpPr/>
          <p:nvPr/>
        </p:nvSpPr>
        <p:spPr>
          <a:xfrm>
            <a:off x="167640" y="3170594"/>
            <a:ext cx="5372647" cy="2788246"/>
          </a:xfrm>
          <a:custGeom>
            <a:avLst/>
            <a:gdLst>
              <a:gd name="connsiteX0" fmla="*/ 0 w 5372647"/>
              <a:gd name="connsiteY0" fmla="*/ 0 h 2788246"/>
              <a:gd name="connsiteX1" fmla="*/ 543234 w 5372647"/>
              <a:gd name="connsiteY1" fmla="*/ 0 h 2788246"/>
              <a:gd name="connsiteX2" fmla="*/ 1140195 w 5372647"/>
              <a:gd name="connsiteY2" fmla="*/ 0 h 2788246"/>
              <a:gd name="connsiteX3" fmla="*/ 1844609 w 5372647"/>
              <a:gd name="connsiteY3" fmla="*/ 0 h 2788246"/>
              <a:gd name="connsiteX4" fmla="*/ 2441570 w 5372647"/>
              <a:gd name="connsiteY4" fmla="*/ 0 h 2788246"/>
              <a:gd name="connsiteX5" fmla="*/ 2877351 w 5372647"/>
              <a:gd name="connsiteY5" fmla="*/ 0 h 2788246"/>
              <a:gd name="connsiteX6" fmla="*/ 3581765 w 5372647"/>
              <a:gd name="connsiteY6" fmla="*/ 0 h 2788246"/>
              <a:gd name="connsiteX7" fmla="*/ 4071273 w 5372647"/>
              <a:gd name="connsiteY7" fmla="*/ 0 h 2788246"/>
              <a:gd name="connsiteX8" fmla="*/ 4614507 w 5372647"/>
              <a:gd name="connsiteY8" fmla="*/ 0 h 2788246"/>
              <a:gd name="connsiteX9" fmla="*/ 5372647 w 5372647"/>
              <a:gd name="connsiteY9" fmla="*/ 0 h 2788246"/>
              <a:gd name="connsiteX10" fmla="*/ 5372647 w 5372647"/>
              <a:gd name="connsiteY10" fmla="*/ 501884 h 2788246"/>
              <a:gd name="connsiteX11" fmla="*/ 5372647 w 5372647"/>
              <a:gd name="connsiteY11" fmla="*/ 975886 h 2788246"/>
              <a:gd name="connsiteX12" fmla="*/ 5372647 w 5372647"/>
              <a:gd name="connsiteY12" fmla="*/ 1477770 h 2788246"/>
              <a:gd name="connsiteX13" fmla="*/ 5372647 w 5372647"/>
              <a:gd name="connsiteY13" fmla="*/ 1951772 h 2788246"/>
              <a:gd name="connsiteX14" fmla="*/ 5372647 w 5372647"/>
              <a:gd name="connsiteY14" fmla="*/ 2788246 h 2788246"/>
              <a:gd name="connsiteX15" fmla="*/ 4883139 w 5372647"/>
              <a:gd name="connsiteY15" fmla="*/ 2788246 h 2788246"/>
              <a:gd name="connsiteX16" fmla="*/ 4286178 w 5372647"/>
              <a:gd name="connsiteY16" fmla="*/ 2788246 h 2788246"/>
              <a:gd name="connsiteX17" fmla="*/ 3796671 w 5372647"/>
              <a:gd name="connsiteY17" fmla="*/ 2788246 h 2788246"/>
              <a:gd name="connsiteX18" fmla="*/ 3253436 w 5372647"/>
              <a:gd name="connsiteY18" fmla="*/ 2788246 h 2788246"/>
              <a:gd name="connsiteX19" fmla="*/ 2549023 w 5372647"/>
              <a:gd name="connsiteY19" fmla="*/ 2788246 h 2788246"/>
              <a:gd name="connsiteX20" fmla="*/ 2005788 w 5372647"/>
              <a:gd name="connsiteY20" fmla="*/ 2788246 h 2788246"/>
              <a:gd name="connsiteX21" fmla="*/ 1355101 w 5372647"/>
              <a:gd name="connsiteY21" fmla="*/ 2788246 h 2788246"/>
              <a:gd name="connsiteX22" fmla="*/ 811867 w 5372647"/>
              <a:gd name="connsiteY22" fmla="*/ 2788246 h 2788246"/>
              <a:gd name="connsiteX23" fmla="*/ 0 w 5372647"/>
              <a:gd name="connsiteY23" fmla="*/ 2788246 h 2788246"/>
              <a:gd name="connsiteX24" fmla="*/ 0 w 5372647"/>
              <a:gd name="connsiteY24" fmla="*/ 2258479 h 2788246"/>
              <a:gd name="connsiteX25" fmla="*/ 0 w 5372647"/>
              <a:gd name="connsiteY25" fmla="*/ 1672948 h 2788246"/>
              <a:gd name="connsiteX26" fmla="*/ 0 w 5372647"/>
              <a:gd name="connsiteY26" fmla="*/ 1059533 h 2788246"/>
              <a:gd name="connsiteX27" fmla="*/ 0 w 5372647"/>
              <a:gd name="connsiteY27" fmla="*/ 501884 h 2788246"/>
              <a:gd name="connsiteX28" fmla="*/ 0 w 5372647"/>
              <a:gd name="connsiteY28" fmla="*/ 0 h 278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372647" h="2788246" fill="none" extrusionOk="0">
                <a:moveTo>
                  <a:pt x="0" y="0"/>
                </a:moveTo>
                <a:cubicBezTo>
                  <a:pt x="263486" y="-20084"/>
                  <a:pt x="396090" y="61399"/>
                  <a:pt x="543234" y="0"/>
                </a:cubicBezTo>
                <a:cubicBezTo>
                  <a:pt x="690378" y="-61399"/>
                  <a:pt x="960406" y="28140"/>
                  <a:pt x="1140195" y="0"/>
                </a:cubicBezTo>
                <a:cubicBezTo>
                  <a:pt x="1319984" y="-28140"/>
                  <a:pt x="1568084" y="9626"/>
                  <a:pt x="1844609" y="0"/>
                </a:cubicBezTo>
                <a:cubicBezTo>
                  <a:pt x="2121134" y="-9626"/>
                  <a:pt x="2193960" y="62248"/>
                  <a:pt x="2441570" y="0"/>
                </a:cubicBezTo>
                <a:cubicBezTo>
                  <a:pt x="2689180" y="-62248"/>
                  <a:pt x="2789258" y="25467"/>
                  <a:pt x="2877351" y="0"/>
                </a:cubicBezTo>
                <a:cubicBezTo>
                  <a:pt x="2965444" y="-25467"/>
                  <a:pt x="3265696" y="41899"/>
                  <a:pt x="3581765" y="0"/>
                </a:cubicBezTo>
                <a:cubicBezTo>
                  <a:pt x="3897834" y="-41899"/>
                  <a:pt x="3834928" y="27562"/>
                  <a:pt x="4071273" y="0"/>
                </a:cubicBezTo>
                <a:cubicBezTo>
                  <a:pt x="4307618" y="-27562"/>
                  <a:pt x="4491383" y="28942"/>
                  <a:pt x="4614507" y="0"/>
                </a:cubicBezTo>
                <a:cubicBezTo>
                  <a:pt x="4737631" y="-28942"/>
                  <a:pt x="5197606" y="163"/>
                  <a:pt x="5372647" y="0"/>
                </a:cubicBezTo>
                <a:cubicBezTo>
                  <a:pt x="5389567" y="242793"/>
                  <a:pt x="5340647" y="369005"/>
                  <a:pt x="5372647" y="501884"/>
                </a:cubicBezTo>
                <a:cubicBezTo>
                  <a:pt x="5404647" y="634763"/>
                  <a:pt x="5329722" y="848180"/>
                  <a:pt x="5372647" y="975886"/>
                </a:cubicBezTo>
                <a:cubicBezTo>
                  <a:pt x="5415572" y="1103592"/>
                  <a:pt x="5340292" y="1236271"/>
                  <a:pt x="5372647" y="1477770"/>
                </a:cubicBezTo>
                <a:cubicBezTo>
                  <a:pt x="5405002" y="1719269"/>
                  <a:pt x="5360258" y="1761157"/>
                  <a:pt x="5372647" y="1951772"/>
                </a:cubicBezTo>
                <a:cubicBezTo>
                  <a:pt x="5385036" y="2142387"/>
                  <a:pt x="5295998" y="2423002"/>
                  <a:pt x="5372647" y="2788246"/>
                </a:cubicBezTo>
                <a:cubicBezTo>
                  <a:pt x="5180701" y="2815262"/>
                  <a:pt x="5124392" y="2772724"/>
                  <a:pt x="4883139" y="2788246"/>
                </a:cubicBezTo>
                <a:cubicBezTo>
                  <a:pt x="4641886" y="2803768"/>
                  <a:pt x="4544625" y="2749410"/>
                  <a:pt x="4286178" y="2788246"/>
                </a:cubicBezTo>
                <a:cubicBezTo>
                  <a:pt x="4027731" y="2827082"/>
                  <a:pt x="3942794" y="2740067"/>
                  <a:pt x="3796671" y="2788246"/>
                </a:cubicBezTo>
                <a:cubicBezTo>
                  <a:pt x="3650548" y="2836425"/>
                  <a:pt x="3448761" y="2778235"/>
                  <a:pt x="3253436" y="2788246"/>
                </a:cubicBezTo>
                <a:cubicBezTo>
                  <a:pt x="3058112" y="2798257"/>
                  <a:pt x="2756794" y="2762573"/>
                  <a:pt x="2549023" y="2788246"/>
                </a:cubicBezTo>
                <a:cubicBezTo>
                  <a:pt x="2341252" y="2813919"/>
                  <a:pt x="2145618" y="2737125"/>
                  <a:pt x="2005788" y="2788246"/>
                </a:cubicBezTo>
                <a:cubicBezTo>
                  <a:pt x="1865958" y="2839367"/>
                  <a:pt x="1511420" y="2750419"/>
                  <a:pt x="1355101" y="2788246"/>
                </a:cubicBezTo>
                <a:cubicBezTo>
                  <a:pt x="1198782" y="2826073"/>
                  <a:pt x="1042291" y="2732365"/>
                  <a:pt x="811867" y="2788246"/>
                </a:cubicBezTo>
                <a:cubicBezTo>
                  <a:pt x="581443" y="2844127"/>
                  <a:pt x="229991" y="2710720"/>
                  <a:pt x="0" y="2788246"/>
                </a:cubicBezTo>
                <a:cubicBezTo>
                  <a:pt x="-13611" y="2652964"/>
                  <a:pt x="43520" y="2506314"/>
                  <a:pt x="0" y="2258479"/>
                </a:cubicBezTo>
                <a:cubicBezTo>
                  <a:pt x="-43520" y="2010644"/>
                  <a:pt x="6918" y="1954474"/>
                  <a:pt x="0" y="1672948"/>
                </a:cubicBezTo>
                <a:cubicBezTo>
                  <a:pt x="-6918" y="1391422"/>
                  <a:pt x="61232" y="1255929"/>
                  <a:pt x="0" y="1059533"/>
                </a:cubicBezTo>
                <a:cubicBezTo>
                  <a:pt x="-61232" y="863137"/>
                  <a:pt x="55109" y="615237"/>
                  <a:pt x="0" y="501884"/>
                </a:cubicBezTo>
                <a:cubicBezTo>
                  <a:pt x="-55109" y="388531"/>
                  <a:pt x="44348" y="223420"/>
                  <a:pt x="0" y="0"/>
                </a:cubicBezTo>
                <a:close/>
              </a:path>
              <a:path w="5372647" h="2788246" stroke="0" extrusionOk="0">
                <a:moveTo>
                  <a:pt x="0" y="0"/>
                </a:moveTo>
                <a:cubicBezTo>
                  <a:pt x="258101" y="-34375"/>
                  <a:pt x="494300" y="13280"/>
                  <a:pt x="650687" y="0"/>
                </a:cubicBezTo>
                <a:cubicBezTo>
                  <a:pt x="807074" y="-13280"/>
                  <a:pt x="938521" y="41051"/>
                  <a:pt x="1140195" y="0"/>
                </a:cubicBezTo>
                <a:cubicBezTo>
                  <a:pt x="1341869" y="-41051"/>
                  <a:pt x="1516928" y="46626"/>
                  <a:pt x="1629703" y="0"/>
                </a:cubicBezTo>
                <a:cubicBezTo>
                  <a:pt x="1742478" y="-46626"/>
                  <a:pt x="1978427" y="45620"/>
                  <a:pt x="2119211" y="0"/>
                </a:cubicBezTo>
                <a:cubicBezTo>
                  <a:pt x="2259995" y="-45620"/>
                  <a:pt x="2396209" y="25746"/>
                  <a:pt x="2662445" y="0"/>
                </a:cubicBezTo>
                <a:cubicBezTo>
                  <a:pt x="2928681" y="-25746"/>
                  <a:pt x="3126378" y="57365"/>
                  <a:pt x="3259406" y="0"/>
                </a:cubicBezTo>
                <a:cubicBezTo>
                  <a:pt x="3392434" y="-57365"/>
                  <a:pt x="3644063" y="8992"/>
                  <a:pt x="3856367" y="0"/>
                </a:cubicBezTo>
                <a:cubicBezTo>
                  <a:pt x="4068671" y="-8992"/>
                  <a:pt x="4149772" y="47875"/>
                  <a:pt x="4399601" y="0"/>
                </a:cubicBezTo>
                <a:cubicBezTo>
                  <a:pt x="4649430" y="-47875"/>
                  <a:pt x="5070024" y="116544"/>
                  <a:pt x="5372647" y="0"/>
                </a:cubicBezTo>
                <a:cubicBezTo>
                  <a:pt x="5403858" y="113929"/>
                  <a:pt x="5361669" y="330279"/>
                  <a:pt x="5372647" y="557649"/>
                </a:cubicBezTo>
                <a:cubicBezTo>
                  <a:pt x="5383625" y="785019"/>
                  <a:pt x="5337207" y="1008059"/>
                  <a:pt x="5372647" y="1171063"/>
                </a:cubicBezTo>
                <a:cubicBezTo>
                  <a:pt x="5408087" y="1334067"/>
                  <a:pt x="5329983" y="1492427"/>
                  <a:pt x="5372647" y="1728713"/>
                </a:cubicBezTo>
                <a:cubicBezTo>
                  <a:pt x="5415311" y="1964999"/>
                  <a:pt x="5368405" y="2096277"/>
                  <a:pt x="5372647" y="2230597"/>
                </a:cubicBezTo>
                <a:cubicBezTo>
                  <a:pt x="5376889" y="2364917"/>
                  <a:pt x="5367838" y="2654808"/>
                  <a:pt x="5372647" y="2788246"/>
                </a:cubicBezTo>
                <a:cubicBezTo>
                  <a:pt x="5206933" y="2808222"/>
                  <a:pt x="5033305" y="2737685"/>
                  <a:pt x="4883139" y="2788246"/>
                </a:cubicBezTo>
                <a:cubicBezTo>
                  <a:pt x="4732973" y="2838807"/>
                  <a:pt x="4376872" y="2783823"/>
                  <a:pt x="4232452" y="2788246"/>
                </a:cubicBezTo>
                <a:cubicBezTo>
                  <a:pt x="4088032" y="2792669"/>
                  <a:pt x="3964544" y="2786740"/>
                  <a:pt x="3742944" y="2788246"/>
                </a:cubicBezTo>
                <a:cubicBezTo>
                  <a:pt x="3521344" y="2789752"/>
                  <a:pt x="3323457" y="2718250"/>
                  <a:pt x="3038530" y="2788246"/>
                </a:cubicBezTo>
                <a:cubicBezTo>
                  <a:pt x="2753603" y="2858242"/>
                  <a:pt x="2648448" y="2745957"/>
                  <a:pt x="2387843" y="2788246"/>
                </a:cubicBezTo>
                <a:cubicBezTo>
                  <a:pt x="2127238" y="2830535"/>
                  <a:pt x="1974006" y="2764379"/>
                  <a:pt x="1790882" y="2788246"/>
                </a:cubicBezTo>
                <a:cubicBezTo>
                  <a:pt x="1607758" y="2812113"/>
                  <a:pt x="1548914" y="2769422"/>
                  <a:pt x="1355101" y="2788246"/>
                </a:cubicBezTo>
                <a:cubicBezTo>
                  <a:pt x="1161288" y="2807070"/>
                  <a:pt x="925657" y="2743293"/>
                  <a:pt x="704414" y="2788246"/>
                </a:cubicBezTo>
                <a:cubicBezTo>
                  <a:pt x="483171" y="2833199"/>
                  <a:pt x="243697" y="2728056"/>
                  <a:pt x="0" y="2788246"/>
                </a:cubicBezTo>
                <a:cubicBezTo>
                  <a:pt x="-16920" y="2571179"/>
                  <a:pt x="22205" y="2409209"/>
                  <a:pt x="0" y="2258479"/>
                </a:cubicBezTo>
                <a:cubicBezTo>
                  <a:pt x="-22205" y="2107749"/>
                  <a:pt x="60496" y="1922449"/>
                  <a:pt x="0" y="1700830"/>
                </a:cubicBezTo>
                <a:cubicBezTo>
                  <a:pt x="-60496" y="1479211"/>
                  <a:pt x="37248" y="1381935"/>
                  <a:pt x="0" y="1226828"/>
                </a:cubicBezTo>
                <a:cubicBezTo>
                  <a:pt x="-37248" y="1071721"/>
                  <a:pt x="31681" y="929633"/>
                  <a:pt x="0" y="724944"/>
                </a:cubicBezTo>
                <a:cubicBezTo>
                  <a:pt x="-31681" y="520255"/>
                  <a:pt x="47442" y="168831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4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4102570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92BC70F-5DF4-B8AE-1A69-F00B6C0D2281}"/>
              </a:ext>
            </a:extLst>
          </p:cNvPr>
          <p:cNvSpPr txBox="1"/>
          <p:nvPr/>
        </p:nvSpPr>
        <p:spPr>
          <a:xfrm>
            <a:off x="293369" y="3356525"/>
            <a:ext cx="5121187" cy="2322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7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“nosotros no creemos seriamente que las formulaciones particulares que proponemos en los siguientes capítulos vayan a ajustarse por mucho tiempo a los resultados exactos de investigaciones futuras empíricas. Esperamos, en su lugar, que estas contribuyan a la estimulación de nuevas formas de estudios teóricos y empíricos, que en su momento proporcionaran, una teoría general más robusta”</a:t>
            </a:r>
            <a:endParaRPr lang="es-AR" sz="1700" dirty="0"/>
          </a:p>
        </p:txBody>
      </p:sp>
    </p:spTree>
    <p:extLst>
      <p:ext uri="{BB962C8B-B14F-4D97-AF65-F5344CB8AC3E}">
        <p14:creationId xmlns:p14="http://schemas.microsoft.com/office/powerpoint/2010/main" val="2182506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926" y="-15901"/>
            <a:ext cx="4933752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Imagen 4" descr="Un hombre parado de frente con un gesto en su mano&#10;&#10;Descripción generada automáticamente con confianza baja">
            <a:extLst>
              <a:ext uri="{FF2B5EF4-FFF2-40B4-BE49-F238E27FC236}">
                <a16:creationId xmlns:a16="http://schemas.microsoft.com/office/drawing/2014/main" id="{79415556-6B2B-26D4-BA1B-21DEE6836D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4" r="14204"/>
          <a:stretch/>
        </p:blipFill>
        <p:spPr>
          <a:xfrm>
            <a:off x="20" y="-2"/>
            <a:ext cx="4742351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42371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6318" y="1415331"/>
            <a:ext cx="4249494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8" name="Imagen 7" descr="Imagen en blanco y negro de un hombre con barba y bigote&#10;&#10;Descripción generada automáticamente con confianza media">
            <a:extLst>
              <a:ext uri="{FF2B5EF4-FFF2-40B4-BE49-F238E27FC236}">
                <a16:creationId xmlns:a16="http://schemas.microsoft.com/office/drawing/2014/main" id="{8012EBB4-F724-1300-E36E-A2B24D62CF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" r="16720" b="1"/>
          <a:stretch/>
        </p:blipFill>
        <p:spPr>
          <a:xfrm>
            <a:off x="5096947" y="1685367"/>
            <a:ext cx="4047053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6947" y="1685365"/>
            <a:ext cx="4047053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7194804-F4B4-4D10-E149-42FF9B8C0B30}"/>
              </a:ext>
            </a:extLst>
          </p:cNvPr>
          <p:cNvSpPr txBox="1"/>
          <p:nvPr/>
        </p:nvSpPr>
        <p:spPr>
          <a:xfrm>
            <a:off x="1676475" y="6168998"/>
            <a:ext cx="1389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E.O. Wilson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25E27E8-24BF-B8DE-2D1D-5753DBF1F7A4}"/>
              </a:ext>
            </a:extLst>
          </p:cNvPr>
          <p:cNvSpPr txBox="1"/>
          <p:nvPr/>
        </p:nvSpPr>
        <p:spPr>
          <a:xfrm>
            <a:off x="6338203" y="785585"/>
            <a:ext cx="1661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R.H. </a:t>
            </a:r>
            <a:r>
              <a:rPr lang="es-A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McArthur</a:t>
            </a:r>
            <a:endParaRPr lang="es-A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94F5DDC-4A0F-FDFA-DC16-EB2C30D694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362" y="2171700"/>
            <a:ext cx="1819275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27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echa: pentágono 22">
            <a:extLst>
              <a:ext uri="{FF2B5EF4-FFF2-40B4-BE49-F238E27FC236}">
                <a16:creationId xmlns:a16="http://schemas.microsoft.com/office/drawing/2014/main" id="{72B6FE96-CD64-EF32-20A6-BD5917B55F5B}"/>
              </a:ext>
            </a:extLst>
          </p:cNvPr>
          <p:cNvSpPr/>
          <p:nvPr/>
        </p:nvSpPr>
        <p:spPr>
          <a:xfrm>
            <a:off x="0" y="377053"/>
            <a:ext cx="3556000" cy="81280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ABEA93F-5B1E-1251-236D-00B0296161CD}"/>
              </a:ext>
            </a:extLst>
          </p:cNvPr>
          <p:cNvSpPr txBox="1"/>
          <p:nvPr/>
        </p:nvSpPr>
        <p:spPr>
          <a:xfrm>
            <a:off x="572348" y="552620"/>
            <a:ext cx="2462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b="1" dirty="0"/>
              <a:t>Que es una isla</a:t>
            </a:r>
            <a:r>
              <a:rPr lang="en-US" sz="2400" b="1" dirty="0"/>
              <a:t>?</a:t>
            </a:r>
            <a:endParaRPr lang="es-AR" sz="24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E0A5487-5520-FDF9-7217-B0D1F306A9C2}"/>
              </a:ext>
            </a:extLst>
          </p:cNvPr>
          <p:cNvSpPr txBox="1"/>
          <p:nvPr/>
        </p:nvSpPr>
        <p:spPr>
          <a:xfrm>
            <a:off x="572346" y="3016201"/>
            <a:ext cx="51900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En Biogeografía, “</a:t>
            </a:r>
            <a:r>
              <a:rPr lang="es-ES" b="1" dirty="0">
                <a:solidFill>
                  <a:srgbClr val="00B050"/>
                </a:solidFill>
              </a:rPr>
              <a:t>isla</a:t>
            </a:r>
            <a:r>
              <a:rPr lang="es-ES" dirty="0"/>
              <a:t>” es todo hábitat propicio para cualquier especie rodeado de un entorno que no lo 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Su importancia radica en la información que aportan sobre los procesos de la evolución, en espacio y tiempo, así como de procesos ecológicos.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AR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BBEE2F9-8DC9-245C-26B5-08F01FD113C4}"/>
              </a:ext>
            </a:extLst>
          </p:cNvPr>
          <p:cNvSpPr txBox="1"/>
          <p:nvPr/>
        </p:nvSpPr>
        <p:spPr>
          <a:xfrm>
            <a:off x="1085463" y="5821783"/>
            <a:ext cx="4452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“</a:t>
            </a:r>
            <a:r>
              <a:rPr lang="es-AR" b="1" i="1" dirty="0"/>
              <a:t>Son experimentos ecológico naturales</a:t>
            </a:r>
            <a:r>
              <a:rPr lang="es-AR" b="1" dirty="0"/>
              <a:t>”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59B9A07-42B6-702A-CCED-685B1C4FE21C}"/>
              </a:ext>
            </a:extLst>
          </p:cNvPr>
          <p:cNvSpPr txBox="1"/>
          <p:nvPr/>
        </p:nvSpPr>
        <p:spPr>
          <a:xfrm>
            <a:off x="572348" y="1964945"/>
            <a:ext cx="5190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Según la RAE, “</a:t>
            </a:r>
            <a:r>
              <a:rPr lang="es-ES" b="1" dirty="0">
                <a:solidFill>
                  <a:srgbClr val="00B050"/>
                </a:solidFill>
              </a:rPr>
              <a:t>isla</a:t>
            </a:r>
            <a:r>
              <a:rPr lang="es-ES" dirty="0"/>
              <a:t>” es una porción de tierra rodeada de agua por todas partes.</a:t>
            </a:r>
            <a:endParaRPr lang="es-AR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B31A14D3-89EF-BB87-505A-4240325009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96"/>
          <a:stretch/>
        </p:blipFill>
        <p:spPr>
          <a:xfrm>
            <a:off x="6172200" y="2539263"/>
            <a:ext cx="2667000" cy="1946116"/>
          </a:xfrm>
          <a:prstGeom prst="rect">
            <a:avLst/>
          </a:prstGeom>
        </p:spPr>
      </p:pic>
      <p:pic>
        <p:nvPicPr>
          <p:cNvPr id="19" name="Imagen 18" descr="Vista desde el agua&#10;&#10;Descripción generada automáticamente con confianza media">
            <a:extLst>
              <a:ext uri="{FF2B5EF4-FFF2-40B4-BE49-F238E27FC236}">
                <a16:creationId xmlns:a16="http://schemas.microsoft.com/office/drawing/2014/main" id="{9E6441CA-C436-9D55-ECDA-619E28A67F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2200" y="290777"/>
            <a:ext cx="2663112" cy="199733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A14CA687-1601-09F6-1370-07A633E52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312" y="4749215"/>
            <a:ext cx="2667000" cy="186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33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echa: pentágono 1">
            <a:extLst>
              <a:ext uri="{FF2B5EF4-FFF2-40B4-BE49-F238E27FC236}">
                <a16:creationId xmlns:a16="http://schemas.microsoft.com/office/drawing/2014/main" id="{6118B700-06BE-F80E-37FD-D714DE8F85B3}"/>
              </a:ext>
            </a:extLst>
          </p:cNvPr>
          <p:cNvSpPr/>
          <p:nvPr/>
        </p:nvSpPr>
        <p:spPr>
          <a:xfrm>
            <a:off x="0" y="377053"/>
            <a:ext cx="3556000" cy="81280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7" name="Imagen 6" descr="Imagen que contiene azul, tabla, pájaro, gato&#10;&#10;Descripción generada automáticamente">
            <a:extLst>
              <a:ext uri="{FF2B5EF4-FFF2-40B4-BE49-F238E27FC236}">
                <a16:creationId xmlns:a16="http://schemas.microsoft.com/office/drawing/2014/main" id="{1174CBE0-5DB5-97C9-2F0D-07D7316B3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731" y="135463"/>
            <a:ext cx="2153921" cy="1211581"/>
          </a:xfrm>
          <a:prstGeom prst="rect">
            <a:avLst/>
          </a:prstGeom>
        </p:spPr>
      </p:pic>
      <p:pic>
        <p:nvPicPr>
          <p:cNvPr id="9" name="Imagen 8" descr="Una isla en medio del agua&#10;&#10;Descripción generada automáticamente">
            <a:extLst>
              <a:ext uri="{FF2B5EF4-FFF2-40B4-BE49-F238E27FC236}">
                <a16:creationId xmlns:a16="http://schemas.microsoft.com/office/drawing/2014/main" id="{B3BFC274-3DFF-6BD6-D3DC-536AD5143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731" y="1435768"/>
            <a:ext cx="2153921" cy="1320270"/>
          </a:xfrm>
          <a:prstGeom prst="rect">
            <a:avLst/>
          </a:prstGeom>
        </p:spPr>
      </p:pic>
      <p:pic>
        <p:nvPicPr>
          <p:cNvPr id="11" name="Imagen 10" descr="Una roca en el campo&#10;&#10;Descripción generada automáticamente con confianza media">
            <a:extLst>
              <a:ext uri="{FF2B5EF4-FFF2-40B4-BE49-F238E27FC236}">
                <a16:creationId xmlns:a16="http://schemas.microsoft.com/office/drawing/2014/main" id="{E0DE059D-962B-D21A-CF76-22F62173AA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730" y="2870194"/>
            <a:ext cx="2153921" cy="1320270"/>
          </a:xfrm>
          <a:prstGeom prst="rect">
            <a:avLst/>
          </a:prstGeom>
        </p:spPr>
      </p:pic>
      <p:pic>
        <p:nvPicPr>
          <p:cNvPr id="13" name="Imagen 12" descr="Mapa&#10;&#10;Descripción generada automáticamente">
            <a:extLst>
              <a:ext uri="{FF2B5EF4-FFF2-40B4-BE49-F238E27FC236}">
                <a16:creationId xmlns:a16="http://schemas.microsoft.com/office/drawing/2014/main" id="{3621D359-8543-0672-7A1C-FEAB406314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730" y="4279188"/>
            <a:ext cx="2153921" cy="246024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ABEA93F-5B1E-1251-236D-00B0296161CD}"/>
              </a:ext>
            </a:extLst>
          </p:cNvPr>
          <p:cNvSpPr txBox="1"/>
          <p:nvPr/>
        </p:nvSpPr>
        <p:spPr>
          <a:xfrm>
            <a:off x="745066" y="556587"/>
            <a:ext cx="2084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b="1" dirty="0"/>
              <a:t>Tipos de Islas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59B9A07-42B6-702A-CCED-685B1C4FE21C}"/>
              </a:ext>
            </a:extLst>
          </p:cNvPr>
          <p:cNvSpPr txBox="1"/>
          <p:nvPr/>
        </p:nvSpPr>
        <p:spPr>
          <a:xfrm>
            <a:off x="631615" y="1499004"/>
            <a:ext cx="519006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i="1" dirty="0">
                <a:solidFill>
                  <a:srgbClr val="00B050"/>
                </a:solidFill>
              </a:rPr>
              <a:t>Islas verdaderas </a:t>
            </a:r>
            <a:r>
              <a:rPr lang="es-ES" dirty="0"/>
              <a:t>(“rodeadas de agua”)</a:t>
            </a:r>
          </a:p>
          <a:p>
            <a:endParaRPr lang="es-A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/>
              <a:t>Islas continentales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/>
              <a:t>Fragmentos de continentes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/>
              <a:t>Islas oceánicas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/>
              <a:t>Islas de arrecifes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/>
              <a:t>Islas de lagos o ríos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AR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A06AFB5-462D-D627-13F2-7DD78972B211}"/>
              </a:ext>
            </a:extLst>
          </p:cNvPr>
          <p:cNvSpPr txBox="1"/>
          <p:nvPr/>
        </p:nvSpPr>
        <p:spPr>
          <a:xfrm>
            <a:off x="572349" y="3708804"/>
            <a:ext cx="519006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i="1" dirty="0">
                <a:solidFill>
                  <a:srgbClr val="00B050"/>
                </a:solidFill>
              </a:rPr>
              <a:t>Islas de hábitat</a:t>
            </a:r>
            <a:endParaRPr lang="es-ES" dirty="0"/>
          </a:p>
          <a:p>
            <a:endParaRPr lang="es-A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/>
              <a:t>Bosques rodeados de grandes extensiones de cultivo.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/>
              <a:t>Cuevas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/>
              <a:t>Parches de un hábitat terrestre distinto, aislado por una matriz hostil.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dirty="0"/>
              <a:t>Pico de montañas.</a:t>
            </a:r>
          </a:p>
        </p:txBody>
      </p:sp>
    </p:spTree>
    <p:extLst>
      <p:ext uri="{BB962C8B-B14F-4D97-AF65-F5344CB8AC3E}">
        <p14:creationId xmlns:p14="http://schemas.microsoft.com/office/powerpoint/2010/main" val="2150154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echa: pentágono 3">
            <a:extLst>
              <a:ext uri="{FF2B5EF4-FFF2-40B4-BE49-F238E27FC236}">
                <a16:creationId xmlns:a16="http://schemas.microsoft.com/office/drawing/2014/main" id="{ABDB1798-E06A-AB5C-0D5C-9A433D352B56}"/>
              </a:ext>
            </a:extLst>
          </p:cNvPr>
          <p:cNvSpPr/>
          <p:nvPr/>
        </p:nvSpPr>
        <p:spPr>
          <a:xfrm>
            <a:off x="0" y="377053"/>
            <a:ext cx="3556000" cy="81280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349E9D8-9F35-B29A-CD5B-C0BE957F64A9}"/>
              </a:ext>
            </a:extLst>
          </p:cNvPr>
          <p:cNvSpPr txBox="1"/>
          <p:nvPr/>
        </p:nvSpPr>
        <p:spPr>
          <a:xfrm>
            <a:off x="526696" y="552620"/>
            <a:ext cx="2502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b="1" dirty="0"/>
              <a:t>Particularidades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724DFDA-1D10-3D94-9AC5-87856FE4930B}"/>
              </a:ext>
            </a:extLst>
          </p:cNvPr>
          <p:cNvSpPr txBox="1"/>
          <p:nvPr/>
        </p:nvSpPr>
        <p:spPr>
          <a:xfrm>
            <a:off x="526697" y="1499004"/>
            <a:ext cx="5569304" cy="2257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2400" b="1" i="1" dirty="0">
                <a:solidFill>
                  <a:srgbClr val="00B050"/>
                </a:solidFill>
              </a:rPr>
              <a:t>Puntos calientes de diversidad.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Diversidad baja: pocas especies por unidad de área respecto al continente.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Alta concentración de especies endémicas en islas aisladas.</a:t>
            </a:r>
          </a:p>
          <a:p>
            <a:endParaRPr lang="es-AR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C06430C-EFF2-1BCE-6721-FF2148226CCC}"/>
              </a:ext>
            </a:extLst>
          </p:cNvPr>
          <p:cNvSpPr txBox="1"/>
          <p:nvPr/>
        </p:nvSpPr>
        <p:spPr>
          <a:xfrm>
            <a:off x="526696" y="3429000"/>
            <a:ext cx="5569304" cy="31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-biotas </a:t>
            </a:r>
            <a:r>
              <a:rPr lang="es-AR" sz="2400" b="1" i="1" dirty="0" err="1">
                <a:solidFill>
                  <a:srgbClr val="00B050"/>
                </a:solidFill>
              </a:rPr>
              <a:t>disarmónicas</a:t>
            </a:r>
            <a:r>
              <a:rPr lang="es-A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presentan un balance diferente de especies comparado con el continente, debido al clima y a los filtros de dispersión.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las distancias presentes no necesariamente reflejan las de los tiempos de colonización en el pasado.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alta variación en las capacidades de dispersión entre especies relacionadas.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-las capacidades de dispersión cambian a través del tiempo.</a:t>
            </a:r>
            <a:endParaRPr lang="es-AR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1C2E472-CB13-95AA-92F5-51990BED9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675" y="4707467"/>
            <a:ext cx="2305050" cy="1981200"/>
          </a:xfrm>
          <a:prstGeom prst="rect">
            <a:avLst/>
          </a:prstGeom>
        </p:spPr>
      </p:pic>
      <p:pic>
        <p:nvPicPr>
          <p:cNvPr id="13" name="Imagen 12" descr="Imagen que contiene exterior, pájaro, animal, pequeño&#10;&#10;Descripción generada automáticamente">
            <a:extLst>
              <a:ext uri="{FF2B5EF4-FFF2-40B4-BE49-F238E27FC236}">
                <a16:creationId xmlns:a16="http://schemas.microsoft.com/office/drawing/2014/main" id="{14DFC12C-E10C-3D32-7FED-32F6B79D7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675" y="2271959"/>
            <a:ext cx="2305050" cy="2303924"/>
          </a:xfrm>
          <a:prstGeom prst="rect">
            <a:avLst/>
          </a:prstGeom>
        </p:spPr>
      </p:pic>
      <p:pic>
        <p:nvPicPr>
          <p:cNvPr id="16" name="Imagen 15" descr="Un pájaro en el pasto&#10;&#10;Descripción generada automáticamente con confianza baja">
            <a:extLst>
              <a:ext uri="{FF2B5EF4-FFF2-40B4-BE49-F238E27FC236}">
                <a16:creationId xmlns:a16="http://schemas.microsoft.com/office/drawing/2014/main" id="{B0E1FC5E-BE86-B9B8-76DE-A845C8848B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0" t="-777" r="5538" b="777"/>
          <a:stretch/>
        </p:blipFill>
        <p:spPr>
          <a:xfrm>
            <a:off x="6670676" y="243874"/>
            <a:ext cx="2305050" cy="189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0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77C4A11-A826-129B-6ACF-55196C3A9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304" y="3253395"/>
            <a:ext cx="5015391" cy="3227552"/>
          </a:xfrm>
          <a:prstGeom prst="rect">
            <a:avLst/>
          </a:prstGeom>
        </p:spPr>
      </p:pic>
      <p:sp>
        <p:nvSpPr>
          <p:cNvPr id="10" name="Flecha: pentágono 9">
            <a:extLst>
              <a:ext uri="{FF2B5EF4-FFF2-40B4-BE49-F238E27FC236}">
                <a16:creationId xmlns:a16="http://schemas.microsoft.com/office/drawing/2014/main" id="{C979FE3D-4A0E-605F-2A54-F74940A72D2A}"/>
              </a:ext>
            </a:extLst>
          </p:cNvPr>
          <p:cNvSpPr/>
          <p:nvPr/>
        </p:nvSpPr>
        <p:spPr>
          <a:xfrm>
            <a:off x="0" y="377053"/>
            <a:ext cx="4470400" cy="81280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E8F38FE-375E-71C0-22BF-B626410CFC60}"/>
              </a:ext>
            </a:extLst>
          </p:cNvPr>
          <p:cNvSpPr txBox="1"/>
          <p:nvPr/>
        </p:nvSpPr>
        <p:spPr>
          <a:xfrm>
            <a:off x="526696" y="552620"/>
            <a:ext cx="3303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b="1" dirty="0"/>
              <a:t>Relación especie</a:t>
            </a:r>
            <a:r>
              <a:rPr lang="en-US" sz="2400" b="1" dirty="0"/>
              <a:t>/</a:t>
            </a:r>
            <a:r>
              <a:rPr lang="es-AR" sz="2400" b="1" dirty="0"/>
              <a:t>á</a:t>
            </a:r>
            <a:r>
              <a:rPr lang="en-US" sz="2400" b="1" dirty="0"/>
              <a:t>rea</a:t>
            </a:r>
            <a:endParaRPr lang="es-AR" sz="24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00082CD-F4CA-49B3-1055-9E08D0337C08}"/>
              </a:ext>
            </a:extLst>
          </p:cNvPr>
          <p:cNvSpPr txBox="1"/>
          <p:nvPr/>
        </p:nvSpPr>
        <p:spPr>
          <a:xfrm>
            <a:off x="526696" y="1499004"/>
            <a:ext cx="8364361" cy="226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es-A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 número de especies tiende a incrementarse según el tamaño de área de la isla.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es-A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 número de especies decrece con el aislamiento de la isla.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A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El tamaño del área permite la existencia de un número mayor o menor de tipos de hábitats disponibles, los cuales determinan el número de especies encontradas.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es-A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532591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echa: pentágono 9">
            <a:extLst>
              <a:ext uri="{FF2B5EF4-FFF2-40B4-BE49-F238E27FC236}">
                <a16:creationId xmlns:a16="http://schemas.microsoft.com/office/drawing/2014/main" id="{C979FE3D-4A0E-605F-2A54-F74940A72D2A}"/>
              </a:ext>
            </a:extLst>
          </p:cNvPr>
          <p:cNvSpPr/>
          <p:nvPr/>
        </p:nvSpPr>
        <p:spPr>
          <a:xfrm>
            <a:off x="0" y="377053"/>
            <a:ext cx="4470400" cy="81280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E8F38FE-375E-71C0-22BF-B626410CFC60}"/>
              </a:ext>
            </a:extLst>
          </p:cNvPr>
          <p:cNvSpPr txBox="1"/>
          <p:nvPr/>
        </p:nvSpPr>
        <p:spPr>
          <a:xfrm>
            <a:off x="526696" y="552620"/>
            <a:ext cx="3303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b="1" dirty="0"/>
              <a:t>Relación especie</a:t>
            </a:r>
            <a:r>
              <a:rPr lang="en-US" sz="2400" b="1" dirty="0"/>
              <a:t>/</a:t>
            </a:r>
            <a:r>
              <a:rPr lang="en-US" sz="2400" b="1" dirty="0" err="1"/>
              <a:t>área</a:t>
            </a:r>
            <a:endParaRPr lang="es-AR" sz="24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00082CD-F4CA-49B3-1055-9E08D0337C08}"/>
              </a:ext>
            </a:extLst>
          </p:cNvPr>
          <p:cNvSpPr txBox="1"/>
          <p:nvPr/>
        </p:nvSpPr>
        <p:spPr>
          <a:xfrm>
            <a:off x="526696" y="1549805"/>
            <a:ext cx="8364361" cy="1666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503680" algn="l"/>
              </a:tabLst>
            </a:pPr>
            <a:r>
              <a:rPr lang="es-A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Las tasas de inmigración y extinción varían con el número de especies presentes durante el proceso de establecimiento de las especies, hasta alcanzar un número de </a:t>
            </a:r>
            <a:r>
              <a:rPr lang="es-AR" sz="1800" b="1" kern="100" dirty="0">
                <a:solidFill>
                  <a:srgbClr val="00B05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equilibrio</a:t>
            </a:r>
            <a:r>
              <a:rPr lang="es-A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(saturación). 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50368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es-E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 número de inmigrantes que lleguen a una isla se ver</a:t>
            </a:r>
            <a:r>
              <a:rPr lang="es-A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á</a:t>
            </a:r>
            <a:r>
              <a:rPr lang="es-E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afectado por el aislamiento en el que se encuentre.</a:t>
            </a:r>
            <a:endParaRPr lang="es-AR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EB1AC0B-7F4F-74EA-BF4A-B19D0E1D5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304" y="3429000"/>
            <a:ext cx="5015391" cy="322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64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echa: pentágono 3">
            <a:extLst>
              <a:ext uri="{FF2B5EF4-FFF2-40B4-BE49-F238E27FC236}">
                <a16:creationId xmlns:a16="http://schemas.microsoft.com/office/drawing/2014/main" id="{DC99F721-3F2F-3B18-580D-2BD8DF42C84F}"/>
              </a:ext>
            </a:extLst>
          </p:cNvPr>
          <p:cNvSpPr/>
          <p:nvPr/>
        </p:nvSpPr>
        <p:spPr>
          <a:xfrm>
            <a:off x="0" y="377053"/>
            <a:ext cx="4470400" cy="81280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05332EF-100E-8995-5480-84EBB32792AA}"/>
              </a:ext>
            </a:extLst>
          </p:cNvPr>
          <p:cNvSpPr txBox="1"/>
          <p:nvPr/>
        </p:nvSpPr>
        <p:spPr>
          <a:xfrm>
            <a:off x="526696" y="552620"/>
            <a:ext cx="3303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b="1" dirty="0"/>
              <a:t>Relación especie</a:t>
            </a:r>
            <a:r>
              <a:rPr lang="en-US" sz="2400" b="1" dirty="0"/>
              <a:t>/</a:t>
            </a:r>
            <a:r>
              <a:rPr lang="en-US" sz="2400" b="1" dirty="0" err="1"/>
              <a:t>área</a:t>
            </a:r>
            <a:endParaRPr lang="es-AR" sz="24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938E6CE-20C4-F21B-36ED-4A2E0DD14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925" y="783452"/>
            <a:ext cx="4136628" cy="562581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EB83154-3C1E-B72F-FD54-C16E3A8BFD9E}"/>
              </a:ext>
            </a:extLst>
          </p:cNvPr>
          <p:cNvSpPr txBox="1"/>
          <p:nvPr/>
        </p:nvSpPr>
        <p:spPr>
          <a:xfrm>
            <a:off x="1362374" y="1418453"/>
            <a:ext cx="118308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AR" sz="2800" b="1" dirty="0"/>
              <a:t>S</a:t>
            </a:r>
            <a:r>
              <a:rPr lang="en-US" sz="2800" b="1" dirty="0"/>
              <a:t>=</a:t>
            </a:r>
            <a:r>
              <a:rPr lang="en-US" sz="2800" b="1" dirty="0" err="1"/>
              <a:t>cAz</a:t>
            </a:r>
            <a:endParaRPr lang="es-AR" sz="28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4ADDD21-4B47-C082-83A1-EA1A2AD3A6B7}"/>
              </a:ext>
            </a:extLst>
          </p:cNvPr>
          <p:cNvSpPr txBox="1"/>
          <p:nvPr/>
        </p:nvSpPr>
        <p:spPr>
          <a:xfrm>
            <a:off x="183255" y="2246473"/>
            <a:ext cx="26634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S= </a:t>
            </a:r>
            <a:r>
              <a:rPr lang="es-AR" dirty="0"/>
              <a:t>número de especies</a:t>
            </a:r>
          </a:p>
          <a:p>
            <a:r>
              <a:rPr lang="es-AR" dirty="0"/>
              <a:t>A= tamaño de </a:t>
            </a:r>
            <a:r>
              <a:rPr lang="en-US" dirty="0"/>
              <a:t>la </a:t>
            </a:r>
            <a:r>
              <a:rPr lang="es-AR" dirty="0"/>
              <a:t>muestra</a:t>
            </a:r>
          </a:p>
          <a:p>
            <a:r>
              <a:rPr lang="en-US" dirty="0"/>
              <a:t> c y z= </a:t>
            </a:r>
            <a:r>
              <a:rPr lang="es-AR" dirty="0"/>
              <a:t>constantes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EAEAEF3-358A-9413-D83E-FE74D852ADD2}"/>
              </a:ext>
            </a:extLst>
          </p:cNvPr>
          <p:cNvSpPr txBox="1"/>
          <p:nvPr/>
        </p:nvSpPr>
        <p:spPr>
          <a:xfrm>
            <a:off x="2037455" y="3825866"/>
            <a:ext cx="1380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>
                <a:solidFill>
                  <a:srgbClr val="00B050"/>
                </a:solidFill>
              </a:rPr>
              <a:t> &gt;A, &gt;S </a:t>
            </a:r>
          </a:p>
          <a:p>
            <a:pPr algn="ctr"/>
            <a:r>
              <a:rPr lang="es-AR" b="1" dirty="0">
                <a:solidFill>
                  <a:srgbClr val="00B050"/>
                </a:solidFill>
              </a:rPr>
              <a:t>&lt;A, &lt;S</a:t>
            </a:r>
          </a:p>
        </p:txBody>
      </p:sp>
      <p:sp>
        <p:nvSpPr>
          <p:cNvPr id="12" name="Oval 2">
            <a:extLst>
              <a:ext uri="{FF2B5EF4-FFF2-40B4-BE49-F238E27FC236}">
                <a16:creationId xmlns:a16="http://schemas.microsoft.com/office/drawing/2014/main" id="{1111616F-62B7-DE0C-2A4C-C2BA695E7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255" y="4855131"/>
            <a:ext cx="2438400" cy="1485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s-AR" altLang="es-AR"/>
          </a:p>
        </p:txBody>
      </p:sp>
      <p:sp>
        <p:nvSpPr>
          <p:cNvPr id="13" name="Oval 4">
            <a:extLst>
              <a:ext uri="{FF2B5EF4-FFF2-40B4-BE49-F238E27FC236}">
                <a16:creationId xmlns:a16="http://schemas.microsoft.com/office/drawing/2014/main" id="{FF998A15-EDEB-A567-9382-5402CC06C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455" y="5388531"/>
            <a:ext cx="1016000" cy="62865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s-AR" altLang="es-AR"/>
          </a:p>
        </p:txBody>
      </p:sp>
      <p:sp>
        <p:nvSpPr>
          <p:cNvPr id="14" name="Oval 5">
            <a:extLst>
              <a:ext uri="{FF2B5EF4-FFF2-40B4-BE49-F238E27FC236}">
                <a16:creationId xmlns:a16="http://schemas.microsoft.com/office/drawing/2014/main" id="{81042769-5562-0776-02CC-9544979F0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855" y="5236131"/>
            <a:ext cx="609600" cy="51435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s-AR" altLang="es-AR"/>
          </a:p>
        </p:txBody>
      </p:sp>
      <p:sp>
        <p:nvSpPr>
          <p:cNvPr id="15" name="Oval 6">
            <a:extLst>
              <a:ext uri="{FF2B5EF4-FFF2-40B4-BE49-F238E27FC236}">
                <a16:creationId xmlns:a16="http://schemas.microsoft.com/office/drawing/2014/main" id="{64F16951-B77F-B98E-3691-48500B818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7255" y="5083731"/>
            <a:ext cx="508000" cy="342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s-AR" altLang="es-AR"/>
          </a:p>
        </p:txBody>
      </p:sp>
      <p:sp>
        <p:nvSpPr>
          <p:cNvPr id="16" name="Oval 7">
            <a:extLst>
              <a:ext uri="{FF2B5EF4-FFF2-40B4-BE49-F238E27FC236}">
                <a16:creationId xmlns:a16="http://schemas.microsoft.com/office/drawing/2014/main" id="{C1A69C64-4967-6F3C-2CAB-EB1315F89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055" y="5007531"/>
            <a:ext cx="609600" cy="17145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s-AR" altLang="es-AR"/>
          </a:p>
        </p:txBody>
      </p:sp>
      <p:sp>
        <p:nvSpPr>
          <p:cNvPr id="17" name="Oval 8">
            <a:extLst>
              <a:ext uri="{FF2B5EF4-FFF2-40B4-BE49-F238E27FC236}">
                <a16:creationId xmlns:a16="http://schemas.microsoft.com/office/drawing/2014/main" id="{197BC4C3-05FA-100C-E859-586AE1275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655" y="5769531"/>
            <a:ext cx="304800" cy="3429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s-AR" altLang="es-AR"/>
          </a:p>
        </p:txBody>
      </p:sp>
      <p:sp>
        <p:nvSpPr>
          <p:cNvPr id="18" name="Oval 9">
            <a:extLst>
              <a:ext uri="{FF2B5EF4-FFF2-40B4-BE49-F238E27FC236}">
                <a16:creationId xmlns:a16="http://schemas.microsoft.com/office/drawing/2014/main" id="{47EFDA8C-320B-EB34-E683-4A0EDF567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0655" y="5540931"/>
            <a:ext cx="304800" cy="3429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s-AR" altLang="es-AR"/>
          </a:p>
        </p:txBody>
      </p:sp>
      <p:sp>
        <p:nvSpPr>
          <p:cNvPr id="19" name="Oval 3">
            <a:extLst>
              <a:ext uri="{FF2B5EF4-FFF2-40B4-BE49-F238E27FC236}">
                <a16:creationId xmlns:a16="http://schemas.microsoft.com/office/drawing/2014/main" id="{050E7D2F-D997-F272-90C3-C7C465EEE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314" y="5436156"/>
            <a:ext cx="1016000" cy="6286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s-AR" altLang="es-AR"/>
          </a:p>
        </p:txBody>
      </p:sp>
      <p:sp>
        <p:nvSpPr>
          <p:cNvPr id="20" name="Oval 10">
            <a:extLst>
              <a:ext uri="{FF2B5EF4-FFF2-40B4-BE49-F238E27FC236}">
                <a16:creationId xmlns:a16="http://schemas.microsoft.com/office/drawing/2014/main" id="{86840050-BB70-943A-8013-45AD8FD85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9314" y="5436156"/>
            <a:ext cx="304800" cy="3429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s-AR" altLang="es-AR"/>
          </a:p>
        </p:txBody>
      </p:sp>
      <p:sp>
        <p:nvSpPr>
          <p:cNvPr id="21" name="Oval 11">
            <a:extLst>
              <a:ext uri="{FF2B5EF4-FFF2-40B4-BE49-F238E27FC236}">
                <a16:creationId xmlns:a16="http://schemas.microsoft.com/office/drawing/2014/main" id="{088F44BC-5287-A896-8374-4C90EF5B3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0714" y="5817156"/>
            <a:ext cx="609600" cy="17145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s-AR" altLang="es-AR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E7F0E77-5863-EE7F-A3AA-C5089187FFE3}"/>
              </a:ext>
            </a:extLst>
          </p:cNvPr>
          <p:cNvSpPr txBox="1"/>
          <p:nvPr/>
        </p:nvSpPr>
        <p:spPr>
          <a:xfrm>
            <a:off x="345483" y="4457224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Isla 1</a:t>
            </a:r>
            <a:endParaRPr lang="es-AR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4BF9B27D-0E07-534F-44CE-8D43F5365097}"/>
              </a:ext>
            </a:extLst>
          </p:cNvPr>
          <p:cNvSpPr txBox="1"/>
          <p:nvPr/>
        </p:nvSpPr>
        <p:spPr>
          <a:xfrm>
            <a:off x="3017058" y="4943594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Isla 2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9583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echa: pentágono 1">
            <a:extLst>
              <a:ext uri="{FF2B5EF4-FFF2-40B4-BE49-F238E27FC236}">
                <a16:creationId xmlns:a16="http://schemas.microsoft.com/office/drawing/2014/main" id="{F12A8333-4219-3E0D-2BDE-57E15B075F58}"/>
              </a:ext>
            </a:extLst>
          </p:cNvPr>
          <p:cNvSpPr/>
          <p:nvPr/>
        </p:nvSpPr>
        <p:spPr>
          <a:xfrm>
            <a:off x="0" y="377053"/>
            <a:ext cx="4470400" cy="81280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2F6F984-532B-F2B5-ACF8-BB1CEEECC0CE}"/>
              </a:ext>
            </a:extLst>
          </p:cNvPr>
          <p:cNvSpPr txBox="1"/>
          <p:nvPr/>
        </p:nvSpPr>
        <p:spPr>
          <a:xfrm>
            <a:off x="526696" y="552620"/>
            <a:ext cx="3318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b="1" dirty="0"/>
              <a:t>Enunciado</a:t>
            </a:r>
            <a:r>
              <a:rPr lang="en-US" sz="2400" b="1" dirty="0"/>
              <a:t> de la </a:t>
            </a:r>
            <a:r>
              <a:rPr lang="es-AR" sz="2400" b="1" dirty="0"/>
              <a:t>Teoría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19E9807-9289-2943-927C-BEF6DFCF5C7D}"/>
              </a:ext>
            </a:extLst>
          </p:cNvPr>
          <p:cNvSpPr txBox="1"/>
          <p:nvPr/>
        </p:nvSpPr>
        <p:spPr>
          <a:xfrm>
            <a:off x="292100" y="1814512"/>
            <a:ext cx="8356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El número de especies que habita en una isla representa un equilibrio dinámico entre las tasas opuestas de inmigración y extinción. Este equilibrio se reconoce como dinámico porque ambos procesos opuestos y recurrente mantiene un número de especies relativamente estable a pesar de los cambios en la composición de especies </a:t>
            </a:r>
            <a:endParaRPr lang="es-AR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21F2766-B1BC-5440-8D3D-CEAD318F5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345" y="3429000"/>
            <a:ext cx="3078109" cy="337566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9C5F2E3-DBDD-5997-3F52-E5997CEA2440}"/>
              </a:ext>
            </a:extLst>
          </p:cNvPr>
          <p:cNvSpPr txBox="1"/>
          <p:nvPr/>
        </p:nvSpPr>
        <p:spPr>
          <a:xfrm>
            <a:off x="467408" y="4415524"/>
            <a:ext cx="2171699" cy="738664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s-AR" sz="1400" b="1" dirty="0">
                <a:solidFill>
                  <a:srgbClr val="00B050"/>
                </a:solidFill>
              </a:rPr>
              <a:t>Tasa de inmigración</a:t>
            </a:r>
            <a:r>
              <a:rPr lang="es-ES" sz="1400" b="1" dirty="0">
                <a:solidFill>
                  <a:srgbClr val="00B050"/>
                </a:solidFill>
              </a:rPr>
              <a:t> </a:t>
            </a:r>
            <a:r>
              <a:rPr lang="es-ES" sz="1400" dirty="0"/>
              <a:t>es la velocidad a la que van inmigrando las especies</a:t>
            </a:r>
            <a:endParaRPr lang="es-AR" sz="1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A03A998-DEAB-BA57-09EC-F9A6A63D5329}"/>
              </a:ext>
            </a:extLst>
          </p:cNvPr>
          <p:cNvSpPr txBox="1"/>
          <p:nvPr/>
        </p:nvSpPr>
        <p:spPr>
          <a:xfrm>
            <a:off x="6365308" y="3867900"/>
            <a:ext cx="2392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b="1" dirty="0">
                <a:solidFill>
                  <a:srgbClr val="00B050"/>
                </a:solidFill>
              </a:rPr>
              <a:t>Tasa de extinción</a:t>
            </a:r>
            <a:r>
              <a:rPr lang="es-ES" sz="1400" b="1" dirty="0">
                <a:solidFill>
                  <a:srgbClr val="00B050"/>
                </a:solidFill>
              </a:rPr>
              <a:t> </a:t>
            </a:r>
            <a:r>
              <a:rPr lang="es-ES" sz="1400" dirty="0"/>
              <a:t>es la velocidad a la que extinguen las especies</a:t>
            </a:r>
            <a:endParaRPr lang="es-AR" sz="1400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BE12CB6-3D03-A121-289C-0D4B5B46C43B}"/>
              </a:ext>
            </a:extLst>
          </p:cNvPr>
          <p:cNvSpPr/>
          <p:nvPr/>
        </p:nvSpPr>
        <p:spPr>
          <a:xfrm>
            <a:off x="4470399" y="5547360"/>
            <a:ext cx="276861" cy="571500"/>
          </a:xfrm>
          <a:prstGeom prst="rect">
            <a:avLst/>
          </a:prstGeom>
          <a:solidFill>
            <a:schemeClr val="accent5">
              <a:lumMod val="60000"/>
              <a:lumOff val="4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47B93B2-871C-2CA1-1ADE-A2E975B2CC1C}"/>
              </a:ext>
            </a:extLst>
          </p:cNvPr>
          <p:cNvSpPr txBox="1"/>
          <p:nvPr/>
        </p:nvSpPr>
        <p:spPr>
          <a:xfrm>
            <a:off x="2185740" y="5964971"/>
            <a:ext cx="1266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00B050"/>
                </a:solidFill>
              </a:rPr>
              <a:t>Equilibrio</a:t>
            </a:r>
            <a:endParaRPr lang="es-AR" sz="14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C35999D-A131-7EA5-E989-E4EB106CA96B}"/>
              </a:ext>
            </a:extLst>
          </p:cNvPr>
          <p:cNvSpPr txBox="1"/>
          <p:nvPr/>
        </p:nvSpPr>
        <p:spPr>
          <a:xfrm>
            <a:off x="6475799" y="5404544"/>
            <a:ext cx="21716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00B050"/>
                </a:solidFill>
              </a:rPr>
              <a:t>Este gráfico es distinto para cada isla, porque tienen distancias distintas al continente, tamaño diferente, etc.…</a:t>
            </a:r>
            <a:endParaRPr lang="es-AR" sz="1400" dirty="0"/>
          </a:p>
        </p:txBody>
      </p:sp>
      <p:cxnSp>
        <p:nvCxnSpPr>
          <p:cNvPr id="13" name="Conector: curvado 12">
            <a:extLst>
              <a:ext uri="{FF2B5EF4-FFF2-40B4-BE49-F238E27FC236}">
                <a16:creationId xmlns:a16="http://schemas.microsoft.com/office/drawing/2014/main" id="{90414448-BD61-281B-9C43-C625BFF3854F}"/>
              </a:ext>
            </a:extLst>
          </p:cNvPr>
          <p:cNvCxnSpPr>
            <a:stCxn id="9" idx="0"/>
          </p:cNvCxnSpPr>
          <p:nvPr/>
        </p:nvCxnSpPr>
        <p:spPr>
          <a:xfrm rot="5400000" flipH="1" flipV="1">
            <a:off x="3519614" y="5014187"/>
            <a:ext cx="249971" cy="1651599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Entrada de lápiz 14">
                <a:extLst>
                  <a:ext uri="{FF2B5EF4-FFF2-40B4-BE49-F238E27FC236}">
                    <a16:creationId xmlns:a16="http://schemas.microsoft.com/office/drawing/2014/main" id="{66ECCD3E-84EA-2528-A055-5E8D38908510}"/>
                  </a:ext>
                </a:extLst>
              </p14:cNvPr>
              <p14:cNvContentPartPr/>
              <p14:nvPr/>
            </p14:nvContentPartPr>
            <p14:xfrm>
              <a:off x="3515820" y="4030620"/>
              <a:ext cx="1999080" cy="2033280"/>
            </p14:xfrm>
          </p:contentPart>
        </mc:Choice>
        <mc:Fallback xmlns="">
          <p:pic>
            <p:nvPicPr>
              <p:cNvPr id="15" name="Entrada de lápiz 14">
                <a:extLst>
                  <a:ext uri="{FF2B5EF4-FFF2-40B4-BE49-F238E27FC236}">
                    <a16:creationId xmlns:a16="http://schemas.microsoft.com/office/drawing/2014/main" id="{66ECCD3E-84EA-2528-A055-5E8D389085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62180" y="3922620"/>
                <a:ext cx="2106720" cy="224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Entrada de lápiz 15">
                <a:extLst>
                  <a:ext uri="{FF2B5EF4-FFF2-40B4-BE49-F238E27FC236}">
                    <a16:creationId xmlns:a16="http://schemas.microsoft.com/office/drawing/2014/main" id="{0222FB50-2F8F-0932-C138-509446ADAC9E}"/>
                  </a:ext>
                </a:extLst>
              </p14:cNvPr>
              <p14:cNvContentPartPr/>
              <p14:nvPr/>
            </p14:nvContentPartPr>
            <p14:xfrm>
              <a:off x="3588180" y="3867900"/>
              <a:ext cx="2172600" cy="2229120"/>
            </p14:xfrm>
          </p:contentPart>
        </mc:Choice>
        <mc:Fallback xmlns=""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id="{0222FB50-2F8F-0932-C138-509446ADAC9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4180" y="3759900"/>
                <a:ext cx="2280240" cy="244476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Rectángulo 16">
            <a:extLst>
              <a:ext uri="{FF2B5EF4-FFF2-40B4-BE49-F238E27FC236}">
                <a16:creationId xmlns:a16="http://schemas.microsoft.com/office/drawing/2014/main" id="{B02AEDB7-3E91-5939-EF5E-1F49C3D0CBA7}"/>
              </a:ext>
            </a:extLst>
          </p:cNvPr>
          <p:cNvSpPr/>
          <p:nvPr/>
        </p:nvSpPr>
        <p:spPr>
          <a:xfrm>
            <a:off x="3644599" y="3978860"/>
            <a:ext cx="927401" cy="143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C031D80A-5B43-DAB1-C736-7B52AC391CBC}"/>
              </a:ext>
            </a:extLst>
          </p:cNvPr>
          <p:cNvSpPr/>
          <p:nvPr/>
        </p:nvSpPr>
        <p:spPr>
          <a:xfrm>
            <a:off x="4666699" y="3965861"/>
            <a:ext cx="927401" cy="143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19" name="Conector: curvado 18">
            <a:extLst>
              <a:ext uri="{FF2B5EF4-FFF2-40B4-BE49-F238E27FC236}">
                <a16:creationId xmlns:a16="http://schemas.microsoft.com/office/drawing/2014/main" id="{BF5A5351-2C15-68F9-A800-32778B01D044}"/>
              </a:ext>
            </a:extLst>
          </p:cNvPr>
          <p:cNvCxnSpPr/>
          <p:nvPr/>
        </p:nvCxnSpPr>
        <p:spPr>
          <a:xfrm rot="5400000" flipH="1" flipV="1">
            <a:off x="2637395" y="3465795"/>
            <a:ext cx="249971" cy="1651599"/>
          </a:xfrm>
          <a:prstGeom prst="curved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: curvado 19">
            <a:extLst>
              <a:ext uri="{FF2B5EF4-FFF2-40B4-BE49-F238E27FC236}">
                <a16:creationId xmlns:a16="http://schemas.microsoft.com/office/drawing/2014/main" id="{98329957-4713-AEF9-644B-CDBAAFFF1752}"/>
              </a:ext>
            </a:extLst>
          </p:cNvPr>
          <p:cNvCxnSpPr>
            <a:cxnSpLocks/>
          </p:cNvCxnSpPr>
          <p:nvPr/>
        </p:nvCxnSpPr>
        <p:spPr>
          <a:xfrm rot="10800000" flipV="1">
            <a:off x="5608448" y="4050640"/>
            <a:ext cx="756860" cy="555924"/>
          </a:xfrm>
          <a:prstGeom prst="curvedConnector3">
            <a:avLst>
              <a:gd name="adj1" fmla="val 50000"/>
            </a:avLst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6710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1249</TotalTime>
  <Words>882</Words>
  <Application>Microsoft Office PowerPoint</Application>
  <PresentationFormat>Presentación en pantalla (4:3)</PresentationFormat>
  <Paragraphs>90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Meiryo</vt:lpstr>
      <vt:lpstr>Aptos</vt:lpstr>
      <vt:lpstr>Aptos Display</vt:lpstr>
      <vt:lpstr>Arial</vt:lpstr>
      <vt:lpstr>Tema de Office</vt:lpstr>
      <vt:lpstr>TEORÍA DEL EQUILIBRIO INSULAR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TEORIA DEL EQUILIBRIO INSULAR</dc:title>
  <dc:creator>Claudia Melisa Martín</dc:creator>
  <cp:lastModifiedBy>Claudia Melisa Martín</cp:lastModifiedBy>
  <cp:revision>1</cp:revision>
  <dcterms:created xsi:type="dcterms:W3CDTF">2024-04-08T12:15:47Z</dcterms:created>
  <dcterms:modified xsi:type="dcterms:W3CDTF">2024-04-10T13:43:08Z</dcterms:modified>
  <cp:contentStatus/>
</cp:coreProperties>
</file>