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0" r:id="rId1"/>
  </p:sldMasterIdLst>
  <p:sldIdLst>
    <p:sldId id="256" r:id="rId2"/>
    <p:sldId id="257" r:id="rId3"/>
    <p:sldId id="260" r:id="rId4"/>
    <p:sldId id="258" r:id="rId5"/>
    <p:sldId id="259" r:id="rId6"/>
    <p:sldId id="264" r:id="rId7"/>
    <p:sldId id="262" r:id="rId8"/>
    <p:sldId id="261" r:id="rId9"/>
    <p:sldId id="263" r:id="rId10"/>
    <p:sldId id="265" r:id="rId11"/>
    <p:sldId id="268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1639-B2D6-4652-B8C3-1B4C224A7BAF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979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17923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196247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44418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170233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48EC7-AF6A-48D3-8284-14BACBEBDD84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836128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716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7387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929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61B7-6B89-48AB-966F-622E2788EECC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663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770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93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06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811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766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334A90-EB03-42F3-8859-2C2B2724C058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198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6/17/2024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380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930965"/>
          </a:xfrm>
        </p:spPr>
        <p:txBody>
          <a:bodyPr/>
          <a:lstStyle/>
          <a:p>
            <a:r>
              <a:rPr lang="es-ES" dirty="0" smtClean="0"/>
              <a:t>PRESENT PERFECT TENSE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420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66123" y="624110"/>
            <a:ext cx="9238490" cy="793873"/>
          </a:xfrm>
        </p:spPr>
        <p:txBody>
          <a:bodyPr/>
          <a:lstStyle/>
          <a:p>
            <a:r>
              <a:rPr lang="es-ES" dirty="0" err="1" smtClean="0"/>
              <a:t>Interrogative</a:t>
            </a:r>
            <a:r>
              <a:rPr lang="es-ES" dirty="0" smtClean="0"/>
              <a:t> – Yes/No </a:t>
            </a:r>
            <a:r>
              <a:rPr lang="es-ES" dirty="0" err="1" smtClean="0"/>
              <a:t>questions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50504" y="1868557"/>
            <a:ext cx="9781829" cy="3949147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2800" b="1" dirty="0" err="1" smtClean="0"/>
              <a:t>Have</a:t>
            </a:r>
            <a:r>
              <a:rPr lang="es-ES" sz="2800" dirty="0" smtClean="0"/>
              <a:t> </a:t>
            </a:r>
            <a:r>
              <a:rPr lang="es-ES" sz="2800" i="1" u="sng" dirty="0" err="1" smtClean="0"/>
              <a:t>you</a:t>
            </a:r>
            <a:r>
              <a:rPr lang="es-ES" sz="2800" dirty="0" smtClean="0"/>
              <a:t> </a:t>
            </a:r>
            <a:r>
              <a:rPr lang="es-ES" sz="2800" b="1" dirty="0" err="1" smtClean="0"/>
              <a:t>decided</a:t>
            </a:r>
            <a:r>
              <a:rPr lang="es-ES" sz="2800" dirty="0" smtClean="0"/>
              <a:t> </a:t>
            </a:r>
            <a:r>
              <a:rPr lang="es-ES" sz="2800" dirty="0" err="1" smtClean="0"/>
              <a:t>what</a:t>
            </a:r>
            <a:r>
              <a:rPr lang="es-ES" sz="2800" dirty="0" smtClean="0"/>
              <a:t> to do? Yes, </a:t>
            </a:r>
            <a:r>
              <a:rPr lang="es-ES" sz="2800" i="1" u="sng" dirty="0" smtClean="0"/>
              <a:t>I</a:t>
            </a:r>
            <a:r>
              <a:rPr lang="es-ES" sz="2800" i="1" dirty="0" smtClean="0"/>
              <a:t> </a:t>
            </a:r>
            <a:r>
              <a:rPr lang="es-ES" sz="2800" b="1" dirty="0" err="1" smtClean="0"/>
              <a:t>have</a:t>
            </a:r>
            <a:r>
              <a:rPr lang="es-ES" sz="28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800" b="1" dirty="0" err="1" smtClean="0"/>
              <a:t>Have</a:t>
            </a:r>
            <a:r>
              <a:rPr lang="es-ES" sz="2800" dirty="0" smtClean="0"/>
              <a:t> </a:t>
            </a:r>
            <a:r>
              <a:rPr lang="es-ES" sz="2800" i="1" u="sng" dirty="0" err="1" smtClean="0"/>
              <a:t>the</a:t>
            </a:r>
            <a:r>
              <a:rPr lang="es-ES" sz="2800" i="1" u="sng" dirty="0" smtClean="0"/>
              <a:t> </a:t>
            </a:r>
            <a:r>
              <a:rPr lang="es-ES" sz="2800" i="1" u="sng" dirty="0" err="1" smtClean="0"/>
              <a:t>interviewers</a:t>
            </a:r>
            <a:r>
              <a:rPr lang="es-ES" sz="2800" i="1" u="sng" dirty="0" smtClean="0"/>
              <a:t> </a:t>
            </a:r>
            <a:r>
              <a:rPr lang="es-ES" sz="2800" b="1" dirty="0" err="1" smtClean="0"/>
              <a:t>sent</a:t>
            </a:r>
            <a:r>
              <a:rPr lang="es-ES" sz="2800" dirty="0" smtClean="0"/>
              <a:t> </a:t>
            </a:r>
            <a:r>
              <a:rPr lang="es-ES" sz="2800" dirty="0" err="1" smtClean="0"/>
              <a:t>you</a:t>
            </a:r>
            <a:r>
              <a:rPr lang="es-ES" sz="2800" dirty="0" smtClean="0"/>
              <a:t> a </a:t>
            </a:r>
            <a:r>
              <a:rPr lang="es-ES" sz="2800" dirty="0" err="1" smtClean="0"/>
              <a:t>message</a:t>
            </a:r>
            <a:r>
              <a:rPr lang="es-ES" sz="2800" dirty="0" smtClean="0"/>
              <a:t>? Yes, </a:t>
            </a:r>
            <a:r>
              <a:rPr lang="es-ES" sz="2800" i="1" u="sng" dirty="0" err="1" smtClean="0"/>
              <a:t>they</a:t>
            </a:r>
            <a:r>
              <a:rPr lang="es-ES" sz="2800" dirty="0" smtClean="0"/>
              <a:t> </a:t>
            </a:r>
            <a:r>
              <a:rPr lang="es-ES" sz="2800" b="1" dirty="0" err="1" smtClean="0"/>
              <a:t>have</a:t>
            </a:r>
            <a:r>
              <a:rPr lang="es-ES" sz="2800" dirty="0" smtClean="0"/>
              <a:t>./No, </a:t>
            </a:r>
            <a:r>
              <a:rPr lang="es-ES" sz="2800" i="1" u="sng" dirty="0" err="1" smtClean="0"/>
              <a:t>they</a:t>
            </a:r>
            <a:r>
              <a:rPr lang="es-ES" sz="2800" dirty="0" smtClean="0"/>
              <a:t>  </a:t>
            </a:r>
            <a:r>
              <a:rPr lang="es-ES" sz="2800" b="1" dirty="0" err="1" smtClean="0"/>
              <a:t>haven’t</a:t>
            </a:r>
            <a:r>
              <a:rPr lang="es-ES" sz="28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800" b="1" dirty="0" smtClean="0"/>
              <a:t>Has</a:t>
            </a:r>
            <a:r>
              <a:rPr lang="es-ES" sz="2800" dirty="0" smtClean="0"/>
              <a:t> </a:t>
            </a:r>
            <a:r>
              <a:rPr lang="es-ES" sz="2800" i="1" u="sng" dirty="0" err="1" smtClean="0"/>
              <a:t>the</a:t>
            </a:r>
            <a:r>
              <a:rPr lang="es-ES" sz="2800" i="1" u="sng" dirty="0" smtClean="0"/>
              <a:t> </a:t>
            </a:r>
            <a:r>
              <a:rPr lang="es-ES" sz="2800" i="1" u="sng" dirty="0" err="1" smtClean="0"/>
              <a:t>secretary</a:t>
            </a:r>
            <a:r>
              <a:rPr lang="es-ES" sz="2800" i="1" dirty="0" smtClean="0"/>
              <a:t> </a:t>
            </a:r>
            <a:r>
              <a:rPr lang="es-ES" sz="2800" b="1" dirty="0" err="1" smtClean="0"/>
              <a:t>told</a:t>
            </a:r>
            <a:r>
              <a:rPr lang="es-ES" sz="2800" dirty="0" smtClean="0"/>
              <a:t> </a:t>
            </a:r>
            <a:r>
              <a:rPr lang="es-ES" sz="2800" dirty="0" err="1" smtClean="0"/>
              <a:t>you</a:t>
            </a:r>
            <a:r>
              <a:rPr lang="es-ES" sz="2800" dirty="0" smtClean="0"/>
              <a:t> </a:t>
            </a:r>
            <a:r>
              <a:rPr lang="es-ES" sz="2800" dirty="0" err="1" smtClean="0"/>
              <a:t>when</a:t>
            </a:r>
            <a:r>
              <a:rPr lang="es-ES" sz="2800" dirty="0" smtClean="0"/>
              <a:t> </a:t>
            </a:r>
            <a:r>
              <a:rPr lang="es-ES" sz="2800" dirty="0" err="1" smtClean="0"/>
              <a:t>the</a:t>
            </a:r>
            <a:r>
              <a:rPr lang="es-ES" sz="2800" dirty="0" smtClean="0"/>
              <a:t> interview </a:t>
            </a:r>
            <a:r>
              <a:rPr lang="es-ES" sz="2800" dirty="0" err="1" smtClean="0"/>
              <a:t>is</a:t>
            </a:r>
            <a:r>
              <a:rPr lang="es-ES" sz="2800" dirty="0" smtClean="0"/>
              <a:t>? Yes, </a:t>
            </a:r>
            <a:r>
              <a:rPr lang="es-ES" sz="2800" i="1" u="sng" dirty="0" err="1" smtClean="0"/>
              <a:t>she</a:t>
            </a:r>
            <a:r>
              <a:rPr lang="es-ES" sz="2800" dirty="0" smtClean="0"/>
              <a:t>/</a:t>
            </a:r>
            <a:r>
              <a:rPr lang="es-ES" sz="2800" i="1" u="sng" dirty="0" smtClean="0"/>
              <a:t>he</a:t>
            </a:r>
            <a:r>
              <a:rPr lang="es-ES" sz="2800" dirty="0" smtClean="0"/>
              <a:t> /</a:t>
            </a:r>
            <a:r>
              <a:rPr lang="es-ES" sz="2800" i="1" u="sng" dirty="0" err="1" smtClean="0"/>
              <a:t>it</a:t>
            </a:r>
            <a:r>
              <a:rPr lang="es-ES" sz="2800" dirty="0" smtClean="0"/>
              <a:t> </a:t>
            </a:r>
            <a:r>
              <a:rPr lang="es-ES" sz="2800" b="1" dirty="0" smtClean="0"/>
              <a:t>has</a:t>
            </a:r>
            <a:r>
              <a:rPr lang="es-ES" sz="2800" dirty="0" smtClean="0"/>
              <a:t>./No, </a:t>
            </a:r>
            <a:r>
              <a:rPr lang="es-ES" sz="2800" i="1" u="sng" dirty="0" err="1" smtClean="0"/>
              <a:t>she</a:t>
            </a:r>
            <a:r>
              <a:rPr lang="es-ES" sz="2800" dirty="0" smtClean="0"/>
              <a:t>/</a:t>
            </a:r>
            <a:r>
              <a:rPr lang="es-ES" sz="2800" i="1" u="sng" dirty="0" smtClean="0"/>
              <a:t>he</a:t>
            </a:r>
            <a:r>
              <a:rPr lang="es-ES" sz="2800" dirty="0" smtClean="0"/>
              <a:t>/</a:t>
            </a:r>
            <a:r>
              <a:rPr lang="es-ES" sz="2800" i="1" u="sng" dirty="0" err="1" smtClean="0"/>
              <a:t>it</a:t>
            </a:r>
            <a:r>
              <a:rPr lang="es-ES" sz="2800" dirty="0" smtClean="0"/>
              <a:t> </a:t>
            </a:r>
            <a:r>
              <a:rPr lang="es-ES" sz="2800" b="1" dirty="0" err="1" smtClean="0"/>
              <a:t>hasn’t</a:t>
            </a:r>
            <a:r>
              <a:rPr lang="es-ES" sz="2800" dirty="0" smtClean="0"/>
              <a:t>.</a:t>
            </a:r>
            <a:endParaRPr lang="es-ES" sz="2800" dirty="0" smtClean="0"/>
          </a:p>
        </p:txBody>
      </p:sp>
    </p:spTree>
    <p:extLst>
      <p:ext uri="{BB962C8B-B14F-4D97-AF65-F5344CB8AC3E}">
        <p14:creationId xmlns:p14="http://schemas.microsoft.com/office/powerpoint/2010/main" val="370332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68557" y="1404730"/>
            <a:ext cx="9636055" cy="450649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000" b="1" dirty="0"/>
              <a:t>Have</a:t>
            </a:r>
            <a:r>
              <a:rPr lang="en-US" sz="3000" dirty="0"/>
              <a:t> </a:t>
            </a:r>
            <a:r>
              <a:rPr lang="en-US" sz="3000" i="1" u="sng" dirty="0"/>
              <a:t>the company</a:t>
            </a:r>
            <a:r>
              <a:rPr lang="en-US" sz="3000" dirty="0"/>
              <a:t> </a:t>
            </a:r>
            <a:r>
              <a:rPr lang="en-US" sz="3000" b="1" dirty="0"/>
              <a:t>had</a:t>
            </a:r>
            <a:r>
              <a:rPr lang="en-US" sz="3000" dirty="0"/>
              <a:t> a good performance? Yes, </a:t>
            </a:r>
            <a:r>
              <a:rPr lang="en-US" sz="3000" i="1" u="sng" dirty="0"/>
              <a:t>they</a:t>
            </a:r>
            <a:r>
              <a:rPr lang="en-US" sz="3000" dirty="0"/>
              <a:t> </a:t>
            </a:r>
            <a:r>
              <a:rPr lang="en-US" sz="3000" b="1" dirty="0"/>
              <a:t>have</a:t>
            </a:r>
            <a:r>
              <a:rPr lang="en-US" sz="3000" dirty="0"/>
              <a:t>./No, </a:t>
            </a:r>
            <a:r>
              <a:rPr lang="en-US" sz="3000" i="1" u="sng" dirty="0"/>
              <a:t>they</a:t>
            </a:r>
            <a:r>
              <a:rPr lang="en-US" sz="3000" dirty="0"/>
              <a:t> </a:t>
            </a:r>
            <a:r>
              <a:rPr lang="en-US" sz="3000" b="1" dirty="0"/>
              <a:t>haven’t</a:t>
            </a:r>
            <a:r>
              <a:rPr lang="en-US" sz="3000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3000" b="1" dirty="0"/>
              <a:t>Has</a:t>
            </a:r>
            <a:r>
              <a:rPr lang="es-ES" sz="3000" dirty="0"/>
              <a:t> </a:t>
            </a:r>
            <a:r>
              <a:rPr lang="es-ES" sz="3000" i="1" u="sng" dirty="0" err="1"/>
              <a:t>the</a:t>
            </a:r>
            <a:r>
              <a:rPr lang="es-ES" sz="3000" i="1" u="sng" dirty="0"/>
              <a:t> </a:t>
            </a:r>
            <a:r>
              <a:rPr lang="es-ES" sz="3000" i="1" u="sng" dirty="0" err="1"/>
              <a:t>company</a:t>
            </a:r>
            <a:r>
              <a:rPr lang="es-ES" sz="3000" i="1" dirty="0"/>
              <a:t> </a:t>
            </a:r>
            <a:r>
              <a:rPr lang="es-ES" sz="3000" b="1" dirty="0" err="1"/>
              <a:t>had</a:t>
            </a:r>
            <a:r>
              <a:rPr lang="es-ES" sz="3000" dirty="0"/>
              <a:t> a </a:t>
            </a:r>
            <a:r>
              <a:rPr lang="es-ES" sz="3000" dirty="0" err="1"/>
              <a:t>good</a:t>
            </a:r>
            <a:r>
              <a:rPr lang="es-ES" sz="3000" dirty="0"/>
              <a:t> performance? Yes, </a:t>
            </a:r>
            <a:r>
              <a:rPr lang="es-ES" sz="3000" i="1" u="sng" dirty="0" err="1"/>
              <a:t>it</a:t>
            </a:r>
            <a:r>
              <a:rPr lang="es-ES" sz="3000" dirty="0"/>
              <a:t> has. /No, </a:t>
            </a:r>
            <a:r>
              <a:rPr lang="es-ES" sz="3000" i="1" u="sng" dirty="0" err="1"/>
              <a:t>it</a:t>
            </a:r>
            <a:r>
              <a:rPr lang="es-ES" sz="3000" dirty="0"/>
              <a:t> </a:t>
            </a:r>
            <a:r>
              <a:rPr lang="es-ES" sz="3000" b="1" dirty="0" err="1"/>
              <a:t>hasn’t</a:t>
            </a:r>
            <a:r>
              <a:rPr lang="es-ES" sz="3000" dirty="0"/>
              <a:t>. </a:t>
            </a:r>
            <a:endParaRPr lang="es-ES" sz="30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s-ES" sz="3000" b="1" dirty="0" err="1"/>
              <a:t>Have</a:t>
            </a:r>
            <a:r>
              <a:rPr lang="es-ES" sz="3000" dirty="0"/>
              <a:t> </a:t>
            </a:r>
            <a:r>
              <a:rPr lang="es-ES" sz="3000" i="1" u="sng" dirty="0" err="1"/>
              <a:t>you</a:t>
            </a:r>
            <a:r>
              <a:rPr lang="es-ES" sz="3000" i="1" u="sng" dirty="0"/>
              <a:t> </a:t>
            </a:r>
            <a:r>
              <a:rPr lang="es-ES" sz="3000" i="1" u="sng" dirty="0" err="1"/>
              <a:t>or</a:t>
            </a:r>
            <a:r>
              <a:rPr lang="es-ES" sz="3000" i="1" u="sng" dirty="0"/>
              <a:t> </a:t>
            </a:r>
            <a:r>
              <a:rPr lang="es-ES" sz="3000" i="1" u="sng" dirty="0" err="1"/>
              <a:t>your</a:t>
            </a:r>
            <a:r>
              <a:rPr lang="es-ES" sz="3000" i="1" u="sng" dirty="0"/>
              <a:t> </a:t>
            </a:r>
            <a:r>
              <a:rPr lang="es-ES" sz="3000" i="1" u="sng" dirty="0" err="1"/>
              <a:t>family</a:t>
            </a:r>
            <a:r>
              <a:rPr lang="es-ES" sz="3000" i="1" dirty="0"/>
              <a:t> </a:t>
            </a:r>
            <a:r>
              <a:rPr lang="es-ES" sz="3000" b="1" dirty="0" err="1"/>
              <a:t>received</a:t>
            </a:r>
            <a:r>
              <a:rPr lang="es-ES" sz="3000" dirty="0"/>
              <a:t> </a:t>
            </a:r>
            <a:r>
              <a:rPr lang="es-ES" sz="3000" dirty="0" err="1"/>
              <a:t>the</a:t>
            </a:r>
            <a:r>
              <a:rPr lang="es-ES" sz="3000" dirty="0"/>
              <a:t> </a:t>
            </a:r>
            <a:r>
              <a:rPr lang="es-ES" sz="3000" dirty="0" err="1"/>
              <a:t>message</a:t>
            </a:r>
            <a:r>
              <a:rPr lang="es-ES" sz="3000" dirty="0"/>
              <a:t>? Yes, </a:t>
            </a:r>
            <a:r>
              <a:rPr lang="es-ES" sz="3000" i="1" u="sng" dirty="0" err="1"/>
              <a:t>we</a:t>
            </a:r>
            <a:r>
              <a:rPr lang="es-ES" sz="3000" dirty="0"/>
              <a:t> </a:t>
            </a:r>
            <a:r>
              <a:rPr lang="es-ES" sz="3000" b="1" dirty="0" err="1"/>
              <a:t>have</a:t>
            </a:r>
            <a:r>
              <a:rPr lang="es-ES" sz="3000" dirty="0"/>
              <a:t>. No, </a:t>
            </a:r>
            <a:r>
              <a:rPr lang="es-ES" sz="3000" i="1" u="sng" dirty="0" err="1"/>
              <a:t>we</a:t>
            </a:r>
            <a:r>
              <a:rPr lang="es-ES" sz="3000" dirty="0"/>
              <a:t> </a:t>
            </a:r>
            <a:r>
              <a:rPr lang="es-ES" sz="3000" b="1" dirty="0" err="1"/>
              <a:t>haven’t</a:t>
            </a:r>
            <a:r>
              <a:rPr lang="es-ES" sz="3000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endParaRPr lang="es-E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6435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80620"/>
          </a:xfrm>
        </p:spPr>
        <p:txBody>
          <a:bodyPr>
            <a:normAutofit/>
          </a:bodyPr>
          <a:lstStyle/>
          <a:p>
            <a:r>
              <a:rPr lang="es-ES" sz="4400" dirty="0" smtClean="0"/>
              <a:t>STRUCTURE</a:t>
            </a:r>
            <a:endParaRPr lang="en-US" sz="4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05198" y="2822712"/>
            <a:ext cx="8915400" cy="10204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3600" dirty="0" err="1" smtClean="0"/>
              <a:t>Have</a:t>
            </a:r>
            <a:r>
              <a:rPr lang="es-ES" sz="3600" dirty="0" smtClean="0"/>
              <a:t>/Has + </a:t>
            </a:r>
            <a:r>
              <a:rPr lang="es-ES" sz="3600" dirty="0" err="1" smtClean="0"/>
              <a:t>subject</a:t>
            </a:r>
            <a:r>
              <a:rPr lang="es-ES" sz="3600" dirty="0" smtClean="0"/>
              <a:t> + PP + ……….?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265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253049"/>
            <a:ext cx="8911687" cy="701107"/>
          </a:xfrm>
        </p:spPr>
        <p:txBody>
          <a:bodyPr/>
          <a:lstStyle/>
          <a:p>
            <a:r>
              <a:rPr lang="es-ES" dirty="0" smtClean="0"/>
              <a:t>AFFIRMATIVE 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68557" y="1510747"/>
            <a:ext cx="9437273" cy="458600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3200" dirty="0" err="1" smtClean="0"/>
              <a:t>I</a:t>
            </a:r>
            <a:r>
              <a:rPr lang="es-ES" sz="3200" b="1" dirty="0" err="1" smtClean="0"/>
              <a:t>’ve</a:t>
            </a:r>
            <a:r>
              <a:rPr lang="es-ES" sz="3200" dirty="0" smtClean="0"/>
              <a:t> (</a:t>
            </a:r>
            <a:r>
              <a:rPr lang="es-ES" sz="3200" dirty="0" err="1" smtClean="0"/>
              <a:t>have</a:t>
            </a:r>
            <a:r>
              <a:rPr lang="es-ES" sz="3200" dirty="0" smtClean="0"/>
              <a:t>) </a:t>
            </a:r>
            <a:r>
              <a:rPr lang="es-ES" sz="3200" dirty="0" err="1" smtClean="0"/>
              <a:t>always</a:t>
            </a:r>
            <a:r>
              <a:rPr lang="es-ES" sz="3200" dirty="0" smtClean="0"/>
              <a:t> </a:t>
            </a:r>
            <a:r>
              <a:rPr lang="es-ES" sz="3200" b="1" dirty="0" err="1" smtClean="0"/>
              <a:t>been</a:t>
            </a:r>
            <a:r>
              <a:rPr lang="es-ES" sz="3200" b="1" dirty="0" smtClean="0"/>
              <a:t> </a:t>
            </a:r>
            <a:r>
              <a:rPr lang="es-ES" sz="3200" dirty="0" err="1" smtClean="0"/>
              <a:t>interested</a:t>
            </a:r>
            <a:r>
              <a:rPr lang="es-ES" sz="3200" dirty="0" smtClean="0"/>
              <a:t> in </a:t>
            </a:r>
            <a:r>
              <a:rPr lang="es-ES" sz="3200" dirty="0" err="1" smtClean="0"/>
              <a:t>mathematics</a:t>
            </a:r>
            <a:r>
              <a:rPr lang="es-ES" sz="32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3200" dirty="0" smtClean="0"/>
              <a:t>A </a:t>
            </a:r>
            <a:r>
              <a:rPr lang="es-ES" sz="3200" dirty="0" err="1"/>
              <a:t>friend</a:t>
            </a:r>
            <a:r>
              <a:rPr lang="es-ES" sz="3200" dirty="0"/>
              <a:t> of </a:t>
            </a:r>
            <a:r>
              <a:rPr lang="es-ES" sz="3200" dirty="0" err="1" smtClean="0"/>
              <a:t>mine</a:t>
            </a:r>
            <a:r>
              <a:rPr lang="es-ES" sz="3200" b="1" dirty="0" err="1" smtClean="0"/>
              <a:t>’s</a:t>
            </a:r>
            <a:r>
              <a:rPr lang="es-ES" sz="3200" dirty="0" smtClean="0"/>
              <a:t> (</a:t>
            </a:r>
            <a:r>
              <a:rPr lang="es-ES" sz="3200" b="1" dirty="0" smtClean="0"/>
              <a:t>has</a:t>
            </a:r>
            <a:r>
              <a:rPr lang="es-ES" sz="3200" dirty="0" smtClean="0"/>
              <a:t>) </a:t>
            </a:r>
            <a:r>
              <a:rPr lang="es-ES" sz="3200" b="1" dirty="0" err="1"/>
              <a:t>told</a:t>
            </a:r>
            <a:r>
              <a:rPr lang="es-ES" sz="3200" dirty="0"/>
              <a:t> me </a:t>
            </a:r>
            <a:r>
              <a:rPr lang="es-ES" sz="3200" dirty="0" err="1"/>
              <a:t>about</a:t>
            </a:r>
            <a:r>
              <a:rPr lang="es-ES" sz="3200" dirty="0"/>
              <a:t> </a:t>
            </a:r>
            <a:r>
              <a:rPr lang="es-ES" sz="3200" dirty="0" err="1"/>
              <a:t>this</a:t>
            </a:r>
            <a:r>
              <a:rPr lang="es-ES" sz="3200" dirty="0"/>
              <a:t> </a:t>
            </a:r>
            <a:r>
              <a:rPr lang="es-ES" sz="3200" dirty="0" smtClean="0"/>
              <a:t>position.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3200" dirty="0" smtClean="0"/>
              <a:t>I </a:t>
            </a:r>
            <a:r>
              <a:rPr lang="es-ES" sz="3200" b="1" dirty="0" err="1" smtClean="0"/>
              <a:t>have</a:t>
            </a:r>
            <a:r>
              <a:rPr lang="es-ES" sz="3200" dirty="0" smtClean="0"/>
              <a:t> </a:t>
            </a:r>
            <a:r>
              <a:rPr lang="es-ES" sz="3200" b="1" dirty="0" err="1" smtClean="0"/>
              <a:t>worked</a:t>
            </a:r>
            <a:r>
              <a:rPr lang="es-ES" sz="3200" dirty="0" smtClean="0"/>
              <a:t> in a </a:t>
            </a:r>
            <a:r>
              <a:rPr lang="es-ES" sz="3200" dirty="0" err="1" smtClean="0"/>
              <a:t>team</a:t>
            </a:r>
            <a:r>
              <a:rPr lang="es-ES" sz="3200" dirty="0" smtClean="0"/>
              <a:t> </a:t>
            </a:r>
            <a:r>
              <a:rPr lang="es-ES" sz="3200" dirty="0" err="1" smtClean="0"/>
              <a:t>several</a:t>
            </a:r>
            <a:r>
              <a:rPr lang="es-ES" sz="3200" dirty="0" smtClean="0"/>
              <a:t> times.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45758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901148"/>
            <a:ext cx="8915400" cy="490330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3200" dirty="0" err="1" smtClean="0"/>
              <a:t>I’ve</a:t>
            </a:r>
            <a:r>
              <a:rPr lang="es-ES" sz="3200" dirty="0" smtClean="0"/>
              <a:t> </a:t>
            </a:r>
            <a:r>
              <a:rPr lang="es-ES" sz="3200" dirty="0" err="1" smtClean="0"/>
              <a:t>decid</a:t>
            </a:r>
            <a:r>
              <a:rPr lang="es-ES" sz="3200" b="1" dirty="0" err="1" smtClean="0"/>
              <a:t>ed</a:t>
            </a:r>
            <a:r>
              <a:rPr lang="es-ES" sz="3200" dirty="0" smtClean="0"/>
              <a:t> to </a:t>
            </a:r>
            <a:r>
              <a:rPr lang="es-ES" sz="3200" dirty="0" err="1" smtClean="0"/>
              <a:t>continue</a:t>
            </a:r>
            <a:r>
              <a:rPr lang="es-ES" sz="3200" dirty="0" smtClean="0"/>
              <a:t> </a:t>
            </a:r>
            <a:r>
              <a:rPr lang="es-ES" sz="3200" dirty="0" err="1" smtClean="0"/>
              <a:t>my</a:t>
            </a:r>
            <a:r>
              <a:rPr lang="es-ES" sz="3200" dirty="0" smtClean="0"/>
              <a:t> </a:t>
            </a:r>
            <a:r>
              <a:rPr lang="es-ES" sz="3200" dirty="0" err="1" smtClean="0"/>
              <a:t>studies</a:t>
            </a:r>
            <a:r>
              <a:rPr lang="es-ES" sz="32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3200" dirty="0" smtClean="0"/>
              <a:t>I </a:t>
            </a:r>
            <a:r>
              <a:rPr lang="es-ES" sz="3200" dirty="0" err="1" smtClean="0"/>
              <a:t>have</a:t>
            </a:r>
            <a:r>
              <a:rPr lang="es-ES" sz="3200" dirty="0" smtClean="0"/>
              <a:t> </a:t>
            </a:r>
            <a:r>
              <a:rPr lang="es-ES" sz="3200" dirty="0" err="1" smtClean="0"/>
              <a:t>always</a:t>
            </a:r>
            <a:r>
              <a:rPr lang="es-ES" sz="3200" dirty="0" smtClean="0"/>
              <a:t> </a:t>
            </a:r>
            <a:r>
              <a:rPr lang="es-ES" sz="3200" dirty="0" err="1" smtClean="0"/>
              <a:t>lik</a:t>
            </a:r>
            <a:r>
              <a:rPr lang="es-ES" sz="3200" b="1" dirty="0" err="1" smtClean="0"/>
              <a:t>ed</a:t>
            </a:r>
            <a:r>
              <a:rPr lang="es-ES" sz="3200" dirty="0" smtClean="0"/>
              <a:t> </a:t>
            </a:r>
            <a:r>
              <a:rPr lang="es-ES" sz="3200" dirty="0" err="1" smtClean="0"/>
              <a:t>logic</a:t>
            </a:r>
            <a:r>
              <a:rPr lang="es-ES" sz="3200" dirty="0" smtClean="0"/>
              <a:t>.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3200" dirty="0" smtClean="0"/>
              <a:t>I </a:t>
            </a:r>
            <a:r>
              <a:rPr lang="es-ES" sz="3200" dirty="0" err="1" smtClean="0"/>
              <a:t>have</a:t>
            </a:r>
            <a:r>
              <a:rPr lang="es-ES" sz="3200" dirty="0" smtClean="0"/>
              <a:t> </a:t>
            </a:r>
            <a:r>
              <a:rPr lang="es-ES" sz="3200" dirty="0" err="1" smtClean="0"/>
              <a:t>always</a:t>
            </a:r>
            <a:r>
              <a:rPr lang="es-ES" sz="3200" dirty="0" smtClean="0"/>
              <a:t> </a:t>
            </a:r>
            <a:r>
              <a:rPr lang="es-ES" sz="3200" b="1" dirty="0" err="1" smtClean="0"/>
              <a:t>had</a:t>
            </a:r>
            <a:r>
              <a:rPr lang="es-ES" sz="3200" dirty="0" smtClean="0"/>
              <a:t> </a:t>
            </a:r>
            <a:r>
              <a:rPr lang="es-ES" sz="3200" dirty="0" err="1" smtClean="0"/>
              <a:t>good</a:t>
            </a:r>
            <a:r>
              <a:rPr lang="es-ES" sz="3200" dirty="0" smtClean="0"/>
              <a:t> humor.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3200" dirty="0" err="1" smtClean="0"/>
              <a:t>I’ve</a:t>
            </a:r>
            <a:r>
              <a:rPr lang="es-ES" sz="3200" dirty="0" smtClean="0"/>
              <a:t> </a:t>
            </a:r>
            <a:r>
              <a:rPr lang="es-ES" sz="3200" dirty="0" err="1" smtClean="0"/>
              <a:t>just</a:t>
            </a:r>
            <a:r>
              <a:rPr lang="es-ES" sz="3200" dirty="0" smtClean="0"/>
              <a:t> </a:t>
            </a:r>
            <a:r>
              <a:rPr lang="es-ES" sz="3200" dirty="0" err="1" smtClean="0"/>
              <a:t>finish</a:t>
            </a:r>
            <a:r>
              <a:rPr lang="es-ES" sz="3200" b="1" dirty="0" err="1" smtClean="0"/>
              <a:t>ed</a:t>
            </a:r>
            <a:r>
              <a:rPr lang="es-ES" sz="3200" dirty="0" smtClean="0"/>
              <a:t> </a:t>
            </a:r>
            <a:r>
              <a:rPr lang="es-ES" sz="3200" dirty="0" err="1" smtClean="0"/>
              <a:t>my</a:t>
            </a:r>
            <a:r>
              <a:rPr lang="es-ES" sz="3200" dirty="0" smtClean="0"/>
              <a:t> </a:t>
            </a:r>
            <a:r>
              <a:rPr lang="es-ES" sz="3200" dirty="0" err="1" smtClean="0"/>
              <a:t>studies</a:t>
            </a:r>
            <a:r>
              <a:rPr lang="es-ES" sz="32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3200" dirty="0" smtClean="0"/>
              <a:t>A </a:t>
            </a:r>
            <a:r>
              <a:rPr lang="es-ES" sz="3200" dirty="0" err="1" smtClean="0"/>
              <a:t>friend</a:t>
            </a:r>
            <a:r>
              <a:rPr lang="es-ES" sz="3200" dirty="0" smtClean="0"/>
              <a:t> of mine has </a:t>
            </a:r>
            <a:r>
              <a:rPr lang="es-ES" sz="3200" dirty="0" err="1" smtClean="0"/>
              <a:t>suggest</a:t>
            </a:r>
            <a:r>
              <a:rPr lang="es-ES" sz="3200" b="1" dirty="0" err="1" smtClean="0"/>
              <a:t>ed</a:t>
            </a:r>
            <a:r>
              <a:rPr lang="es-ES" sz="3200" dirty="0" smtClean="0"/>
              <a:t> </a:t>
            </a:r>
            <a:r>
              <a:rPr lang="es-ES" sz="3200" dirty="0" err="1" smtClean="0"/>
              <a:t>that</a:t>
            </a:r>
            <a:r>
              <a:rPr lang="es-ES" sz="3200" dirty="0" smtClean="0"/>
              <a:t> I </a:t>
            </a:r>
            <a:r>
              <a:rPr lang="es-ES" sz="3200" dirty="0" err="1" smtClean="0"/>
              <a:t>apply</a:t>
            </a:r>
            <a:r>
              <a:rPr lang="es-ES" sz="3200" dirty="0" smtClean="0"/>
              <a:t> </a:t>
            </a:r>
            <a:r>
              <a:rPr lang="es-ES" sz="3200" dirty="0" err="1" smtClean="0"/>
              <a:t>for</a:t>
            </a:r>
            <a:r>
              <a:rPr lang="es-ES" sz="3200" dirty="0" smtClean="0"/>
              <a:t> </a:t>
            </a:r>
            <a:r>
              <a:rPr lang="es-ES" sz="3200" dirty="0" err="1" smtClean="0"/>
              <a:t>the</a:t>
            </a:r>
            <a:r>
              <a:rPr lang="es-ES" sz="3200" dirty="0" smtClean="0"/>
              <a:t> </a:t>
            </a:r>
            <a:r>
              <a:rPr lang="es-ES" sz="3200" dirty="0" err="1" smtClean="0"/>
              <a:t>job</a:t>
            </a:r>
            <a:r>
              <a:rPr lang="es-ES" sz="3200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557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86638"/>
          </a:xfrm>
        </p:spPr>
        <p:txBody>
          <a:bodyPr/>
          <a:lstStyle/>
          <a:p>
            <a:r>
              <a:rPr lang="es-ES" dirty="0" smtClean="0"/>
              <a:t>STRUCTURE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152939" y="1974574"/>
            <a:ext cx="10853531" cy="300824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3200" dirty="0" err="1" smtClean="0"/>
              <a:t>Subject</a:t>
            </a:r>
            <a:r>
              <a:rPr lang="es-ES" sz="3200" dirty="0" smtClean="0"/>
              <a:t> + </a:t>
            </a:r>
            <a:r>
              <a:rPr lang="es-ES" sz="3200" dirty="0" err="1" smtClean="0"/>
              <a:t>have</a:t>
            </a:r>
            <a:r>
              <a:rPr lang="es-ES" sz="3200" dirty="0" smtClean="0"/>
              <a:t>/has + </a:t>
            </a:r>
            <a:r>
              <a:rPr lang="es-ES" sz="3200" dirty="0" err="1" smtClean="0"/>
              <a:t>past</a:t>
            </a:r>
            <a:r>
              <a:rPr lang="es-ES" sz="3200" dirty="0" smtClean="0"/>
              <a:t> </a:t>
            </a:r>
            <a:r>
              <a:rPr lang="es-ES" sz="3200" dirty="0" err="1" smtClean="0"/>
              <a:t>participle</a:t>
            </a:r>
            <a:r>
              <a:rPr lang="es-ES" sz="3200" dirty="0" smtClean="0"/>
              <a:t> (-</a:t>
            </a:r>
            <a:r>
              <a:rPr lang="es-ES" sz="3200" dirty="0" err="1" smtClean="0"/>
              <a:t>ed</a:t>
            </a:r>
            <a:r>
              <a:rPr lang="es-ES" sz="3200" dirty="0" smtClean="0"/>
              <a:t>/</a:t>
            </a:r>
            <a:r>
              <a:rPr lang="es-ES" sz="3200" i="1" dirty="0" err="1" smtClean="0"/>
              <a:t>irreg</a:t>
            </a:r>
            <a:r>
              <a:rPr lang="es-ES" sz="3200" dirty="0" smtClean="0"/>
              <a:t>) + …</a:t>
            </a:r>
          </a:p>
          <a:p>
            <a:pPr marL="0" indent="0">
              <a:lnSpc>
                <a:spcPct val="150000"/>
              </a:lnSpc>
              <a:buNone/>
            </a:pPr>
            <a:endParaRPr lang="es-ES" sz="3200" dirty="0"/>
          </a:p>
          <a:p>
            <a:pPr marL="0" indent="0">
              <a:lnSpc>
                <a:spcPct val="150000"/>
              </a:lnSpc>
              <a:buNone/>
            </a:pPr>
            <a:r>
              <a:rPr lang="es-ES" sz="3200" dirty="0" err="1" smtClean="0"/>
              <a:t>Subject</a:t>
            </a:r>
            <a:r>
              <a:rPr lang="es-ES" sz="3200" dirty="0" smtClean="0"/>
              <a:t> </a:t>
            </a:r>
            <a:r>
              <a:rPr lang="es-ES" sz="3200" dirty="0"/>
              <a:t>+ </a:t>
            </a:r>
            <a:r>
              <a:rPr lang="es-ES" sz="3200" dirty="0" smtClean="0"/>
              <a:t>‘ve/’s </a:t>
            </a:r>
            <a:r>
              <a:rPr lang="es-ES" sz="3200" dirty="0"/>
              <a:t>+ </a:t>
            </a:r>
            <a:r>
              <a:rPr lang="es-ES" sz="3200" dirty="0" err="1"/>
              <a:t>past</a:t>
            </a:r>
            <a:r>
              <a:rPr lang="es-ES" sz="3200" dirty="0"/>
              <a:t> </a:t>
            </a:r>
            <a:r>
              <a:rPr lang="es-ES" sz="3200" dirty="0" err="1"/>
              <a:t>participle</a:t>
            </a:r>
            <a:r>
              <a:rPr lang="es-ES" sz="3200" dirty="0"/>
              <a:t> (-</a:t>
            </a:r>
            <a:r>
              <a:rPr lang="es-ES" sz="3200" dirty="0" err="1"/>
              <a:t>ed</a:t>
            </a:r>
            <a:r>
              <a:rPr lang="es-ES" sz="3200" dirty="0"/>
              <a:t>/</a:t>
            </a:r>
            <a:r>
              <a:rPr lang="es-ES" sz="3200" i="1" dirty="0" err="1"/>
              <a:t>irreg</a:t>
            </a:r>
            <a:r>
              <a:rPr lang="es-ES" sz="3200" dirty="0"/>
              <a:t>) + …</a:t>
            </a:r>
          </a:p>
          <a:p>
            <a:pPr marL="0" indent="0">
              <a:buNone/>
            </a:pPr>
            <a:endParaRPr lang="es-ES" sz="3600" dirty="0" smtClean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1828801" y="3756992"/>
            <a:ext cx="9622803" cy="19480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3600" dirty="0" smtClean="0"/>
          </a:p>
          <a:p>
            <a:pPr marL="0" indent="0">
              <a:buFont typeface="Wingdings 3" charset="2"/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61480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33629"/>
          </a:xfrm>
        </p:spPr>
        <p:txBody>
          <a:bodyPr/>
          <a:lstStyle/>
          <a:p>
            <a:r>
              <a:rPr lang="es-ES" dirty="0" smtClean="0"/>
              <a:t>Uses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61322" y="1272210"/>
            <a:ext cx="9543290" cy="4639012"/>
          </a:xfrm>
        </p:spPr>
        <p:txBody>
          <a:bodyPr>
            <a:normAutofit lnSpcReduction="10000"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es-ES" sz="2400" dirty="0" err="1" smtClean="0"/>
              <a:t>We</a:t>
            </a:r>
            <a:r>
              <a:rPr lang="es-ES" sz="2400" dirty="0" smtClean="0"/>
              <a:t> use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present</a:t>
            </a:r>
            <a:r>
              <a:rPr lang="es-ES" sz="2400" dirty="0" smtClean="0"/>
              <a:t> </a:t>
            </a:r>
            <a:r>
              <a:rPr lang="es-ES" sz="2400" dirty="0" err="1" smtClean="0"/>
              <a:t>perfect</a:t>
            </a:r>
            <a:r>
              <a:rPr lang="es-ES" sz="2400" dirty="0" smtClean="0"/>
              <a:t> to </a:t>
            </a:r>
            <a:r>
              <a:rPr lang="es-ES" sz="2400" dirty="0" err="1" smtClean="0"/>
              <a:t>talk</a:t>
            </a:r>
            <a:r>
              <a:rPr lang="es-ES" sz="2400" dirty="0" smtClean="0"/>
              <a:t> </a:t>
            </a:r>
            <a:r>
              <a:rPr lang="es-ES" sz="2400" dirty="0" err="1" smtClean="0"/>
              <a:t>about</a:t>
            </a:r>
            <a:r>
              <a:rPr lang="es-ES" sz="2400" dirty="0" smtClean="0"/>
              <a:t>:</a:t>
            </a:r>
          </a:p>
          <a:p>
            <a:pPr>
              <a:spcAft>
                <a:spcPts val="1200"/>
              </a:spcAft>
            </a:pPr>
            <a:r>
              <a:rPr lang="es-ES" sz="2400" dirty="0" err="1" smtClean="0"/>
              <a:t>something</a:t>
            </a:r>
            <a:r>
              <a:rPr lang="es-ES" sz="2400" dirty="0" smtClean="0"/>
              <a:t> </a:t>
            </a:r>
            <a:r>
              <a:rPr lang="es-ES" sz="2400" dirty="0" err="1" smtClean="0"/>
              <a:t>that</a:t>
            </a:r>
            <a:r>
              <a:rPr lang="es-ES" sz="2400" dirty="0" smtClean="0"/>
              <a:t> </a:t>
            </a:r>
            <a:r>
              <a:rPr lang="es-ES" sz="2400" dirty="0" err="1" smtClean="0"/>
              <a:t>happened</a:t>
            </a:r>
            <a:r>
              <a:rPr lang="es-ES" sz="2400" dirty="0" smtClean="0"/>
              <a:t> in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past</a:t>
            </a:r>
            <a:r>
              <a:rPr lang="es-ES" sz="2400" dirty="0" smtClean="0"/>
              <a:t> </a:t>
            </a:r>
            <a:r>
              <a:rPr lang="es-ES" sz="2400" dirty="0" err="1" smtClean="0"/>
              <a:t>without</a:t>
            </a:r>
            <a:r>
              <a:rPr lang="es-ES" sz="2400" dirty="0" smtClean="0"/>
              <a:t> </a:t>
            </a:r>
            <a:r>
              <a:rPr lang="es-ES" sz="2400" dirty="0" err="1" smtClean="0"/>
              <a:t>saying</a:t>
            </a:r>
            <a:r>
              <a:rPr lang="es-ES" sz="2400" dirty="0" smtClean="0"/>
              <a:t> </a:t>
            </a:r>
            <a:r>
              <a:rPr lang="es-ES" sz="2400" dirty="0" err="1" smtClean="0"/>
              <a:t>when</a:t>
            </a:r>
            <a:r>
              <a:rPr lang="es-ES" sz="2400" dirty="0" smtClean="0"/>
              <a:t> </a:t>
            </a:r>
            <a:r>
              <a:rPr lang="es-ES" sz="2400" dirty="0" err="1" smtClean="0"/>
              <a:t>it</a:t>
            </a:r>
            <a:r>
              <a:rPr lang="es-ES" sz="2400" dirty="0" smtClean="0"/>
              <a:t> </a:t>
            </a:r>
            <a:r>
              <a:rPr lang="es-ES" sz="2400" dirty="0" err="1" smtClean="0"/>
              <a:t>happened</a:t>
            </a:r>
            <a:endParaRPr lang="es-ES" sz="2400" dirty="0" smtClean="0"/>
          </a:p>
          <a:p>
            <a:pPr>
              <a:spcAft>
                <a:spcPts val="1200"/>
              </a:spcAft>
            </a:pPr>
            <a:r>
              <a:rPr lang="es-ES" sz="2400" dirty="0" err="1" smtClean="0"/>
              <a:t>something</a:t>
            </a:r>
            <a:r>
              <a:rPr lang="es-ES" sz="2400" dirty="0" smtClean="0"/>
              <a:t> </a:t>
            </a:r>
            <a:r>
              <a:rPr lang="es-ES" sz="2400" dirty="0" err="1"/>
              <a:t>that</a:t>
            </a:r>
            <a:r>
              <a:rPr lang="es-ES" sz="2400" dirty="0"/>
              <a:t> </a:t>
            </a:r>
            <a:r>
              <a:rPr lang="es-ES" sz="2400" dirty="0" err="1"/>
              <a:t>started</a:t>
            </a:r>
            <a:r>
              <a:rPr lang="es-ES" sz="2400" dirty="0"/>
              <a:t> in </a:t>
            </a:r>
            <a:r>
              <a:rPr lang="es-ES" sz="2400" dirty="0" err="1"/>
              <a:t>the</a:t>
            </a:r>
            <a:r>
              <a:rPr lang="es-ES" sz="2400" dirty="0"/>
              <a:t> </a:t>
            </a:r>
            <a:r>
              <a:rPr lang="es-ES" sz="2400" dirty="0" err="1"/>
              <a:t>past</a:t>
            </a:r>
            <a:r>
              <a:rPr lang="es-ES" sz="2400" dirty="0"/>
              <a:t> and </a:t>
            </a:r>
            <a:r>
              <a:rPr lang="es-ES" sz="2400" dirty="0" err="1"/>
              <a:t>continues</a:t>
            </a:r>
            <a:r>
              <a:rPr lang="es-ES" sz="2400" dirty="0"/>
              <a:t> to </a:t>
            </a:r>
            <a:r>
              <a:rPr lang="es-ES" sz="2400" dirty="0" err="1"/>
              <a:t>the</a:t>
            </a:r>
            <a:r>
              <a:rPr lang="es-ES" sz="2400" dirty="0"/>
              <a:t> </a:t>
            </a:r>
            <a:r>
              <a:rPr lang="es-ES" sz="2400" dirty="0" err="1" smtClean="0"/>
              <a:t>present</a:t>
            </a:r>
            <a:endParaRPr lang="es-ES" sz="2400" dirty="0"/>
          </a:p>
          <a:p>
            <a:pPr>
              <a:spcAft>
                <a:spcPts val="1200"/>
              </a:spcAft>
            </a:pPr>
            <a:r>
              <a:rPr lang="es-ES" sz="2400" dirty="0" err="1" smtClean="0"/>
              <a:t>something</a:t>
            </a:r>
            <a:r>
              <a:rPr lang="es-ES" sz="2400" dirty="0" smtClean="0"/>
              <a:t> </a:t>
            </a:r>
            <a:r>
              <a:rPr lang="es-ES" sz="2400" dirty="0" err="1"/>
              <a:t>that</a:t>
            </a:r>
            <a:r>
              <a:rPr lang="es-ES" sz="2400" dirty="0"/>
              <a:t> </a:t>
            </a:r>
            <a:r>
              <a:rPr lang="es-ES" sz="2400" dirty="0" err="1"/>
              <a:t>happened</a:t>
            </a:r>
            <a:r>
              <a:rPr lang="es-ES" sz="2400" dirty="0"/>
              <a:t> in </a:t>
            </a:r>
            <a:r>
              <a:rPr lang="es-ES" sz="2400" dirty="0" err="1"/>
              <a:t>the</a:t>
            </a:r>
            <a:r>
              <a:rPr lang="es-ES" sz="2400" dirty="0"/>
              <a:t> </a:t>
            </a:r>
            <a:r>
              <a:rPr lang="es-ES" sz="2400" dirty="0" err="1"/>
              <a:t>past</a:t>
            </a:r>
            <a:r>
              <a:rPr lang="es-ES" sz="2400" dirty="0"/>
              <a:t> </a:t>
            </a:r>
            <a:r>
              <a:rPr lang="es-ES" sz="2400" dirty="0" smtClean="0"/>
              <a:t>and has a </a:t>
            </a:r>
            <a:r>
              <a:rPr lang="es-ES" sz="2400" dirty="0" err="1" smtClean="0"/>
              <a:t>result</a:t>
            </a:r>
            <a:r>
              <a:rPr lang="es-ES" sz="2400" dirty="0" smtClean="0"/>
              <a:t> in </a:t>
            </a: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present</a:t>
            </a:r>
            <a:endParaRPr lang="es-ES" sz="2400" dirty="0"/>
          </a:p>
          <a:p>
            <a:pPr>
              <a:spcAft>
                <a:spcPts val="1200"/>
              </a:spcAft>
            </a:pPr>
            <a:r>
              <a:rPr lang="es-ES" sz="2400" dirty="0" smtClean="0"/>
              <a:t>a </a:t>
            </a:r>
            <a:r>
              <a:rPr lang="es-ES" sz="2400" dirty="0" err="1" smtClean="0"/>
              <a:t>situation</a:t>
            </a:r>
            <a:r>
              <a:rPr lang="es-ES" sz="2400" dirty="0" smtClean="0"/>
              <a:t> </a:t>
            </a:r>
            <a:r>
              <a:rPr lang="es-ES" sz="2400" dirty="0" err="1" smtClean="0"/>
              <a:t>that</a:t>
            </a:r>
            <a:r>
              <a:rPr lang="es-ES" sz="2400" dirty="0" smtClean="0"/>
              <a:t> </a:t>
            </a:r>
            <a:r>
              <a:rPr lang="es-ES" sz="2400" dirty="0" err="1" smtClean="0"/>
              <a:t>connects</a:t>
            </a:r>
            <a:r>
              <a:rPr lang="es-ES" sz="2400" dirty="0" smtClean="0"/>
              <a:t> </a:t>
            </a:r>
            <a:r>
              <a:rPr lang="es-ES" sz="2400" dirty="0" err="1" smtClean="0"/>
              <a:t>past</a:t>
            </a:r>
            <a:r>
              <a:rPr lang="es-ES" sz="2400" dirty="0" smtClean="0"/>
              <a:t> and </a:t>
            </a:r>
            <a:r>
              <a:rPr lang="es-ES" sz="2400" dirty="0" err="1" smtClean="0"/>
              <a:t>present</a:t>
            </a:r>
            <a:endParaRPr lang="es-ES" sz="2400" dirty="0" smtClean="0"/>
          </a:p>
          <a:p>
            <a:pPr>
              <a:spcAft>
                <a:spcPts val="1200"/>
              </a:spcAft>
            </a:pPr>
            <a:r>
              <a:rPr lang="es-ES" sz="2400" dirty="0" smtClean="0"/>
              <a:t> </a:t>
            </a:r>
            <a:r>
              <a:rPr lang="es-ES" sz="2400" dirty="0" err="1" smtClean="0"/>
              <a:t>something</a:t>
            </a:r>
            <a:r>
              <a:rPr lang="es-ES" sz="2400" dirty="0" smtClean="0"/>
              <a:t> </a:t>
            </a:r>
            <a:r>
              <a:rPr lang="es-ES" sz="2400" dirty="0" err="1" smtClean="0"/>
              <a:t>we</a:t>
            </a:r>
            <a:r>
              <a:rPr lang="es-ES" sz="2400" dirty="0" smtClean="0"/>
              <a:t> </a:t>
            </a:r>
            <a:r>
              <a:rPr lang="es-ES" sz="2400" dirty="0" err="1" smtClean="0"/>
              <a:t>have</a:t>
            </a:r>
            <a:r>
              <a:rPr lang="es-ES" sz="2400" dirty="0" smtClean="0"/>
              <a:t> done </a:t>
            </a:r>
            <a:r>
              <a:rPr lang="es-ES" sz="2400" dirty="0" err="1" smtClean="0"/>
              <a:t>recently</a:t>
            </a:r>
            <a:endParaRPr lang="es-ES" sz="2400" dirty="0" smtClean="0"/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99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89212" y="1537252"/>
            <a:ext cx="8915400" cy="437397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s-ES" sz="2400" dirty="0" err="1" smtClean="0"/>
              <a:t>The</a:t>
            </a:r>
            <a:r>
              <a:rPr lang="es-ES" sz="2400" dirty="0" smtClean="0"/>
              <a:t> </a:t>
            </a:r>
            <a:r>
              <a:rPr lang="es-ES" sz="2400" dirty="0" err="1" smtClean="0"/>
              <a:t>following</a:t>
            </a:r>
            <a:r>
              <a:rPr lang="es-ES" sz="2400" dirty="0" smtClean="0"/>
              <a:t> </a:t>
            </a:r>
            <a:r>
              <a:rPr lang="es-ES" sz="2400" dirty="0" err="1"/>
              <a:t>adverbs</a:t>
            </a:r>
            <a:r>
              <a:rPr lang="es-ES" sz="2400" dirty="0"/>
              <a:t> are </a:t>
            </a:r>
            <a:r>
              <a:rPr lang="es-ES" sz="2400" dirty="0" err="1"/>
              <a:t>commonly</a:t>
            </a:r>
            <a:r>
              <a:rPr lang="es-ES" sz="2400" dirty="0"/>
              <a:t> </a:t>
            </a:r>
            <a:r>
              <a:rPr lang="es-ES" sz="2400" dirty="0" err="1"/>
              <a:t>used</a:t>
            </a:r>
            <a:r>
              <a:rPr lang="es-ES" sz="2400" dirty="0"/>
              <a:t> in </a:t>
            </a:r>
            <a:r>
              <a:rPr lang="es-ES" sz="2400" dirty="0" err="1"/>
              <a:t>this</a:t>
            </a:r>
            <a:r>
              <a:rPr lang="es-ES" sz="2400" dirty="0"/>
              <a:t> </a:t>
            </a:r>
            <a:r>
              <a:rPr lang="es-ES" sz="2400" dirty="0" smtClean="0"/>
              <a:t>tense.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400" b="1" dirty="0" err="1" smtClean="0"/>
              <a:t>recently</a:t>
            </a:r>
            <a:r>
              <a:rPr lang="es-ES" sz="2400" b="1" dirty="0" smtClean="0"/>
              <a:t> – </a:t>
            </a:r>
            <a:r>
              <a:rPr lang="es-ES" sz="2400" b="1" dirty="0" err="1" smtClean="0"/>
              <a:t>just</a:t>
            </a:r>
            <a:r>
              <a:rPr lang="es-ES" sz="2400" b="1" dirty="0" smtClean="0"/>
              <a:t> – </a:t>
            </a:r>
            <a:r>
              <a:rPr lang="es-ES" sz="2400" b="1" dirty="0" err="1" smtClean="0"/>
              <a:t>already</a:t>
            </a:r>
            <a:r>
              <a:rPr lang="es-ES" sz="2400" b="1" dirty="0" smtClean="0"/>
              <a:t> – </a:t>
            </a:r>
            <a:r>
              <a:rPr lang="es-ES" sz="2400" b="1" dirty="0" err="1" smtClean="0"/>
              <a:t>never</a:t>
            </a:r>
            <a:r>
              <a:rPr lang="es-ES" sz="2400" b="1" dirty="0" smtClean="0"/>
              <a:t> – </a:t>
            </a:r>
            <a:r>
              <a:rPr lang="es-ES" sz="2400" b="1" dirty="0" err="1" smtClean="0"/>
              <a:t>always</a:t>
            </a:r>
            <a:r>
              <a:rPr lang="es-ES" sz="2400" b="1" dirty="0" smtClean="0"/>
              <a:t> – </a:t>
            </a:r>
            <a:r>
              <a:rPr lang="es-ES" sz="2400" b="1" dirty="0" err="1" smtClean="0"/>
              <a:t>yet</a:t>
            </a:r>
            <a:endParaRPr lang="es-ES" sz="2400" b="1" dirty="0"/>
          </a:p>
          <a:p>
            <a:pPr marL="0" indent="0">
              <a:lnSpc>
                <a:spcPct val="150000"/>
              </a:lnSpc>
              <a:buNone/>
            </a:pPr>
            <a:r>
              <a:rPr lang="es-ES" sz="2400" dirty="0" err="1" smtClean="0"/>
              <a:t>Pay</a:t>
            </a:r>
            <a:r>
              <a:rPr lang="es-ES" sz="2400" dirty="0" smtClean="0"/>
              <a:t> </a:t>
            </a:r>
            <a:r>
              <a:rPr lang="es-ES" sz="2400" dirty="0" err="1"/>
              <a:t>attention</a:t>
            </a:r>
            <a:r>
              <a:rPr lang="es-ES" sz="2400" dirty="0"/>
              <a:t> to </a:t>
            </a:r>
            <a:r>
              <a:rPr lang="es-ES" sz="2400" dirty="0" err="1"/>
              <a:t>their</a:t>
            </a:r>
            <a:r>
              <a:rPr lang="es-ES" sz="2400" dirty="0"/>
              <a:t> </a:t>
            </a:r>
            <a:r>
              <a:rPr lang="es-ES" sz="2400" dirty="0" err="1"/>
              <a:t>location</a:t>
            </a:r>
            <a:r>
              <a:rPr lang="es-ES" sz="2400" dirty="0"/>
              <a:t> in </a:t>
            </a:r>
            <a:r>
              <a:rPr lang="es-ES" sz="2400" dirty="0" err="1"/>
              <a:t>the</a:t>
            </a:r>
            <a:r>
              <a:rPr lang="es-ES" sz="2400" dirty="0"/>
              <a:t> </a:t>
            </a:r>
            <a:r>
              <a:rPr lang="es-ES" sz="2400" dirty="0" err="1"/>
              <a:t>affirmative</a:t>
            </a:r>
            <a:r>
              <a:rPr lang="es-ES" sz="2400" dirty="0"/>
              <a:t> </a:t>
            </a:r>
            <a:r>
              <a:rPr lang="es-ES" sz="2400" dirty="0" err="1"/>
              <a:t>sentence</a:t>
            </a:r>
            <a:r>
              <a:rPr lang="es-ES" sz="2400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endParaRPr lang="en-US" sz="2400" b="1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80620"/>
          </a:xfrm>
        </p:spPr>
        <p:txBody>
          <a:bodyPr/>
          <a:lstStyle/>
          <a:p>
            <a:r>
              <a:rPr lang="es-ES" dirty="0" err="1" smtClean="0"/>
              <a:t>Adverbs</a:t>
            </a:r>
            <a:r>
              <a:rPr lang="es-E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697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68556" y="318052"/>
            <a:ext cx="9596299" cy="6095999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ES" sz="1900" b="1" dirty="0" err="1" smtClean="0"/>
              <a:t>Recently</a:t>
            </a:r>
            <a:endParaRPr lang="es-ES" sz="1900" b="1" dirty="0"/>
          </a:p>
          <a:p>
            <a:pPr marL="0" indent="0">
              <a:lnSpc>
                <a:spcPct val="150000"/>
              </a:lnSpc>
              <a:buNone/>
            </a:pPr>
            <a:r>
              <a:rPr lang="es-ES" sz="1900" i="1" dirty="0" err="1" smtClean="0"/>
              <a:t>We</a:t>
            </a:r>
            <a:r>
              <a:rPr lang="es-ES" sz="1900" i="1" dirty="0" smtClean="0"/>
              <a:t> </a:t>
            </a:r>
            <a:r>
              <a:rPr lang="es-ES" sz="1900" i="1" dirty="0" err="1" smtClean="0"/>
              <a:t>have</a:t>
            </a:r>
            <a:r>
              <a:rPr lang="es-ES" sz="1900" i="1" dirty="0" smtClean="0"/>
              <a:t> </a:t>
            </a:r>
            <a:r>
              <a:rPr lang="es-ES" sz="1900" b="1" dirty="0" err="1"/>
              <a:t>recently</a:t>
            </a:r>
            <a:r>
              <a:rPr lang="es-ES" sz="1900" i="1" dirty="0" smtClean="0"/>
              <a:t> </a:t>
            </a:r>
            <a:r>
              <a:rPr lang="es-ES" sz="1900" i="1" dirty="0" err="1" smtClean="0"/>
              <a:t>sent</a:t>
            </a:r>
            <a:r>
              <a:rPr lang="es-ES" sz="1900" i="1" dirty="0" smtClean="0"/>
              <a:t> </a:t>
            </a:r>
            <a:r>
              <a:rPr lang="es-ES" sz="1900" i="1" dirty="0" err="1" smtClean="0"/>
              <a:t>you</a:t>
            </a:r>
            <a:r>
              <a:rPr lang="es-ES" sz="1900" i="1" dirty="0" smtClean="0"/>
              <a:t> a </a:t>
            </a:r>
            <a:r>
              <a:rPr lang="es-ES" sz="1900" i="1" dirty="0" err="1" smtClean="0"/>
              <a:t>message</a:t>
            </a:r>
            <a:r>
              <a:rPr lang="es-ES" sz="19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100" b="1" dirty="0" err="1" smtClean="0"/>
              <a:t>already</a:t>
            </a:r>
            <a:r>
              <a:rPr lang="es-ES" sz="2100" b="1" dirty="0" smtClean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100" dirty="0" smtClean="0"/>
              <a:t>I </a:t>
            </a:r>
            <a:r>
              <a:rPr lang="es-ES" sz="2100" i="1" dirty="0" err="1"/>
              <a:t>have</a:t>
            </a:r>
            <a:r>
              <a:rPr lang="es-ES" sz="2100" dirty="0"/>
              <a:t> </a:t>
            </a:r>
            <a:r>
              <a:rPr lang="es-ES" sz="2100" b="1" dirty="0" err="1"/>
              <a:t>already</a:t>
            </a:r>
            <a:r>
              <a:rPr lang="es-ES" sz="2100" dirty="0"/>
              <a:t> </a:t>
            </a:r>
            <a:r>
              <a:rPr lang="es-ES" sz="2100" i="1" dirty="0" err="1"/>
              <a:t>decided</a:t>
            </a:r>
            <a:r>
              <a:rPr lang="es-ES" sz="2100" i="1" dirty="0"/>
              <a:t> </a:t>
            </a:r>
            <a:r>
              <a:rPr lang="es-ES" sz="2100" dirty="0" err="1"/>
              <a:t>what</a:t>
            </a:r>
            <a:r>
              <a:rPr lang="es-ES" sz="2100" dirty="0"/>
              <a:t> to do</a:t>
            </a:r>
            <a:r>
              <a:rPr lang="es-ES" sz="2100" i="1" dirty="0"/>
              <a:t>./</a:t>
            </a:r>
            <a:r>
              <a:rPr lang="es-ES" sz="2100" dirty="0" err="1"/>
              <a:t>I</a:t>
            </a:r>
            <a:r>
              <a:rPr lang="es-ES" sz="2100" i="1" dirty="0" err="1"/>
              <a:t>’ve</a:t>
            </a:r>
            <a:r>
              <a:rPr lang="es-ES" sz="2100" i="1" dirty="0"/>
              <a:t> </a:t>
            </a:r>
            <a:r>
              <a:rPr lang="es-ES" sz="2100" b="1" dirty="0" err="1"/>
              <a:t>already</a:t>
            </a:r>
            <a:r>
              <a:rPr lang="es-ES" sz="2100" i="1" dirty="0"/>
              <a:t> </a:t>
            </a:r>
            <a:r>
              <a:rPr lang="es-ES" sz="2100" i="1" dirty="0" err="1"/>
              <a:t>decided</a:t>
            </a:r>
            <a:r>
              <a:rPr lang="es-ES" sz="2100" i="1" dirty="0"/>
              <a:t> </a:t>
            </a:r>
            <a:r>
              <a:rPr lang="es-ES" sz="2100" dirty="0" err="1"/>
              <a:t>what</a:t>
            </a:r>
            <a:r>
              <a:rPr lang="es-ES" sz="2100" dirty="0"/>
              <a:t> to do</a:t>
            </a:r>
            <a:r>
              <a:rPr lang="es-ES" sz="2100" i="1" dirty="0"/>
              <a:t>. </a:t>
            </a:r>
            <a:endParaRPr lang="es-ES" sz="2100" i="1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s-ES" sz="2100" b="1" dirty="0" err="1" smtClean="0"/>
              <a:t>always</a:t>
            </a:r>
            <a:r>
              <a:rPr lang="es-ES" sz="2100" b="1" dirty="0" smtClean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100" i="1" dirty="0" smtClean="0"/>
              <a:t>I </a:t>
            </a:r>
            <a:r>
              <a:rPr lang="es-ES" sz="2100" i="1" dirty="0" err="1"/>
              <a:t>have</a:t>
            </a:r>
            <a:r>
              <a:rPr lang="es-ES" sz="2100" i="1" dirty="0"/>
              <a:t> </a:t>
            </a:r>
            <a:r>
              <a:rPr lang="es-ES" sz="2100" b="1" dirty="0" err="1"/>
              <a:t>always</a:t>
            </a:r>
            <a:r>
              <a:rPr lang="es-ES" sz="2100" i="1" dirty="0"/>
              <a:t> </a:t>
            </a:r>
            <a:r>
              <a:rPr lang="es-ES" sz="2100" i="1" dirty="0" err="1"/>
              <a:t>been</a:t>
            </a:r>
            <a:r>
              <a:rPr lang="es-ES" sz="2100" i="1" dirty="0"/>
              <a:t> a sociable </a:t>
            </a:r>
            <a:r>
              <a:rPr lang="es-ES" sz="2100" i="1" dirty="0" err="1"/>
              <a:t>person</a:t>
            </a:r>
            <a:r>
              <a:rPr lang="es-ES" sz="2100" i="1" dirty="0"/>
              <a:t>./</a:t>
            </a:r>
            <a:r>
              <a:rPr lang="es-ES" sz="2100" dirty="0" err="1"/>
              <a:t>I</a:t>
            </a:r>
            <a:r>
              <a:rPr lang="es-ES" sz="2100" i="1" dirty="0" err="1"/>
              <a:t>’ve</a:t>
            </a:r>
            <a:r>
              <a:rPr lang="es-ES" sz="2100" i="1" dirty="0"/>
              <a:t> </a:t>
            </a:r>
            <a:r>
              <a:rPr lang="es-ES" sz="2100" b="1" dirty="0" err="1"/>
              <a:t>always</a:t>
            </a:r>
            <a:r>
              <a:rPr lang="es-ES" sz="2100" i="1" dirty="0"/>
              <a:t> </a:t>
            </a:r>
            <a:r>
              <a:rPr lang="es-ES" sz="2100" i="1" dirty="0" err="1"/>
              <a:t>been</a:t>
            </a:r>
            <a:r>
              <a:rPr lang="es-ES" sz="2100" i="1" dirty="0"/>
              <a:t> a sociable </a:t>
            </a:r>
            <a:r>
              <a:rPr lang="es-ES" sz="2100" i="1" dirty="0" err="1" smtClean="0"/>
              <a:t>person</a:t>
            </a:r>
            <a:r>
              <a:rPr lang="es-ES" sz="2100" i="1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100" b="1" dirty="0" err="1" smtClean="0"/>
              <a:t>just</a:t>
            </a:r>
            <a:r>
              <a:rPr lang="es-ES" sz="2100" i="1" dirty="0" smtClean="0"/>
              <a:t>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sz="2100" i="1" dirty="0" err="1" smtClean="0"/>
              <a:t>Their</a:t>
            </a:r>
            <a:r>
              <a:rPr lang="es-ES" sz="2100" i="1" dirty="0" smtClean="0"/>
              <a:t> </a:t>
            </a:r>
            <a:r>
              <a:rPr lang="es-ES" sz="2100" i="1" dirty="0" err="1"/>
              <a:t>message</a:t>
            </a:r>
            <a:r>
              <a:rPr lang="es-ES" sz="2100" i="1" dirty="0"/>
              <a:t> has </a:t>
            </a:r>
            <a:r>
              <a:rPr lang="es-ES" sz="2100" b="1" dirty="0" err="1"/>
              <a:t>just</a:t>
            </a:r>
            <a:r>
              <a:rPr lang="es-ES" sz="2100" i="1" dirty="0"/>
              <a:t> </a:t>
            </a:r>
            <a:r>
              <a:rPr lang="es-ES" sz="2100" i="1" dirty="0" err="1" smtClean="0"/>
              <a:t>arrived</a:t>
            </a:r>
            <a:r>
              <a:rPr lang="es-ES" sz="2100" i="1" dirty="0" smtClean="0"/>
              <a:t>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s-ES" sz="2000" b="1" dirty="0" smtClean="0"/>
              <a:t>Word </a:t>
            </a:r>
            <a:r>
              <a:rPr lang="es-ES" sz="2000" b="1" dirty="0" err="1" smtClean="0"/>
              <a:t>order</a:t>
            </a:r>
            <a:r>
              <a:rPr lang="es-ES" sz="2000" b="1" dirty="0" smtClean="0"/>
              <a:t> - </a:t>
            </a:r>
            <a:r>
              <a:rPr lang="es-ES" sz="2000" i="1" dirty="0" err="1" smtClean="0"/>
              <a:t>Subject</a:t>
            </a:r>
            <a:r>
              <a:rPr lang="es-ES" sz="2000" i="1" dirty="0" smtClean="0"/>
              <a:t> </a:t>
            </a:r>
            <a:r>
              <a:rPr lang="es-ES" sz="2000" i="1" dirty="0"/>
              <a:t>+ </a:t>
            </a:r>
            <a:r>
              <a:rPr lang="es-ES" sz="2000" i="1" dirty="0" err="1"/>
              <a:t>aux</a:t>
            </a:r>
            <a:r>
              <a:rPr lang="es-ES" sz="2000" i="1" dirty="0"/>
              <a:t> + </a:t>
            </a:r>
            <a:r>
              <a:rPr lang="es-ES" sz="2000" b="1" dirty="0" err="1"/>
              <a:t>adverb</a:t>
            </a:r>
            <a:r>
              <a:rPr lang="es-ES" sz="2000" i="1" dirty="0"/>
              <a:t> + </a:t>
            </a:r>
            <a:r>
              <a:rPr lang="es-ES" sz="2000" i="1" dirty="0" err="1"/>
              <a:t>verb</a:t>
            </a:r>
            <a:r>
              <a:rPr lang="es-ES" sz="2000" i="1" dirty="0"/>
              <a:t>….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90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40864"/>
          </a:xfrm>
        </p:spPr>
        <p:txBody>
          <a:bodyPr/>
          <a:lstStyle/>
          <a:p>
            <a:r>
              <a:rPr lang="es-ES" dirty="0" smtClean="0"/>
              <a:t>NEGATIVE</a:t>
            </a:r>
            <a:endParaRPr lang="en-U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44487" y="1364974"/>
            <a:ext cx="10060125" cy="4850296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s-ES" sz="2000" b="1" dirty="0" smtClean="0"/>
              <a:t>I </a:t>
            </a:r>
            <a:r>
              <a:rPr lang="es-ES" sz="2000" b="1" dirty="0" err="1" smtClean="0"/>
              <a:t>have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not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decided</a:t>
            </a:r>
            <a:r>
              <a:rPr lang="es-ES" sz="2000" b="1" dirty="0" smtClean="0"/>
              <a:t> </a:t>
            </a:r>
            <a:r>
              <a:rPr lang="es-ES" sz="2000" dirty="0" err="1" smtClean="0"/>
              <a:t>what</a:t>
            </a:r>
            <a:r>
              <a:rPr lang="es-ES" sz="2000" dirty="0" smtClean="0"/>
              <a:t> to do </a:t>
            </a:r>
            <a:r>
              <a:rPr lang="es-ES" sz="2000" dirty="0" err="1" smtClean="0"/>
              <a:t>yet</a:t>
            </a:r>
            <a:r>
              <a:rPr lang="es-ES" sz="2000" dirty="0" smtClean="0"/>
              <a:t>./ </a:t>
            </a:r>
            <a:r>
              <a:rPr lang="es-ES" sz="2000" b="1" dirty="0" smtClean="0"/>
              <a:t>I </a:t>
            </a:r>
            <a:r>
              <a:rPr lang="es-ES" sz="2000" b="1" dirty="0" err="1" smtClean="0"/>
              <a:t>haven’t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decided</a:t>
            </a:r>
            <a:r>
              <a:rPr lang="es-ES" sz="2000" b="1" dirty="0" smtClean="0"/>
              <a:t> </a:t>
            </a:r>
            <a:r>
              <a:rPr lang="es-ES" sz="2000" i="1" dirty="0" err="1" smtClean="0"/>
              <a:t>yet</a:t>
            </a:r>
            <a:r>
              <a:rPr lang="es-ES" sz="2000" dirty="0" smtClean="0"/>
              <a:t>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s-ES" sz="2000" b="1" dirty="0" err="1" smtClean="0"/>
              <a:t>She</a:t>
            </a:r>
            <a:r>
              <a:rPr lang="es-ES" sz="2000" b="1" dirty="0" smtClean="0"/>
              <a:t> has </a:t>
            </a:r>
            <a:r>
              <a:rPr lang="es-ES" sz="2000" b="1" dirty="0" err="1" smtClean="0"/>
              <a:t>not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made</a:t>
            </a:r>
            <a:r>
              <a:rPr lang="es-ES" sz="2000" b="1" dirty="0" smtClean="0"/>
              <a:t> </a:t>
            </a:r>
            <a:r>
              <a:rPr lang="es-ES" sz="2000" dirty="0" smtClean="0"/>
              <a:t>a </a:t>
            </a:r>
            <a:r>
              <a:rPr lang="es-ES" sz="2000" dirty="0" err="1" smtClean="0"/>
              <a:t>decision</a:t>
            </a:r>
            <a:r>
              <a:rPr lang="es-ES" sz="2000" dirty="0" smtClean="0"/>
              <a:t> </a:t>
            </a:r>
            <a:r>
              <a:rPr lang="es-ES" sz="2000" dirty="0" err="1" smtClean="0"/>
              <a:t>yet</a:t>
            </a:r>
            <a:r>
              <a:rPr lang="es-ES" sz="2000" dirty="0" smtClean="0"/>
              <a:t>. /</a:t>
            </a:r>
            <a:r>
              <a:rPr lang="es-ES" sz="2000" b="1" dirty="0" err="1" smtClean="0"/>
              <a:t>She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hasn’t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made</a:t>
            </a:r>
            <a:r>
              <a:rPr lang="es-ES" sz="2000" b="1" dirty="0" smtClean="0"/>
              <a:t> </a:t>
            </a:r>
            <a:r>
              <a:rPr lang="es-ES" sz="2000" dirty="0" smtClean="0"/>
              <a:t>a </a:t>
            </a:r>
            <a:r>
              <a:rPr lang="es-ES" sz="2000" dirty="0" err="1" smtClean="0"/>
              <a:t>decision</a:t>
            </a:r>
            <a:r>
              <a:rPr lang="es-ES" sz="2000" dirty="0"/>
              <a:t> </a:t>
            </a:r>
            <a:r>
              <a:rPr lang="es-ES" sz="2000" i="1" dirty="0" err="1" smtClean="0"/>
              <a:t>yet</a:t>
            </a:r>
            <a:r>
              <a:rPr lang="es-ES" sz="2000" dirty="0" smtClean="0"/>
              <a:t>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s-ES" sz="2000" b="1" dirty="0" smtClean="0"/>
              <a:t>I </a:t>
            </a:r>
            <a:r>
              <a:rPr lang="es-ES" sz="2000" b="1" dirty="0" err="1" smtClean="0"/>
              <a:t>haven’t</a:t>
            </a:r>
            <a:r>
              <a:rPr lang="es-ES" sz="2000" dirty="0" smtClean="0"/>
              <a:t> </a:t>
            </a:r>
            <a:r>
              <a:rPr lang="es-ES" sz="2000" dirty="0" err="1" smtClean="0"/>
              <a:t>always</a:t>
            </a:r>
            <a:r>
              <a:rPr lang="es-ES" sz="2000" dirty="0" smtClean="0"/>
              <a:t> </a:t>
            </a:r>
            <a:r>
              <a:rPr lang="es-ES" sz="2000" b="1" dirty="0" err="1" smtClean="0"/>
              <a:t>been</a:t>
            </a:r>
            <a:r>
              <a:rPr lang="es-ES" sz="2000" dirty="0" smtClean="0"/>
              <a:t> </a:t>
            </a:r>
            <a:r>
              <a:rPr lang="es-ES" sz="2000" dirty="0" err="1" smtClean="0"/>
              <a:t>interested</a:t>
            </a:r>
            <a:r>
              <a:rPr lang="es-ES" sz="2000" dirty="0" smtClean="0"/>
              <a:t> in </a:t>
            </a:r>
            <a:r>
              <a:rPr lang="es-ES" sz="2000" dirty="0" err="1" smtClean="0"/>
              <a:t>mathematics</a:t>
            </a:r>
            <a:r>
              <a:rPr lang="es-ES" sz="2000" dirty="0" smtClean="0"/>
              <a:t>.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s-ES" sz="2000" b="1" dirty="0" err="1"/>
              <a:t>W</a:t>
            </a:r>
            <a:r>
              <a:rPr lang="es-ES" sz="2000" b="1" dirty="0" err="1" smtClean="0"/>
              <a:t>e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have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not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been</a:t>
            </a:r>
            <a:r>
              <a:rPr lang="es-ES" sz="2000" dirty="0" smtClean="0"/>
              <a:t> </a:t>
            </a:r>
            <a:r>
              <a:rPr lang="es-ES" sz="2000" dirty="0" err="1" smtClean="0"/>
              <a:t>there</a:t>
            </a:r>
            <a:r>
              <a:rPr lang="es-ES" sz="2000" dirty="0" smtClean="0"/>
              <a:t> </a:t>
            </a:r>
            <a:r>
              <a:rPr lang="es-ES" sz="2000" dirty="0" err="1" smtClean="0"/>
              <a:t>recently</a:t>
            </a:r>
            <a:r>
              <a:rPr lang="es-ES" sz="2000" dirty="0" smtClean="0"/>
              <a:t>./</a:t>
            </a:r>
            <a:r>
              <a:rPr lang="es-ES" sz="2000" b="1" dirty="0" err="1" smtClean="0"/>
              <a:t>We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haven’t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been</a:t>
            </a:r>
            <a:r>
              <a:rPr lang="es-ES" sz="2000" b="1" dirty="0" smtClean="0"/>
              <a:t> </a:t>
            </a:r>
            <a:r>
              <a:rPr lang="es-ES" sz="2000" dirty="0" err="1" smtClean="0"/>
              <a:t>there</a:t>
            </a:r>
            <a:r>
              <a:rPr lang="es-ES" sz="2000" dirty="0" smtClean="0"/>
              <a:t> </a:t>
            </a:r>
            <a:r>
              <a:rPr lang="es-ES" sz="2000" dirty="0" err="1" smtClean="0"/>
              <a:t>recently</a:t>
            </a:r>
            <a:r>
              <a:rPr lang="es-ES" sz="2000" dirty="0" smtClean="0"/>
              <a:t>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s-ES" sz="2000" b="1" dirty="0" smtClean="0"/>
              <a:t>I </a:t>
            </a:r>
            <a:r>
              <a:rPr lang="es-ES" sz="2000" b="1" dirty="0" err="1" smtClean="0"/>
              <a:t>have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not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received</a:t>
            </a:r>
            <a:r>
              <a:rPr lang="es-ES" sz="2000" b="1" dirty="0" smtClean="0"/>
              <a:t> </a:t>
            </a:r>
            <a:r>
              <a:rPr lang="es-ES" sz="2000" dirty="0" err="1" smtClean="0"/>
              <a:t>that</a:t>
            </a:r>
            <a:r>
              <a:rPr lang="es-ES" sz="2000" dirty="0" smtClean="0"/>
              <a:t> </a:t>
            </a:r>
            <a:r>
              <a:rPr lang="es-ES" sz="2000" dirty="0" err="1" smtClean="0"/>
              <a:t>message</a:t>
            </a:r>
            <a:r>
              <a:rPr lang="es-ES" sz="2000" dirty="0" smtClean="0"/>
              <a:t> </a:t>
            </a:r>
            <a:r>
              <a:rPr lang="es-ES" sz="2000" dirty="0" err="1" smtClean="0"/>
              <a:t>yet</a:t>
            </a:r>
            <a:r>
              <a:rPr lang="es-ES" sz="2000" dirty="0" smtClean="0"/>
              <a:t>./ </a:t>
            </a:r>
            <a:r>
              <a:rPr lang="es-ES" sz="2000" b="1" dirty="0" smtClean="0"/>
              <a:t>I </a:t>
            </a:r>
            <a:r>
              <a:rPr lang="es-ES" sz="2000" b="1" dirty="0" err="1" smtClean="0"/>
              <a:t>haven’t</a:t>
            </a:r>
            <a:r>
              <a:rPr lang="es-ES" sz="2000" b="1" dirty="0" smtClean="0"/>
              <a:t> </a:t>
            </a:r>
            <a:r>
              <a:rPr lang="es-ES" sz="2000" b="1" dirty="0" err="1" smtClean="0"/>
              <a:t>received</a:t>
            </a:r>
            <a:r>
              <a:rPr lang="es-ES" sz="2000" b="1" dirty="0" smtClean="0"/>
              <a:t> </a:t>
            </a:r>
            <a:r>
              <a:rPr lang="es-ES" sz="2000" dirty="0" err="1" smtClean="0"/>
              <a:t>that</a:t>
            </a:r>
            <a:r>
              <a:rPr lang="es-ES" sz="2000" dirty="0" smtClean="0"/>
              <a:t> </a:t>
            </a:r>
            <a:r>
              <a:rPr lang="es-ES" sz="2000" dirty="0" err="1" smtClean="0"/>
              <a:t>message</a:t>
            </a:r>
            <a:r>
              <a:rPr lang="es-ES" sz="2000" dirty="0" smtClean="0"/>
              <a:t> </a:t>
            </a:r>
            <a:r>
              <a:rPr lang="es-ES" sz="2000" i="1" dirty="0" err="1" smtClean="0"/>
              <a:t>yet</a:t>
            </a:r>
            <a:r>
              <a:rPr lang="es-ES" sz="2000" dirty="0" smtClean="0"/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ES" i="1" dirty="0"/>
              <a:t>I </a:t>
            </a:r>
            <a:r>
              <a:rPr lang="es-ES" i="1" dirty="0" err="1"/>
              <a:t>have</a:t>
            </a:r>
            <a:r>
              <a:rPr lang="es-ES" i="1" dirty="0"/>
              <a:t> </a:t>
            </a:r>
            <a:r>
              <a:rPr lang="es-ES" b="1" dirty="0" err="1"/>
              <a:t>never</a:t>
            </a:r>
            <a:r>
              <a:rPr lang="es-ES" i="1" dirty="0"/>
              <a:t> </a:t>
            </a:r>
            <a:r>
              <a:rPr lang="es-ES" i="1" dirty="0" err="1"/>
              <a:t>liked</a:t>
            </a:r>
            <a:r>
              <a:rPr lang="es-ES" i="1" dirty="0"/>
              <a:t> </a:t>
            </a:r>
            <a:r>
              <a:rPr lang="es-ES" i="1" dirty="0" err="1"/>
              <a:t>being</a:t>
            </a:r>
            <a:r>
              <a:rPr lang="es-ES" i="1" dirty="0"/>
              <a:t> in </a:t>
            </a:r>
            <a:r>
              <a:rPr lang="es-ES" i="1" dirty="0" err="1"/>
              <a:t>front</a:t>
            </a:r>
            <a:r>
              <a:rPr lang="es-ES" i="1" dirty="0"/>
              <a:t> of a </a:t>
            </a:r>
            <a:r>
              <a:rPr lang="es-ES" i="1" dirty="0" err="1"/>
              <a:t>computer</a:t>
            </a:r>
            <a:r>
              <a:rPr lang="es-ES" i="1" dirty="0"/>
              <a:t>./</a:t>
            </a:r>
            <a:r>
              <a:rPr lang="es-ES" i="1" dirty="0" err="1"/>
              <a:t>I’ve</a:t>
            </a:r>
            <a:r>
              <a:rPr lang="es-ES" i="1" dirty="0"/>
              <a:t> </a:t>
            </a:r>
            <a:r>
              <a:rPr lang="es-ES" b="1" dirty="0" err="1"/>
              <a:t>never</a:t>
            </a:r>
            <a:r>
              <a:rPr lang="es-ES" i="1" dirty="0"/>
              <a:t> </a:t>
            </a:r>
            <a:r>
              <a:rPr lang="es-ES" i="1" dirty="0" err="1"/>
              <a:t>liked</a:t>
            </a:r>
            <a:r>
              <a:rPr lang="es-ES" i="1" dirty="0"/>
              <a:t> </a:t>
            </a:r>
            <a:r>
              <a:rPr lang="es-ES" i="1" dirty="0" smtClean="0"/>
              <a:t>…</a:t>
            </a:r>
            <a:endParaRPr lang="es-ES" i="1" dirty="0"/>
          </a:p>
          <a:p>
            <a:pPr marL="0" indent="0">
              <a:lnSpc>
                <a:spcPct val="150000"/>
              </a:lnSpc>
              <a:buNone/>
            </a:pPr>
            <a:endParaRPr lang="es-ES" dirty="0" smtClean="0"/>
          </a:p>
          <a:p>
            <a:pPr marL="0" indent="0">
              <a:lnSpc>
                <a:spcPct val="150000"/>
              </a:lnSpc>
              <a:buNone/>
            </a:pPr>
            <a:endParaRPr lang="es-E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592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696277" y="2128126"/>
            <a:ext cx="10349949" cy="4307708"/>
          </a:xfrm>
        </p:spPr>
        <p:txBody>
          <a:bodyPr>
            <a:no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s-ES" sz="2800" dirty="0" err="1"/>
              <a:t>Subject</a:t>
            </a:r>
            <a:r>
              <a:rPr lang="es-ES" sz="2800" dirty="0"/>
              <a:t> + </a:t>
            </a:r>
            <a:r>
              <a:rPr lang="es-ES" sz="2800" dirty="0" err="1"/>
              <a:t>have</a:t>
            </a:r>
            <a:r>
              <a:rPr lang="es-ES" sz="2800" dirty="0"/>
              <a:t>/has </a:t>
            </a:r>
            <a:r>
              <a:rPr lang="es-ES" sz="2800" dirty="0" smtClean="0"/>
              <a:t>+ </a:t>
            </a:r>
            <a:r>
              <a:rPr lang="es-ES" sz="2800" dirty="0" err="1" smtClean="0"/>
              <a:t>not</a:t>
            </a:r>
            <a:r>
              <a:rPr lang="es-ES" sz="2800" dirty="0" smtClean="0"/>
              <a:t> + </a:t>
            </a:r>
            <a:r>
              <a:rPr lang="es-ES" sz="2800" dirty="0" err="1"/>
              <a:t>past</a:t>
            </a:r>
            <a:r>
              <a:rPr lang="es-ES" sz="2800" dirty="0"/>
              <a:t> </a:t>
            </a:r>
            <a:r>
              <a:rPr lang="es-ES" sz="2800" dirty="0" err="1"/>
              <a:t>participle</a:t>
            </a:r>
            <a:r>
              <a:rPr lang="es-ES" sz="2800" dirty="0"/>
              <a:t> (-</a:t>
            </a:r>
            <a:r>
              <a:rPr lang="es-ES" sz="2800" dirty="0" err="1"/>
              <a:t>ed</a:t>
            </a:r>
            <a:r>
              <a:rPr lang="es-ES" sz="2800" dirty="0"/>
              <a:t>/</a:t>
            </a:r>
            <a:r>
              <a:rPr lang="es-ES" sz="2800" i="1" dirty="0" err="1"/>
              <a:t>irreg</a:t>
            </a:r>
            <a:r>
              <a:rPr lang="es-ES" sz="2800" dirty="0"/>
              <a:t>) + …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s-ES" sz="2800" dirty="0" err="1" smtClean="0"/>
              <a:t>Subject</a:t>
            </a:r>
            <a:r>
              <a:rPr lang="es-ES" sz="2800" dirty="0" smtClean="0"/>
              <a:t> </a:t>
            </a:r>
            <a:r>
              <a:rPr lang="es-ES" sz="2800" dirty="0"/>
              <a:t>+ </a:t>
            </a:r>
            <a:r>
              <a:rPr lang="es-ES" sz="2800" dirty="0" err="1" smtClean="0"/>
              <a:t>haven’t</a:t>
            </a:r>
            <a:r>
              <a:rPr lang="es-ES" sz="2800" dirty="0" smtClean="0"/>
              <a:t>/</a:t>
            </a:r>
            <a:r>
              <a:rPr lang="es-ES" sz="2800" dirty="0" err="1" smtClean="0"/>
              <a:t>hasn’t</a:t>
            </a:r>
            <a:r>
              <a:rPr lang="es-ES" sz="2800" dirty="0" smtClean="0"/>
              <a:t> </a:t>
            </a:r>
            <a:r>
              <a:rPr lang="es-ES" sz="2800" dirty="0"/>
              <a:t>+ </a:t>
            </a:r>
            <a:r>
              <a:rPr lang="es-ES" sz="2800" dirty="0" err="1"/>
              <a:t>past</a:t>
            </a:r>
            <a:r>
              <a:rPr lang="es-ES" sz="2800" dirty="0"/>
              <a:t> </a:t>
            </a:r>
            <a:r>
              <a:rPr lang="es-ES" sz="2800" dirty="0" err="1"/>
              <a:t>participle</a:t>
            </a:r>
            <a:r>
              <a:rPr lang="es-ES" sz="2800" dirty="0"/>
              <a:t> (-</a:t>
            </a:r>
            <a:r>
              <a:rPr lang="es-ES" sz="2800" dirty="0" err="1"/>
              <a:t>ed</a:t>
            </a:r>
            <a:r>
              <a:rPr lang="es-ES" sz="2800" dirty="0"/>
              <a:t>/</a:t>
            </a:r>
            <a:r>
              <a:rPr lang="es-ES" sz="2800" i="1" dirty="0" err="1"/>
              <a:t>irreg</a:t>
            </a:r>
            <a:r>
              <a:rPr lang="es-ES" sz="2800" dirty="0"/>
              <a:t>) + </a:t>
            </a:r>
            <a:r>
              <a:rPr lang="es-ES" sz="2800" dirty="0" smtClean="0"/>
              <a:t>…</a:t>
            </a:r>
            <a:endParaRPr lang="en-US" sz="2800" dirty="0"/>
          </a:p>
          <a:p>
            <a:pPr marL="0" indent="0">
              <a:lnSpc>
                <a:spcPct val="200000"/>
              </a:lnSpc>
              <a:buNone/>
            </a:pPr>
            <a:r>
              <a:rPr lang="es-ES" sz="2800" dirty="0" err="1" smtClean="0"/>
              <a:t>Subject</a:t>
            </a:r>
            <a:r>
              <a:rPr lang="es-ES" sz="2800" dirty="0" smtClean="0"/>
              <a:t> + </a:t>
            </a:r>
            <a:r>
              <a:rPr lang="es-ES" sz="2800" dirty="0" err="1" smtClean="0"/>
              <a:t>have</a:t>
            </a:r>
            <a:r>
              <a:rPr lang="es-ES" sz="2800" dirty="0" smtClean="0"/>
              <a:t>/has + </a:t>
            </a:r>
            <a:r>
              <a:rPr lang="es-ES" sz="2800" dirty="0" err="1" smtClean="0"/>
              <a:t>never</a:t>
            </a:r>
            <a:r>
              <a:rPr lang="es-ES" sz="2800" dirty="0" smtClean="0"/>
              <a:t> + </a:t>
            </a:r>
            <a:r>
              <a:rPr lang="es-ES" sz="2800" dirty="0" err="1" smtClean="0"/>
              <a:t>past</a:t>
            </a:r>
            <a:r>
              <a:rPr lang="es-ES" sz="2800" dirty="0" smtClean="0"/>
              <a:t> </a:t>
            </a:r>
            <a:r>
              <a:rPr lang="es-ES" sz="2800" dirty="0" err="1" smtClean="0"/>
              <a:t>participle</a:t>
            </a:r>
            <a:endParaRPr lang="es-ES" sz="2800" dirty="0"/>
          </a:p>
        </p:txBody>
      </p:sp>
      <p:sp>
        <p:nvSpPr>
          <p:cNvPr id="4" name="Rectángulo 3"/>
          <p:cNvSpPr/>
          <p:nvPr/>
        </p:nvSpPr>
        <p:spPr>
          <a:xfrm>
            <a:off x="2102749" y="938456"/>
            <a:ext cx="730629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600" dirty="0"/>
              <a:t>STRUCTURE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12504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16740</TotalTime>
  <Words>430</Words>
  <Application>Microsoft Office PowerPoint</Application>
  <PresentationFormat>Panorámica</PresentationFormat>
  <Paragraphs>55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Wingdings 3</vt:lpstr>
      <vt:lpstr>Espiral</vt:lpstr>
      <vt:lpstr>PRESENT PERFECT TENSE</vt:lpstr>
      <vt:lpstr>AFFIRMATIVE </vt:lpstr>
      <vt:lpstr>Presentación de PowerPoint</vt:lpstr>
      <vt:lpstr>STRUCTURE</vt:lpstr>
      <vt:lpstr>Uses</vt:lpstr>
      <vt:lpstr>Adverbs </vt:lpstr>
      <vt:lpstr>Presentación de PowerPoint</vt:lpstr>
      <vt:lpstr>NEGATIVE</vt:lpstr>
      <vt:lpstr>Presentación de PowerPoint</vt:lpstr>
      <vt:lpstr>Interrogative – Yes/No questions</vt:lpstr>
      <vt:lpstr>Presentación de PowerPoint</vt:lpstr>
      <vt:lpstr>STRUCTURE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PERFECT TENSE</dc:title>
  <dc:creator>User</dc:creator>
  <cp:lastModifiedBy>User</cp:lastModifiedBy>
  <cp:revision>64</cp:revision>
  <dcterms:created xsi:type="dcterms:W3CDTF">2023-05-17T19:18:37Z</dcterms:created>
  <dcterms:modified xsi:type="dcterms:W3CDTF">2024-06-17T21:13:49Z</dcterms:modified>
</cp:coreProperties>
</file>