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68"/>
  </p:notesMasterIdLst>
  <p:handoutMasterIdLst>
    <p:handoutMasterId r:id="rId69"/>
  </p:handoutMasterIdLst>
  <p:sldIdLst>
    <p:sldId id="335" r:id="rId2"/>
    <p:sldId id="260" r:id="rId3"/>
    <p:sldId id="261" r:id="rId4"/>
    <p:sldId id="262" r:id="rId5"/>
    <p:sldId id="265" r:id="rId6"/>
    <p:sldId id="266" r:id="rId7"/>
    <p:sldId id="267" r:id="rId8"/>
    <p:sldId id="268" r:id="rId9"/>
    <p:sldId id="269" r:id="rId10"/>
    <p:sldId id="270" r:id="rId11"/>
    <p:sldId id="271" r:id="rId12"/>
    <p:sldId id="272" r:id="rId13"/>
    <p:sldId id="273" r:id="rId14"/>
    <p:sldId id="274" r:id="rId15"/>
    <p:sldId id="275" r:id="rId16"/>
    <p:sldId id="277" r:id="rId17"/>
    <p:sldId id="280" r:id="rId18"/>
    <p:sldId id="281" r:id="rId19"/>
    <p:sldId id="282" r:id="rId20"/>
    <p:sldId id="283" r:id="rId21"/>
    <p:sldId id="284" r:id="rId22"/>
    <p:sldId id="285" r:id="rId23"/>
    <p:sldId id="286" r:id="rId24"/>
    <p:sldId id="289" r:id="rId25"/>
    <p:sldId id="290" r:id="rId26"/>
    <p:sldId id="291" r:id="rId27"/>
    <p:sldId id="292" r:id="rId28"/>
    <p:sldId id="293" r:id="rId29"/>
    <p:sldId id="337" r:id="rId30"/>
    <p:sldId id="294" r:id="rId31"/>
    <p:sldId id="340" r:id="rId32"/>
    <p:sldId id="341" r:id="rId33"/>
    <p:sldId id="342" r:id="rId34"/>
    <p:sldId id="343" r:id="rId35"/>
    <p:sldId id="344" r:id="rId36"/>
    <p:sldId id="345" r:id="rId37"/>
    <p:sldId id="346" r:id="rId38"/>
    <p:sldId id="347" r:id="rId39"/>
    <p:sldId id="348" r:id="rId40"/>
    <p:sldId id="299" r:id="rId41"/>
    <p:sldId id="300" r:id="rId42"/>
    <p:sldId id="301" r:id="rId43"/>
    <p:sldId id="339" r:id="rId44"/>
    <p:sldId id="302" r:id="rId45"/>
    <p:sldId id="303" r:id="rId46"/>
    <p:sldId id="304" r:id="rId47"/>
    <p:sldId id="305" r:id="rId48"/>
    <p:sldId id="306" r:id="rId49"/>
    <p:sldId id="307" r:id="rId50"/>
    <p:sldId id="312" r:id="rId51"/>
    <p:sldId id="313" r:id="rId52"/>
    <p:sldId id="314" r:id="rId53"/>
    <p:sldId id="315" r:id="rId54"/>
    <p:sldId id="316" r:id="rId55"/>
    <p:sldId id="319" r:id="rId56"/>
    <p:sldId id="320" r:id="rId57"/>
    <p:sldId id="323" r:id="rId58"/>
    <p:sldId id="324" r:id="rId59"/>
    <p:sldId id="325" r:id="rId60"/>
    <p:sldId id="326" r:id="rId61"/>
    <p:sldId id="328" r:id="rId62"/>
    <p:sldId id="329" r:id="rId63"/>
    <p:sldId id="330" r:id="rId64"/>
    <p:sldId id="331" r:id="rId65"/>
    <p:sldId id="338" r:id="rId66"/>
    <p:sldId id="334" r:id="rId6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1570" autoAdjust="0"/>
  </p:normalViewPr>
  <p:slideViewPr>
    <p:cSldViewPr>
      <p:cViewPr varScale="1">
        <p:scale>
          <a:sx n="83" d="100"/>
          <a:sy n="83" d="100"/>
        </p:scale>
        <p:origin x="1478"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CC8882-E819-407C-B41F-7DA298A90D5A}" type="doc">
      <dgm:prSet loTypeId="urn:microsoft.com/office/officeart/2005/8/layout/hProcess4" loCatId="process" qsTypeId="urn:microsoft.com/office/officeart/2005/8/quickstyle/simple1" qsCatId="simple" csTypeId="urn:microsoft.com/office/officeart/2005/8/colors/accent2_1" csCatId="accent2" phldr="1"/>
      <dgm:spPr/>
      <dgm:t>
        <a:bodyPr/>
        <a:lstStyle/>
        <a:p>
          <a:endParaRPr lang="es-ES"/>
        </a:p>
      </dgm:t>
    </dgm:pt>
    <dgm:pt modelId="{EC64679D-DDFD-4B35-A1B0-70E6A98BAB74}">
      <dgm:prSet phldrT="[Texto]"/>
      <dgm:spPr/>
      <dgm:t>
        <a:bodyPr/>
        <a:lstStyle/>
        <a:p>
          <a:r>
            <a:rPr lang="es-MX" dirty="0">
              <a:solidFill>
                <a:srgbClr val="002060"/>
              </a:solidFill>
            </a:rPr>
            <a:t>CHINA</a:t>
          </a:r>
          <a:endParaRPr lang="es-ES" dirty="0">
            <a:solidFill>
              <a:srgbClr val="002060"/>
            </a:solidFill>
          </a:endParaRPr>
        </a:p>
      </dgm:t>
    </dgm:pt>
    <dgm:pt modelId="{E0309482-E195-4701-953C-22E72EED3936}" type="parTrans" cxnId="{BF3A3F3D-C5C8-495D-8837-00077C685A53}">
      <dgm:prSet/>
      <dgm:spPr/>
      <dgm:t>
        <a:bodyPr/>
        <a:lstStyle/>
        <a:p>
          <a:endParaRPr lang="es-ES"/>
        </a:p>
      </dgm:t>
    </dgm:pt>
    <dgm:pt modelId="{C954C7C1-533B-4FC1-92F9-F3307C4A359F}" type="sibTrans" cxnId="{BF3A3F3D-C5C8-495D-8837-00077C685A53}">
      <dgm:prSet/>
      <dgm:spPr/>
      <dgm:t>
        <a:bodyPr/>
        <a:lstStyle/>
        <a:p>
          <a:endParaRPr lang="es-ES"/>
        </a:p>
      </dgm:t>
    </dgm:pt>
    <dgm:pt modelId="{D8FC1362-EA6C-47EE-BE35-BA1A843C63E7}">
      <dgm:prSet phldrT="[Texto]"/>
      <dgm:spPr/>
      <dgm:t>
        <a:bodyPr/>
        <a:lstStyle/>
        <a:p>
          <a:r>
            <a:rPr lang="es-MX" dirty="0">
              <a:solidFill>
                <a:srgbClr val="002060"/>
              </a:solidFill>
            </a:rPr>
            <a:t>HOY</a:t>
          </a:r>
          <a:endParaRPr lang="es-ES" dirty="0">
            <a:solidFill>
              <a:srgbClr val="002060"/>
            </a:solidFill>
          </a:endParaRPr>
        </a:p>
      </dgm:t>
    </dgm:pt>
    <dgm:pt modelId="{72EF15B5-0797-4B53-9D4A-DBC320264BA7}" type="parTrans" cxnId="{E30CDD0B-957C-4708-B25B-FF429EEED5CC}">
      <dgm:prSet/>
      <dgm:spPr/>
      <dgm:t>
        <a:bodyPr/>
        <a:lstStyle/>
        <a:p>
          <a:endParaRPr lang="es-ES"/>
        </a:p>
      </dgm:t>
    </dgm:pt>
    <dgm:pt modelId="{237086DE-E261-4E18-8F0D-3D5E23DB3E3C}" type="sibTrans" cxnId="{E30CDD0B-957C-4708-B25B-FF429EEED5CC}">
      <dgm:prSet/>
      <dgm:spPr/>
      <dgm:t>
        <a:bodyPr/>
        <a:lstStyle/>
        <a:p>
          <a:endParaRPr lang="es-ES"/>
        </a:p>
      </dgm:t>
    </dgm:pt>
    <dgm:pt modelId="{142FDBE3-379D-469E-8A21-3725CDFD0FD4}">
      <dgm:prSet phldrT="[Texto]"/>
      <dgm:spPr/>
      <dgm:t>
        <a:bodyPr/>
        <a:lstStyle/>
        <a:p>
          <a:r>
            <a:rPr lang="es-MX" dirty="0">
              <a:solidFill>
                <a:srgbClr val="002060"/>
              </a:solidFill>
            </a:rPr>
            <a:t>ANTES</a:t>
          </a:r>
          <a:endParaRPr lang="es-ES" dirty="0">
            <a:solidFill>
              <a:srgbClr val="002060"/>
            </a:solidFill>
          </a:endParaRPr>
        </a:p>
      </dgm:t>
    </dgm:pt>
    <dgm:pt modelId="{F7BB2006-E42D-4E7D-AAE4-503100F6F628}" type="sibTrans" cxnId="{18E044E5-1288-4CA3-B9A2-A9A65E84C5FE}">
      <dgm:prSet/>
      <dgm:spPr/>
      <dgm:t>
        <a:bodyPr/>
        <a:lstStyle/>
        <a:p>
          <a:endParaRPr lang="es-ES"/>
        </a:p>
      </dgm:t>
    </dgm:pt>
    <dgm:pt modelId="{C71EC34B-B90A-4F50-BF6D-A8391235AC91}" type="parTrans" cxnId="{18E044E5-1288-4CA3-B9A2-A9A65E84C5FE}">
      <dgm:prSet/>
      <dgm:spPr/>
      <dgm:t>
        <a:bodyPr/>
        <a:lstStyle/>
        <a:p>
          <a:endParaRPr lang="es-ES"/>
        </a:p>
      </dgm:t>
    </dgm:pt>
    <dgm:pt modelId="{3C455296-EF52-4286-9D59-BA8F9B067B83}" type="pres">
      <dgm:prSet presAssocID="{FACC8882-E819-407C-B41F-7DA298A90D5A}" presName="Name0" presStyleCnt="0">
        <dgm:presLayoutVars>
          <dgm:dir/>
          <dgm:animLvl val="lvl"/>
          <dgm:resizeHandles val="exact"/>
        </dgm:presLayoutVars>
      </dgm:prSet>
      <dgm:spPr/>
    </dgm:pt>
    <dgm:pt modelId="{213DD0F4-78A6-4B29-819B-95B6B670ABF6}" type="pres">
      <dgm:prSet presAssocID="{FACC8882-E819-407C-B41F-7DA298A90D5A}" presName="tSp" presStyleCnt="0"/>
      <dgm:spPr/>
    </dgm:pt>
    <dgm:pt modelId="{3E8E3009-D3EC-46CA-BF6E-00E2217CAD7A}" type="pres">
      <dgm:prSet presAssocID="{FACC8882-E819-407C-B41F-7DA298A90D5A}" presName="bSp" presStyleCnt="0"/>
      <dgm:spPr/>
    </dgm:pt>
    <dgm:pt modelId="{36A14635-3041-4909-873E-5CC0FA884884}" type="pres">
      <dgm:prSet presAssocID="{FACC8882-E819-407C-B41F-7DA298A90D5A}" presName="process" presStyleCnt="0"/>
      <dgm:spPr/>
    </dgm:pt>
    <dgm:pt modelId="{F594B84F-B933-4A72-8907-FDF72343E80A}" type="pres">
      <dgm:prSet presAssocID="{142FDBE3-379D-469E-8A21-3725CDFD0FD4}" presName="composite1" presStyleCnt="0"/>
      <dgm:spPr/>
    </dgm:pt>
    <dgm:pt modelId="{7FD3A752-E757-4AAD-9AF7-4BBB80EB87A7}" type="pres">
      <dgm:prSet presAssocID="{142FDBE3-379D-469E-8A21-3725CDFD0FD4}" presName="dummyNode1" presStyleLbl="node1" presStyleIdx="0" presStyleCnt="3"/>
      <dgm:spPr/>
    </dgm:pt>
    <dgm:pt modelId="{564B6876-CA85-4E72-B8ED-138DB0098237}" type="pres">
      <dgm:prSet presAssocID="{142FDBE3-379D-469E-8A21-3725CDFD0FD4}" presName="childNode1" presStyleLbl="bgAcc1" presStyleIdx="0" presStyleCnt="3">
        <dgm:presLayoutVars>
          <dgm:bulletEnabled val="1"/>
        </dgm:presLayoutVars>
      </dgm:prSet>
      <dgm:spPr>
        <a:solidFill>
          <a:srgbClr val="002060">
            <a:alpha val="90000"/>
          </a:srgbClr>
        </a:solidFill>
      </dgm:spPr>
    </dgm:pt>
    <dgm:pt modelId="{2C5A13D9-631B-4062-B807-2C408E404D49}" type="pres">
      <dgm:prSet presAssocID="{142FDBE3-379D-469E-8A21-3725CDFD0FD4}" presName="childNode1tx" presStyleLbl="bgAcc1" presStyleIdx="0" presStyleCnt="3">
        <dgm:presLayoutVars>
          <dgm:bulletEnabled val="1"/>
        </dgm:presLayoutVars>
      </dgm:prSet>
      <dgm:spPr/>
    </dgm:pt>
    <dgm:pt modelId="{8626FC63-6D1C-4F4F-99D3-F604302D1CCD}" type="pres">
      <dgm:prSet presAssocID="{142FDBE3-379D-469E-8A21-3725CDFD0FD4}" presName="parentNode1" presStyleLbl="node1" presStyleIdx="0" presStyleCnt="3" custLinFactY="-25004" custLinFactNeighborX="-22559" custLinFactNeighborY="-100000">
        <dgm:presLayoutVars>
          <dgm:chMax val="1"/>
          <dgm:bulletEnabled val="1"/>
        </dgm:presLayoutVars>
      </dgm:prSet>
      <dgm:spPr/>
    </dgm:pt>
    <dgm:pt modelId="{E7D59A2B-9907-4910-8F60-E3AF612479D5}" type="pres">
      <dgm:prSet presAssocID="{142FDBE3-379D-469E-8A21-3725CDFD0FD4}" presName="connSite1" presStyleCnt="0"/>
      <dgm:spPr/>
    </dgm:pt>
    <dgm:pt modelId="{29D532EB-6ADB-44D4-AC3D-DB360D94B88E}" type="pres">
      <dgm:prSet presAssocID="{F7BB2006-E42D-4E7D-AAE4-503100F6F628}" presName="Name9" presStyleLbl="sibTrans2D1" presStyleIdx="0" presStyleCnt="2"/>
      <dgm:spPr/>
    </dgm:pt>
    <dgm:pt modelId="{4BDA37A2-106A-4492-9FC9-7B5D8053D285}" type="pres">
      <dgm:prSet presAssocID="{EC64679D-DDFD-4B35-A1B0-70E6A98BAB74}" presName="composite2" presStyleCnt="0"/>
      <dgm:spPr/>
    </dgm:pt>
    <dgm:pt modelId="{6672B5DF-EFFB-40A0-8A4C-8AF3C4F43374}" type="pres">
      <dgm:prSet presAssocID="{EC64679D-DDFD-4B35-A1B0-70E6A98BAB74}" presName="dummyNode2" presStyleLbl="node1" presStyleIdx="0" presStyleCnt="3"/>
      <dgm:spPr/>
    </dgm:pt>
    <dgm:pt modelId="{9D590A03-F3A0-4C91-9C36-D5EAA65FE67E}" type="pres">
      <dgm:prSet presAssocID="{EC64679D-DDFD-4B35-A1B0-70E6A98BAB74}" presName="childNode2" presStyleLbl="bgAcc1" presStyleIdx="1" presStyleCnt="3">
        <dgm:presLayoutVars>
          <dgm:bulletEnabled val="1"/>
        </dgm:presLayoutVars>
      </dgm:prSet>
      <dgm:spPr>
        <a:solidFill>
          <a:srgbClr val="002060">
            <a:alpha val="90000"/>
          </a:srgbClr>
        </a:solidFill>
      </dgm:spPr>
    </dgm:pt>
    <dgm:pt modelId="{D4ADA0ED-EBC1-471F-BD95-A53234DA1ECD}" type="pres">
      <dgm:prSet presAssocID="{EC64679D-DDFD-4B35-A1B0-70E6A98BAB74}" presName="childNode2tx" presStyleLbl="bgAcc1" presStyleIdx="1" presStyleCnt="3">
        <dgm:presLayoutVars>
          <dgm:bulletEnabled val="1"/>
        </dgm:presLayoutVars>
      </dgm:prSet>
      <dgm:spPr/>
    </dgm:pt>
    <dgm:pt modelId="{963CE271-10D8-46CF-893D-754E7A67E2E6}" type="pres">
      <dgm:prSet presAssocID="{EC64679D-DDFD-4B35-A1B0-70E6A98BAB74}" presName="parentNode2" presStyleLbl="node1" presStyleIdx="1" presStyleCnt="3" custLinFactY="5681" custLinFactNeighborX="-14918" custLinFactNeighborY="100000">
        <dgm:presLayoutVars>
          <dgm:chMax val="0"/>
          <dgm:bulletEnabled val="1"/>
        </dgm:presLayoutVars>
      </dgm:prSet>
      <dgm:spPr/>
    </dgm:pt>
    <dgm:pt modelId="{91C08837-7B38-4E15-9FC2-FFF69DC63CAA}" type="pres">
      <dgm:prSet presAssocID="{EC64679D-DDFD-4B35-A1B0-70E6A98BAB74}" presName="connSite2" presStyleCnt="0"/>
      <dgm:spPr/>
    </dgm:pt>
    <dgm:pt modelId="{BFA409AC-CE06-47A2-BA2D-D4A3F8DCDEAF}" type="pres">
      <dgm:prSet presAssocID="{C954C7C1-533B-4FC1-92F9-F3307C4A359F}" presName="Name18" presStyleLbl="sibTrans2D1" presStyleIdx="1" presStyleCnt="2"/>
      <dgm:spPr/>
    </dgm:pt>
    <dgm:pt modelId="{C4F0FA7B-A399-4004-B9F6-0ADE3DDFBA24}" type="pres">
      <dgm:prSet presAssocID="{D8FC1362-EA6C-47EE-BE35-BA1A843C63E7}" presName="composite1" presStyleCnt="0"/>
      <dgm:spPr/>
    </dgm:pt>
    <dgm:pt modelId="{CE794241-EAF6-42EA-B325-42AAD8096DF5}" type="pres">
      <dgm:prSet presAssocID="{D8FC1362-EA6C-47EE-BE35-BA1A843C63E7}" presName="dummyNode1" presStyleLbl="node1" presStyleIdx="1" presStyleCnt="3"/>
      <dgm:spPr/>
    </dgm:pt>
    <dgm:pt modelId="{C1DFA012-F301-4741-A39D-889D19970F10}" type="pres">
      <dgm:prSet presAssocID="{D8FC1362-EA6C-47EE-BE35-BA1A843C63E7}" presName="childNode1" presStyleLbl="bgAcc1" presStyleIdx="2" presStyleCnt="3">
        <dgm:presLayoutVars>
          <dgm:bulletEnabled val="1"/>
        </dgm:presLayoutVars>
      </dgm:prSet>
      <dgm:spPr>
        <a:solidFill>
          <a:srgbClr val="002060"/>
        </a:solidFill>
      </dgm:spPr>
    </dgm:pt>
    <dgm:pt modelId="{3C84518A-8BC1-442C-81F0-946345AAD5D6}" type="pres">
      <dgm:prSet presAssocID="{D8FC1362-EA6C-47EE-BE35-BA1A843C63E7}" presName="childNode1tx" presStyleLbl="bgAcc1" presStyleIdx="2" presStyleCnt="3">
        <dgm:presLayoutVars>
          <dgm:bulletEnabled val="1"/>
        </dgm:presLayoutVars>
      </dgm:prSet>
      <dgm:spPr/>
    </dgm:pt>
    <dgm:pt modelId="{D7BFAD47-67AE-4EAB-B618-238E90824418}" type="pres">
      <dgm:prSet presAssocID="{D8FC1362-EA6C-47EE-BE35-BA1A843C63E7}" presName="parentNode1" presStyleLbl="node1" presStyleIdx="2" presStyleCnt="3" custLinFactY="-26583" custLinFactNeighborX="-15927" custLinFactNeighborY="-100000">
        <dgm:presLayoutVars>
          <dgm:chMax val="1"/>
          <dgm:bulletEnabled val="1"/>
        </dgm:presLayoutVars>
      </dgm:prSet>
      <dgm:spPr/>
    </dgm:pt>
    <dgm:pt modelId="{241B78DD-5086-4DA9-BB4E-345178816217}" type="pres">
      <dgm:prSet presAssocID="{D8FC1362-EA6C-47EE-BE35-BA1A843C63E7}" presName="connSite1" presStyleCnt="0"/>
      <dgm:spPr/>
    </dgm:pt>
  </dgm:ptLst>
  <dgm:cxnLst>
    <dgm:cxn modelId="{E65BA209-5DAB-4921-9FE3-71A81F9233E0}" type="presOf" srcId="{C954C7C1-533B-4FC1-92F9-F3307C4A359F}" destId="{BFA409AC-CE06-47A2-BA2D-D4A3F8DCDEAF}" srcOrd="0" destOrd="0" presId="urn:microsoft.com/office/officeart/2005/8/layout/hProcess4"/>
    <dgm:cxn modelId="{E30CDD0B-957C-4708-B25B-FF429EEED5CC}" srcId="{FACC8882-E819-407C-B41F-7DA298A90D5A}" destId="{D8FC1362-EA6C-47EE-BE35-BA1A843C63E7}" srcOrd="2" destOrd="0" parTransId="{72EF15B5-0797-4B53-9D4A-DBC320264BA7}" sibTransId="{237086DE-E261-4E18-8F0D-3D5E23DB3E3C}"/>
    <dgm:cxn modelId="{66C68326-AFBF-45A8-B34B-13550F4F7F36}" type="presOf" srcId="{142FDBE3-379D-469E-8A21-3725CDFD0FD4}" destId="{8626FC63-6D1C-4F4F-99D3-F604302D1CCD}" srcOrd="0" destOrd="0" presId="urn:microsoft.com/office/officeart/2005/8/layout/hProcess4"/>
    <dgm:cxn modelId="{D022B626-0FAF-49E1-9F7F-346BBB85A8C1}" type="presOf" srcId="{FACC8882-E819-407C-B41F-7DA298A90D5A}" destId="{3C455296-EF52-4286-9D59-BA8F9B067B83}" srcOrd="0" destOrd="0" presId="urn:microsoft.com/office/officeart/2005/8/layout/hProcess4"/>
    <dgm:cxn modelId="{BF3A3F3D-C5C8-495D-8837-00077C685A53}" srcId="{FACC8882-E819-407C-B41F-7DA298A90D5A}" destId="{EC64679D-DDFD-4B35-A1B0-70E6A98BAB74}" srcOrd="1" destOrd="0" parTransId="{E0309482-E195-4701-953C-22E72EED3936}" sibTransId="{C954C7C1-533B-4FC1-92F9-F3307C4A359F}"/>
    <dgm:cxn modelId="{6D2F8A7F-289B-48D5-8D6A-751B55F77365}" type="presOf" srcId="{EC64679D-DDFD-4B35-A1B0-70E6A98BAB74}" destId="{963CE271-10D8-46CF-893D-754E7A67E2E6}" srcOrd="0" destOrd="0" presId="urn:microsoft.com/office/officeart/2005/8/layout/hProcess4"/>
    <dgm:cxn modelId="{EC6FC9C0-66D8-439B-AAAC-E90A2BF0BF7F}" type="presOf" srcId="{F7BB2006-E42D-4E7D-AAE4-503100F6F628}" destId="{29D532EB-6ADB-44D4-AC3D-DB360D94B88E}" srcOrd="0" destOrd="0" presId="urn:microsoft.com/office/officeart/2005/8/layout/hProcess4"/>
    <dgm:cxn modelId="{18E044E5-1288-4CA3-B9A2-A9A65E84C5FE}" srcId="{FACC8882-E819-407C-B41F-7DA298A90D5A}" destId="{142FDBE3-379D-469E-8A21-3725CDFD0FD4}" srcOrd="0" destOrd="0" parTransId="{C71EC34B-B90A-4F50-BF6D-A8391235AC91}" sibTransId="{F7BB2006-E42D-4E7D-AAE4-503100F6F628}"/>
    <dgm:cxn modelId="{057969E5-BA4B-4FA3-ABC1-CCEAA15E57F7}" type="presOf" srcId="{D8FC1362-EA6C-47EE-BE35-BA1A843C63E7}" destId="{D7BFAD47-67AE-4EAB-B618-238E90824418}" srcOrd="0" destOrd="0" presId="urn:microsoft.com/office/officeart/2005/8/layout/hProcess4"/>
    <dgm:cxn modelId="{6043BE80-3B18-420E-9CFF-A5FDAAB87393}" type="presParOf" srcId="{3C455296-EF52-4286-9D59-BA8F9B067B83}" destId="{213DD0F4-78A6-4B29-819B-95B6B670ABF6}" srcOrd="0" destOrd="0" presId="urn:microsoft.com/office/officeart/2005/8/layout/hProcess4"/>
    <dgm:cxn modelId="{4EAD5585-8AA9-4896-9B27-F2354F014B14}" type="presParOf" srcId="{3C455296-EF52-4286-9D59-BA8F9B067B83}" destId="{3E8E3009-D3EC-46CA-BF6E-00E2217CAD7A}" srcOrd="1" destOrd="0" presId="urn:microsoft.com/office/officeart/2005/8/layout/hProcess4"/>
    <dgm:cxn modelId="{6260F98D-7A48-4C5A-B02F-6A0935412F38}" type="presParOf" srcId="{3C455296-EF52-4286-9D59-BA8F9B067B83}" destId="{36A14635-3041-4909-873E-5CC0FA884884}" srcOrd="2" destOrd="0" presId="urn:microsoft.com/office/officeart/2005/8/layout/hProcess4"/>
    <dgm:cxn modelId="{0A08B529-7DF1-4CA7-9714-95DC4F18633B}" type="presParOf" srcId="{36A14635-3041-4909-873E-5CC0FA884884}" destId="{F594B84F-B933-4A72-8907-FDF72343E80A}" srcOrd="0" destOrd="0" presId="urn:microsoft.com/office/officeart/2005/8/layout/hProcess4"/>
    <dgm:cxn modelId="{5215AA3E-96CA-4CDE-BABA-41032DE8B782}" type="presParOf" srcId="{F594B84F-B933-4A72-8907-FDF72343E80A}" destId="{7FD3A752-E757-4AAD-9AF7-4BBB80EB87A7}" srcOrd="0" destOrd="0" presId="urn:microsoft.com/office/officeart/2005/8/layout/hProcess4"/>
    <dgm:cxn modelId="{937CECED-5CD9-4771-B75A-F83C8450A757}" type="presParOf" srcId="{F594B84F-B933-4A72-8907-FDF72343E80A}" destId="{564B6876-CA85-4E72-B8ED-138DB0098237}" srcOrd="1" destOrd="0" presId="urn:microsoft.com/office/officeart/2005/8/layout/hProcess4"/>
    <dgm:cxn modelId="{B8932F86-BFC5-4F6F-AC7E-B2823C4D267C}" type="presParOf" srcId="{F594B84F-B933-4A72-8907-FDF72343E80A}" destId="{2C5A13D9-631B-4062-B807-2C408E404D49}" srcOrd="2" destOrd="0" presId="urn:microsoft.com/office/officeart/2005/8/layout/hProcess4"/>
    <dgm:cxn modelId="{EB5328CE-499F-4E40-9808-F4078D40269D}" type="presParOf" srcId="{F594B84F-B933-4A72-8907-FDF72343E80A}" destId="{8626FC63-6D1C-4F4F-99D3-F604302D1CCD}" srcOrd="3" destOrd="0" presId="urn:microsoft.com/office/officeart/2005/8/layout/hProcess4"/>
    <dgm:cxn modelId="{9BE67FB4-9CE5-4A06-A421-3CF5D310364D}" type="presParOf" srcId="{F594B84F-B933-4A72-8907-FDF72343E80A}" destId="{E7D59A2B-9907-4910-8F60-E3AF612479D5}" srcOrd="4" destOrd="0" presId="urn:microsoft.com/office/officeart/2005/8/layout/hProcess4"/>
    <dgm:cxn modelId="{3384A808-AE8F-4F8E-8A99-461DD7A19C2C}" type="presParOf" srcId="{36A14635-3041-4909-873E-5CC0FA884884}" destId="{29D532EB-6ADB-44D4-AC3D-DB360D94B88E}" srcOrd="1" destOrd="0" presId="urn:microsoft.com/office/officeart/2005/8/layout/hProcess4"/>
    <dgm:cxn modelId="{813B3DB4-5EC1-45B0-AAB4-99019C59759E}" type="presParOf" srcId="{36A14635-3041-4909-873E-5CC0FA884884}" destId="{4BDA37A2-106A-4492-9FC9-7B5D8053D285}" srcOrd="2" destOrd="0" presId="urn:microsoft.com/office/officeart/2005/8/layout/hProcess4"/>
    <dgm:cxn modelId="{C9DC781E-64C7-4F4A-80D4-2DFD860067BD}" type="presParOf" srcId="{4BDA37A2-106A-4492-9FC9-7B5D8053D285}" destId="{6672B5DF-EFFB-40A0-8A4C-8AF3C4F43374}" srcOrd="0" destOrd="0" presId="urn:microsoft.com/office/officeart/2005/8/layout/hProcess4"/>
    <dgm:cxn modelId="{95F01E90-7E4C-4FB5-B0D0-DBDB3550D817}" type="presParOf" srcId="{4BDA37A2-106A-4492-9FC9-7B5D8053D285}" destId="{9D590A03-F3A0-4C91-9C36-D5EAA65FE67E}" srcOrd="1" destOrd="0" presId="urn:microsoft.com/office/officeart/2005/8/layout/hProcess4"/>
    <dgm:cxn modelId="{B7AA0826-1296-4A8E-A416-EA683D43CFB0}" type="presParOf" srcId="{4BDA37A2-106A-4492-9FC9-7B5D8053D285}" destId="{D4ADA0ED-EBC1-471F-BD95-A53234DA1ECD}" srcOrd="2" destOrd="0" presId="urn:microsoft.com/office/officeart/2005/8/layout/hProcess4"/>
    <dgm:cxn modelId="{971C3919-12A1-49C2-9E4A-A498FBD0F834}" type="presParOf" srcId="{4BDA37A2-106A-4492-9FC9-7B5D8053D285}" destId="{963CE271-10D8-46CF-893D-754E7A67E2E6}" srcOrd="3" destOrd="0" presId="urn:microsoft.com/office/officeart/2005/8/layout/hProcess4"/>
    <dgm:cxn modelId="{B6BAB0AC-D64E-4EEC-970D-915CF0192587}" type="presParOf" srcId="{4BDA37A2-106A-4492-9FC9-7B5D8053D285}" destId="{91C08837-7B38-4E15-9FC2-FFF69DC63CAA}" srcOrd="4" destOrd="0" presId="urn:microsoft.com/office/officeart/2005/8/layout/hProcess4"/>
    <dgm:cxn modelId="{62103257-0C63-4A0C-8DBA-D6FD0BEA7424}" type="presParOf" srcId="{36A14635-3041-4909-873E-5CC0FA884884}" destId="{BFA409AC-CE06-47A2-BA2D-D4A3F8DCDEAF}" srcOrd="3" destOrd="0" presId="urn:microsoft.com/office/officeart/2005/8/layout/hProcess4"/>
    <dgm:cxn modelId="{FD6A20D4-07B8-47DA-BF8D-F6861275309B}" type="presParOf" srcId="{36A14635-3041-4909-873E-5CC0FA884884}" destId="{C4F0FA7B-A399-4004-B9F6-0ADE3DDFBA24}" srcOrd="4" destOrd="0" presId="urn:microsoft.com/office/officeart/2005/8/layout/hProcess4"/>
    <dgm:cxn modelId="{68C019A8-2AA5-4B81-B00F-4EE3F3C46F36}" type="presParOf" srcId="{C4F0FA7B-A399-4004-B9F6-0ADE3DDFBA24}" destId="{CE794241-EAF6-42EA-B325-42AAD8096DF5}" srcOrd="0" destOrd="0" presId="urn:microsoft.com/office/officeart/2005/8/layout/hProcess4"/>
    <dgm:cxn modelId="{6DE091C3-47D8-4495-9E92-C6C1C3E1B5ED}" type="presParOf" srcId="{C4F0FA7B-A399-4004-B9F6-0ADE3DDFBA24}" destId="{C1DFA012-F301-4741-A39D-889D19970F10}" srcOrd="1" destOrd="0" presId="urn:microsoft.com/office/officeart/2005/8/layout/hProcess4"/>
    <dgm:cxn modelId="{AAAA78BC-35CC-487D-AC1E-CC9D9F551051}" type="presParOf" srcId="{C4F0FA7B-A399-4004-B9F6-0ADE3DDFBA24}" destId="{3C84518A-8BC1-442C-81F0-946345AAD5D6}" srcOrd="2" destOrd="0" presId="urn:microsoft.com/office/officeart/2005/8/layout/hProcess4"/>
    <dgm:cxn modelId="{8AC59D46-D8A6-4BEB-8F35-22A7914DD99B}" type="presParOf" srcId="{C4F0FA7B-A399-4004-B9F6-0ADE3DDFBA24}" destId="{D7BFAD47-67AE-4EAB-B618-238E90824418}" srcOrd="3" destOrd="0" presId="urn:microsoft.com/office/officeart/2005/8/layout/hProcess4"/>
    <dgm:cxn modelId="{3F09086A-CFE8-4511-9856-FA72B5019855}" type="presParOf" srcId="{C4F0FA7B-A399-4004-B9F6-0ADE3DDFBA24}" destId="{241B78DD-5086-4DA9-BB4E-34517881621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12D3AB-AF09-489D-A5D5-2C70B550E019}" type="doc">
      <dgm:prSet loTypeId="urn:microsoft.com/office/officeart/2005/8/layout/matrix3" loCatId="matrix"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s-ES"/>
        </a:p>
      </dgm:t>
    </dgm:pt>
    <dgm:pt modelId="{264994F1-8B25-4642-9D0B-7D28DB73538C}">
      <dgm:prSet phldrT="[Texto]"/>
      <dgm:spPr>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ELIMINAR</a:t>
          </a:r>
        </a:p>
        <a:p>
          <a:r>
            <a:rPr lang="es-MX" b="1" dirty="0">
              <a:solidFill>
                <a:srgbClr val="000000"/>
              </a:solidFill>
            </a:rPr>
            <a:t>Las estrellas</a:t>
          </a:r>
        </a:p>
        <a:p>
          <a:r>
            <a:rPr lang="es-MX" b="1" dirty="0">
              <a:solidFill>
                <a:srgbClr val="000000"/>
              </a:solidFill>
            </a:rPr>
            <a:t>Número con animales</a:t>
          </a:r>
        </a:p>
        <a:p>
          <a:r>
            <a:rPr lang="es-MX" b="1" dirty="0">
              <a:solidFill>
                <a:srgbClr val="000000"/>
              </a:solidFill>
            </a:rPr>
            <a:t>Múltiples pistas</a:t>
          </a:r>
        </a:p>
        <a:p>
          <a:r>
            <a:rPr lang="es-MX" b="1" dirty="0">
              <a:solidFill>
                <a:srgbClr val="000000"/>
              </a:solidFill>
            </a:rPr>
            <a:t>Concesiones en los pasillos</a:t>
          </a:r>
          <a:endParaRPr lang="es-ES" b="1" dirty="0">
            <a:solidFill>
              <a:srgbClr val="000000"/>
            </a:solidFill>
          </a:endParaRPr>
        </a:p>
      </dgm:t>
    </dgm:pt>
    <dgm:pt modelId="{5ACECD15-0586-481C-ACA0-9FCF342DE336}" type="parTrans" cxnId="{37EBC2A0-8527-4C71-9376-477CFE7AC8F2}">
      <dgm:prSet/>
      <dgm:spPr/>
      <dgm:t>
        <a:bodyPr/>
        <a:lstStyle/>
        <a:p>
          <a:endParaRPr lang="es-ES"/>
        </a:p>
      </dgm:t>
    </dgm:pt>
    <dgm:pt modelId="{884F29DC-88FC-4FC5-A968-EFCAAA5F1995}" type="sibTrans" cxnId="{37EBC2A0-8527-4C71-9376-477CFE7AC8F2}">
      <dgm:prSet/>
      <dgm:spPr/>
      <dgm:t>
        <a:bodyPr/>
        <a:lstStyle/>
        <a:p>
          <a:endParaRPr lang="es-ES"/>
        </a:p>
      </dgm:t>
    </dgm:pt>
    <dgm:pt modelId="{8154B2A3-A8D4-44B9-B37A-1A205F49E167}">
      <dgm:prSet phldrT="[Texto]"/>
      <dgm:spPr>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INCREMENTAR</a:t>
          </a:r>
        </a:p>
        <a:p>
          <a:r>
            <a:rPr lang="es-MX" b="1" dirty="0">
              <a:solidFill>
                <a:srgbClr val="000000"/>
              </a:solidFill>
            </a:rPr>
            <a:t>Un solo escenario</a:t>
          </a:r>
          <a:endParaRPr lang="es-ES" b="1" dirty="0">
            <a:solidFill>
              <a:srgbClr val="000000"/>
            </a:solidFill>
          </a:endParaRPr>
        </a:p>
      </dgm:t>
    </dgm:pt>
    <dgm:pt modelId="{789D87B8-F61B-4BC9-861E-48F7340EF19C}" type="parTrans" cxnId="{52C615B3-7985-4270-9D57-113551231CB2}">
      <dgm:prSet/>
      <dgm:spPr/>
      <dgm:t>
        <a:bodyPr/>
        <a:lstStyle/>
        <a:p>
          <a:endParaRPr lang="es-ES"/>
        </a:p>
      </dgm:t>
    </dgm:pt>
    <dgm:pt modelId="{8DA86650-35A7-403D-B0BF-B51D9108157A}" type="sibTrans" cxnId="{52C615B3-7985-4270-9D57-113551231CB2}">
      <dgm:prSet/>
      <dgm:spPr/>
      <dgm:t>
        <a:bodyPr/>
        <a:lstStyle/>
        <a:p>
          <a:endParaRPr lang="es-ES"/>
        </a:p>
      </dgm:t>
    </dgm:pt>
    <dgm:pt modelId="{793F1964-6C57-4DD1-8A64-1F5F2B1D90DE}">
      <dgm:prSet phldrT="[Texto]"/>
      <dgm:spPr>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REDUCIR</a:t>
          </a:r>
        </a:p>
        <a:p>
          <a:r>
            <a:rPr lang="es-MX" b="1" dirty="0">
              <a:solidFill>
                <a:srgbClr val="000000"/>
              </a:solidFill>
            </a:rPr>
            <a:t>La diversión y el humor</a:t>
          </a:r>
        </a:p>
        <a:p>
          <a:r>
            <a:rPr lang="es-MX" b="1" dirty="0">
              <a:solidFill>
                <a:srgbClr val="000000"/>
              </a:solidFill>
            </a:rPr>
            <a:t>El suspenso y el peligro</a:t>
          </a:r>
          <a:endParaRPr lang="es-ES" b="1" dirty="0">
            <a:solidFill>
              <a:srgbClr val="000000"/>
            </a:solidFill>
          </a:endParaRPr>
        </a:p>
      </dgm:t>
    </dgm:pt>
    <dgm:pt modelId="{214CC052-5CDB-4401-B1E3-E2A8BF3FD847}" type="parTrans" cxnId="{40D35185-54A8-43A9-BEB7-62B2D47C8EF7}">
      <dgm:prSet/>
      <dgm:spPr/>
      <dgm:t>
        <a:bodyPr/>
        <a:lstStyle/>
        <a:p>
          <a:endParaRPr lang="es-ES"/>
        </a:p>
      </dgm:t>
    </dgm:pt>
    <dgm:pt modelId="{CEDC65A2-CD5B-454B-A262-9DB5B3070F91}" type="sibTrans" cxnId="{40D35185-54A8-43A9-BEB7-62B2D47C8EF7}">
      <dgm:prSet/>
      <dgm:spPr/>
      <dgm:t>
        <a:bodyPr/>
        <a:lstStyle/>
        <a:p>
          <a:endParaRPr lang="es-ES"/>
        </a:p>
      </dgm:t>
    </dgm:pt>
    <dgm:pt modelId="{C7CDABAF-F91A-4BAE-A77C-CE50E701B9CA}">
      <dgm:prSet phldrT="[Texto]"/>
      <dgm:spPr>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CREAR</a:t>
          </a:r>
        </a:p>
        <a:p>
          <a:r>
            <a:rPr lang="es-MX" b="1" dirty="0">
              <a:solidFill>
                <a:srgbClr val="000000"/>
              </a:solidFill>
            </a:rPr>
            <a:t>Un tema</a:t>
          </a:r>
        </a:p>
        <a:p>
          <a:r>
            <a:rPr lang="es-MX" b="1" dirty="0">
              <a:solidFill>
                <a:srgbClr val="000000"/>
              </a:solidFill>
            </a:rPr>
            <a:t>Ambiente refinado</a:t>
          </a:r>
        </a:p>
        <a:p>
          <a:r>
            <a:rPr lang="es-MX" b="1" dirty="0">
              <a:solidFill>
                <a:srgbClr val="000000"/>
              </a:solidFill>
            </a:rPr>
            <a:t>Múltiples producciones</a:t>
          </a:r>
        </a:p>
        <a:p>
          <a:r>
            <a:rPr lang="es-MX" b="1" dirty="0">
              <a:solidFill>
                <a:srgbClr val="000000"/>
              </a:solidFill>
            </a:rPr>
            <a:t>Música y danza artística</a:t>
          </a:r>
          <a:endParaRPr lang="es-ES" b="1" dirty="0">
            <a:solidFill>
              <a:srgbClr val="000000"/>
            </a:solidFill>
          </a:endParaRPr>
        </a:p>
      </dgm:t>
    </dgm:pt>
    <dgm:pt modelId="{7064E648-1648-41AF-9D5F-539561B68295}" type="parTrans" cxnId="{B1F0ABAF-E266-4853-8872-79843B4A83DD}">
      <dgm:prSet/>
      <dgm:spPr/>
      <dgm:t>
        <a:bodyPr/>
        <a:lstStyle/>
        <a:p>
          <a:endParaRPr lang="es-ES"/>
        </a:p>
      </dgm:t>
    </dgm:pt>
    <dgm:pt modelId="{F239CAF4-6562-420B-9877-D7C81D70645D}" type="sibTrans" cxnId="{B1F0ABAF-E266-4853-8872-79843B4A83DD}">
      <dgm:prSet/>
      <dgm:spPr/>
      <dgm:t>
        <a:bodyPr/>
        <a:lstStyle/>
        <a:p>
          <a:endParaRPr lang="es-ES"/>
        </a:p>
      </dgm:t>
    </dgm:pt>
    <dgm:pt modelId="{EFD00A11-B6F6-4443-8C1F-A4A1AE3230A1}" type="pres">
      <dgm:prSet presAssocID="{D512D3AB-AF09-489D-A5D5-2C70B550E019}" presName="matrix" presStyleCnt="0">
        <dgm:presLayoutVars>
          <dgm:chMax val="1"/>
          <dgm:dir/>
          <dgm:resizeHandles val="exact"/>
        </dgm:presLayoutVars>
      </dgm:prSet>
      <dgm:spPr/>
    </dgm:pt>
    <dgm:pt modelId="{7E53B43D-EBE3-4E30-918B-718D03722E87}" type="pres">
      <dgm:prSet presAssocID="{D512D3AB-AF09-489D-A5D5-2C70B550E019}" presName="diamond" presStyleLbl="bgShp" presStyleIdx="0" presStyleCnt="1"/>
      <dgm:spPr>
        <a:solidFill>
          <a:schemeClr val="accent1">
            <a:lumMod val="20000"/>
            <a:lumOff val="80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C83A632E-7738-4777-BEEC-B66F0157CC6B}" type="pres">
      <dgm:prSet presAssocID="{D512D3AB-AF09-489D-A5D5-2C70B550E019}" presName="quad1" presStyleLbl="node1" presStyleIdx="0" presStyleCnt="4">
        <dgm:presLayoutVars>
          <dgm:chMax val="0"/>
          <dgm:chPref val="0"/>
          <dgm:bulletEnabled val="1"/>
        </dgm:presLayoutVars>
      </dgm:prSet>
      <dgm:spPr/>
    </dgm:pt>
    <dgm:pt modelId="{AC97D7EB-E544-4E7D-A0DB-C21BF5847AFC}" type="pres">
      <dgm:prSet presAssocID="{D512D3AB-AF09-489D-A5D5-2C70B550E019}" presName="quad2" presStyleLbl="node1" presStyleIdx="1" presStyleCnt="4">
        <dgm:presLayoutVars>
          <dgm:chMax val="0"/>
          <dgm:chPref val="0"/>
          <dgm:bulletEnabled val="1"/>
        </dgm:presLayoutVars>
      </dgm:prSet>
      <dgm:spPr/>
    </dgm:pt>
    <dgm:pt modelId="{FFAAF3DB-0806-4F25-B5B6-337F6A371ABF}" type="pres">
      <dgm:prSet presAssocID="{D512D3AB-AF09-489D-A5D5-2C70B550E019}" presName="quad3" presStyleLbl="node1" presStyleIdx="2" presStyleCnt="4">
        <dgm:presLayoutVars>
          <dgm:chMax val="0"/>
          <dgm:chPref val="0"/>
          <dgm:bulletEnabled val="1"/>
        </dgm:presLayoutVars>
      </dgm:prSet>
      <dgm:spPr/>
    </dgm:pt>
    <dgm:pt modelId="{8E3753C6-F461-41DD-9325-9C9652F579CE}" type="pres">
      <dgm:prSet presAssocID="{D512D3AB-AF09-489D-A5D5-2C70B550E019}" presName="quad4" presStyleLbl="node1" presStyleIdx="3" presStyleCnt="4" custScaleX="114003">
        <dgm:presLayoutVars>
          <dgm:chMax val="0"/>
          <dgm:chPref val="0"/>
          <dgm:bulletEnabled val="1"/>
        </dgm:presLayoutVars>
      </dgm:prSet>
      <dgm:spPr/>
    </dgm:pt>
  </dgm:ptLst>
  <dgm:cxnLst>
    <dgm:cxn modelId="{3AAA8147-F7AA-415A-9BE8-69ADFAF3D124}" type="presOf" srcId="{C7CDABAF-F91A-4BAE-A77C-CE50E701B9CA}" destId="{8E3753C6-F461-41DD-9325-9C9652F579CE}" srcOrd="0" destOrd="0" presId="urn:microsoft.com/office/officeart/2005/8/layout/matrix3"/>
    <dgm:cxn modelId="{AF8DCC51-082A-4C6F-8B44-1AE99E90308F}" type="presOf" srcId="{793F1964-6C57-4DD1-8A64-1F5F2B1D90DE}" destId="{FFAAF3DB-0806-4F25-B5B6-337F6A371ABF}" srcOrd="0" destOrd="0" presId="urn:microsoft.com/office/officeart/2005/8/layout/matrix3"/>
    <dgm:cxn modelId="{40D35185-54A8-43A9-BEB7-62B2D47C8EF7}" srcId="{D512D3AB-AF09-489D-A5D5-2C70B550E019}" destId="{793F1964-6C57-4DD1-8A64-1F5F2B1D90DE}" srcOrd="2" destOrd="0" parTransId="{214CC052-5CDB-4401-B1E3-E2A8BF3FD847}" sibTransId="{CEDC65A2-CD5B-454B-A262-9DB5B3070F91}"/>
    <dgm:cxn modelId="{A2FB308B-2051-46C9-8ED1-C546C4771A81}" type="presOf" srcId="{264994F1-8B25-4642-9D0B-7D28DB73538C}" destId="{C83A632E-7738-4777-BEEC-B66F0157CC6B}" srcOrd="0" destOrd="0" presId="urn:microsoft.com/office/officeart/2005/8/layout/matrix3"/>
    <dgm:cxn modelId="{37EBC2A0-8527-4C71-9376-477CFE7AC8F2}" srcId="{D512D3AB-AF09-489D-A5D5-2C70B550E019}" destId="{264994F1-8B25-4642-9D0B-7D28DB73538C}" srcOrd="0" destOrd="0" parTransId="{5ACECD15-0586-481C-ACA0-9FCF342DE336}" sibTransId="{884F29DC-88FC-4FC5-A968-EFCAAA5F1995}"/>
    <dgm:cxn modelId="{B1F0ABAF-E266-4853-8872-79843B4A83DD}" srcId="{D512D3AB-AF09-489D-A5D5-2C70B550E019}" destId="{C7CDABAF-F91A-4BAE-A77C-CE50E701B9CA}" srcOrd="3" destOrd="0" parTransId="{7064E648-1648-41AF-9D5F-539561B68295}" sibTransId="{F239CAF4-6562-420B-9877-D7C81D70645D}"/>
    <dgm:cxn modelId="{CE31D7B0-1C5E-4645-85C3-932E109FAE3C}" type="presOf" srcId="{8154B2A3-A8D4-44B9-B37A-1A205F49E167}" destId="{AC97D7EB-E544-4E7D-A0DB-C21BF5847AFC}" srcOrd="0" destOrd="0" presId="urn:microsoft.com/office/officeart/2005/8/layout/matrix3"/>
    <dgm:cxn modelId="{52C615B3-7985-4270-9D57-113551231CB2}" srcId="{D512D3AB-AF09-489D-A5D5-2C70B550E019}" destId="{8154B2A3-A8D4-44B9-B37A-1A205F49E167}" srcOrd="1" destOrd="0" parTransId="{789D87B8-F61B-4BC9-861E-48F7340EF19C}" sibTransId="{8DA86650-35A7-403D-B0BF-B51D9108157A}"/>
    <dgm:cxn modelId="{FD7869DF-901F-4C79-A22F-E329A8AF2697}" type="presOf" srcId="{D512D3AB-AF09-489D-A5D5-2C70B550E019}" destId="{EFD00A11-B6F6-4443-8C1F-A4A1AE3230A1}" srcOrd="0" destOrd="0" presId="urn:microsoft.com/office/officeart/2005/8/layout/matrix3"/>
    <dgm:cxn modelId="{0AA9354A-55E0-446E-95C2-96081FE891CD}" type="presParOf" srcId="{EFD00A11-B6F6-4443-8C1F-A4A1AE3230A1}" destId="{7E53B43D-EBE3-4E30-918B-718D03722E87}" srcOrd="0" destOrd="0" presId="urn:microsoft.com/office/officeart/2005/8/layout/matrix3"/>
    <dgm:cxn modelId="{3DDE9802-73D0-4A44-B809-318A1392E110}" type="presParOf" srcId="{EFD00A11-B6F6-4443-8C1F-A4A1AE3230A1}" destId="{C83A632E-7738-4777-BEEC-B66F0157CC6B}" srcOrd="1" destOrd="0" presId="urn:microsoft.com/office/officeart/2005/8/layout/matrix3"/>
    <dgm:cxn modelId="{A307C2E5-670C-41F0-81ED-CF8CC98E3624}" type="presParOf" srcId="{EFD00A11-B6F6-4443-8C1F-A4A1AE3230A1}" destId="{AC97D7EB-E544-4E7D-A0DB-C21BF5847AFC}" srcOrd="2" destOrd="0" presId="urn:microsoft.com/office/officeart/2005/8/layout/matrix3"/>
    <dgm:cxn modelId="{A14759E7-B123-4780-8020-EE5A1508B8F3}" type="presParOf" srcId="{EFD00A11-B6F6-4443-8C1F-A4A1AE3230A1}" destId="{FFAAF3DB-0806-4F25-B5B6-337F6A371ABF}" srcOrd="3" destOrd="0" presId="urn:microsoft.com/office/officeart/2005/8/layout/matrix3"/>
    <dgm:cxn modelId="{1A40CB37-FE11-4671-9F9D-65FF24162B00}" type="presParOf" srcId="{EFD00A11-B6F6-4443-8C1F-A4A1AE3230A1}" destId="{8E3753C6-F461-41DD-9325-9C9652F579CE}" srcOrd="4" destOrd="0" presId="urn:microsoft.com/office/officeart/2005/8/layout/matrix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0A3868B-040A-4397-ADC0-1C678DD1218C}" type="doc">
      <dgm:prSet loTypeId="urn:microsoft.com/office/officeart/2009/3/layout/StepUpProcess" loCatId="process"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s-ES"/>
        </a:p>
      </dgm:t>
    </dgm:pt>
    <dgm:pt modelId="{7D8BBF63-B915-4862-9BB8-18B7639A055A}">
      <dgm:prSet phldrT="[Texto]"/>
      <dgm:spPr>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es-ES" dirty="0">
              <a:solidFill>
                <a:schemeClr val="tx1">
                  <a:lumMod val="50000"/>
                </a:schemeClr>
              </a:solidFill>
            </a:rPr>
            <a:t>Es un producto, servicio o modelo de negocio explotado exitosamente</a:t>
          </a:r>
        </a:p>
      </dgm:t>
    </dgm:pt>
    <dgm:pt modelId="{7EF32EFD-EA6D-4491-BDC0-34AA707C53F4}" type="parTrans" cxnId="{DEDFAA80-98A6-4BEF-8CEE-129E9F6707FA}">
      <dgm:prSet/>
      <dgm:spPr/>
      <dgm:t>
        <a:bodyPr/>
        <a:lstStyle/>
        <a:p>
          <a:endParaRPr lang="es-ES">
            <a:solidFill>
              <a:schemeClr val="tx1">
                <a:lumMod val="50000"/>
              </a:schemeClr>
            </a:solidFill>
          </a:endParaRPr>
        </a:p>
      </dgm:t>
    </dgm:pt>
    <dgm:pt modelId="{4D32C90D-BF25-4069-8B86-0ABA2522E300}" type="sibTrans" cxnId="{DEDFAA80-98A6-4BEF-8CEE-129E9F6707FA}">
      <dgm:prSet/>
      <dgm:spPr/>
      <dgm:t>
        <a:bodyPr/>
        <a:lstStyle/>
        <a:p>
          <a:endParaRPr lang="es-ES">
            <a:solidFill>
              <a:schemeClr val="tx1">
                <a:lumMod val="50000"/>
              </a:schemeClr>
            </a:solidFill>
          </a:endParaRPr>
        </a:p>
      </dgm:t>
    </dgm:pt>
    <dgm:pt modelId="{145D2B82-52EF-447B-AAE2-CD3DA94295FF}">
      <dgm:prSet phldrT="[Texto]" custT="1"/>
      <dgm:spPr>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s-ES" sz="1600" dirty="0">
              <a:solidFill>
                <a:schemeClr val="tx1">
                  <a:lumMod val="50000"/>
                </a:schemeClr>
              </a:solidFill>
            </a:rPr>
            <a:t>que transforma de manera perceptible las demandas y necesidades de una categoría o mercado dominante</a:t>
          </a:r>
        </a:p>
      </dgm:t>
    </dgm:pt>
    <dgm:pt modelId="{51D95432-77DB-43E4-B82E-F0541CAA9517}" type="parTrans" cxnId="{1904919C-63D9-4020-BE7C-1EAF50C8C938}">
      <dgm:prSet/>
      <dgm:spPr/>
      <dgm:t>
        <a:bodyPr/>
        <a:lstStyle/>
        <a:p>
          <a:endParaRPr lang="es-ES">
            <a:solidFill>
              <a:schemeClr val="tx1">
                <a:lumMod val="50000"/>
              </a:schemeClr>
            </a:solidFill>
          </a:endParaRPr>
        </a:p>
      </dgm:t>
    </dgm:pt>
    <dgm:pt modelId="{D3A90B7D-6DB6-4D4F-B33F-70FB2E0BCC75}" type="sibTrans" cxnId="{1904919C-63D9-4020-BE7C-1EAF50C8C938}">
      <dgm:prSet/>
      <dgm:spPr/>
      <dgm:t>
        <a:bodyPr/>
        <a:lstStyle/>
        <a:p>
          <a:endParaRPr lang="es-ES">
            <a:solidFill>
              <a:schemeClr val="tx1">
                <a:lumMod val="50000"/>
              </a:schemeClr>
            </a:solidFill>
          </a:endParaRPr>
        </a:p>
      </dgm:t>
    </dgm:pt>
    <dgm:pt modelId="{FBA2676E-55BC-4F34-BDA1-31E5AF3E3AAF}">
      <dgm:prSet phldrT="[Texto]"/>
      <dgm:spPr>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s-ES" dirty="0">
              <a:solidFill>
                <a:schemeClr val="tx1">
                  <a:lumMod val="50000"/>
                </a:schemeClr>
              </a:solidFill>
            </a:rPr>
            <a:t>y afecta, a veces incluso elimina, el sistema de negocio de los competidores clave del mismo</a:t>
          </a:r>
        </a:p>
      </dgm:t>
    </dgm:pt>
    <dgm:pt modelId="{3B720578-49FE-46E1-A667-27D560E47579}" type="parTrans" cxnId="{53105BCF-8CB5-422E-819A-5701C2806BC9}">
      <dgm:prSet/>
      <dgm:spPr/>
      <dgm:t>
        <a:bodyPr/>
        <a:lstStyle/>
        <a:p>
          <a:endParaRPr lang="es-ES">
            <a:solidFill>
              <a:schemeClr val="tx1">
                <a:lumMod val="50000"/>
              </a:schemeClr>
            </a:solidFill>
          </a:endParaRPr>
        </a:p>
      </dgm:t>
    </dgm:pt>
    <dgm:pt modelId="{3AD624DD-DE73-485C-B7DD-CAFB871AFFF4}" type="sibTrans" cxnId="{53105BCF-8CB5-422E-819A-5701C2806BC9}">
      <dgm:prSet/>
      <dgm:spPr/>
      <dgm:t>
        <a:bodyPr/>
        <a:lstStyle/>
        <a:p>
          <a:endParaRPr lang="es-ES">
            <a:solidFill>
              <a:schemeClr val="tx1">
                <a:lumMod val="50000"/>
              </a:schemeClr>
            </a:solidFill>
          </a:endParaRPr>
        </a:p>
      </dgm:t>
    </dgm:pt>
    <dgm:pt modelId="{912251EE-DCD9-442F-9F2B-62A681ED33B5}" type="pres">
      <dgm:prSet presAssocID="{A0A3868B-040A-4397-ADC0-1C678DD1218C}" presName="rootnode" presStyleCnt="0">
        <dgm:presLayoutVars>
          <dgm:chMax/>
          <dgm:chPref/>
          <dgm:dir/>
          <dgm:animLvl val="lvl"/>
        </dgm:presLayoutVars>
      </dgm:prSet>
      <dgm:spPr/>
    </dgm:pt>
    <dgm:pt modelId="{4CE20580-1A9F-4F8D-B558-D72F4153D31A}" type="pres">
      <dgm:prSet presAssocID="{7D8BBF63-B915-4862-9BB8-18B7639A055A}" presName="composit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947E2109-B772-47F4-B754-544417FD4D67}" type="pres">
      <dgm:prSet presAssocID="{7D8BBF63-B915-4862-9BB8-18B7639A055A}" presName="LShape" presStyleLbl="alignNode1" presStyleIdx="0" presStyleCnt="5"/>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A2DB0E96-0F43-475A-A7D2-B4965608FE0E}" type="pres">
      <dgm:prSet presAssocID="{7D8BBF63-B915-4862-9BB8-18B7639A055A}" presName="ParentText" presStyleLbl="revTx" presStyleIdx="0" presStyleCnt="3">
        <dgm:presLayoutVars>
          <dgm:chMax val="0"/>
          <dgm:chPref val="0"/>
          <dgm:bulletEnabled val="1"/>
        </dgm:presLayoutVars>
      </dgm:prSet>
      <dgm:spPr/>
    </dgm:pt>
    <dgm:pt modelId="{BDA1101A-B34E-4648-9904-E7E4CD5A2FD0}" type="pres">
      <dgm:prSet presAssocID="{7D8BBF63-B915-4862-9BB8-18B7639A055A}" presName="Triangle" presStyleLbl="alignNode1" presStyleIdx="1" presStyleCnt="5"/>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49F4B558-D3D8-4DDF-B284-55A7D366C646}" type="pres">
      <dgm:prSet presAssocID="{4D32C90D-BF25-4069-8B86-0ABA2522E300}"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94A54285-4715-491B-A8D0-66323B650D29}" type="pres">
      <dgm:prSet presAssocID="{4D32C90D-BF25-4069-8B86-0ABA2522E300}" presName="spac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9FC83A35-69E3-4B20-B383-A1FE108926DB}" type="pres">
      <dgm:prSet presAssocID="{145D2B82-52EF-447B-AAE2-CD3DA94295FF}" presName="composit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3B7A32E9-F1C4-4790-91A6-B55F8EC7E594}" type="pres">
      <dgm:prSet presAssocID="{145D2B82-52EF-447B-AAE2-CD3DA94295FF}" presName="LShape" presStyleLbl="alignNode1" presStyleIdx="2" presStyleCnt="5" custScaleY="118870"/>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61748021-58E4-49F6-9EA0-8BF0FD58E108}" type="pres">
      <dgm:prSet presAssocID="{145D2B82-52EF-447B-AAE2-CD3DA94295FF}" presName="ParentText" presStyleLbl="revTx" presStyleIdx="1" presStyleCnt="3" custScaleX="111338" custScaleY="127232" custLinFactNeighborX="1792" custLinFactNeighborY="9395">
        <dgm:presLayoutVars>
          <dgm:chMax val="0"/>
          <dgm:chPref val="0"/>
          <dgm:bulletEnabled val="1"/>
        </dgm:presLayoutVars>
      </dgm:prSet>
      <dgm:spPr/>
    </dgm:pt>
    <dgm:pt modelId="{225C0C36-525E-4019-BBA8-BCE7C69BA81A}" type="pres">
      <dgm:prSet presAssocID="{145D2B82-52EF-447B-AAE2-CD3DA94295FF}" presName="Triangle" presStyleLbl="alignNode1" presStyleIdx="3" presStyleCnt="5"/>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FFD39AB6-17A1-4DCC-98DB-4259AD417EF3}" type="pres">
      <dgm:prSet presAssocID="{D3A90B7D-6DB6-4D4F-B33F-70FB2E0BCC75}"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75828A3-6E1F-4B5F-A1B2-41807AB3B916}" type="pres">
      <dgm:prSet presAssocID="{D3A90B7D-6DB6-4D4F-B33F-70FB2E0BCC75}" presName="spac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7EC0098E-6691-4DF2-ABCE-24359C254D29}" type="pres">
      <dgm:prSet presAssocID="{FBA2676E-55BC-4F34-BDA1-31E5AF3E3AAF}" presName="composit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08B6409-44CE-43D3-A6C6-0DD824AE964A}" type="pres">
      <dgm:prSet presAssocID="{FBA2676E-55BC-4F34-BDA1-31E5AF3E3AAF}" presName="LShape" presStyleLbl="alignNode1" presStyleIdx="4" presStyleCnt="5" custLinFactNeighborX="-6419" custLinFactNeighborY="-1993"/>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C6402279-B5F2-498C-A62D-CD8837AC2FEB}" type="pres">
      <dgm:prSet presAssocID="{FBA2676E-55BC-4F34-BDA1-31E5AF3E3AAF}" presName="ParentText" presStyleLbl="revTx" presStyleIdx="2" presStyleCnt="3" custScaleX="111422" custScaleY="99095">
        <dgm:presLayoutVars>
          <dgm:chMax val="0"/>
          <dgm:chPref val="0"/>
          <dgm:bulletEnabled val="1"/>
        </dgm:presLayoutVars>
      </dgm:prSet>
      <dgm:spPr/>
    </dgm:pt>
  </dgm:ptLst>
  <dgm:cxnLst>
    <dgm:cxn modelId="{FF9D4E46-D33B-47E9-A9A4-9B220035E621}" type="presOf" srcId="{FBA2676E-55BC-4F34-BDA1-31E5AF3E3AAF}" destId="{C6402279-B5F2-498C-A62D-CD8837AC2FEB}" srcOrd="0" destOrd="0" presId="urn:microsoft.com/office/officeart/2009/3/layout/StepUpProcess"/>
    <dgm:cxn modelId="{8810596D-C2EE-45AD-8A7A-3A839CD3778A}" type="presOf" srcId="{A0A3868B-040A-4397-ADC0-1C678DD1218C}" destId="{912251EE-DCD9-442F-9F2B-62A681ED33B5}" srcOrd="0" destOrd="0" presId="urn:microsoft.com/office/officeart/2009/3/layout/StepUpProcess"/>
    <dgm:cxn modelId="{4342287E-FD3E-4CDD-8519-447E3CC797F5}" type="presOf" srcId="{145D2B82-52EF-447B-AAE2-CD3DA94295FF}" destId="{61748021-58E4-49F6-9EA0-8BF0FD58E108}" srcOrd="0" destOrd="0" presId="urn:microsoft.com/office/officeart/2009/3/layout/StepUpProcess"/>
    <dgm:cxn modelId="{DEDFAA80-98A6-4BEF-8CEE-129E9F6707FA}" srcId="{A0A3868B-040A-4397-ADC0-1C678DD1218C}" destId="{7D8BBF63-B915-4862-9BB8-18B7639A055A}" srcOrd="0" destOrd="0" parTransId="{7EF32EFD-EA6D-4491-BDC0-34AA707C53F4}" sibTransId="{4D32C90D-BF25-4069-8B86-0ABA2522E300}"/>
    <dgm:cxn modelId="{1904919C-63D9-4020-BE7C-1EAF50C8C938}" srcId="{A0A3868B-040A-4397-ADC0-1C678DD1218C}" destId="{145D2B82-52EF-447B-AAE2-CD3DA94295FF}" srcOrd="1" destOrd="0" parTransId="{51D95432-77DB-43E4-B82E-F0541CAA9517}" sibTransId="{D3A90B7D-6DB6-4D4F-B33F-70FB2E0BCC75}"/>
    <dgm:cxn modelId="{9358AEC9-99F5-42F9-8F77-8BBCF41DD531}" type="presOf" srcId="{7D8BBF63-B915-4862-9BB8-18B7639A055A}" destId="{A2DB0E96-0F43-475A-A7D2-B4965608FE0E}" srcOrd="0" destOrd="0" presId="urn:microsoft.com/office/officeart/2009/3/layout/StepUpProcess"/>
    <dgm:cxn modelId="{53105BCF-8CB5-422E-819A-5701C2806BC9}" srcId="{A0A3868B-040A-4397-ADC0-1C678DD1218C}" destId="{FBA2676E-55BC-4F34-BDA1-31E5AF3E3AAF}" srcOrd="2" destOrd="0" parTransId="{3B720578-49FE-46E1-A667-27D560E47579}" sibTransId="{3AD624DD-DE73-485C-B7DD-CAFB871AFFF4}"/>
    <dgm:cxn modelId="{23F9C9D4-90EB-4906-ADB5-6349921D072F}" type="presParOf" srcId="{912251EE-DCD9-442F-9F2B-62A681ED33B5}" destId="{4CE20580-1A9F-4F8D-B558-D72F4153D31A}" srcOrd="0" destOrd="0" presId="urn:microsoft.com/office/officeart/2009/3/layout/StepUpProcess"/>
    <dgm:cxn modelId="{E4E22343-86F3-4851-8DB3-D98604EB0765}" type="presParOf" srcId="{4CE20580-1A9F-4F8D-B558-D72F4153D31A}" destId="{947E2109-B772-47F4-B754-544417FD4D67}" srcOrd="0" destOrd="0" presId="urn:microsoft.com/office/officeart/2009/3/layout/StepUpProcess"/>
    <dgm:cxn modelId="{8F7E9575-5C06-413F-9375-F06CC39C6D40}" type="presParOf" srcId="{4CE20580-1A9F-4F8D-B558-D72F4153D31A}" destId="{A2DB0E96-0F43-475A-A7D2-B4965608FE0E}" srcOrd="1" destOrd="0" presId="urn:microsoft.com/office/officeart/2009/3/layout/StepUpProcess"/>
    <dgm:cxn modelId="{4408D407-F311-4F5A-871E-9EE471A16BA8}" type="presParOf" srcId="{4CE20580-1A9F-4F8D-B558-D72F4153D31A}" destId="{BDA1101A-B34E-4648-9904-E7E4CD5A2FD0}" srcOrd="2" destOrd="0" presId="urn:microsoft.com/office/officeart/2009/3/layout/StepUpProcess"/>
    <dgm:cxn modelId="{3B12672B-3E7E-4C68-9465-993C9F6209D3}" type="presParOf" srcId="{912251EE-DCD9-442F-9F2B-62A681ED33B5}" destId="{49F4B558-D3D8-4DDF-B284-55A7D366C646}" srcOrd="1" destOrd="0" presId="urn:microsoft.com/office/officeart/2009/3/layout/StepUpProcess"/>
    <dgm:cxn modelId="{CB254733-959D-43B2-BCE0-600BFBFF57AC}" type="presParOf" srcId="{49F4B558-D3D8-4DDF-B284-55A7D366C646}" destId="{94A54285-4715-491B-A8D0-66323B650D29}" srcOrd="0" destOrd="0" presId="urn:microsoft.com/office/officeart/2009/3/layout/StepUpProcess"/>
    <dgm:cxn modelId="{C6A13A5C-B92D-4FED-970C-F6489FA13DA4}" type="presParOf" srcId="{912251EE-DCD9-442F-9F2B-62A681ED33B5}" destId="{9FC83A35-69E3-4B20-B383-A1FE108926DB}" srcOrd="2" destOrd="0" presId="urn:microsoft.com/office/officeart/2009/3/layout/StepUpProcess"/>
    <dgm:cxn modelId="{A3EE2F7A-E519-4A02-A285-CE9C9E7590B1}" type="presParOf" srcId="{9FC83A35-69E3-4B20-B383-A1FE108926DB}" destId="{3B7A32E9-F1C4-4790-91A6-B55F8EC7E594}" srcOrd="0" destOrd="0" presId="urn:microsoft.com/office/officeart/2009/3/layout/StepUpProcess"/>
    <dgm:cxn modelId="{1ADCD4A7-454F-4A1A-87C6-1F26D26E33FC}" type="presParOf" srcId="{9FC83A35-69E3-4B20-B383-A1FE108926DB}" destId="{61748021-58E4-49F6-9EA0-8BF0FD58E108}" srcOrd="1" destOrd="0" presId="urn:microsoft.com/office/officeart/2009/3/layout/StepUpProcess"/>
    <dgm:cxn modelId="{4D3451D1-B3FF-47C4-BB6D-2A27091B4550}" type="presParOf" srcId="{9FC83A35-69E3-4B20-B383-A1FE108926DB}" destId="{225C0C36-525E-4019-BBA8-BCE7C69BA81A}" srcOrd="2" destOrd="0" presId="urn:microsoft.com/office/officeart/2009/3/layout/StepUpProcess"/>
    <dgm:cxn modelId="{A6DA8047-7553-4D20-BD2F-957F7A1FC400}" type="presParOf" srcId="{912251EE-DCD9-442F-9F2B-62A681ED33B5}" destId="{FFD39AB6-17A1-4DCC-98DB-4259AD417EF3}" srcOrd="3" destOrd="0" presId="urn:microsoft.com/office/officeart/2009/3/layout/StepUpProcess"/>
    <dgm:cxn modelId="{398F01E4-F01E-4449-B275-5B2EC9CAE5A1}" type="presParOf" srcId="{FFD39AB6-17A1-4DCC-98DB-4259AD417EF3}" destId="{075828A3-6E1F-4B5F-A1B2-41807AB3B916}" srcOrd="0" destOrd="0" presId="urn:microsoft.com/office/officeart/2009/3/layout/StepUpProcess"/>
    <dgm:cxn modelId="{99BA789E-69FB-435E-8016-6AB5DC7DA341}" type="presParOf" srcId="{912251EE-DCD9-442F-9F2B-62A681ED33B5}" destId="{7EC0098E-6691-4DF2-ABCE-24359C254D29}" srcOrd="4" destOrd="0" presId="urn:microsoft.com/office/officeart/2009/3/layout/StepUpProcess"/>
    <dgm:cxn modelId="{C68BE44E-C48F-4527-BF59-3A81E4BF29D0}" type="presParOf" srcId="{7EC0098E-6691-4DF2-ABCE-24359C254D29}" destId="{B08B6409-44CE-43D3-A6C6-0DD824AE964A}" srcOrd="0" destOrd="0" presId="urn:microsoft.com/office/officeart/2009/3/layout/StepUpProcess"/>
    <dgm:cxn modelId="{21D930F8-0007-4E34-9A71-8F74EC5F78E9}" type="presParOf" srcId="{7EC0098E-6691-4DF2-ABCE-24359C254D29}" destId="{C6402279-B5F2-498C-A62D-CD8837AC2FEB}"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AFF29F-D750-4FFC-9D4C-24F8A11449B6}" type="doc">
      <dgm:prSet loTypeId="urn:microsoft.com/office/officeart/2005/8/layout/hList1" loCatId="list"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s-ES"/>
        </a:p>
      </dgm:t>
    </dgm:pt>
    <dgm:pt modelId="{42232528-5AAC-4746-8AE7-8B0441EBE42A}">
      <dgm:prSet phldrT="[Texto]"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600" b="1" dirty="0">
              <a:solidFill>
                <a:schemeClr val="bg1"/>
              </a:solidFill>
            </a:rPr>
            <a:t>AHORA</a:t>
          </a:r>
          <a:endParaRPr lang="es-ES" sz="1600" b="1" dirty="0">
            <a:solidFill>
              <a:schemeClr val="bg1"/>
            </a:solidFill>
          </a:endParaRPr>
        </a:p>
      </dgm:t>
    </dgm:pt>
    <dgm:pt modelId="{05A95433-DEA1-44F7-B511-A54F64AB5057}" type="parTrans" cxnId="{51BC2C61-F8D9-4C8F-9694-6B2F3A037DDB}">
      <dgm:prSet/>
      <dgm:spPr/>
      <dgm:t>
        <a:bodyPr/>
        <a:lstStyle/>
        <a:p>
          <a:endParaRPr lang="es-ES" sz="1600">
            <a:solidFill>
              <a:schemeClr val="accent6">
                <a:lumMod val="50000"/>
              </a:schemeClr>
            </a:solidFill>
          </a:endParaRPr>
        </a:p>
      </dgm:t>
    </dgm:pt>
    <dgm:pt modelId="{17064288-EEDD-4E25-AE3C-61A1A0FC8EBA}" type="sibTrans" cxnId="{51BC2C61-F8D9-4C8F-9694-6B2F3A037DDB}">
      <dgm:prSet/>
      <dgm:spPr/>
      <dgm:t>
        <a:bodyPr/>
        <a:lstStyle/>
        <a:p>
          <a:endParaRPr lang="es-ES" sz="1600">
            <a:solidFill>
              <a:schemeClr val="accent6">
                <a:lumMod val="50000"/>
              </a:schemeClr>
            </a:solidFill>
          </a:endParaRPr>
        </a:p>
      </dgm:t>
    </dgm:pt>
    <dgm:pt modelId="{75D1C117-8EAA-45B1-A333-A0AF38744FA4}">
      <dgm:prSet phldrT="[Texto]" custT="1"/>
      <dgm:spPr>
        <a:solidFill>
          <a:schemeClr val="bg2">
            <a:lumMod val="9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600" b="1" dirty="0">
              <a:solidFill>
                <a:schemeClr val="accent6">
                  <a:lumMod val="50000"/>
                </a:schemeClr>
              </a:solidFill>
            </a:rPr>
            <a:t>Telefonía IP</a:t>
          </a:r>
          <a:endParaRPr lang="es-ES" sz="1600" b="1" dirty="0">
            <a:solidFill>
              <a:schemeClr val="accent6">
                <a:lumMod val="50000"/>
              </a:schemeClr>
            </a:solidFill>
          </a:endParaRPr>
        </a:p>
      </dgm:t>
    </dgm:pt>
    <dgm:pt modelId="{724C8109-9399-4F50-8FDC-E6994B9736D5}" type="parTrans" cxnId="{BE188CFC-21B0-463A-A6D3-2B22BF52B3F9}">
      <dgm:prSet/>
      <dgm:spPr/>
      <dgm:t>
        <a:bodyPr/>
        <a:lstStyle/>
        <a:p>
          <a:endParaRPr lang="es-ES" sz="1600">
            <a:solidFill>
              <a:schemeClr val="accent6">
                <a:lumMod val="50000"/>
              </a:schemeClr>
            </a:solidFill>
          </a:endParaRPr>
        </a:p>
      </dgm:t>
    </dgm:pt>
    <dgm:pt modelId="{6DE6167A-B920-4A29-A4A0-7A7E39D770B3}" type="sibTrans" cxnId="{BE188CFC-21B0-463A-A6D3-2B22BF52B3F9}">
      <dgm:prSet/>
      <dgm:spPr/>
      <dgm:t>
        <a:bodyPr/>
        <a:lstStyle/>
        <a:p>
          <a:endParaRPr lang="es-ES" sz="1600">
            <a:solidFill>
              <a:schemeClr val="accent6">
                <a:lumMod val="50000"/>
              </a:schemeClr>
            </a:solidFill>
          </a:endParaRPr>
        </a:p>
      </dgm:t>
    </dgm:pt>
    <dgm:pt modelId="{4CCF474B-BD29-4648-8F13-499C3E7546A2}">
      <dgm:prSet phldrT="[Texto]" custT="1"/>
      <dgm:spPr>
        <a:solidFill>
          <a:schemeClr val="bg2">
            <a:lumMod val="9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600" b="1" dirty="0">
              <a:solidFill>
                <a:schemeClr val="accent6">
                  <a:lumMod val="50000"/>
                </a:schemeClr>
              </a:solidFill>
            </a:rPr>
            <a:t>PC, </a:t>
          </a:r>
          <a:r>
            <a:rPr lang="es-MX" sz="1600" b="1" dirty="0" err="1">
              <a:solidFill>
                <a:schemeClr val="accent6">
                  <a:lumMod val="50000"/>
                </a:schemeClr>
              </a:solidFill>
            </a:rPr>
            <a:t>tablets</a:t>
          </a:r>
          <a:endParaRPr lang="es-ES" sz="1600" b="1" dirty="0">
            <a:solidFill>
              <a:schemeClr val="accent6">
                <a:lumMod val="50000"/>
              </a:schemeClr>
            </a:solidFill>
          </a:endParaRPr>
        </a:p>
      </dgm:t>
    </dgm:pt>
    <dgm:pt modelId="{AEAB8536-70AD-4E89-BEBE-E547559A8C99}" type="parTrans" cxnId="{F85CEBB6-CBDC-4651-8593-8F21CED5C67B}">
      <dgm:prSet/>
      <dgm:spPr/>
      <dgm:t>
        <a:bodyPr/>
        <a:lstStyle/>
        <a:p>
          <a:endParaRPr lang="es-ES" sz="1600">
            <a:solidFill>
              <a:schemeClr val="accent6">
                <a:lumMod val="50000"/>
              </a:schemeClr>
            </a:solidFill>
          </a:endParaRPr>
        </a:p>
      </dgm:t>
    </dgm:pt>
    <dgm:pt modelId="{C0673715-B13A-4022-BF49-583D63648941}" type="sibTrans" cxnId="{F85CEBB6-CBDC-4651-8593-8F21CED5C67B}">
      <dgm:prSet/>
      <dgm:spPr/>
      <dgm:t>
        <a:bodyPr/>
        <a:lstStyle/>
        <a:p>
          <a:endParaRPr lang="es-ES" sz="1600">
            <a:solidFill>
              <a:schemeClr val="accent6">
                <a:lumMod val="50000"/>
              </a:schemeClr>
            </a:solidFill>
          </a:endParaRPr>
        </a:p>
      </dgm:t>
    </dgm:pt>
    <dgm:pt modelId="{9CECCE0E-7746-4F1E-955F-C2915DB5DA6B}">
      <dgm:prSet phldrT="[Texto]"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600" b="1" dirty="0">
              <a:solidFill>
                <a:schemeClr val="bg1"/>
              </a:solidFill>
            </a:rPr>
            <a:t>ANTES</a:t>
          </a:r>
          <a:endParaRPr lang="es-ES" sz="1600" b="1" dirty="0">
            <a:solidFill>
              <a:schemeClr val="bg1"/>
            </a:solidFill>
          </a:endParaRPr>
        </a:p>
      </dgm:t>
    </dgm:pt>
    <dgm:pt modelId="{2292F62C-3868-48E2-BF52-C03463BB3F22}" type="parTrans" cxnId="{685602E9-906A-4BEB-8305-3512CD1D13BB}">
      <dgm:prSet/>
      <dgm:spPr/>
      <dgm:t>
        <a:bodyPr/>
        <a:lstStyle/>
        <a:p>
          <a:endParaRPr lang="es-ES" sz="1600">
            <a:solidFill>
              <a:schemeClr val="accent6">
                <a:lumMod val="50000"/>
              </a:schemeClr>
            </a:solidFill>
          </a:endParaRPr>
        </a:p>
      </dgm:t>
    </dgm:pt>
    <dgm:pt modelId="{7C91E03D-FD38-432C-8A30-1487E4355B64}" type="sibTrans" cxnId="{685602E9-906A-4BEB-8305-3512CD1D13BB}">
      <dgm:prSet/>
      <dgm:spPr/>
      <dgm:t>
        <a:bodyPr/>
        <a:lstStyle/>
        <a:p>
          <a:endParaRPr lang="es-ES" sz="1600">
            <a:solidFill>
              <a:schemeClr val="accent6">
                <a:lumMod val="50000"/>
              </a:schemeClr>
            </a:solidFill>
          </a:endParaRPr>
        </a:p>
      </dgm:t>
    </dgm:pt>
    <dgm:pt modelId="{07C3DED9-4F78-4B51-B4D6-1CEED2C29F50}">
      <dgm:prSet phldrT="[Texto]" custT="1"/>
      <dgm:spPr>
        <a:solidFill>
          <a:schemeClr val="bg2">
            <a:lumMod val="9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600" b="1" dirty="0">
              <a:solidFill>
                <a:schemeClr val="accent6">
                  <a:lumMod val="50000"/>
                </a:schemeClr>
              </a:solidFill>
            </a:rPr>
            <a:t>Telefonía tradicional</a:t>
          </a:r>
          <a:endParaRPr lang="es-ES" sz="1600" b="1" dirty="0">
            <a:solidFill>
              <a:schemeClr val="accent6">
                <a:lumMod val="50000"/>
              </a:schemeClr>
            </a:solidFill>
          </a:endParaRPr>
        </a:p>
      </dgm:t>
    </dgm:pt>
    <dgm:pt modelId="{A38DEFF2-553F-4772-AB08-09B90283DDDF}" type="parTrans" cxnId="{07634A90-F996-4E70-B43E-ACC56D1D1658}">
      <dgm:prSet/>
      <dgm:spPr/>
      <dgm:t>
        <a:bodyPr/>
        <a:lstStyle/>
        <a:p>
          <a:endParaRPr lang="es-ES" sz="1600">
            <a:solidFill>
              <a:schemeClr val="accent6">
                <a:lumMod val="50000"/>
              </a:schemeClr>
            </a:solidFill>
          </a:endParaRPr>
        </a:p>
      </dgm:t>
    </dgm:pt>
    <dgm:pt modelId="{7D3663B2-781C-40B8-ADC3-71C86A0A2F94}" type="sibTrans" cxnId="{07634A90-F996-4E70-B43E-ACC56D1D1658}">
      <dgm:prSet/>
      <dgm:spPr/>
      <dgm:t>
        <a:bodyPr/>
        <a:lstStyle/>
        <a:p>
          <a:endParaRPr lang="es-ES" sz="1600">
            <a:solidFill>
              <a:schemeClr val="accent6">
                <a:lumMod val="50000"/>
              </a:schemeClr>
            </a:solidFill>
          </a:endParaRPr>
        </a:p>
      </dgm:t>
    </dgm:pt>
    <dgm:pt modelId="{EFE19335-2073-44D8-89E3-8B75CEBA24E8}">
      <dgm:prSet phldrT="[Texto]" custT="1"/>
      <dgm:spPr>
        <a:solidFill>
          <a:schemeClr val="bg2">
            <a:lumMod val="9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600" b="1" dirty="0">
              <a:solidFill>
                <a:schemeClr val="accent6">
                  <a:lumMod val="50000"/>
                </a:schemeClr>
              </a:solidFill>
            </a:rPr>
            <a:t>Ordenadores</a:t>
          </a:r>
          <a:endParaRPr lang="es-ES" sz="1600" b="1" dirty="0">
            <a:solidFill>
              <a:schemeClr val="accent6">
                <a:lumMod val="50000"/>
              </a:schemeClr>
            </a:solidFill>
          </a:endParaRPr>
        </a:p>
      </dgm:t>
    </dgm:pt>
    <dgm:pt modelId="{F7EEF860-52DC-49C3-B1C1-F2755788E2E7}" type="parTrans" cxnId="{4B093B8A-2CF6-43F2-B33F-6AE57EBECA34}">
      <dgm:prSet/>
      <dgm:spPr/>
      <dgm:t>
        <a:bodyPr/>
        <a:lstStyle/>
        <a:p>
          <a:endParaRPr lang="es-ES" sz="1600">
            <a:solidFill>
              <a:schemeClr val="accent6">
                <a:lumMod val="50000"/>
              </a:schemeClr>
            </a:solidFill>
          </a:endParaRPr>
        </a:p>
      </dgm:t>
    </dgm:pt>
    <dgm:pt modelId="{122E5A6F-33B4-4270-BE87-F7D143A00C3E}" type="sibTrans" cxnId="{4B093B8A-2CF6-43F2-B33F-6AE57EBECA34}">
      <dgm:prSet/>
      <dgm:spPr/>
      <dgm:t>
        <a:bodyPr/>
        <a:lstStyle/>
        <a:p>
          <a:endParaRPr lang="es-ES" sz="1600">
            <a:solidFill>
              <a:schemeClr val="accent6">
                <a:lumMod val="50000"/>
              </a:schemeClr>
            </a:solidFill>
          </a:endParaRPr>
        </a:p>
      </dgm:t>
    </dgm:pt>
    <dgm:pt modelId="{5F5B5103-0E6B-4914-A55D-8DD21A4EA4EE}">
      <dgm:prSet phldrT="[Texto]" custT="1"/>
      <dgm:spPr>
        <a:solidFill>
          <a:schemeClr val="bg2">
            <a:lumMod val="9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1" dirty="0">
              <a:solidFill>
                <a:schemeClr val="accent6">
                  <a:lumMod val="50000"/>
                </a:schemeClr>
              </a:solidFill>
            </a:rPr>
            <a:t>Comunidades P2P que comparten archivos en formato mp3/4 vía Internet</a:t>
          </a:r>
        </a:p>
      </dgm:t>
    </dgm:pt>
    <dgm:pt modelId="{58384B64-DE90-4F07-94FB-A23544A0700E}" type="parTrans" cxnId="{2B6A3756-631A-44A5-94A2-EB4AB905BA57}">
      <dgm:prSet/>
      <dgm:spPr/>
      <dgm:t>
        <a:bodyPr/>
        <a:lstStyle/>
        <a:p>
          <a:endParaRPr lang="es-ES" sz="1600">
            <a:solidFill>
              <a:schemeClr val="accent6">
                <a:lumMod val="50000"/>
              </a:schemeClr>
            </a:solidFill>
          </a:endParaRPr>
        </a:p>
      </dgm:t>
    </dgm:pt>
    <dgm:pt modelId="{88C47453-FFB4-40AA-B203-A4ADA877DA6C}" type="sibTrans" cxnId="{2B6A3756-631A-44A5-94A2-EB4AB905BA57}">
      <dgm:prSet/>
      <dgm:spPr/>
      <dgm:t>
        <a:bodyPr/>
        <a:lstStyle/>
        <a:p>
          <a:endParaRPr lang="es-ES" sz="1600">
            <a:solidFill>
              <a:schemeClr val="accent6">
                <a:lumMod val="50000"/>
              </a:schemeClr>
            </a:solidFill>
          </a:endParaRPr>
        </a:p>
      </dgm:t>
    </dgm:pt>
    <dgm:pt modelId="{B69E71CA-D9EC-4F24-B95C-C7132F5095C9}">
      <dgm:prSet phldrT="[Texto]" custT="1"/>
      <dgm:spPr>
        <a:solidFill>
          <a:schemeClr val="bg2">
            <a:lumMod val="9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1" dirty="0">
              <a:solidFill>
                <a:schemeClr val="accent6">
                  <a:lumMod val="50000"/>
                </a:schemeClr>
              </a:solidFill>
            </a:rPr>
            <a:t>Modelos tradicionales de comercialización de música</a:t>
          </a:r>
        </a:p>
      </dgm:t>
    </dgm:pt>
    <dgm:pt modelId="{4721015A-3975-4455-9C52-5AB5B9CD1F17}" type="parTrans" cxnId="{E8DFED70-B79B-4D7F-8D20-265EDC752965}">
      <dgm:prSet/>
      <dgm:spPr/>
      <dgm:t>
        <a:bodyPr/>
        <a:lstStyle/>
        <a:p>
          <a:endParaRPr lang="es-ES" sz="1600">
            <a:solidFill>
              <a:schemeClr val="accent6">
                <a:lumMod val="50000"/>
              </a:schemeClr>
            </a:solidFill>
          </a:endParaRPr>
        </a:p>
      </dgm:t>
    </dgm:pt>
    <dgm:pt modelId="{0D6AABFF-E4D5-47C6-9820-1A4EC51600A2}" type="sibTrans" cxnId="{E8DFED70-B79B-4D7F-8D20-265EDC752965}">
      <dgm:prSet/>
      <dgm:spPr/>
      <dgm:t>
        <a:bodyPr/>
        <a:lstStyle/>
        <a:p>
          <a:endParaRPr lang="es-ES" sz="1600">
            <a:solidFill>
              <a:schemeClr val="accent6">
                <a:lumMod val="50000"/>
              </a:schemeClr>
            </a:solidFill>
          </a:endParaRPr>
        </a:p>
      </dgm:t>
    </dgm:pt>
    <dgm:pt modelId="{88E02768-DB97-4D61-A7A0-97AEBF842940}">
      <dgm:prSet phldrT="[Texto]" custT="1"/>
      <dgm:spPr>
        <a:solidFill>
          <a:schemeClr val="bg2">
            <a:lumMod val="9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1" dirty="0" err="1">
              <a:solidFill>
                <a:schemeClr val="accent6">
                  <a:lumMod val="50000"/>
                </a:schemeClr>
              </a:solidFill>
            </a:rPr>
            <a:t>spotify</a:t>
          </a:r>
          <a:endParaRPr lang="es-ES" sz="1600" b="1" dirty="0">
            <a:solidFill>
              <a:schemeClr val="accent6">
                <a:lumMod val="50000"/>
              </a:schemeClr>
            </a:solidFill>
          </a:endParaRPr>
        </a:p>
      </dgm:t>
    </dgm:pt>
    <dgm:pt modelId="{3762CCBF-5700-4CF1-AAAA-AFD0C2EF44B6}" type="parTrans" cxnId="{C8389BB5-970A-4486-9C0E-F415E485E00E}">
      <dgm:prSet/>
      <dgm:spPr/>
      <dgm:t>
        <a:bodyPr/>
        <a:lstStyle/>
        <a:p>
          <a:endParaRPr lang="es-AR"/>
        </a:p>
      </dgm:t>
    </dgm:pt>
    <dgm:pt modelId="{EE06857D-868E-4B11-8836-6B038438ACF7}" type="sibTrans" cxnId="{C8389BB5-970A-4486-9C0E-F415E485E00E}">
      <dgm:prSet/>
      <dgm:spPr/>
      <dgm:t>
        <a:bodyPr/>
        <a:lstStyle/>
        <a:p>
          <a:endParaRPr lang="es-AR"/>
        </a:p>
      </dgm:t>
    </dgm:pt>
    <dgm:pt modelId="{CDBA868B-B837-4E2F-9D28-2841919401D1}" type="pres">
      <dgm:prSet presAssocID="{5FAFF29F-D750-4FFC-9D4C-24F8A11449B6}" presName="Name0" presStyleCnt="0">
        <dgm:presLayoutVars>
          <dgm:dir/>
          <dgm:animLvl val="lvl"/>
          <dgm:resizeHandles val="exact"/>
        </dgm:presLayoutVars>
      </dgm:prSet>
      <dgm:spPr/>
    </dgm:pt>
    <dgm:pt modelId="{81C5EA58-E9C2-4A6E-8DC6-15FB54466B23}" type="pres">
      <dgm:prSet presAssocID="{42232528-5AAC-4746-8AE7-8B0441EBE42A}" presName="composit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E5FD3560-9162-471E-A52F-DE8A6F86F579}" type="pres">
      <dgm:prSet presAssocID="{42232528-5AAC-4746-8AE7-8B0441EBE42A}" presName="parTx" presStyleLbl="alignNode1" presStyleIdx="0" presStyleCnt="2" custScaleY="57531" custLinFactNeighborX="-1" custLinFactNeighborY="-20889">
        <dgm:presLayoutVars>
          <dgm:chMax val="0"/>
          <dgm:chPref val="0"/>
          <dgm:bulletEnabled val="1"/>
        </dgm:presLayoutVars>
      </dgm:prSet>
      <dgm:spPr/>
    </dgm:pt>
    <dgm:pt modelId="{888F1E78-8B76-46D1-BEA3-274DE6E69F95}" type="pres">
      <dgm:prSet presAssocID="{42232528-5AAC-4746-8AE7-8B0441EBE42A}" presName="desTx" presStyleLbl="alignAccFollowNode1" presStyleIdx="0" presStyleCnt="2">
        <dgm:presLayoutVars>
          <dgm:bulletEnabled val="1"/>
        </dgm:presLayoutVars>
      </dgm:prSet>
      <dgm:spPr/>
    </dgm:pt>
    <dgm:pt modelId="{41DD2597-118C-4114-8008-83D97DAE6E65}" type="pres">
      <dgm:prSet presAssocID="{17064288-EEDD-4E25-AE3C-61A1A0FC8EBA}" presName="spac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7C70BA06-486D-4697-AC3F-007A07F1A480}" type="pres">
      <dgm:prSet presAssocID="{9CECCE0E-7746-4F1E-955F-C2915DB5DA6B}" presName="composit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4D671BEC-06B1-48E4-B6BC-DA2E4133A7F8}" type="pres">
      <dgm:prSet presAssocID="{9CECCE0E-7746-4F1E-955F-C2915DB5DA6B}" presName="parTx" presStyleLbl="alignNode1" presStyleIdx="1" presStyleCnt="2" custScaleY="60642" custLinFactNeighborX="-170" custLinFactNeighborY="-13587">
        <dgm:presLayoutVars>
          <dgm:chMax val="0"/>
          <dgm:chPref val="0"/>
          <dgm:bulletEnabled val="1"/>
        </dgm:presLayoutVars>
      </dgm:prSet>
      <dgm:spPr/>
    </dgm:pt>
    <dgm:pt modelId="{090087E2-16F1-4D74-BD62-8D1CC19839CA}" type="pres">
      <dgm:prSet presAssocID="{9CECCE0E-7746-4F1E-955F-C2915DB5DA6B}" presName="desTx" presStyleLbl="alignAccFollowNode1" presStyleIdx="1" presStyleCnt="2">
        <dgm:presLayoutVars>
          <dgm:bulletEnabled val="1"/>
        </dgm:presLayoutVars>
      </dgm:prSet>
      <dgm:spPr/>
    </dgm:pt>
  </dgm:ptLst>
  <dgm:cxnLst>
    <dgm:cxn modelId="{C0A36225-7AB4-4B4F-B184-12A4D7995E1E}" type="presOf" srcId="{75D1C117-8EAA-45B1-A333-A0AF38744FA4}" destId="{888F1E78-8B76-46D1-BEA3-274DE6E69F95}" srcOrd="0" destOrd="0" presId="urn:microsoft.com/office/officeart/2005/8/layout/hList1"/>
    <dgm:cxn modelId="{BEC32261-4808-43A9-8441-9C2E5682A598}" type="presOf" srcId="{4CCF474B-BD29-4648-8F13-499C3E7546A2}" destId="{888F1E78-8B76-46D1-BEA3-274DE6E69F95}" srcOrd="0" destOrd="1" presId="urn:microsoft.com/office/officeart/2005/8/layout/hList1"/>
    <dgm:cxn modelId="{51BC2C61-F8D9-4C8F-9694-6B2F3A037DDB}" srcId="{5FAFF29F-D750-4FFC-9D4C-24F8A11449B6}" destId="{42232528-5AAC-4746-8AE7-8B0441EBE42A}" srcOrd="0" destOrd="0" parTransId="{05A95433-DEA1-44F7-B511-A54F64AB5057}" sibTransId="{17064288-EEDD-4E25-AE3C-61A1A0FC8EBA}"/>
    <dgm:cxn modelId="{E8DFED70-B79B-4D7F-8D20-265EDC752965}" srcId="{9CECCE0E-7746-4F1E-955F-C2915DB5DA6B}" destId="{B69E71CA-D9EC-4F24-B95C-C7132F5095C9}" srcOrd="2" destOrd="0" parTransId="{4721015A-3975-4455-9C52-5AB5B9CD1F17}" sibTransId="{0D6AABFF-E4D5-47C6-9820-1A4EC51600A2}"/>
    <dgm:cxn modelId="{2B6A3756-631A-44A5-94A2-EB4AB905BA57}" srcId="{42232528-5AAC-4746-8AE7-8B0441EBE42A}" destId="{5F5B5103-0E6B-4914-A55D-8DD21A4EA4EE}" srcOrd="2" destOrd="0" parTransId="{58384B64-DE90-4F07-94FB-A23544A0700E}" sibTransId="{88C47453-FFB4-40AA-B203-A4ADA877DA6C}"/>
    <dgm:cxn modelId="{4F19DB82-0B8B-44CB-8857-D4ECC618633B}" type="presOf" srcId="{EFE19335-2073-44D8-89E3-8B75CEBA24E8}" destId="{090087E2-16F1-4D74-BD62-8D1CC19839CA}" srcOrd="0" destOrd="1" presId="urn:microsoft.com/office/officeart/2005/8/layout/hList1"/>
    <dgm:cxn modelId="{4B093B8A-2CF6-43F2-B33F-6AE57EBECA34}" srcId="{9CECCE0E-7746-4F1E-955F-C2915DB5DA6B}" destId="{EFE19335-2073-44D8-89E3-8B75CEBA24E8}" srcOrd="1" destOrd="0" parTransId="{F7EEF860-52DC-49C3-B1C1-F2755788E2E7}" sibTransId="{122E5A6F-33B4-4270-BE87-F7D143A00C3E}"/>
    <dgm:cxn modelId="{07634A90-F996-4E70-B43E-ACC56D1D1658}" srcId="{9CECCE0E-7746-4F1E-955F-C2915DB5DA6B}" destId="{07C3DED9-4F78-4B51-B4D6-1CEED2C29F50}" srcOrd="0" destOrd="0" parTransId="{A38DEFF2-553F-4772-AB08-09B90283DDDF}" sibTransId="{7D3663B2-781C-40B8-ADC3-71C86A0A2F94}"/>
    <dgm:cxn modelId="{65CF8D93-DE46-4ECE-8C2E-93C5E060F63C}" type="presOf" srcId="{42232528-5AAC-4746-8AE7-8B0441EBE42A}" destId="{E5FD3560-9162-471E-A52F-DE8A6F86F579}" srcOrd="0" destOrd="0" presId="urn:microsoft.com/office/officeart/2005/8/layout/hList1"/>
    <dgm:cxn modelId="{2C683A97-B9EF-48F9-8498-10AFBBC3E825}" type="presOf" srcId="{5F5B5103-0E6B-4914-A55D-8DD21A4EA4EE}" destId="{888F1E78-8B76-46D1-BEA3-274DE6E69F95}" srcOrd="0" destOrd="2" presId="urn:microsoft.com/office/officeart/2005/8/layout/hList1"/>
    <dgm:cxn modelId="{F810979A-26FA-4569-90CD-9815F0AE717A}" type="presOf" srcId="{B69E71CA-D9EC-4F24-B95C-C7132F5095C9}" destId="{090087E2-16F1-4D74-BD62-8D1CC19839CA}" srcOrd="0" destOrd="2" presId="urn:microsoft.com/office/officeart/2005/8/layout/hList1"/>
    <dgm:cxn modelId="{F4AF02AF-6AB3-4452-9633-8137A6FADEDC}" type="presOf" srcId="{07C3DED9-4F78-4B51-B4D6-1CEED2C29F50}" destId="{090087E2-16F1-4D74-BD62-8D1CC19839CA}" srcOrd="0" destOrd="0" presId="urn:microsoft.com/office/officeart/2005/8/layout/hList1"/>
    <dgm:cxn modelId="{C8389BB5-970A-4486-9C0E-F415E485E00E}" srcId="{42232528-5AAC-4746-8AE7-8B0441EBE42A}" destId="{88E02768-DB97-4D61-A7A0-97AEBF842940}" srcOrd="3" destOrd="0" parTransId="{3762CCBF-5700-4CF1-AAAA-AFD0C2EF44B6}" sibTransId="{EE06857D-868E-4B11-8836-6B038438ACF7}"/>
    <dgm:cxn modelId="{F85CEBB6-CBDC-4651-8593-8F21CED5C67B}" srcId="{42232528-5AAC-4746-8AE7-8B0441EBE42A}" destId="{4CCF474B-BD29-4648-8F13-499C3E7546A2}" srcOrd="1" destOrd="0" parTransId="{AEAB8536-70AD-4E89-BEBE-E547559A8C99}" sibTransId="{C0673715-B13A-4022-BF49-583D63648941}"/>
    <dgm:cxn modelId="{3514CCC8-E88A-447B-8D67-66E938ED7BDC}" type="presOf" srcId="{9CECCE0E-7746-4F1E-955F-C2915DB5DA6B}" destId="{4D671BEC-06B1-48E4-B6BC-DA2E4133A7F8}" srcOrd="0" destOrd="0" presId="urn:microsoft.com/office/officeart/2005/8/layout/hList1"/>
    <dgm:cxn modelId="{DC824CE3-4E54-449B-BEBF-C0703F443EEB}" type="presOf" srcId="{5FAFF29F-D750-4FFC-9D4C-24F8A11449B6}" destId="{CDBA868B-B837-4E2F-9D28-2841919401D1}" srcOrd="0" destOrd="0" presId="urn:microsoft.com/office/officeart/2005/8/layout/hList1"/>
    <dgm:cxn modelId="{685602E9-906A-4BEB-8305-3512CD1D13BB}" srcId="{5FAFF29F-D750-4FFC-9D4C-24F8A11449B6}" destId="{9CECCE0E-7746-4F1E-955F-C2915DB5DA6B}" srcOrd="1" destOrd="0" parTransId="{2292F62C-3868-48E2-BF52-C03463BB3F22}" sibTransId="{7C91E03D-FD38-432C-8A30-1487E4355B64}"/>
    <dgm:cxn modelId="{06F800F1-E5BC-4160-A6E1-65902CF58598}" type="presOf" srcId="{88E02768-DB97-4D61-A7A0-97AEBF842940}" destId="{888F1E78-8B76-46D1-BEA3-274DE6E69F95}" srcOrd="0" destOrd="3" presId="urn:microsoft.com/office/officeart/2005/8/layout/hList1"/>
    <dgm:cxn modelId="{BE188CFC-21B0-463A-A6D3-2B22BF52B3F9}" srcId="{42232528-5AAC-4746-8AE7-8B0441EBE42A}" destId="{75D1C117-8EAA-45B1-A333-A0AF38744FA4}" srcOrd="0" destOrd="0" parTransId="{724C8109-9399-4F50-8FDC-E6994B9736D5}" sibTransId="{6DE6167A-B920-4A29-A4A0-7A7E39D770B3}"/>
    <dgm:cxn modelId="{36EFCB23-3D3E-4CAA-BDE0-82A1564EEC6B}" type="presParOf" srcId="{CDBA868B-B837-4E2F-9D28-2841919401D1}" destId="{81C5EA58-E9C2-4A6E-8DC6-15FB54466B23}" srcOrd="0" destOrd="0" presId="urn:microsoft.com/office/officeart/2005/8/layout/hList1"/>
    <dgm:cxn modelId="{EA14A3CF-8520-4252-99F0-5962EB700681}" type="presParOf" srcId="{81C5EA58-E9C2-4A6E-8DC6-15FB54466B23}" destId="{E5FD3560-9162-471E-A52F-DE8A6F86F579}" srcOrd="0" destOrd="0" presId="urn:microsoft.com/office/officeart/2005/8/layout/hList1"/>
    <dgm:cxn modelId="{25552AD8-5237-4AD6-A64A-02EFDDDE914D}" type="presParOf" srcId="{81C5EA58-E9C2-4A6E-8DC6-15FB54466B23}" destId="{888F1E78-8B76-46D1-BEA3-274DE6E69F95}" srcOrd="1" destOrd="0" presId="urn:microsoft.com/office/officeart/2005/8/layout/hList1"/>
    <dgm:cxn modelId="{F0ED0493-6910-4AEE-8985-3A33F8278D2C}" type="presParOf" srcId="{CDBA868B-B837-4E2F-9D28-2841919401D1}" destId="{41DD2597-118C-4114-8008-83D97DAE6E65}" srcOrd="1" destOrd="0" presId="urn:microsoft.com/office/officeart/2005/8/layout/hList1"/>
    <dgm:cxn modelId="{34506E9D-A9FB-4B52-BBB8-0425044B9325}" type="presParOf" srcId="{CDBA868B-B837-4E2F-9D28-2841919401D1}" destId="{7C70BA06-486D-4697-AC3F-007A07F1A480}" srcOrd="2" destOrd="0" presId="urn:microsoft.com/office/officeart/2005/8/layout/hList1"/>
    <dgm:cxn modelId="{0B145EE7-A860-4FCD-BC3B-81ED9E8DEE23}" type="presParOf" srcId="{7C70BA06-486D-4697-AC3F-007A07F1A480}" destId="{4D671BEC-06B1-48E4-B6BC-DA2E4133A7F8}" srcOrd="0" destOrd="0" presId="urn:microsoft.com/office/officeart/2005/8/layout/hList1"/>
    <dgm:cxn modelId="{A2ADF074-144C-4A9E-AB1A-F0773998C9FC}" type="presParOf" srcId="{7C70BA06-486D-4697-AC3F-007A07F1A480}" destId="{090087E2-16F1-4D74-BD62-8D1CC19839C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29E5ED7-DAC5-4767-A3D6-5D457AC200B7}" type="doc">
      <dgm:prSet loTypeId="urn:microsoft.com/office/officeart/2005/8/layout/vProcess5" loCatId="process"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s-ES"/>
        </a:p>
      </dgm:t>
    </dgm:pt>
    <dgm:pt modelId="{A6234B63-36C4-4BE7-8547-8E1B25C3DBF0}">
      <dgm:prSet phldrT="[Texto]" custT="1"/>
      <dgm:spPr>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800" dirty="0">
              <a:solidFill>
                <a:srgbClr val="000000"/>
              </a:solidFill>
            </a:rPr>
            <a:t>Hacer las </a:t>
          </a:r>
          <a:r>
            <a:rPr lang="es-MX" sz="1800" dirty="0">
              <a:solidFill>
                <a:srgbClr val="FF0000"/>
              </a:solidFill>
            </a:rPr>
            <a:t>cosas</a:t>
          </a:r>
          <a:r>
            <a:rPr lang="es-MX" sz="1800" dirty="0"/>
            <a:t> </a:t>
          </a:r>
          <a:r>
            <a:rPr lang="es-MX" sz="1800" dirty="0">
              <a:solidFill>
                <a:srgbClr val="000000"/>
              </a:solidFill>
            </a:rPr>
            <a:t>de forma </a:t>
          </a:r>
          <a:r>
            <a:rPr lang="es-MX" sz="1800" dirty="0">
              <a:solidFill>
                <a:srgbClr val="FF0000"/>
              </a:solidFill>
            </a:rPr>
            <a:t>diferente</a:t>
          </a:r>
          <a:endParaRPr lang="es-ES" sz="1800" dirty="0">
            <a:solidFill>
              <a:srgbClr val="FF0000"/>
            </a:solidFill>
          </a:endParaRPr>
        </a:p>
      </dgm:t>
    </dgm:pt>
    <dgm:pt modelId="{3C20542C-0A1C-4405-8734-64E5E26C2B46}" type="parTrans" cxnId="{9A8BAF3A-34DF-46C0-9325-DA7293C52E72}">
      <dgm:prSet/>
      <dgm:spPr/>
      <dgm:t>
        <a:bodyPr/>
        <a:lstStyle/>
        <a:p>
          <a:endParaRPr lang="es-ES" sz="1800"/>
        </a:p>
      </dgm:t>
    </dgm:pt>
    <dgm:pt modelId="{52E46B5D-BC58-4079-8C45-35D7564002E3}" type="sibTrans" cxnId="{9A8BAF3A-34DF-46C0-9325-DA7293C52E72}">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sz="1800"/>
        </a:p>
      </dgm:t>
    </dgm:pt>
    <dgm:pt modelId="{419D9B37-DDFD-4671-BB43-EDAC0BCE7AE8}" type="pres">
      <dgm:prSet presAssocID="{429E5ED7-DAC5-4767-A3D6-5D457AC200B7}" presName="outerComposite" presStyleCnt="0">
        <dgm:presLayoutVars>
          <dgm:chMax val="5"/>
          <dgm:dir/>
          <dgm:resizeHandles val="exact"/>
        </dgm:presLayoutVars>
      </dgm:prSet>
      <dgm:spPr/>
    </dgm:pt>
    <dgm:pt modelId="{43581DD2-EECC-4157-88F0-80867A563BB6}" type="pres">
      <dgm:prSet presAssocID="{429E5ED7-DAC5-4767-A3D6-5D457AC200B7}" presName="dummyMaxCanvas" presStyleCnt="0">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856D7CB8-A983-4693-A821-4861450882FB}" type="pres">
      <dgm:prSet presAssocID="{429E5ED7-DAC5-4767-A3D6-5D457AC200B7}" presName="OneNode_1" presStyleLbl="node1" presStyleIdx="0" presStyleCnt="1" custLinFactNeighborY="-40534">
        <dgm:presLayoutVars>
          <dgm:bulletEnabled val="1"/>
        </dgm:presLayoutVars>
      </dgm:prSet>
      <dgm:spPr/>
    </dgm:pt>
  </dgm:ptLst>
  <dgm:cxnLst>
    <dgm:cxn modelId="{B000831C-C296-46AD-A46F-ABAA0DA4265A}" type="presOf" srcId="{429E5ED7-DAC5-4767-A3D6-5D457AC200B7}" destId="{419D9B37-DDFD-4671-BB43-EDAC0BCE7AE8}" srcOrd="0" destOrd="0" presId="urn:microsoft.com/office/officeart/2005/8/layout/vProcess5"/>
    <dgm:cxn modelId="{9A8BAF3A-34DF-46C0-9325-DA7293C52E72}" srcId="{429E5ED7-DAC5-4767-A3D6-5D457AC200B7}" destId="{A6234B63-36C4-4BE7-8547-8E1B25C3DBF0}" srcOrd="0" destOrd="0" parTransId="{3C20542C-0A1C-4405-8734-64E5E26C2B46}" sibTransId="{52E46B5D-BC58-4079-8C45-35D7564002E3}"/>
    <dgm:cxn modelId="{179A65A5-D1B4-47C5-83E1-A86A836C4DAB}" type="presOf" srcId="{A6234B63-36C4-4BE7-8547-8E1B25C3DBF0}" destId="{856D7CB8-A983-4693-A821-4861450882FB}" srcOrd="0" destOrd="0" presId="urn:microsoft.com/office/officeart/2005/8/layout/vProcess5"/>
    <dgm:cxn modelId="{3551C48B-E70F-4B8E-9043-F23677036E3B}" type="presParOf" srcId="{419D9B37-DDFD-4671-BB43-EDAC0BCE7AE8}" destId="{43581DD2-EECC-4157-88F0-80867A563BB6}" srcOrd="0" destOrd="0" presId="urn:microsoft.com/office/officeart/2005/8/layout/vProcess5"/>
    <dgm:cxn modelId="{64DEE6A7-90CD-4DCA-A626-2434BBE1CA2C}" type="presParOf" srcId="{419D9B37-DDFD-4671-BB43-EDAC0BCE7AE8}" destId="{856D7CB8-A983-4693-A821-4861450882FB}" srcOrd="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29E5ED7-DAC5-4767-A3D6-5D457AC200B7}" type="doc">
      <dgm:prSet loTypeId="urn:microsoft.com/office/officeart/2005/8/layout/vProcess5" loCatId="process"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s-ES"/>
        </a:p>
      </dgm:t>
    </dgm:pt>
    <dgm:pt modelId="{A6234B63-36C4-4BE7-8547-8E1B25C3DBF0}">
      <dgm:prSet phldrT="[Texto]" custT="1"/>
      <dgm:spPr>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800" dirty="0">
              <a:solidFill>
                <a:srgbClr val="FF0000"/>
              </a:solidFill>
            </a:rPr>
            <a:t>Vender</a:t>
          </a:r>
          <a:r>
            <a:rPr lang="es-MX" sz="1800" dirty="0"/>
            <a:t> de forma diferente</a:t>
          </a:r>
          <a:endParaRPr lang="es-ES" sz="1800" dirty="0"/>
        </a:p>
      </dgm:t>
    </dgm:pt>
    <dgm:pt modelId="{3C20542C-0A1C-4405-8734-64E5E26C2B46}" type="parTrans" cxnId="{9A8BAF3A-34DF-46C0-9325-DA7293C52E72}">
      <dgm:prSet/>
      <dgm:spPr/>
      <dgm:t>
        <a:bodyPr/>
        <a:lstStyle/>
        <a:p>
          <a:endParaRPr lang="es-ES" sz="1800"/>
        </a:p>
      </dgm:t>
    </dgm:pt>
    <dgm:pt modelId="{52E46B5D-BC58-4079-8C45-35D7564002E3}" type="sibTrans" cxnId="{9A8BAF3A-34DF-46C0-9325-DA7293C52E72}">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sz="1800"/>
        </a:p>
      </dgm:t>
    </dgm:pt>
    <dgm:pt modelId="{419D9B37-DDFD-4671-BB43-EDAC0BCE7AE8}" type="pres">
      <dgm:prSet presAssocID="{429E5ED7-DAC5-4767-A3D6-5D457AC200B7}" presName="outerComposite" presStyleCnt="0">
        <dgm:presLayoutVars>
          <dgm:chMax val="5"/>
          <dgm:dir/>
          <dgm:resizeHandles val="exact"/>
        </dgm:presLayoutVars>
      </dgm:prSet>
      <dgm:spPr/>
    </dgm:pt>
    <dgm:pt modelId="{43581DD2-EECC-4157-88F0-80867A563BB6}" type="pres">
      <dgm:prSet presAssocID="{429E5ED7-DAC5-4767-A3D6-5D457AC200B7}" presName="dummyMaxCanvas" presStyleCnt="0">
        <dgm:presLayoutVars/>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856D7CB8-A983-4693-A821-4861450882FB}" type="pres">
      <dgm:prSet presAssocID="{429E5ED7-DAC5-4767-A3D6-5D457AC200B7}" presName="OneNode_1" presStyleLbl="node1" presStyleIdx="0" presStyleCnt="1" custLinFactNeighborX="5081" custLinFactNeighborY="-47266">
        <dgm:presLayoutVars>
          <dgm:bulletEnabled val="1"/>
        </dgm:presLayoutVars>
      </dgm:prSet>
      <dgm:spPr/>
    </dgm:pt>
  </dgm:ptLst>
  <dgm:cxnLst>
    <dgm:cxn modelId="{0929BD2C-1B5D-476E-810D-6F19D61F058E}" type="presOf" srcId="{A6234B63-36C4-4BE7-8547-8E1B25C3DBF0}" destId="{856D7CB8-A983-4693-A821-4861450882FB}" srcOrd="0" destOrd="0" presId="urn:microsoft.com/office/officeart/2005/8/layout/vProcess5"/>
    <dgm:cxn modelId="{40352033-EBFC-45B1-BA29-49AB272D43A1}" type="presOf" srcId="{429E5ED7-DAC5-4767-A3D6-5D457AC200B7}" destId="{419D9B37-DDFD-4671-BB43-EDAC0BCE7AE8}" srcOrd="0" destOrd="0" presId="urn:microsoft.com/office/officeart/2005/8/layout/vProcess5"/>
    <dgm:cxn modelId="{9A8BAF3A-34DF-46C0-9325-DA7293C52E72}" srcId="{429E5ED7-DAC5-4767-A3D6-5D457AC200B7}" destId="{A6234B63-36C4-4BE7-8547-8E1B25C3DBF0}" srcOrd="0" destOrd="0" parTransId="{3C20542C-0A1C-4405-8734-64E5E26C2B46}" sibTransId="{52E46B5D-BC58-4079-8C45-35D7564002E3}"/>
    <dgm:cxn modelId="{37453A3F-7CB4-49D8-8CD2-623B9140D150}" type="presParOf" srcId="{419D9B37-DDFD-4671-BB43-EDAC0BCE7AE8}" destId="{43581DD2-EECC-4157-88F0-80867A563BB6}" srcOrd="0" destOrd="0" presId="urn:microsoft.com/office/officeart/2005/8/layout/vProcess5"/>
    <dgm:cxn modelId="{67EC04F8-45A5-47DD-872D-58D93CB48B1D}" type="presParOf" srcId="{419D9B37-DDFD-4671-BB43-EDAC0BCE7AE8}" destId="{856D7CB8-A983-4693-A821-4861450882FB}" srcOrd="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83E4962-DBD3-4315-8943-027F8D28DD33}" type="doc">
      <dgm:prSet loTypeId="urn:microsoft.com/office/officeart/2005/8/layout/venn1" loCatId="relationship" qsTypeId="urn:microsoft.com/office/officeart/2005/8/quickstyle/simple1" qsCatId="simple" csTypeId="urn:microsoft.com/office/officeart/2005/8/colors/accent2_2" csCatId="accent2" phldr="1"/>
      <dgm:spPr>
        <a:scene3d>
          <a:camera prst="orthographicFront">
            <a:rot lat="0" lon="0" rev="0"/>
          </a:camera>
          <a:lightRig rig="balanced" dir="t">
            <a:rot lat="0" lon="0" rev="8700000"/>
          </a:lightRig>
        </a:scene3d>
      </dgm:spPr>
    </dgm:pt>
    <dgm:pt modelId="{6A65D048-3AA2-4E3E-83FF-9A35BB05A30D}">
      <dgm:prSet phldrT="[Texto]"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ctr"/>
        <a:lstStyle/>
        <a:p>
          <a:r>
            <a:rPr lang="es-MX" sz="1100" b="1" dirty="0">
              <a:solidFill>
                <a:srgbClr val="002060"/>
              </a:solidFill>
            </a:rPr>
            <a:t>Generación de nuevos conocimientos</a:t>
          </a:r>
          <a:endParaRPr lang="es-ES" sz="1100" b="1" dirty="0">
            <a:solidFill>
              <a:srgbClr val="002060"/>
            </a:solidFill>
          </a:endParaRPr>
        </a:p>
      </dgm:t>
    </dgm:pt>
    <dgm:pt modelId="{47FF9FF9-C6BF-437C-9E51-A2FF9CF0F3DC}" type="parTrans" cxnId="{17F461F1-71E0-4784-B679-86A52BF129F8}">
      <dgm:prSet/>
      <dgm:spPr/>
      <dgm:t>
        <a:bodyPr/>
        <a:lstStyle/>
        <a:p>
          <a:endParaRPr lang="es-ES" sz="1100" b="1">
            <a:solidFill>
              <a:srgbClr val="002060"/>
            </a:solidFill>
          </a:endParaRPr>
        </a:p>
      </dgm:t>
    </dgm:pt>
    <dgm:pt modelId="{83B66CF9-57E1-4A80-8124-55336E16FA75}" type="sibTrans" cxnId="{17F461F1-71E0-4784-B679-86A52BF129F8}">
      <dgm:prSet/>
      <dgm:spPr/>
      <dgm:t>
        <a:bodyPr/>
        <a:lstStyle/>
        <a:p>
          <a:endParaRPr lang="es-ES" sz="1100" b="1">
            <a:solidFill>
              <a:srgbClr val="002060"/>
            </a:solidFill>
          </a:endParaRPr>
        </a:p>
      </dgm:t>
    </dgm:pt>
    <dgm:pt modelId="{123605C5-A8C1-41AE-890F-044FC5D3FBB1}">
      <dgm:prSet phldrT="[Texto]"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100" b="1" dirty="0">
              <a:solidFill>
                <a:srgbClr val="002060"/>
              </a:solidFill>
            </a:rPr>
            <a:t>Desarrollo de productos</a:t>
          </a:r>
          <a:endParaRPr lang="es-ES" sz="1100" b="1" dirty="0">
            <a:solidFill>
              <a:srgbClr val="002060"/>
            </a:solidFill>
          </a:endParaRPr>
        </a:p>
      </dgm:t>
    </dgm:pt>
    <dgm:pt modelId="{08066742-A324-4C2F-9B1A-7CD889E50C65}" type="parTrans" cxnId="{8967771D-1A08-4D52-BC73-C19C57D0D59B}">
      <dgm:prSet/>
      <dgm:spPr/>
      <dgm:t>
        <a:bodyPr/>
        <a:lstStyle/>
        <a:p>
          <a:endParaRPr lang="es-ES" sz="1100" b="1">
            <a:solidFill>
              <a:srgbClr val="002060"/>
            </a:solidFill>
          </a:endParaRPr>
        </a:p>
      </dgm:t>
    </dgm:pt>
    <dgm:pt modelId="{04C8DE8E-C525-4129-9DAC-EB17D21669F8}" type="sibTrans" cxnId="{8967771D-1A08-4D52-BC73-C19C57D0D59B}">
      <dgm:prSet/>
      <dgm:spPr/>
      <dgm:t>
        <a:bodyPr/>
        <a:lstStyle/>
        <a:p>
          <a:endParaRPr lang="es-ES" sz="1100" b="1">
            <a:solidFill>
              <a:srgbClr val="002060"/>
            </a:solidFill>
          </a:endParaRPr>
        </a:p>
      </dgm:t>
    </dgm:pt>
    <dgm:pt modelId="{97479D49-AF9D-4144-BE81-0056C3FAC8DE}">
      <dgm:prSet phldrT="[Texto]"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100" b="1" dirty="0">
              <a:solidFill>
                <a:srgbClr val="002060"/>
              </a:solidFill>
            </a:rPr>
            <a:t>Rediseño de procesos productivos</a:t>
          </a:r>
          <a:endParaRPr lang="es-ES" sz="1100" b="1" dirty="0">
            <a:solidFill>
              <a:srgbClr val="002060"/>
            </a:solidFill>
          </a:endParaRPr>
        </a:p>
      </dgm:t>
    </dgm:pt>
    <dgm:pt modelId="{0F084214-C916-48A7-945E-AAFA0F9FD33B}" type="parTrans" cxnId="{EDB3BBF4-F067-4514-A543-C9D8FAB8B03C}">
      <dgm:prSet/>
      <dgm:spPr/>
      <dgm:t>
        <a:bodyPr/>
        <a:lstStyle/>
        <a:p>
          <a:endParaRPr lang="es-ES" sz="1100" b="1">
            <a:solidFill>
              <a:srgbClr val="002060"/>
            </a:solidFill>
          </a:endParaRPr>
        </a:p>
      </dgm:t>
    </dgm:pt>
    <dgm:pt modelId="{6C73F10F-9926-4D5C-8E3C-E3F44418D75A}" type="sibTrans" cxnId="{EDB3BBF4-F067-4514-A543-C9D8FAB8B03C}">
      <dgm:prSet/>
      <dgm:spPr/>
      <dgm:t>
        <a:bodyPr/>
        <a:lstStyle/>
        <a:p>
          <a:endParaRPr lang="es-ES" sz="1100" b="1">
            <a:solidFill>
              <a:srgbClr val="002060"/>
            </a:solidFill>
          </a:endParaRPr>
        </a:p>
      </dgm:t>
    </dgm:pt>
    <dgm:pt modelId="{B2ED49E1-FFED-40A8-BF8E-9CE5DC84D530}">
      <dgm:prSet phldrT="[Texto]"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pPr>
            <a:lnSpc>
              <a:spcPct val="150000"/>
            </a:lnSpc>
          </a:pPr>
          <a:r>
            <a:rPr lang="es-MX" sz="1100" b="1" dirty="0">
              <a:solidFill>
                <a:srgbClr val="002060"/>
              </a:solidFill>
            </a:rPr>
            <a:t>Rediseño de procesos de comercialización</a:t>
          </a:r>
          <a:endParaRPr lang="es-ES" sz="1100" b="1" dirty="0">
            <a:solidFill>
              <a:srgbClr val="002060"/>
            </a:solidFill>
          </a:endParaRPr>
        </a:p>
      </dgm:t>
    </dgm:pt>
    <dgm:pt modelId="{D5D8DF8D-C800-4C1B-8A1F-7DF628A5D27E}" type="parTrans" cxnId="{6F89B78A-BD77-43DF-8A55-A7746F5FBA39}">
      <dgm:prSet/>
      <dgm:spPr/>
      <dgm:t>
        <a:bodyPr/>
        <a:lstStyle/>
        <a:p>
          <a:endParaRPr lang="es-ES" sz="1100" b="1">
            <a:solidFill>
              <a:srgbClr val="002060"/>
            </a:solidFill>
          </a:endParaRPr>
        </a:p>
      </dgm:t>
    </dgm:pt>
    <dgm:pt modelId="{23156751-D874-4F1B-87D3-19916FD0027C}" type="sibTrans" cxnId="{6F89B78A-BD77-43DF-8A55-A7746F5FBA39}">
      <dgm:prSet/>
      <dgm:spPr/>
      <dgm:t>
        <a:bodyPr/>
        <a:lstStyle/>
        <a:p>
          <a:endParaRPr lang="es-ES" sz="1100" b="1">
            <a:solidFill>
              <a:srgbClr val="002060"/>
            </a:solidFill>
          </a:endParaRPr>
        </a:p>
      </dgm:t>
    </dgm:pt>
    <dgm:pt modelId="{68D69E16-BC1C-4957-B587-302C88A40FD2}" type="pres">
      <dgm:prSet presAssocID="{483E4962-DBD3-4315-8943-027F8D28DD33}" presName="compositeShape" presStyleCnt="0">
        <dgm:presLayoutVars>
          <dgm:chMax val="7"/>
          <dgm:dir/>
          <dgm:resizeHandles val="exact"/>
        </dgm:presLayoutVars>
      </dgm:prSet>
      <dgm:spPr/>
    </dgm:pt>
    <dgm:pt modelId="{F5DF99A6-195E-4174-8019-3B4C3FCDEEE8}" type="pres">
      <dgm:prSet presAssocID="{6A65D048-3AA2-4E3E-83FF-9A35BB05A30D}" presName="circ1" presStyleLbl="vennNode1" presStyleIdx="0" presStyleCnt="4"/>
      <dgm:spPr/>
    </dgm:pt>
    <dgm:pt modelId="{465668B4-3CBE-4AFD-929F-57435A11063D}" type="pres">
      <dgm:prSet presAssocID="{6A65D048-3AA2-4E3E-83FF-9A35BB05A30D}" presName="circ1Tx" presStyleLbl="revTx" presStyleIdx="0" presStyleCnt="0">
        <dgm:presLayoutVars>
          <dgm:chMax val="0"/>
          <dgm:chPref val="0"/>
          <dgm:bulletEnabled val="1"/>
        </dgm:presLayoutVars>
      </dgm:prSet>
      <dgm:spPr/>
    </dgm:pt>
    <dgm:pt modelId="{B95F6A83-F81B-42AA-BFC4-124C1F07E457}" type="pres">
      <dgm:prSet presAssocID="{123605C5-A8C1-41AE-890F-044FC5D3FBB1}" presName="circ2" presStyleLbl="vennNode1" presStyleIdx="1" presStyleCnt="4"/>
      <dgm:spPr/>
    </dgm:pt>
    <dgm:pt modelId="{2BDD92B4-BBB7-484D-A7E8-4DAAD2C3C557}" type="pres">
      <dgm:prSet presAssocID="{123605C5-A8C1-41AE-890F-044FC5D3FBB1}" presName="circ2Tx" presStyleLbl="revTx" presStyleIdx="0" presStyleCnt="0">
        <dgm:presLayoutVars>
          <dgm:chMax val="0"/>
          <dgm:chPref val="0"/>
          <dgm:bulletEnabled val="1"/>
        </dgm:presLayoutVars>
      </dgm:prSet>
      <dgm:spPr/>
    </dgm:pt>
    <dgm:pt modelId="{EF3B4C11-6B62-471A-806F-DBEC74E17BAD}" type="pres">
      <dgm:prSet presAssocID="{B2ED49E1-FFED-40A8-BF8E-9CE5DC84D530}" presName="circ3" presStyleLbl="vennNode1" presStyleIdx="2" presStyleCnt="4"/>
      <dgm:spPr/>
    </dgm:pt>
    <dgm:pt modelId="{29E3DEEE-7E30-43C0-BA99-88E5E2CF1245}" type="pres">
      <dgm:prSet presAssocID="{B2ED49E1-FFED-40A8-BF8E-9CE5DC84D530}" presName="circ3Tx" presStyleLbl="revTx" presStyleIdx="0" presStyleCnt="0">
        <dgm:presLayoutVars>
          <dgm:chMax val="0"/>
          <dgm:chPref val="0"/>
          <dgm:bulletEnabled val="1"/>
        </dgm:presLayoutVars>
      </dgm:prSet>
      <dgm:spPr/>
    </dgm:pt>
    <dgm:pt modelId="{BD07C483-AB0A-4E91-AB1F-FAED33140F9E}" type="pres">
      <dgm:prSet presAssocID="{97479D49-AF9D-4144-BE81-0056C3FAC8DE}" presName="circ4" presStyleLbl="vennNode1" presStyleIdx="3" presStyleCnt="4" custScaleX="114255"/>
      <dgm:spPr/>
    </dgm:pt>
    <dgm:pt modelId="{E54F7062-B9A6-46A0-AA85-11A43E77237C}" type="pres">
      <dgm:prSet presAssocID="{97479D49-AF9D-4144-BE81-0056C3FAC8DE}" presName="circ4Tx" presStyleLbl="revTx" presStyleIdx="0" presStyleCnt="0">
        <dgm:presLayoutVars>
          <dgm:chMax val="0"/>
          <dgm:chPref val="0"/>
          <dgm:bulletEnabled val="1"/>
        </dgm:presLayoutVars>
      </dgm:prSet>
      <dgm:spPr/>
    </dgm:pt>
  </dgm:ptLst>
  <dgm:cxnLst>
    <dgm:cxn modelId="{8DA26C12-C262-475B-BAC5-170487FA0754}" type="presOf" srcId="{97479D49-AF9D-4144-BE81-0056C3FAC8DE}" destId="{BD07C483-AB0A-4E91-AB1F-FAED33140F9E}" srcOrd="0" destOrd="0" presId="urn:microsoft.com/office/officeart/2005/8/layout/venn1"/>
    <dgm:cxn modelId="{8967771D-1A08-4D52-BC73-C19C57D0D59B}" srcId="{483E4962-DBD3-4315-8943-027F8D28DD33}" destId="{123605C5-A8C1-41AE-890F-044FC5D3FBB1}" srcOrd="1" destOrd="0" parTransId="{08066742-A324-4C2F-9B1A-7CD889E50C65}" sibTransId="{04C8DE8E-C525-4129-9DAC-EB17D21669F8}"/>
    <dgm:cxn modelId="{AC665F30-AC8F-430E-8800-A2FA499FB1AC}" type="presOf" srcId="{B2ED49E1-FFED-40A8-BF8E-9CE5DC84D530}" destId="{29E3DEEE-7E30-43C0-BA99-88E5E2CF1245}" srcOrd="1" destOrd="0" presId="urn:microsoft.com/office/officeart/2005/8/layout/venn1"/>
    <dgm:cxn modelId="{75A04D66-9D8B-47D1-BA32-59F251DE3E4C}" type="presOf" srcId="{97479D49-AF9D-4144-BE81-0056C3FAC8DE}" destId="{E54F7062-B9A6-46A0-AA85-11A43E77237C}" srcOrd="1" destOrd="0" presId="urn:microsoft.com/office/officeart/2005/8/layout/venn1"/>
    <dgm:cxn modelId="{F3D35158-D70B-4901-B02C-36295EEB8C1F}" type="presOf" srcId="{6A65D048-3AA2-4E3E-83FF-9A35BB05A30D}" destId="{465668B4-3CBE-4AFD-929F-57435A11063D}" srcOrd="1" destOrd="0" presId="urn:microsoft.com/office/officeart/2005/8/layout/venn1"/>
    <dgm:cxn modelId="{6F89B78A-BD77-43DF-8A55-A7746F5FBA39}" srcId="{483E4962-DBD3-4315-8943-027F8D28DD33}" destId="{B2ED49E1-FFED-40A8-BF8E-9CE5DC84D530}" srcOrd="2" destOrd="0" parTransId="{D5D8DF8D-C800-4C1B-8A1F-7DF628A5D27E}" sibTransId="{23156751-D874-4F1B-87D3-19916FD0027C}"/>
    <dgm:cxn modelId="{8765CFAC-37CB-4611-B39C-A23D56BC605E}" type="presOf" srcId="{6A65D048-3AA2-4E3E-83FF-9A35BB05A30D}" destId="{F5DF99A6-195E-4174-8019-3B4C3FCDEEE8}" srcOrd="0" destOrd="0" presId="urn:microsoft.com/office/officeart/2005/8/layout/venn1"/>
    <dgm:cxn modelId="{4DD6C0B9-7915-4D62-8386-FC502A0A2EE6}" type="presOf" srcId="{483E4962-DBD3-4315-8943-027F8D28DD33}" destId="{68D69E16-BC1C-4957-B587-302C88A40FD2}" srcOrd="0" destOrd="0" presId="urn:microsoft.com/office/officeart/2005/8/layout/venn1"/>
    <dgm:cxn modelId="{32B1DFC3-79AD-4EFB-9519-81E132D7904B}" type="presOf" srcId="{123605C5-A8C1-41AE-890F-044FC5D3FBB1}" destId="{B95F6A83-F81B-42AA-BFC4-124C1F07E457}" srcOrd="0" destOrd="0" presId="urn:microsoft.com/office/officeart/2005/8/layout/venn1"/>
    <dgm:cxn modelId="{8BB05FED-9EF5-485B-8372-447CF683AFD5}" type="presOf" srcId="{123605C5-A8C1-41AE-890F-044FC5D3FBB1}" destId="{2BDD92B4-BBB7-484D-A7E8-4DAAD2C3C557}" srcOrd="1" destOrd="0" presId="urn:microsoft.com/office/officeart/2005/8/layout/venn1"/>
    <dgm:cxn modelId="{17F461F1-71E0-4784-B679-86A52BF129F8}" srcId="{483E4962-DBD3-4315-8943-027F8D28DD33}" destId="{6A65D048-3AA2-4E3E-83FF-9A35BB05A30D}" srcOrd="0" destOrd="0" parTransId="{47FF9FF9-C6BF-437C-9E51-A2FF9CF0F3DC}" sibTransId="{83B66CF9-57E1-4A80-8124-55336E16FA75}"/>
    <dgm:cxn modelId="{EDB3BBF4-F067-4514-A543-C9D8FAB8B03C}" srcId="{483E4962-DBD3-4315-8943-027F8D28DD33}" destId="{97479D49-AF9D-4144-BE81-0056C3FAC8DE}" srcOrd="3" destOrd="0" parTransId="{0F084214-C916-48A7-945E-AAFA0F9FD33B}" sibTransId="{6C73F10F-9926-4D5C-8E3C-E3F44418D75A}"/>
    <dgm:cxn modelId="{B49B9CFC-66C4-4703-B488-62B568D24706}" type="presOf" srcId="{B2ED49E1-FFED-40A8-BF8E-9CE5DC84D530}" destId="{EF3B4C11-6B62-471A-806F-DBEC74E17BAD}" srcOrd="0" destOrd="0" presId="urn:microsoft.com/office/officeart/2005/8/layout/venn1"/>
    <dgm:cxn modelId="{D6A6783F-C9A3-4DFA-8B41-C365FCD6AF6F}" type="presParOf" srcId="{68D69E16-BC1C-4957-B587-302C88A40FD2}" destId="{F5DF99A6-195E-4174-8019-3B4C3FCDEEE8}" srcOrd="0" destOrd="0" presId="urn:microsoft.com/office/officeart/2005/8/layout/venn1"/>
    <dgm:cxn modelId="{12D50B3E-0A62-4912-A0CE-D9F10BD4410A}" type="presParOf" srcId="{68D69E16-BC1C-4957-B587-302C88A40FD2}" destId="{465668B4-3CBE-4AFD-929F-57435A11063D}" srcOrd="1" destOrd="0" presId="urn:microsoft.com/office/officeart/2005/8/layout/venn1"/>
    <dgm:cxn modelId="{F817D6C3-4497-45D5-A8B1-BA35BAA6A175}" type="presParOf" srcId="{68D69E16-BC1C-4957-B587-302C88A40FD2}" destId="{B95F6A83-F81B-42AA-BFC4-124C1F07E457}" srcOrd="2" destOrd="0" presId="urn:microsoft.com/office/officeart/2005/8/layout/venn1"/>
    <dgm:cxn modelId="{D70AA962-12FD-4DFF-846F-38F013E2B352}" type="presParOf" srcId="{68D69E16-BC1C-4957-B587-302C88A40FD2}" destId="{2BDD92B4-BBB7-484D-A7E8-4DAAD2C3C557}" srcOrd="3" destOrd="0" presId="urn:microsoft.com/office/officeart/2005/8/layout/venn1"/>
    <dgm:cxn modelId="{B1C00C32-793D-47B1-AEC1-57D9F8E123CA}" type="presParOf" srcId="{68D69E16-BC1C-4957-B587-302C88A40FD2}" destId="{EF3B4C11-6B62-471A-806F-DBEC74E17BAD}" srcOrd="4" destOrd="0" presId="urn:microsoft.com/office/officeart/2005/8/layout/venn1"/>
    <dgm:cxn modelId="{F27679FD-554B-4519-ACE2-1B0744BCEB73}" type="presParOf" srcId="{68D69E16-BC1C-4957-B587-302C88A40FD2}" destId="{29E3DEEE-7E30-43C0-BA99-88E5E2CF1245}" srcOrd="5" destOrd="0" presId="urn:microsoft.com/office/officeart/2005/8/layout/venn1"/>
    <dgm:cxn modelId="{E69507D6-BD77-4CDE-8CA5-9990E7B55F52}" type="presParOf" srcId="{68D69E16-BC1C-4957-B587-302C88A40FD2}" destId="{BD07C483-AB0A-4E91-AB1F-FAED33140F9E}" srcOrd="6" destOrd="0" presId="urn:microsoft.com/office/officeart/2005/8/layout/venn1"/>
    <dgm:cxn modelId="{50F6D400-598F-4744-90DC-EBB7A9F27CF3}" type="presParOf" srcId="{68D69E16-BC1C-4957-B587-302C88A40FD2}" destId="{E54F7062-B9A6-46A0-AA85-11A43E77237C}"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54CF33D-C45D-47AE-8FB1-D30EC482A88D}" type="doc">
      <dgm:prSet loTypeId="urn:microsoft.com/office/officeart/2005/8/layout/chart3" loCatId="relationship"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pt>
    <dgm:pt modelId="{91D75399-1167-45EB-AAF1-B8FE9F5A01AE}">
      <dgm:prSet phldrT="[Texto]" custT="1"/>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dirty="0"/>
            <a:t>DIAGNOSTICO</a:t>
          </a:r>
        </a:p>
      </dgm:t>
    </dgm:pt>
    <dgm:pt modelId="{002AE7F3-3D53-4825-ADFD-59D2C2CAB1A6}" type="parTrans" cxnId="{B1B15855-A389-4F4A-A382-FDAA81E7FD1C}">
      <dgm:prSet/>
      <dgm:spPr/>
      <dgm:t>
        <a:bodyPr/>
        <a:lstStyle/>
        <a:p>
          <a:endParaRPr lang="es-ES" sz="1200"/>
        </a:p>
      </dgm:t>
    </dgm:pt>
    <dgm:pt modelId="{65B0F0B4-0848-4A59-80E0-71DFE1BD5887}" type="sibTrans" cxnId="{B1B15855-A389-4F4A-A382-FDAA81E7FD1C}">
      <dgm:prSet/>
      <dgm:spPr/>
      <dgm:t>
        <a:bodyPr/>
        <a:lstStyle/>
        <a:p>
          <a:endParaRPr lang="es-ES" sz="1200"/>
        </a:p>
      </dgm:t>
    </dgm:pt>
    <dgm:pt modelId="{08D0979B-2111-4E2A-8BC7-2715B8E7B6B5}">
      <dgm:prSet phldrT="[Texto]" custT="1"/>
      <dgm:spPr>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200" dirty="0"/>
            <a:t>DISEÑO DEL PROYECTO INNOVADOR </a:t>
          </a:r>
          <a:endParaRPr lang="es-ES" sz="1200" dirty="0"/>
        </a:p>
      </dgm:t>
    </dgm:pt>
    <dgm:pt modelId="{625F69D0-321E-45A5-86BA-30B5F23AB155}" type="parTrans" cxnId="{08F55E6A-3A28-46AA-B592-550F539E4CF8}">
      <dgm:prSet/>
      <dgm:spPr/>
      <dgm:t>
        <a:bodyPr/>
        <a:lstStyle/>
        <a:p>
          <a:endParaRPr lang="es-ES" sz="1200"/>
        </a:p>
      </dgm:t>
    </dgm:pt>
    <dgm:pt modelId="{BD00E979-4A89-4222-B933-4188E2B4F381}" type="sibTrans" cxnId="{08F55E6A-3A28-46AA-B592-550F539E4CF8}">
      <dgm:prSet/>
      <dgm:spPr/>
      <dgm:t>
        <a:bodyPr/>
        <a:lstStyle/>
        <a:p>
          <a:endParaRPr lang="es-ES" sz="1200"/>
        </a:p>
      </dgm:t>
    </dgm:pt>
    <dgm:pt modelId="{E7216D3C-2E40-4CF3-8561-2C9E6EEAD40A}">
      <dgm:prSet phldrT="[Texto]" custT="1"/>
      <dgm:spPr>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200" dirty="0"/>
            <a:t>EJECUCIÓN Y SEGUIMIENTO DE LA INNOVACIÓN</a:t>
          </a:r>
        </a:p>
      </dgm:t>
    </dgm:pt>
    <dgm:pt modelId="{272AC915-962D-40AB-A552-75FCABE0DF62}" type="parTrans" cxnId="{CC982B8E-FCD4-4DD3-BE68-D8EE44023103}">
      <dgm:prSet/>
      <dgm:spPr/>
      <dgm:t>
        <a:bodyPr/>
        <a:lstStyle/>
        <a:p>
          <a:endParaRPr lang="es-ES" sz="1200"/>
        </a:p>
      </dgm:t>
    </dgm:pt>
    <dgm:pt modelId="{76EF7122-BFA3-4F3F-811E-5BAC22E38A11}" type="sibTrans" cxnId="{CC982B8E-FCD4-4DD3-BE68-D8EE44023103}">
      <dgm:prSet/>
      <dgm:spPr/>
      <dgm:t>
        <a:bodyPr/>
        <a:lstStyle/>
        <a:p>
          <a:endParaRPr lang="es-ES" sz="1200"/>
        </a:p>
      </dgm:t>
    </dgm:pt>
    <dgm:pt modelId="{104C6362-86FD-46CF-BB10-6F183CB8DFF8}">
      <dgm:prSet phldrT="[Texto]" custT="1"/>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1200" dirty="0"/>
            <a:t>EVALUACIÓN</a:t>
          </a:r>
        </a:p>
      </dgm:t>
    </dgm:pt>
    <dgm:pt modelId="{F344AA32-9D13-4AB2-B4A4-F6F59FA08369}" type="parTrans" cxnId="{14AB555C-8CA5-4A25-978B-3618D083AEB9}">
      <dgm:prSet/>
      <dgm:spPr/>
      <dgm:t>
        <a:bodyPr/>
        <a:lstStyle/>
        <a:p>
          <a:endParaRPr lang="es-ES" sz="1200"/>
        </a:p>
      </dgm:t>
    </dgm:pt>
    <dgm:pt modelId="{C6C9D029-4DEE-403F-AF93-E69D387FF0C6}" type="sibTrans" cxnId="{14AB555C-8CA5-4A25-978B-3618D083AEB9}">
      <dgm:prSet/>
      <dgm:spPr/>
      <dgm:t>
        <a:bodyPr/>
        <a:lstStyle/>
        <a:p>
          <a:endParaRPr lang="es-ES" sz="1200"/>
        </a:p>
      </dgm:t>
    </dgm:pt>
    <dgm:pt modelId="{10B1878A-E1EA-4077-8C02-C5F3F23033FB}" type="pres">
      <dgm:prSet presAssocID="{954CF33D-C45D-47AE-8FB1-D30EC482A88D}" presName="compositeShape" presStyleCnt="0">
        <dgm:presLayoutVars>
          <dgm:chMax val="7"/>
          <dgm:dir/>
          <dgm:resizeHandles val="exact"/>
        </dgm:presLayoutVars>
      </dgm:prSet>
      <dgm:spPr/>
    </dgm:pt>
    <dgm:pt modelId="{5C4556E7-777B-4F72-96D9-E240673042E7}" type="pres">
      <dgm:prSet presAssocID="{954CF33D-C45D-47AE-8FB1-D30EC482A88D}" presName="wedge1" presStyleLbl="node1" presStyleIdx="0" presStyleCnt="4" custScaleX="103758" custScaleY="83323" custLinFactNeighborX="-5173" custLinFactNeighborY="4590"/>
      <dgm:spPr/>
    </dgm:pt>
    <dgm:pt modelId="{E986D970-DC29-495A-8CEA-B9BDD497983E}" type="pres">
      <dgm:prSet presAssocID="{954CF33D-C45D-47AE-8FB1-D30EC482A88D}" presName="wedge1Tx" presStyleLbl="node1" presStyleIdx="0" presStyleCnt="4">
        <dgm:presLayoutVars>
          <dgm:chMax val="0"/>
          <dgm:chPref val="0"/>
          <dgm:bulletEnabled val="1"/>
        </dgm:presLayoutVars>
      </dgm:prSet>
      <dgm:spPr/>
    </dgm:pt>
    <dgm:pt modelId="{96F31175-E29D-49C9-A04D-286B10A88E2C}" type="pres">
      <dgm:prSet presAssocID="{954CF33D-C45D-47AE-8FB1-D30EC482A88D}" presName="wedge2" presStyleLbl="node1" presStyleIdx="1" presStyleCnt="4" custScaleX="110960" custScaleY="104370"/>
      <dgm:spPr/>
    </dgm:pt>
    <dgm:pt modelId="{DD35C306-EF76-4FA8-97D6-CBF9968C9595}" type="pres">
      <dgm:prSet presAssocID="{954CF33D-C45D-47AE-8FB1-D30EC482A88D}" presName="wedge2Tx" presStyleLbl="node1" presStyleIdx="1" presStyleCnt="4">
        <dgm:presLayoutVars>
          <dgm:chMax val="0"/>
          <dgm:chPref val="0"/>
          <dgm:bulletEnabled val="1"/>
        </dgm:presLayoutVars>
      </dgm:prSet>
      <dgm:spPr/>
    </dgm:pt>
    <dgm:pt modelId="{9906500C-56A5-468E-9420-B3EF274D4887}" type="pres">
      <dgm:prSet presAssocID="{954CF33D-C45D-47AE-8FB1-D30EC482A88D}" presName="wedge3" presStyleLbl="node1" presStyleIdx="2" presStyleCnt="4" custScaleX="130779" custScaleY="122342"/>
      <dgm:spPr/>
    </dgm:pt>
    <dgm:pt modelId="{FD29E199-6272-4BF9-8578-1586AC0375E9}" type="pres">
      <dgm:prSet presAssocID="{954CF33D-C45D-47AE-8FB1-D30EC482A88D}" presName="wedge3Tx" presStyleLbl="node1" presStyleIdx="2" presStyleCnt="4">
        <dgm:presLayoutVars>
          <dgm:chMax val="0"/>
          <dgm:chPref val="0"/>
          <dgm:bulletEnabled val="1"/>
        </dgm:presLayoutVars>
      </dgm:prSet>
      <dgm:spPr/>
    </dgm:pt>
    <dgm:pt modelId="{07E41FEC-D87D-45D2-AA3B-07A914A0F19D}" type="pres">
      <dgm:prSet presAssocID="{954CF33D-C45D-47AE-8FB1-D30EC482A88D}" presName="wedge4" presStyleLbl="node1" presStyleIdx="3" presStyleCnt="4"/>
      <dgm:spPr/>
    </dgm:pt>
    <dgm:pt modelId="{959E713A-655A-41F7-9DE9-EB3FAB6DA1D7}" type="pres">
      <dgm:prSet presAssocID="{954CF33D-C45D-47AE-8FB1-D30EC482A88D}" presName="wedge4Tx" presStyleLbl="node1" presStyleIdx="3" presStyleCnt="4">
        <dgm:presLayoutVars>
          <dgm:chMax val="0"/>
          <dgm:chPref val="0"/>
          <dgm:bulletEnabled val="1"/>
        </dgm:presLayoutVars>
      </dgm:prSet>
      <dgm:spPr/>
    </dgm:pt>
  </dgm:ptLst>
  <dgm:cxnLst>
    <dgm:cxn modelId="{C0A5AD12-EE42-4021-B6CC-5DB3AFA92512}" type="presOf" srcId="{E7216D3C-2E40-4CF3-8561-2C9E6EEAD40A}" destId="{9906500C-56A5-468E-9420-B3EF274D4887}" srcOrd="0" destOrd="0" presId="urn:microsoft.com/office/officeart/2005/8/layout/chart3"/>
    <dgm:cxn modelId="{8E83C022-CB18-4C46-BB04-5CED2500DB88}" type="presOf" srcId="{08D0979B-2111-4E2A-8BC7-2715B8E7B6B5}" destId="{96F31175-E29D-49C9-A04D-286B10A88E2C}" srcOrd="0" destOrd="0" presId="urn:microsoft.com/office/officeart/2005/8/layout/chart3"/>
    <dgm:cxn modelId="{211FA52E-3F8C-4479-ACC5-794632207443}" type="presOf" srcId="{E7216D3C-2E40-4CF3-8561-2C9E6EEAD40A}" destId="{FD29E199-6272-4BF9-8578-1586AC0375E9}" srcOrd="1" destOrd="0" presId="urn:microsoft.com/office/officeart/2005/8/layout/chart3"/>
    <dgm:cxn modelId="{14AB555C-8CA5-4A25-978B-3618D083AEB9}" srcId="{954CF33D-C45D-47AE-8FB1-D30EC482A88D}" destId="{104C6362-86FD-46CF-BB10-6F183CB8DFF8}" srcOrd="3" destOrd="0" parTransId="{F344AA32-9D13-4AB2-B4A4-F6F59FA08369}" sibTransId="{C6C9D029-4DEE-403F-AF93-E69D387FF0C6}"/>
    <dgm:cxn modelId="{08F55E6A-3A28-46AA-B592-550F539E4CF8}" srcId="{954CF33D-C45D-47AE-8FB1-D30EC482A88D}" destId="{08D0979B-2111-4E2A-8BC7-2715B8E7B6B5}" srcOrd="1" destOrd="0" parTransId="{625F69D0-321E-45A5-86BA-30B5F23AB155}" sibTransId="{BD00E979-4A89-4222-B933-4188E2B4F381}"/>
    <dgm:cxn modelId="{B1B15855-A389-4F4A-A382-FDAA81E7FD1C}" srcId="{954CF33D-C45D-47AE-8FB1-D30EC482A88D}" destId="{91D75399-1167-45EB-AAF1-B8FE9F5A01AE}" srcOrd="0" destOrd="0" parTransId="{002AE7F3-3D53-4825-ADFD-59D2C2CAB1A6}" sibTransId="{65B0F0B4-0848-4A59-80E0-71DFE1BD5887}"/>
    <dgm:cxn modelId="{5D4E497C-0886-47E7-BFDA-60E77490FBC8}" type="presOf" srcId="{954CF33D-C45D-47AE-8FB1-D30EC482A88D}" destId="{10B1878A-E1EA-4077-8C02-C5F3F23033FB}" srcOrd="0" destOrd="0" presId="urn:microsoft.com/office/officeart/2005/8/layout/chart3"/>
    <dgm:cxn modelId="{7339AC7F-FD84-4DCA-B379-F2B427DC4C09}" type="presOf" srcId="{91D75399-1167-45EB-AAF1-B8FE9F5A01AE}" destId="{E986D970-DC29-495A-8CEA-B9BDD497983E}" srcOrd="1" destOrd="0" presId="urn:microsoft.com/office/officeart/2005/8/layout/chart3"/>
    <dgm:cxn modelId="{ACC84B81-2024-4923-A7BC-042655DB7FDA}" type="presOf" srcId="{104C6362-86FD-46CF-BB10-6F183CB8DFF8}" destId="{959E713A-655A-41F7-9DE9-EB3FAB6DA1D7}" srcOrd="1" destOrd="0" presId="urn:microsoft.com/office/officeart/2005/8/layout/chart3"/>
    <dgm:cxn modelId="{CC982B8E-FCD4-4DD3-BE68-D8EE44023103}" srcId="{954CF33D-C45D-47AE-8FB1-D30EC482A88D}" destId="{E7216D3C-2E40-4CF3-8561-2C9E6EEAD40A}" srcOrd="2" destOrd="0" parTransId="{272AC915-962D-40AB-A552-75FCABE0DF62}" sibTransId="{76EF7122-BFA3-4F3F-811E-5BAC22E38A11}"/>
    <dgm:cxn modelId="{A295CD97-F561-431E-9670-469CEF946B36}" type="presOf" srcId="{08D0979B-2111-4E2A-8BC7-2715B8E7B6B5}" destId="{DD35C306-EF76-4FA8-97D6-CBF9968C9595}" srcOrd="1" destOrd="0" presId="urn:microsoft.com/office/officeart/2005/8/layout/chart3"/>
    <dgm:cxn modelId="{3B866FB6-5F87-4B06-8874-E9A19EAA1AFF}" type="presOf" srcId="{104C6362-86FD-46CF-BB10-6F183CB8DFF8}" destId="{07E41FEC-D87D-45D2-AA3B-07A914A0F19D}" srcOrd="0" destOrd="0" presId="urn:microsoft.com/office/officeart/2005/8/layout/chart3"/>
    <dgm:cxn modelId="{90950CF5-2915-4EB3-A908-96D80FDA1E83}" type="presOf" srcId="{91D75399-1167-45EB-AAF1-B8FE9F5A01AE}" destId="{5C4556E7-777B-4F72-96D9-E240673042E7}" srcOrd="0" destOrd="0" presId="urn:microsoft.com/office/officeart/2005/8/layout/chart3"/>
    <dgm:cxn modelId="{D32D06DB-8D21-46A7-80C4-82B1CD66289A}" type="presParOf" srcId="{10B1878A-E1EA-4077-8C02-C5F3F23033FB}" destId="{5C4556E7-777B-4F72-96D9-E240673042E7}" srcOrd="0" destOrd="0" presId="urn:microsoft.com/office/officeart/2005/8/layout/chart3"/>
    <dgm:cxn modelId="{27828BBA-1CC9-4192-8186-D5157CEA8752}" type="presParOf" srcId="{10B1878A-E1EA-4077-8C02-C5F3F23033FB}" destId="{E986D970-DC29-495A-8CEA-B9BDD497983E}" srcOrd="1" destOrd="0" presId="urn:microsoft.com/office/officeart/2005/8/layout/chart3"/>
    <dgm:cxn modelId="{2533D441-E5CA-48CE-8E87-03E50497ED88}" type="presParOf" srcId="{10B1878A-E1EA-4077-8C02-C5F3F23033FB}" destId="{96F31175-E29D-49C9-A04D-286B10A88E2C}" srcOrd="2" destOrd="0" presId="urn:microsoft.com/office/officeart/2005/8/layout/chart3"/>
    <dgm:cxn modelId="{5623E462-80E7-4B29-9630-094EA82FF91A}" type="presParOf" srcId="{10B1878A-E1EA-4077-8C02-C5F3F23033FB}" destId="{DD35C306-EF76-4FA8-97D6-CBF9968C9595}" srcOrd="3" destOrd="0" presId="urn:microsoft.com/office/officeart/2005/8/layout/chart3"/>
    <dgm:cxn modelId="{B206E061-8261-4E5A-BF87-3D072E2F4EDD}" type="presParOf" srcId="{10B1878A-E1EA-4077-8C02-C5F3F23033FB}" destId="{9906500C-56A5-468E-9420-B3EF274D4887}" srcOrd="4" destOrd="0" presId="urn:microsoft.com/office/officeart/2005/8/layout/chart3"/>
    <dgm:cxn modelId="{D3FAAD8A-861A-4B10-A7B1-A910AADA5FFE}" type="presParOf" srcId="{10B1878A-E1EA-4077-8C02-C5F3F23033FB}" destId="{FD29E199-6272-4BF9-8578-1586AC0375E9}" srcOrd="5" destOrd="0" presId="urn:microsoft.com/office/officeart/2005/8/layout/chart3"/>
    <dgm:cxn modelId="{44F314D0-7577-44FB-9F2D-AFDBB564A556}" type="presParOf" srcId="{10B1878A-E1EA-4077-8C02-C5F3F23033FB}" destId="{07E41FEC-D87D-45D2-AA3B-07A914A0F19D}" srcOrd="6" destOrd="0" presId="urn:microsoft.com/office/officeart/2005/8/layout/chart3"/>
    <dgm:cxn modelId="{2CFE4C65-9846-4154-BA53-FED74AB9D7CF}" type="presParOf" srcId="{10B1878A-E1EA-4077-8C02-C5F3F23033FB}" destId="{959E713A-655A-41F7-9DE9-EB3FAB6DA1D7}" srcOrd="7" destOrd="0" presId="urn:microsoft.com/office/officeart/2005/8/layout/char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9D169F4-5A1E-46D2-BAA0-532005713587}" type="doc">
      <dgm:prSet loTypeId="urn:microsoft.com/office/officeart/2005/8/layout/hierarchy4" loCatId="hierarchy"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s-ES"/>
        </a:p>
      </dgm:t>
    </dgm:pt>
    <dgm:pt modelId="{B0F2FD67-90B1-4B8A-9958-BA8AEE5D88E6}">
      <dgm:prSet phldrT="[Texto]" custT="1"/>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2400" b="1" dirty="0"/>
            <a:t>INDICADORES INTERMEDIOS</a:t>
          </a:r>
          <a:endParaRPr lang="es-ES" sz="2400" b="1" dirty="0"/>
        </a:p>
      </dgm:t>
    </dgm:pt>
    <dgm:pt modelId="{A17B7AC3-5913-4984-9DD5-4AB2E5050C1C}" type="parTrans" cxnId="{F730F2B6-6855-42A2-AD16-BB78211F71CA}">
      <dgm:prSet/>
      <dgm:spPr/>
      <dgm:t>
        <a:bodyPr/>
        <a:lstStyle/>
        <a:p>
          <a:endParaRPr lang="es-ES"/>
        </a:p>
      </dgm:t>
    </dgm:pt>
    <dgm:pt modelId="{C0ED3740-BA60-4DA2-A025-AFABA126D868}" type="sibTrans" cxnId="{F730F2B6-6855-42A2-AD16-BB78211F71CA}">
      <dgm:prSet/>
      <dgm:spPr/>
      <dgm:t>
        <a:bodyPr/>
        <a:lstStyle/>
        <a:p>
          <a:endParaRPr lang="es-ES"/>
        </a:p>
      </dgm:t>
    </dgm:pt>
    <dgm:pt modelId="{61158980-CCE2-4AE8-8744-9BF2A3BC95B0}">
      <dgm:prSet phldrT="[Texto]" custT="1"/>
      <dgm:spPr>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2400" b="1" dirty="0">
              <a:solidFill>
                <a:srgbClr val="002060"/>
              </a:solidFill>
            </a:rPr>
            <a:t>GENERACIÓN DE NUEVOS CONCEPTOS</a:t>
          </a:r>
          <a:endParaRPr lang="es-ES" sz="2400" b="1" dirty="0">
            <a:solidFill>
              <a:srgbClr val="002060"/>
            </a:solidFill>
          </a:endParaRPr>
        </a:p>
      </dgm:t>
    </dgm:pt>
    <dgm:pt modelId="{1E9BCD16-CFB0-4335-BB77-9623BB211042}" type="parTrans" cxnId="{DDD689DD-7D43-4C92-A646-C91E3F23543B}">
      <dgm:prSet/>
      <dgm:spPr/>
      <dgm:t>
        <a:bodyPr/>
        <a:lstStyle/>
        <a:p>
          <a:endParaRPr lang="es-ES"/>
        </a:p>
      </dgm:t>
    </dgm:pt>
    <dgm:pt modelId="{6056EE78-B67D-4382-9471-0F9C2CA1539E}" type="sibTrans" cxnId="{DDD689DD-7D43-4C92-A646-C91E3F23543B}">
      <dgm:prSet/>
      <dgm:spPr/>
      <dgm:t>
        <a:bodyPr/>
        <a:lstStyle/>
        <a:p>
          <a:endParaRPr lang="es-ES"/>
        </a:p>
      </dgm:t>
    </dgm:pt>
    <dgm:pt modelId="{99AC1108-A2FF-4C65-BA28-5EF41C6AA982}">
      <dgm:prSet phldrT="[Texto]" custT="1"/>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500" b="0" i="0" dirty="0"/>
            <a:t>Número de ideas de productos nuevos o de mejora de productos existentes evaluadas (en comparación con el año anterior).</a:t>
          </a:r>
          <a:endParaRPr lang="es-ES" sz="1500" b="0" dirty="0"/>
        </a:p>
      </dgm:t>
    </dgm:pt>
    <dgm:pt modelId="{707FE9F2-B9D3-4F1D-95E7-0991ACF59359}" type="parTrans" cxnId="{0980853F-E70D-4036-8628-8FD15522A495}">
      <dgm:prSet/>
      <dgm:spPr/>
      <dgm:t>
        <a:bodyPr/>
        <a:lstStyle/>
        <a:p>
          <a:endParaRPr lang="es-ES"/>
        </a:p>
      </dgm:t>
    </dgm:pt>
    <dgm:pt modelId="{43920843-9F83-4BBC-9AEA-9D26A8FB0124}" type="sibTrans" cxnId="{0980853F-E70D-4036-8628-8FD15522A495}">
      <dgm:prSet/>
      <dgm:spPr/>
      <dgm:t>
        <a:bodyPr/>
        <a:lstStyle/>
        <a:p>
          <a:endParaRPr lang="es-ES"/>
        </a:p>
      </dgm:t>
    </dgm:pt>
    <dgm:pt modelId="{4EF4A162-4F7A-473F-9E9B-403B376FA5FA}">
      <dgm:prSet phldrT="[Texto]"/>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b="0" i="0" dirty="0"/>
            <a:t>Horizonte temporal en la planificación estratégica de los nuevos productos (número de años).</a:t>
          </a:r>
          <a:br>
            <a:rPr lang="es-ES" dirty="0"/>
          </a:br>
          <a:endParaRPr lang="es-ES" dirty="0"/>
        </a:p>
      </dgm:t>
    </dgm:pt>
    <dgm:pt modelId="{9DB47981-A209-4170-A831-BF13336DA650}" type="parTrans" cxnId="{9FE05EA7-89C2-4A2F-8A7C-8469EF0D77D6}">
      <dgm:prSet/>
      <dgm:spPr/>
      <dgm:t>
        <a:bodyPr/>
        <a:lstStyle/>
        <a:p>
          <a:endParaRPr lang="es-ES"/>
        </a:p>
      </dgm:t>
    </dgm:pt>
    <dgm:pt modelId="{0C4AC336-C407-4668-A9C7-ED1457206337}" type="sibTrans" cxnId="{9FE05EA7-89C2-4A2F-8A7C-8469EF0D77D6}">
      <dgm:prSet/>
      <dgm:spPr/>
      <dgm:t>
        <a:bodyPr/>
        <a:lstStyle/>
        <a:p>
          <a:endParaRPr lang="es-ES"/>
        </a:p>
      </dgm:t>
    </dgm:pt>
    <dgm:pt modelId="{8E6BA57F-D859-4F80-8025-EC349987CBB0}">
      <dgm:prSet phldrT="[Texto]"/>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b="0" i="0" dirty="0"/>
            <a:t>Duración media del ciclo de vida de las diversas gamas de producto</a:t>
          </a:r>
          <a:endParaRPr lang="es-ES" dirty="0"/>
        </a:p>
      </dgm:t>
    </dgm:pt>
    <dgm:pt modelId="{B575B661-DD6A-4F53-9F38-13697C53B153}" type="parTrans" cxnId="{BCEA06E4-A133-4D46-BC62-6CBB41C4712B}">
      <dgm:prSet/>
      <dgm:spPr/>
      <dgm:t>
        <a:bodyPr/>
        <a:lstStyle/>
        <a:p>
          <a:endParaRPr lang="es-ES"/>
        </a:p>
      </dgm:t>
    </dgm:pt>
    <dgm:pt modelId="{51259890-C12B-4E52-927B-50AFD01E3517}" type="sibTrans" cxnId="{BCEA06E4-A133-4D46-BC62-6CBB41C4712B}">
      <dgm:prSet/>
      <dgm:spPr/>
      <dgm:t>
        <a:bodyPr/>
        <a:lstStyle/>
        <a:p>
          <a:endParaRPr lang="es-ES"/>
        </a:p>
      </dgm:t>
    </dgm:pt>
    <dgm:pt modelId="{60D1B13F-D560-443C-923D-D0C81B76F145}">
      <dgm:prSet phldrT="[Texto]"/>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b="0" i="0" dirty="0"/>
            <a:t>Porcentaje de jefes de proyectos formados en técnicas de creatividad</a:t>
          </a:r>
          <a:endParaRPr lang="es-ES" dirty="0"/>
        </a:p>
      </dgm:t>
    </dgm:pt>
    <dgm:pt modelId="{3ABD183F-F668-4965-A625-30EA6CDCEB5B}" type="parTrans" cxnId="{FF3D2E0C-0D07-44F1-B7B2-FDDE577CD521}">
      <dgm:prSet/>
      <dgm:spPr/>
      <dgm:t>
        <a:bodyPr/>
        <a:lstStyle/>
        <a:p>
          <a:endParaRPr lang="es-ES"/>
        </a:p>
      </dgm:t>
    </dgm:pt>
    <dgm:pt modelId="{FAC99499-CCF9-41A4-AAFB-7C54A2A53020}" type="sibTrans" cxnId="{FF3D2E0C-0D07-44F1-B7B2-FDDE577CD521}">
      <dgm:prSet/>
      <dgm:spPr/>
      <dgm:t>
        <a:bodyPr/>
        <a:lstStyle/>
        <a:p>
          <a:endParaRPr lang="es-ES"/>
        </a:p>
      </dgm:t>
    </dgm:pt>
    <dgm:pt modelId="{AB897541-68C4-4CB4-9773-D92A85AB3DA9}" type="pres">
      <dgm:prSet presAssocID="{39D169F4-5A1E-46D2-BAA0-532005713587}" presName="Name0" presStyleCnt="0">
        <dgm:presLayoutVars>
          <dgm:chPref val="1"/>
          <dgm:dir/>
          <dgm:animOne val="branch"/>
          <dgm:animLvl val="lvl"/>
          <dgm:resizeHandles/>
        </dgm:presLayoutVars>
      </dgm:prSet>
      <dgm:spPr/>
    </dgm:pt>
    <dgm:pt modelId="{B8075B2B-DC34-41A2-B64B-E125895D2AB6}" type="pres">
      <dgm:prSet presAssocID="{B0F2FD67-90B1-4B8A-9958-BA8AEE5D88E6}" presName="vert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69E4989-E9AD-490C-BD88-39740210E59D}" type="pres">
      <dgm:prSet presAssocID="{B0F2FD67-90B1-4B8A-9958-BA8AEE5D88E6}" presName="txOne" presStyleLbl="node0" presStyleIdx="0" presStyleCnt="1" custScaleY="47402" custLinFactNeighborX="-37" custLinFactNeighborY="-1470">
        <dgm:presLayoutVars>
          <dgm:chPref val="3"/>
        </dgm:presLayoutVars>
      </dgm:prSet>
      <dgm:spPr/>
    </dgm:pt>
    <dgm:pt modelId="{F5FC7376-5D3B-41AB-9B05-5D320B553881}" type="pres">
      <dgm:prSet presAssocID="{B0F2FD67-90B1-4B8A-9958-BA8AEE5D88E6}" presName="parTrans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F9F5850E-23E8-4986-BC23-3538E985257E}" type="pres">
      <dgm:prSet presAssocID="{B0F2FD67-90B1-4B8A-9958-BA8AEE5D88E6}" presName="horz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7AA6482-3FD0-4EA6-AA97-9814A1879151}" type="pres">
      <dgm:prSet presAssocID="{61158980-CCE2-4AE8-8744-9BF2A3BC95B0}" presName="vert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CB7C520-61B0-4AC5-84AA-6A260029AED5}" type="pres">
      <dgm:prSet presAssocID="{61158980-CCE2-4AE8-8744-9BF2A3BC95B0}" presName="txTwo" presStyleLbl="node2" presStyleIdx="0" presStyleCnt="1" custScaleY="17156">
        <dgm:presLayoutVars>
          <dgm:chPref val="3"/>
        </dgm:presLayoutVars>
      </dgm:prSet>
      <dgm:spPr/>
    </dgm:pt>
    <dgm:pt modelId="{289640F9-E4B7-4DB4-A4EE-424422CDE648}" type="pres">
      <dgm:prSet presAssocID="{61158980-CCE2-4AE8-8744-9BF2A3BC95B0}" presName="parTrans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85113F29-745B-4319-A478-776054943035}" type="pres">
      <dgm:prSet presAssocID="{61158980-CCE2-4AE8-8744-9BF2A3BC95B0}" presName="horz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EDC87054-0FE4-4D0D-8B20-6270E0F6359C}" type="pres">
      <dgm:prSet presAssocID="{99AC1108-A2FF-4C65-BA28-5EF41C6AA982}" presName="vert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90DE5232-9050-4D72-9E71-D17A7AB2D8B0}" type="pres">
      <dgm:prSet presAssocID="{99AC1108-A2FF-4C65-BA28-5EF41C6AA982}" presName="txThree" presStyleLbl="node3" presStyleIdx="0" presStyleCnt="4">
        <dgm:presLayoutVars>
          <dgm:chPref val="3"/>
        </dgm:presLayoutVars>
      </dgm:prSet>
      <dgm:spPr/>
    </dgm:pt>
    <dgm:pt modelId="{BE50C5CE-70C9-4FA5-A320-955FC7DE3D9A}" type="pres">
      <dgm:prSet presAssocID="{99AC1108-A2FF-4C65-BA28-5EF41C6AA982}" presName="horz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37F8D1F9-C033-400C-A8A9-FE63E08B756A}" type="pres">
      <dgm:prSet presAssocID="{43920843-9F83-4BBC-9AEA-9D26A8FB0124}" presName="sibSpace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6C88CFB1-2FF8-44E8-AF35-E5DED0926173}" type="pres">
      <dgm:prSet presAssocID="{4EF4A162-4F7A-473F-9E9B-403B376FA5FA}" presName="vert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F82A2948-CF0A-4D1A-BE78-1AF1E7E87B73}" type="pres">
      <dgm:prSet presAssocID="{4EF4A162-4F7A-473F-9E9B-403B376FA5FA}" presName="txThree" presStyleLbl="node3" presStyleIdx="1" presStyleCnt="4">
        <dgm:presLayoutVars>
          <dgm:chPref val="3"/>
        </dgm:presLayoutVars>
      </dgm:prSet>
      <dgm:spPr/>
    </dgm:pt>
    <dgm:pt modelId="{5E1AF4D2-6931-4C48-8405-FFB80F839AA7}" type="pres">
      <dgm:prSet presAssocID="{4EF4A162-4F7A-473F-9E9B-403B376FA5FA}" presName="horz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99D71927-B371-42CA-83E1-5B57810DC90A}" type="pres">
      <dgm:prSet presAssocID="{0C4AC336-C407-4668-A9C7-ED1457206337}" presName="sibSpace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818DE3CB-1460-4D26-8F03-6251A180EDFC}" type="pres">
      <dgm:prSet presAssocID="{8E6BA57F-D859-4F80-8025-EC349987CBB0}" presName="vert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CC7E9B4B-9EA2-4F64-998B-41C0EE5E5C63}" type="pres">
      <dgm:prSet presAssocID="{8E6BA57F-D859-4F80-8025-EC349987CBB0}" presName="txThree" presStyleLbl="node3" presStyleIdx="2" presStyleCnt="4">
        <dgm:presLayoutVars>
          <dgm:chPref val="3"/>
        </dgm:presLayoutVars>
      </dgm:prSet>
      <dgm:spPr/>
    </dgm:pt>
    <dgm:pt modelId="{BC54DF85-A10C-4B96-9549-5377A008AEA6}" type="pres">
      <dgm:prSet presAssocID="{8E6BA57F-D859-4F80-8025-EC349987CBB0}" presName="horz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42212E12-F397-4FC8-B2BA-CA73077561D7}" type="pres">
      <dgm:prSet presAssocID="{51259890-C12B-4E52-927B-50AFD01E3517}" presName="sibSpace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26637C4-E025-4A94-8F5E-A8203F025609}" type="pres">
      <dgm:prSet presAssocID="{60D1B13F-D560-443C-923D-D0C81B76F145}" presName="vert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2DB5AF09-ADEC-4BDA-89DD-647C8EAE5DE4}" type="pres">
      <dgm:prSet presAssocID="{60D1B13F-D560-443C-923D-D0C81B76F145}" presName="txThree" presStyleLbl="node3" presStyleIdx="3" presStyleCnt="4">
        <dgm:presLayoutVars>
          <dgm:chPref val="3"/>
        </dgm:presLayoutVars>
      </dgm:prSet>
      <dgm:spPr/>
    </dgm:pt>
    <dgm:pt modelId="{6B126A5B-04F3-425E-9C1F-00626F366B9F}" type="pres">
      <dgm:prSet presAssocID="{60D1B13F-D560-443C-923D-D0C81B76F145}" presName="horz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FF3D2E0C-0D07-44F1-B7B2-FDDE577CD521}" srcId="{61158980-CCE2-4AE8-8744-9BF2A3BC95B0}" destId="{60D1B13F-D560-443C-923D-D0C81B76F145}" srcOrd="3" destOrd="0" parTransId="{3ABD183F-F668-4965-A625-30EA6CDCEB5B}" sibTransId="{FAC99499-CCF9-41A4-AAFB-7C54A2A53020}"/>
    <dgm:cxn modelId="{0980853F-E70D-4036-8628-8FD15522A495}" srcId="{61158980-CCE2-4AE8-8744-9BF2A3BC95B0}" destId="{99AC1108-A2FF-4C65-BA28-5EF41C6AA982}" srcOrd="0" destOrd="0" parTransId="{707FE9F2-B9D3-4F1D-95E7-0991ACF59359}" sibTransId="{43920843-9F83-4BBC-9AEA-9D26A8FB0124}"/>
    <dgm:cxn modelId="{A092445B-C3E3-4D19-BFB3-67BBE6BC5EF3}" type="presOf" srcId="{61158980-CCE2-4AE8-8744-9BF2A3BC95B0}" destId="{0CB7C520-61B0-4AC5-84AA-6A260029AED5}" srcOrd="0" destOrd="0" presId="urn:microsoft.com/office/officeart/2005/8/layout/hierarchy4"/>
    <dgm:cxn modelId="{2B7FDC5E-71D1-4E10-A72E-A9BDD74A7727}" type="presOf" srcId="{60D1B13F-D560-443C-923D-D0C81B76F145}" destId="{2DB5AF09-ADEC-4BDA-89DD-647C8EAE5DE4}" srcOrd="0" destOrd="0" presId="urn:microsoft.com/office/officeart/2005/8/layout/hierarchy4"/>
    <dgm:cxn modelId="{851D4645-35FE-4324-AB54-BAA7AF0BD4B7}" type="presOf" srcId="{8E6BA57F-D859-4F80-8025-EC349987CBB0}" destId="{CC7E9B4B-9EA2-4F64-998B-41C0EE5E5C63}" srcOrd="0" destOrd="0" presId="urn:microsoft.com/office/officeart/2005/8/layout/hierarchy4"/>
    <dgm:cxn modelId="{89D0D3A4-16E0-4083-BA27-0730BA379393}" type="presOf" srcId="{4EF4A162-4F7A-473F-9E9B-403B376FA5FA}" destId="{F82A2948-CF0A-4D1A-BE78-1AF1E7E87B73}" srcOrd="0" destOrd="0" presId="urn:microsoft.com/office/officeart/2005/8/layout/hierarchy4"/>
    <dgm:cxn modelId="{9FE05EA7-89C2-4A2F-8A7C-8469EF0D77D6}" srcId="{61158980-CCE2-4AE8-8744-9BF2A3BC95B0}" destId="{4EF4A162-4F7A-473F-9E9B-403B376FA5FA}" srcOrd="1" destOrd="0" parTransId="{9DB47981-A209-4170-A831-BF13336DA650}" sibTransId="{0C4AC336-C407-4668-A9C7-ED1457206337}"/>
    <dgm:cxn modelId="{F730F2B6-6855-42A2-AD16-BB78211F71CA}" srcId="{39D169F4-5A1E-46D2-BAA0-532005713587}" destId="{B0F2FD67-90B1-4B8A-9958-BA8AEE5D88E6}" srcOrd="0" destOrd="0" parTransId="{A17B7AC3-5913-4984-9DD5-4AB2E5050C1C}" sibTransId="{C0ED3740-BA60-4DA2-A025-AFABA126D868}"/>
    <dgm:cxn modelId="{6A42F5C2-2C3B-472E-AEEF-053708D64C40}" type="presOf" srcId="{B0F2FD67-90B1-4B8A-9958-BA8AEE5D88E6}" destId="{B69E4989-E9AD-490C-BD88-39740210E59D}" srcOrd="0" destOrd="0" presId="urn:microsoft.com/office/officeart/2005/8/layout/hierarchy4"/>
    <dgm:cxn modelId="{E0F420D7-1020-4997-BC15-07EA150C3FD8}" type="presOf" srcId="{99AC1108-A2FF-4C65-BA28-5EF41C6AA982}" destId="{90DE5232-9050-4D72-9E71-D17A7AB2D8B0}" srcOrd="0" destOrd="0" presId="urn:microsoft.com/office/officeart/2005/8/layout/hierarchy4"/>
    <dgm:cxn modelId="{DDD689DD-7D43-4C92-A646-C91E3F23543B}" srcId="{B0F2FD67-90B1-4B8A-9958-BA8AEE5D88E6}" destId="{61158980-CCE2-4AE8-8744-9BF2A3BC95B0}" srcOrd="0" destOrd="0" parTransId="{1E9BCD16-CFB0-4335-BB77-9623BB211042}" sibTransId="{6056EE78-B67D-4382-9471-0F9C2CA1539E}"/>
    <dgm:cxn modelId="{BCEA06E4-A133-4D46-BC62-6CBB41C4712B}" srcId="{61158980-CCE2-4AE8-8744-9BF2A3BC95B0}" destId="{8E6BA57F-D859-4F80-8025-EC349987CBB0}" srcOrd="2" destOrd="0" parTransId="{B575B661-DD6A-4F53-9F38-13697C53B153}" sibTransId="{51259890-C12B-4E52-927B-50AFD01E3517}"/>
    <dgm:cxn modelId="{8F9E1BF2-8431-4306-A5C5-3C9F8156EE8A}" type="presOf" srcId="{39D169F4-5A1E-46D2-BAA0-532005713587}" destId="{AB897541-68C4-4CB4-9773-D92A85AB3DA9}" srcOrd="0" destOrd="0" presId="urn:microsoft.com/office/officeart/2005/8/layout/hierarchy4"/>
    <dgm:cxn modelId="{404C504E-FA0D-4CB0-9E45-8123307F3309}" type="presParOf" srcId="{AB897541-68C4-4CB4-9773-D92A85AB3DA9}" destId="{B8075B2B-DC34-41A2-B64B-E125895D2AB6}" srcOrd="0" destOrd="0" presId="urn:microsoft.com/office/officeart/2005/8/layout/hierarchy4"/>
    <dgm:cxn modelId="{627E4B4C-E2FA-4EF5-98F2-2E3FB3DC9C6F}" type="presParOf" srcId="{B8075B2B-DC34-41A2-B64B-E125895D2AB6}" destId="{B69E4989-E9AD-490C-BD88-39740210E59D}" srcOrd="0" destOrd="0" presId="urn:microsoft.com/office/officeart/2005/8/layout/hierarchy4"/>
    <dgm:cxn modelId="{83ED03B3-209F-4929-93BE-AD15FCAFC2DD}" type="presParOf" srcId="{B8075B2B-DC34-41A2-B64B-E125895D2AB6}" destId="{F5FC7376-5D3B-41AB-9B05-5D320B553881}" srcOrd="1" destOrd="0" presId="urn:microsoft.com/office/officeart/2005/8/layout/hierarchy4"/>
    <dgm:cxn modelId="{06C64224-7821-437E-93F7-9289838682E3}" type="presParOf" srcId="{B8075B2B-DC34-41A2-B64B-E125895D2AB6}" destId="{F9F5850E-23E8-4986-BC23-3538E985257E}" srcOrd="2" destOrd="0" presId="urn:microsoft.com/office/officeart/2005/8/layout/hierarchy4"/>
    <dgm:cxn modelId="{70C32AB1-2C16-4652-8983-7719C0892C3F}" type="presParOf" srcId="{F9F5850E-23E8-4986-BC23-3538E985257E}" destId="{07AA6482-3FD0-4EA6-AA97-9814A1879151}" srcOrd="0" destOrd="0" presId="urn:microsoft.com/office/officeart/2005/8/layout/hierarchy4"/>
    <dgm:cxn modelId="{6ECF7746-DD47-49CA-90D0-EF21F83E1D86}" type="presParOf" srcId="{07AA6482-3FD0-4EA6-AA97-9814A1879151}" destId="{0CB7C520-61B0-4AC5-84AA-6A260029AED5}" srcOrd="0" destOrd="0" presId="urn:microsoft.com/office/officeart/2005/8/layout/hierarchy4"/>
    <dgm:cxn modelId="{C05D486B-6017-4CF3-82E5-1449E06DA06F}" type="presParOf" srcId="{07AA6482-3FD0-4EA6-AA97-9814A1879151}" destId="{289640F9-E4B7-4DB4-A4EE-424422CDE648}" srcOrd="1" destOrd="0" presId="urn:microsoft.com/office/officeart/2005/8/layout/hierarchy4"/>
    <dgm:cxn modelId="{128A25BE-F656-40C9-BC7D-2E049EC4D0C6}" type="presParOf" srcId="{07AA6482-3FD0-4EA6-AA97-9814A1879151}" destId="{85113F29-745B-4319-A478-776054943035}" srcOrd="2" destOrd="0" presId="urn:microsoft.com/office/officeart/2005/8/layout/hierarchy4"/>
    <dgm:cxn modelId="{5D16324D-2A19-411D-A700-46014ED043D9}" type="presParOf" srcId="{85113F29-745B-4319-A478-776054943035}" destId="{EDC87054-0FE4-4D0D-8B20-6270E0F6359C}" srcOrd="0" destOrd="0" presId="urn:microsoft.com/office/officeart/2005/8/layout/hierarchy4"/>
    <dgm:cxn modelId="{73E12CF0-23E1-4F08-BD0A-CCEDE96C0209}" type="presParOf" srcId="{EDC87054-0FE4-4D0D-8B20-6270E0F6359C}" destId="{90DE5232-9050-4D72-9E71-D17A7AB2D8B0}" srcOrd="0" destOrd="0" presId="urn:microsoft.com/office/officeart/2005/8/layout/hierarchy4"/>
    <dgm:cxn modelId="{B25E293B-BC52-4E62-BAAD-43710091152A}" type="presParOf" srcId="{EDC87054-0FE4-4D0D-8B20-6270E0F6359C}" destId="{BE50C5CE-70C9-4FA5-A320-955FC7DE3D9A}" srcOrd="1" destOrd="0" presId="urn:microsoft.com/office/officeart/2005/8/layout/hierarchy4"/>
    <dgm:cxn modelId="{215B931B-9EF6-433C-A003-021BD700AAD6}" type="presParOf" srcId="{85113F29-745B-4319-A478-776054943035}" destId="{37F8D1F9-C033-400C-A8A9-FE63E08B756A}" srcOrd="1" destOrd="0" presId="urn:microsoft.com/office/officeart/2005/8/layout/hierarchy4"/>
    <dgm:cxn modelId="{04EFC680-2F46-4CF6-979B-5451A5F1F568}" type="presParOf" srcId="{85113F29-745B-4319-A478-776054943035}" destId="{6C88CFB1-2FF8-44E8-AF35-E5DED0926173}" srcOrd="2" destOrd="0" presId="urn:microsoft.com/office/officeart/2005/8/layout/hierarchy4"/>
    <dgm:cxn modelId="{566BBDA5-0A8C-4B41-99BB-BD0289093362}" type="presParOf" srcId="{6C88CFB1-2FF8-44E8-AF35-E5DED0926173}" destId="{F82A2948-CF0A-4D1A-BE78-1AF1E7E87B73}" srcOrd="0" destOrd="0" presId="urn:microsoft.com/office/officeart/2005/8/layout/hierarchy4"/>
    <dgm:cxn modelId="{448DFA56-1AF1-4AC1-8A5D-7116F0F851FD}" type="presParOf" srcId="{6C88CFB1-2FF8-44E8-AF35-E5DED0926173}" destId="{5E1AF4D2-6931-4C48-8405-FFB80F839AA7}" srcOrd="1" destOrd="0" presId="urn:microsoft.com/office/officeart/2005/8/layout/hierarchy4"/>
    <dgm:cxn modelId="{E8668E36-0F06-4F00-920B-E022CBE8497D}" type="presParOf" srcId="{85113F29-745B-4319-A478-776054943035}" destId="{99D71927-B371-42CA-83E1-5B57810DC90A}" srcOrd="3" destOrd="0" presId="urn:microsoft.com/office/officeart/2005/8/layout/hierarchy4"/>
    <dgm:cxn modelId="{62D92F3F-A59E-4182-8E17-C838F6A382B8}" type="presParOf" srcId="{85113F29-745B-4319-A478-776054943035}" destId="{818DE3CB-1460-4D26-8F03-6251A180EDFC}" srcOrd="4" destOrd="0" presId="urn:microsoft.com/office/officeart/2005/8/layout/hierarchy4"/>
    <dgm:cxn modelId="{82749330-4101-4861-B1B5-3A6F7B51B454}" type="presParOf" srcId="{818DE3CB-1460-4D26-8F03-6251A180EDFC}" destId="{CC7E9B4B-9EA2-4F64-998B-41C0EE5E5C63}" srcOrd="0" destOrd="0" presId="urn:microsoft.com/office/officeart/2005/8/layout/hierarchy4"/>
    <dgm:cxn modelId="{471A6AE8-65CC-4093-AF1E-50FD31422274}" type="presParOf" srcId="{818DE3CB-1460-4D26-8F03-6251A180EDFC}" destId="{BC54DF85-A10C-4B96-9549-5377A008AEA6}" srcOrd="1" destOrd="0" presId="urn:microsoft.com/office/officeart/2005/8/layout/hierarchy4"/>
    <dgm:cxn modelId="{D6F51615-BA0B-4593-A3F8-05D028528BD7}" type="presParOf" srcId="{85113F29-745B-4319-A478-776054943035}" destId="{42212E12-F397-4FC8-B2BA-CA73077561D7}" srcOrd="5" destOrd="0" presId="urn:microsoft.com/office/officeart/2005/8/layout/hierarchy4"/>
    <dgm:cxn modelId="{D17E8CEF-3A8F-43B1-9D5A-01A92C9C66FB}" type="presParOf" srcId="{85113F29-745B-4319-A478-776054943035}" destId="{026637C4-E025-4A94-8F5E-A8203F025609}" srcOrd="6" destOrd="0" presId="urn:microsoft.com/office/officeart/2005/8/layout/hierarchy4"/>
    <dgm:cxn modelId="{81A0ACB3-FCFF-4833-816A-DACA407CE298}" type="presParOf" srcId="{026637C4-E025-4A94-8F5E-A8203F025609}" destId="{2DB5AF09-ADEC-4BDA-89DD-647C8EAE5DE4}" srcOrd="0" destOrd="0" presId="urn:microsoft.com/office/officeart/2005/8/layout/hierarchy4"/>
    <dgm:cxn modelId="{CCC27112-6245-4409-9B19-CEBE80357EF5}" type="presParOf" srcId="{026637C4-E025-4A94-8F5E-A8203F025609}" destId="{6B126A5B-04F3-425E-9C1F-00626F366B9F}" srcOrd="1" destOrd="0" presId="urn:microsoft.com/office/officeart/2005/8/layout/hierarchy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9D169F4-5A1E-46D2-BAA0-532005713587}" type="doc">
      <dgm:prSet loTypeId="urn:microsoft.com/office/officeart/2005/8/layout/hierarchy4" loCatId="hierarchy"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s-ES"/>
        </a:p>
      </dgm:t>
    </dgm:pt>
    <dgm:pt modelId="{B0F2FD67-90B1-4B8A-9958-BA8AEE5D88E6}">
      <dgm:prSet phldrT="[Texto]" custT="1"/>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2400" b="1" dirty="0"/>
            <a:t>INDICADORES INTERMEDIOS</a:t>
          </a:r>
          <a:endParaRPr lang="es-ES" sz="2400" b="1" dirty="0"/>
        </a:p>
      </dgm:t>
    </dgm:pt>
    <dgm:pt modelId="{A17B7AC3-5913-4984-9DD5-4AB2E5050C1C}" type="parTrans" cxnId="{F730F2B6-6855-42A2-AD16-BB78211F71CA}">
      <dgm:prSet/>
      <dgm:spPr/>
      <dgm:t>
        <a:bodyPr/>
        <a:lstStyle/>
        <a:p>
          <a:endParaRPr lang="es-ES"/>
        </a:p>
      </dgm:t>
    </dgm:pt>
    <dgm:pt modelId="{C0ED3740-BA60-4DA2-A025-AFABA126D868}" type="sibTrans" cxnId="{F730F2B6-6855-42A2-AD16-BB78211F71CA}">
      <dgm:prSet/>
      <dgm:spPr/>
      <dgm:t>
        <a:bodyPr/>
        <a:lstStyle/>
        <a:p>
          <a:endParaRPr lang="es-ES"/>
        </a:p>
      </dgm:t>
    </dgm:pt>
    <dgm:pt modelId="{61158980-CCE2-4AE8-8744-9BF2A3BC95B0}">
      <dgm:prSet phldrT="[Texto]" custT="1"/>
      <dgm:spPr>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2400" b="1" dirty="0">
              <a:solidFill>
                <a:srgbClr val="002060"/>
              </a:solidFill>
            </a:rPr>
            <a:t>DESARROLLO DE PRODUCTOS</a:t>
          </a:r>
          <a:endParaRPr lang="es-ES" sz="2400" b="1" dirty="0">
            <a:solidFill>
              <a:srgbClr val="002060"/>
            </a:solidFill>
          </a:endParaRPr>
        </a:p>
      </dgm:t>
    </dgm:pt>
    <dgm:pt modelId="{1E9BCD16-CFB0-4335-BB77-9623BB211042}" type="parTrans" cxnId="{DDD689DD-7D43-4C92-A646-C91E3F23543B}">
      <dgm:prSet/>
      <dgm:spPr/>
      <dgm:t>
        <a:bodyPr/>
        <a:lstStyle/>
        <a:p>
          <a:endParaRPr lang="es-ES"/>
        </a:p>
      </dgm:t>
    </dgm:pt>
    <dgm:pt modelId="{6056EE78-B67D-4382-9471-0F9C2CA1539E}" type="sibTrans" cxnId="{DDD689DD-7D43-4C92-A646-C91E3F23543B}">
      <dgm:prSet/>
      <dgm:spPr/>
      <dgm:t>
        <a:bodyPr/>
        <a:lstStyle/>
        <a:p>
          <a:endParaRPr lang="es-ES"/>
        </a:p>
      </dgm:t>
    </dgm:pt>
    <dgm:pt modelId="{99AC1108-A2FF-4C65-BA28-5EF41C6AA982}">
      <dgm:prSet phldrT="[Texto]" custT="1"/>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0" i="0" dirty="0"/>
            <a:t>% Tiempo de desarrollo: reducción en la duración media concepción - hasta el lanzamiento</a:t>
          </a:r>
          <a:endParaRPr lang="es-ES" sz="1600" b="0" dirty="0"/>
        </a:p>
      </dgm:t>
    </dgm:pt>
    <dgm:pt modelId="{707FE9F2-B9D3-4F1D-95E7-0991ACF59359}" type="parTrans" cxnId="{0980853F-E70D-4036-8628-8FD15522A495}">
      <dgm:prSet/>
      <dgm:spPr/>
      <dgm:t>
        <a:bodyPr/>
        <a:lstStyle/>
        <a:p>
          <a:endParaRPr lang="es-ES"/>
        </a:p>
      </dgm:t>
    </dgm:pt>
    <dgm:pt modelId="{43920843-9F83-4BBC-9AEA-9D26A8FB0124}" type="sibTrans" cxnId="{0980853F-E70D-4036-8628-8FD15522A495}">
      <dgm:prSet/>
      <dgm:spPr/>
      <dgm:t>
        <a:bodyPr/>
        <a:lstStyle/>
        <a:p>
          <a:endParaRPr lang="es-ES"/>
        </a:p>
      </dgm:t>
    </dgm:pt>
    <dgm:pt modelId="{8E6BA57F-D859-4F80-8025-EC349987CBB0}">
      <dgm:prSet phldrT="[Texto]" custT="1"/>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800" b="0" i="0" dirty="0"/>
            <a:t>Número de productos rediseñados</a:t>
          </a:r>
          <a:endParaRPr lang="es-ES" sz="1800" dirty="0"/>
        </a:p>
      </dgm:t>
    </dgm:pt>
    <dgm:pt modelId="{B575B661-DD6A-4F53-9F38-13697C53B153}" type="parTrans" cxnId="{BCEA06E4-A133-4D46-BC62-6CBB41C4712B}">
      <dgm:prSet/>
      <dgm:spPr/>
      <dgm:t>
        <a:bodyPr/>
        <a:lstStyle/>
        <a:p>
          <a:endParaRPr lang="es-ES"/>
        </a:p>
      </dgm:t>
    </dgm:pt>
    <dgm:pt modelId="{51259890-C12B-4E52-927B-50AFD01E3517}" type="sibTrans" cxnId="{BCEA06E4-A133-4D46-BC62-6CBB41C4712B}">
      <dgm:prSet/>
      <dgm:spPr/>
      <dgm:t>
        <a:bodyPr/>
        <a:lstStyle/>
        <a:p>
          <a:endParaRPr lang="es-ES"/>
        </a:p>
      </dgm:t>
    </dgm:pt>
    <dgm:pt modelId="{2184EA88-C61E-411D-BF79-67724F2BFA9B}">
      <dgm:prSet phldrT="[Texto]" custT="1"/>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0" i="0" dirty="0"/>
            <a:t>Tiempo de desarrollo por fases: conceptualización, diseño, prototipos</a:t>
          </a:r>
          <a:endParaRPr lang="es-ES" sz="1600" b="0" dirty="0"/>
        </a:p>
      </dgm:t>
    </dgm:pt>
    <dgm:pt modelId="{3B4C83D6-F6A9-42A9-9ADC-EEBE60C4E8FE}" type="parTrans" cxnId="{51CCFED3-7A20-4453-90A9-46E357269F45}">
      <dgm:prSet/>
      <dgm:spPr/>
      <dgm:t>
        <a:bodyPr/>
        <a:lstStyle/>
        <a:p>
          <a:endParaRPr lang="es-ES"/>
        </a:p>
      </dgm:t>
    </dgm:pt>
    <dgm:pt modelId="{55279276-F25B-4E1C-AE68-CA5A636B6FC9}" type="sibTrans" cxnId="{51CCFED3-7A20-4453-90A9-46E357269F45}">
      <dgm:prSet/>
      <dgm:spPr/>
      <dgm:t>
        <a:bodyPr/>
        <a:lstStyle/>
        <a:p>
          <a:endParaRPr lang="es-ES"/>
        </a:p>
      </dgm:t>
    </dgm:pt>
    <dgm:pt modelId="{AB897541-68C4-4CB4-9773-D92A85AB3DA9}" type="pres">
      <dgm:prSet presAssocID="{39D169F4-5A1E-46D2-BAA0-532005713587}" presName="Name0" presStyleCnt="0">
        <dgm:presLayoutVars>
          <dgm:chPref val="1"/>
          <dgm:dir/>
          <dgm:animOne val="branch"/>
          <dgm:animLvl val="lvl"/>
          <dgm:resizeHandles/>
        </dgm:presLayoutVars>
      </dgm:prSet>
      <dgm:spPr/>
    </dgm:pt>
    <dgm:pt modelId="{B8075B2B-DC34-41A2-B64B-E125895D2AB6}" type="pres">
      <dgm:prSet presAssocID="{B0F2FD67-90B1-4B8A-9958-BA8AEE5D88E6}" presName="vert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69E4989-E9AD-490C-BD88-39740210E59D}" type="pres">
      <dgm:prSet presAssocID="{B0F2FD67-90B1-4B8A-9958-BA8AEE5D88E6}" presName="txOne" presStyleLbl="node0" presStyleIdx="0" presStyleCnt="1" custScaleY="47402">
        <dgm:presLayoutVars>
          <dgm:chPref val="3"/>
        </dgm:presLayoutVars>
      </dgm:prSet>
      <dgm:spPr/>
    </dgm:pt>
    <dgm:pt modelId="{F5FC7376-5D3B-41AB-9B05-5D320B553881}" type="pres">
      <dgm:prSet presAssocID="{B0F2FD67-90B1-4B8A-9958-BA8AEE5D88E6}" presName="parTrans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F9F5850E-23E8-4986-BC23-3538E985257E}" type="pres">
      <dgm:prSet presAssocID="{B0F2FD67-90B1-4B8A-9958-BA8AEE5D88E6}" presName="horz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7AA6482-3FD0-4EA6-AA97-9814A1879151}" type="pres">
      <dgm:prSet presAssocID="{61158980-CCE2-4AE8-8744-9BF2A3BC95B0}" presName="vert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CB7C520-61B0-4AC5-84AA-6A260029AED5}" type="pres">
      <dgm:prSet presAssocID="{61158980-CCE2-4AE8-8744-9BF2A3BC95B0}" presName="txTwo" presStyleLbl="node2" presStyleIdx="0" presStyleCnt="1" custScaleY="17156">
        <dgm:presLayoutVars>
          <dgm:chPref val="3"/>
        </dgm:presLayoutVars>
      </dgm:prSet>
      <dgm:spPr/>
    </dgm:pt>
    <dgm:pt modelId="{289640F9-E4B7-4DB4-A4EE-424422CDE648}" type="pres">
      <dgm:prSet presAssocID="{61158980-CCE2-4AE8-8744-9BF2A3BC95B0}" presName="parTrans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85113F29-745B-4319-A478-776054943035}" type="pres">
      <dgm:prSet presAssocID="{61158980-CCE2-4AE8-8744-9BF2A3BC95B0}" presName="horz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EDC87054-0FE4-4D0D-8B20-6270E0F6359C}" type="pres">
      <dgm:prSet presAssocID="{99AC1108-A2FF-4C65-BA28-5EF41C6AA982}" presName="vert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90DE5232-9050-4D72-9E71-D17A7AB2D8B0}" type="pres">
      <dgm:prSet presAssocID="{99AC1108-A2FF-4C65-BA28-5EF41C6AA982}" presName="txThree" presStyleLbl="node3" presStyleIdx="0" presStyleCnt="3">
        <dgm:presLayoutVars>
          <dgm:chPref val="3"/>
        </dgm:presLayoutVars>
      </dgm:prSet>
      <dgm:spPr/>
    </dgm:pt>
    <dgm:pt modelId="{BE50C5CE-70C9-4FA5-A320-955FC7DE3D9A}" type="pres">
      <dgm:prSet presAssocID="{99AC1108-A2FF-4C65-BA28-5EF41C6AA982}" presName="horz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37F8D1F9-C033-400C-A8A9-FE63E08B756A}" type="pres">
      <dgm:prSet presAssocID="{43920843-9F83-4BBC-9AEA-9D26A8FB0124}" presName="sibSpace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688D4CFB-BCB5-499B-B9C8-42291178511D}" type="pres">
      <dgm:prSet presAssocID="{2184EA88-C61E-411D-BF79-67724F2BFA9B}" presName="vertThree" presStyleCnt="0"/>
      <dgm:spPr/>
    </dgm:pt>
    <dgm:pt modelId="{0C0A532B-5F9E-4A79-A269-8C92BFF1D96F}" type="pres">
      <dgm:prSet presAssocID="{2184EA88-C61E-411D-BF79-67724F2BFA9B}" presName="txThree" presStyleLbl="node3" presStyleIdx="1" presStyleCnt="3">
        <dgm:presLayoutVars>
          <dgm:chPref val="3"/>
        </dgm:presLayoutVars>
      </dgm:prSet>
      <dgm:spPr/>
    </dgm:pt>
    <dgm:pt modelId="{ADB634B6-BF7D-47AC-90D9-2D77B8A6A46C}" type="pres">
      <dgm:prSet presAssocID="{2184EA88-C61E-411D-BF79-67724F2BFA9B}" presName="horzThree" presStyleCnt="0"/>
      <dgm:spPr/>
    </dgm:pt>
    <dgm:pt modelId="{980EDAC4-5D29-4247-BD65-356AAB8B4277}" type="pres">
      <dgm:prSet presAssocID="{55279276-F25B-4E1C-AE68-CA5A636B6FC9}" presName="sibSpaceThree" presStyleCnt="0"/>
      <dgm:spPr/>
    </dgm:pt>
    <dgm:pt modelId="{818DE3CB-1460-4D26-8F03-6251A180EDFC}" type="pres">
      <dgm:prSet presAssocID="{8E6BA57F-D859-4F80-8025-EC349987CBB0}" presName="vert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CC7E9B4B-9EA2-4F64-998B-41C0EE5E5C63}" type="pres">
      <dgm:prSet presAssocID="{8E6BA57F-D859-4F80-8025-EC349987CBB0}" presName="txThree" presStyleLbl="node3" presStyleIdx="2" presStyleCnt="3" custLinFactNeighborX="372" custLinFactNeighborY="-756">
        <dgm:presLayoutVars>
          <dgm:chPref val="3"/>
        </dgm:presLayoutVars>
      </dgm:prSet>
      <dgm:spPr/>
    </dgm:pt>
    <dgm:pt modelId="{BC54DF85-A10C-4B96-9549-5377A008AEA6}" type="pres">
      <dgm:prSet presAssocID="{8E6BA57F-D859-4F80-8025-EC349987CBB0}" presName="horz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0980853F-E70D-4036-8628-8FD15522A495}" srcId="{61158980-CCE2-4AE8-8744-9BF2A3BC95B0}" destId="{99AC1108-A2FF-4C65-BA28-5EF41C6AA982}" srcOrd="0" destOrd="0" parTransId="{707FE9F2-B9D3-4F1D-95E7-0991ACF59359}" sibTransId="{43920843-9F83-4BBC-9AEA-9D26A8FB0124}"/>
    <dgm:cxn modelId="{B4F21C49-5680-476F-9640-F67D477D78A9}" type="presOf" srcId="{39D169F4-5A1E-46D2-BAA0-532005713587}" destId="{AB897541-68C4-4CB4-9773-D92A85AB3DA9}" srcOrd="0" destOrd="0" presId="urn:microsoft.com/office/officeart/2005/8/layout/hierarchy4"/>
    <dgm:cxn modelId="{C125348E-B2C0-460B-A381-FF8706139CA6}" type="presOf" srcId="{8E6BA57F-D859-4F80-8025-EC349987CBB0}" destId="{CC7E9B4B-9EA2-4F64-998B-41C0EE5E5C63}" srcOrd="0" destOrd="0" presId="urn:microsoft.com/office/officeart/2005/8/layout/hierarchy4"/>
    <dgm:cxn modelId="{849E679A-39D0-453E-AFAD-CF8A51C59891}" type="presOf" srcId="{B0F2FD67-90B1-4B8A-9958-BA8AEE5D88E6}" destId="{B69E4989-E9AD-490C-BD88-39740210E59D}" srcOrd="0" destOrd="0" presId="urn:microsoft.com/office/officeart/2005/8/layout/hierarchy4"/>
    <dgm:cxn modelId="{F730F2B6-6855-42A2-AD16-BB78211F71CA}" srcId="{39D169F4-5A1E-46D2-BAA0-532005713587}" destId="{B0F2FD67-90B1-4B8A-9958-BA8AEE5D88E6}" srcOrd="0" destOrd="0" parTransId="{A17B7AC3-5913-4984-9DD5-4AB2E5050C1C}" sibTransId="{C0ED3740-BA60-4DA2-A025-AFABA126D868}"/>
    <dgm:cxn modelId="{960CB0CC-BAAC-4605-8492-4656EDDDE6B3}" type="presOf" srcId="{2184EA88-C61E-411D-BF79-67724F2BFA9B}" destId="{0C0A532B-5F9E-4A79-A269-8C92BFF1D96F}" srcOrd="0" destOrd="0" presId="urn:microsoft.com/office/officeart/2005/8/layout/hierarchy4"/>
    <dgm:cxn modelId="{890BE9CF-FE06-4FAC-BB68-4F4CBA609501}" type="presOf" srcId="{61158980-CCE2-4AE8-8744-9BF2A3BC95B0}" destId="{0CB7C520-61B0-4AC5-84AA-6A260029AED5}" srcOrd="0" destOrd="0" presId="urn:microsoft.com/office/officeart/2005/8/layout/hierarchy4"/>
    <dgm:cxn modelId="{51CCFED3-7A20-4453-90A9-46E357269F45}" srcId="{61158980-CCE2-4AE8-8744-9BF2A3BC95B0}" destId="{2184EA88-C61E-411D-BF79-67724F2BFA9B}" srcOrd="1" destOrd="0" parTransId="{3B4C83D6-F6A9-42A9-9ADC-EEBE60C4E8FE}" sibTransId="{55279276-F25B-4E1C-AE68-CA5A636B6FC9}"/>
    <dgm:cxn modelId="{DDD689DD-7D43-4C92-A646-C91E3F23543B}" srcId="{B0F2FD67-90B1-4B8A-9958-BA8AEE5D88E6}" destId="{61158980-CCE2-4AE8-8744-9BF2A3BC95B0}" srcOrd="0" destOrd="0" parTransId="{1E9BCD16-CFB0-4335-BB77-9623BB211042}" sibTransId="{6056EE78-B67D-4382-9471-0F9C2CA1539E}"/>
    <dgm:cxn modelId="{BCEA06E4-A133-4D46-BC62-6CBB41C4712B}" srcId="{61158980-CCE2-4AE8-8744-9BF2A3BC95B0}" destId="{8E6BA57F-D859-4F80-8025-EC349987CBB0}" srcOrd="2" destOrd="0" parTransId="{B575B661-DD6A-4F53-9F38-13697C53B153}" sibTransId="{51259890-C12B-4E52-927B-50AFD01E3517}"/>
    <dgm:cxn modelId="{604E3DF3-5A12-40F8-A682-27BB13F13F7D}" type="presOf" srcId="{99AC1108-A2FF-4C65-BA28-5EF41C6AA982}" destId="{90DE5232-9050-4D72-9E71-D17A7AB2D8B0}" srcOrd="0" destOrd="0" presId="urn:microsoft.com/office/officeart/2005/8/layout/hierarchy4"/>
    <dgm:cxn modelId="{8D1B66BB-4DF8-4E9F-84ED-238F412FA763}" type="presParOf" srcId="{AB897541-68C4-4CB4-9773-D92A85AB3DA9}" destId="{B8075B2B-DC34-41A2-B64B-E125895D2AB6}" srcOrd="0" destOrd="0" presId="urn:microsoft.com/office/officeart/2005/8/layout/hierarchy4"/>
    <dgm:cxn modelId="{46C161B1-9E39-4925-A089-E3F04F4226BF}" type="presParOf" srcId="{B8075B2B-DC34-41A2-B64B-E125895D2AB6}" destId="{B69E4989-E9AD-490C-BD88-39740210E59D}" srcOrd="0" destOrd="0" presId="urn:microsoft.com/office/officeart/2005/8/layout/hierarchy4"/>
    <dgm:cxn modelId="{F14AF0C3-1EEC-475B-949F-D67BB75CFC51}" type="presParOf" srcId="{B8075B2B-DC34-41A2-B64B-E125895D2AB6}" destId="{F5FC7376-5D3B-41AB-9B05-5D320B553881}" srcOrd="1" destOrd="0" presId="urn:microsoft.com/office/officeart/2005/8/layout/hierarchy4"/>
    <dgm:cxn modelId="{D592F01A-C8E3-4DE0-B2D2-1220BBAD9E59}" type="presParOf" srcId="{B8075B2B-DC34-41A2-B64B-E125895D2AB6}" destId="{F9F5850E-23E8-4986-BC23-3538E985257E}" srcOrd="2" destOrd="0" presId="urn:microsoft.com/office/officeart/2005/8/layout/hierarchy4"/>
    <dgm:cxn modelId="{D8B3E917-8A32-4489-8BC9-6A0B878F88D5}" type="presParOf" srcId="{F9F5850E-23E8-4986-BC23-3538E985257E}" destId="{07AA6482-3FD0-4EA6-AA97-9814A1879151}" srcOrd="0" destOrd="0" presId="urn:microsoft.com/office/officeart/2005/8/layout/hierarchy4"/>
    <dgm:cxn modelId="{7AC26E92-6628-4D92-A20D-EC5356C67676}" type="presParOf" srcId="{07AA6482-3FD0-4EA6-AA97-9814A1879151}" destId="{0CB7C520-61B0-4AC5-84AA-6A260029AED5}" srcOrd="0" destOrd="0" presId="urn:microsoft.com/office/officeart/2005/8/layout/hierarchy4"/>
    <dgm:cxn modelId="{8244026D-C8E8-47AC-9322-D13373116F7F}" type="presParOf" srcId="{07AA6482-3FD0-4EA6-AA97-9814A1879151}" destId="{289640F9-E4B7-4DB4-A4EE-424422CDE648}" srcOrd="1" destOrd="0" presId="urn:microsoft.com/office/officeart/2005/8/layout/hierarchy4"/>
    <dgm:cxn modelId="{E7F836A5-141F-4F17-B17C-3BA8E99B705D}" type="presParOf" srcId="{07AA6482-3FD0-4EA6-AA97-9814A1879151}" destId="{85113F29-745B-4319-A478-776054943035}" srcOrd="2" destOrd="0" presId="urn:microsoft.com/office/officeart/2005/8/layout/hierarchy4"/>
    <dgm:cxn modelId="{65539DB0-98FA-453D-BB5C-EFC6C372632C}" type="presParOf" srcId="{85113F29-745B-4319-A478-776054943035}" destId="{EDC87054-0FE4-4D0D-8B20-6270E0F6359C}" srcOrd="0" destOrd="0" presId="urn:microsoft.com/office/officeart/2005/8/layout/hierarchy4"/>
    <dgm:cxn modelId="{45DF4266-9346-4835-8055-6300C14257AC}" type="presParOf" srcId="{EDC87054-0FE4-4D0D-8B20-6270E0F6359C}" destId="{90DE5232-9050-4D72-9E71-D17A7AB2D8B0}" srcOrd="0" destOrd="0" presId="urn:microsoft.com/office/officeart/2005/8/layout/hierarchy4"/>
    <dgm:cxn modelId="{36F4FC92-2BD6-4700-8FC4-BD701AD8C1B2}" type="presParOf" srcId="{EDC87054-0FE4-4D0D-8B20-6270E0F6359C}" destId="{BE50C5CE-70C9-4FA5-A320-955FC7DE3D9A}" srcOrd="1" destOrd="0" presId="urn:microsoft.com/office/officeart/2005/8/layout/hierarchy4"/>
    <dgm:cxn modelId="{269CFF34-211A-4488-A4C9-47F6F58A39E0}" type="presParOf" srcId="{85113F29-745B-4319-A478-776054943035}" destId="{37F8D1F9-C033-400C-A8A9-FE63E08B756A}" srcOrd="1" destOrd="0" presId="urn:microsoft.com/office/officeart/2005/8/layout/hierarchy4"/>
    <dgm:cxn modelId="{81EE6E7C-CA77-4884-9115-C975BBFC2187}" type="presParOf" srcId="{85113F29-745B-4319-A478-776054943035}" destId="{688D4CFB-BCB5-499B-B9C8-42291178511D}" srcOrd="2" destOrd="0" presId="urn:microsoft.com/office/officeart/2005/8/layout/hierarchy4"/>
    <dgm:cxn modelId="{E6BAE5E1-FE08-413A-9CC1-5E19474898D8}" type="presParOf" srcId="{688D4CFB-BCB5-499B-B9C8-42291178511D}" destId="{0C0A532B-5F9E-4A79-A269-8C92BFF1D96F}" srcOrd="0" destOrd="0" presId="urn:microsoft.com/office/officeart/2005/8/layout/hierarchy4"/>
    <dgm:cxn modelId="{4492DCE0-88C9-4CB6-A3EA-8F97119F24DE}" type="presParOf" srcId="{688D4CFB-BCB5-499B-B9C8-42291178511D}" destId="{ADB634B6-BF7D-47AC-90D9-2D77B8A6A46C}" srcOrd="1" destOrd="0" presId="urn:microsoft.com/office/officeart/2005/8/layout/hierarchy4"/>
    <dgm:cxn modelId="{EC127C9C-28AE-4D05-909C-283B8DEE9D3D}" type="presParOf" srcId="{85113F29-745B-4319-A478-776054943035}" destId="{980EDAC4-5D29-4247-BD65-356AAB8B4277}" srcOrd="3" destOrd="0" presId="urn:microsoft.com/office/officeart/2005/8/layout/hierarchy4"/>
    <dgm:cxn modelId="{448C1713-38D4-427F-925B-B9AE186F2B33}" type="presParOf" srcId="{85113F29-745B-4319-A478-776054943035}" destId="{818DE3CB-1460-4D26-8F03-6251A180EDFC}" srcOrd="4" destOrd="0" presId="urn:microsoft.com/office/officeart/2005/8/layout/hierarchy4"/>
    <dgm:cxn modelId="{C1D558BF-95A7-4825-8CC8-0B71324EA885}" type="presParOf" srcId="{818DE3CB-1460-4D26-8F03-6251A180EDFC}" destId="{CC7E9B4B-9EA2-4F64-998B-41C0EE5E5C63}" srcOrd="0" destOrd="0" presId="urn:microsoft.com/office/officeart/2005/8/layout/hierarchy4"/>
    <dgm:cxn modelId="{E8293B98-7A5E-4387-8F92-941F5E57200D}" type="presParOf" srcId="{818DE3CB-1460-4D26-8F03-6251A180EDFC}" destId="{BC54DF85-A10C-4B96-9549-5377A008AEA6}" srcOrd="1" destOrd="0" presId="urn:microsoft.com/office/officeart/2005/8/layout/hierarchy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9D169F4-5A1E-46D2-BAA0-532005713587}" type="doc">
      <dgm:prSet loTypeId="urn:microsoft.com/office/officeart/2005/8/layout/hierarchy4" loCatId="hierarchy"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s-ES"/>
        </a:p>
      </dgm:t>
    </dgm:pt>
    <dgm:pt modelId="{B0F2FD67-90B1-4B8A-9958-BA8AEE5D88E6}">
      <dgm:prSet phldrT="[Texto]" custT="1"/>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2400" b="1" dirty="0"/>
            <a:t>INDICADORES INTERMEDIOS</a:t>
          </a:r>
          <a:endParaRPr lang="es-ES" sz="2400" b="1" dirty="0"/>
        </a:p>
      </dgm:t>
    </dgm:pt>
    <dgm:pt modelId="{A17B7AC3-5913-4984-9DD5-4AB2E5050C1C}" type="parTrans" cxnId="{F730F2B6-6855-42A2-AD16-BB78211F71CA}">
      <dgm:prSet/>
      <dgm:spPr/>
      <dgm:t>
        <a:bodyPr/>
        <a:lstStyle/>
        <a:p>
          <a:endParaRPr lang="es-ES"/>
        </a:p>
      </dgm:t>
    </dgm:pt>
    <dgm:pt modelId="{C0ED3740-BA60-4DA2-A025-AFABA126D868}" type="sibTrans" cxnId="{F730F2B6-6855-42A2-AD16-BB78211F71CA}">
      <dgm:prSet/>
      <dgm:spPr/>
      <dgm:t>
        <a:bodyPr/>
        <a:lstStyle/>
        <a:p>
          <a:endParaRPr lang="es-ES"/>
        </a:p>
      </dgm:t>
    </dgm:pt>
    <dgm:pt modelId="{61158980-CCE2-4AE8-8744-9BF2A3BC95B0}">
      <dgm:prSet phldrT="[Texto]" custT="1"/>
      <dgm:spPr>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2400" b="1" dirty="0">
              <a:solidFill>
                <a:srgbClr val="002060"/>
              </a:solidFill>
            </a:rPr>
            <a:t>REDISEÑO DE PROCESOS PRODUCTIVOS Y COMERCIALES</a:t>
          </a:r>
          <a:endParaRPr lang="es-ES" sz="2400" b="1" dirty="0">
            <a:solidFill>
              <a:srgbClr val="002060"/>
            </a:solidFill>
          </a:endParaRPr>
        </a:p>
      </dgm:t>
    </dgm:pt>
    <dgm:pt modelId="{1E9BCD16-CFB0-4335-BB77-9623BB211042}" type="parTrans" cxnId="{DDD689DD-7D43-4C92-A646-C91E3F23543B}">
      <dgm:prSet/>
      <dgm:spPr/>
      <dgm:t>
        <a:bodyPr/>
        <a:lstStyle/>
        <a:p>
          <a:endParaRPr lang="es-ES"/>
        </a:p>
      </dgm:t>
    </dgm:pt>
    <dgm:pt modelId="{6056EE78-B67D-4382-9471-0F9C2CA1539E}" type="sibTrans" cxnId="{DDD689DD-7D43-4C92-A646-C91E3F23543B}">
      <dgm:prSet/>
      <dgm:spPr/>
      <dgm:t>
        <a:bodyPr/>
        <a:lstStyle/>
        <a:p>
          <a:endParaRPr lang="es-ES"/>
        </a:p>
      </dgm:t>
    </dgm:pt>
    <dgm:pt modelId="{99AC1108-A2FF-4C65-BA28-5EF41C6AA982}">
      <dgm:prSet phldrT="[Texto]" custT="1"/>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0" i="0" dirty="0"/>
            <a:t>No. de nuevos o mejorados productos introducidas el año pasado como consecuencia de un rediseño de los procesos clave</a:t>
          </a:r>
          <a:endParaRPr lang="es-ES" sz="1600" b="0" dirty="0"/>
        </a:p>
      </dgm:t>
    </dgm:pt>
    <dgm:pt modelId="{707FE9F2-B9D3-4F1D-95E7-0991ACF59359}" type="parTrans" cxnId="{0980853F-E70D-4036-8628-8FD15522A495}">
      <dgm:prSet/>
      <dgm:spPr/>
      <dgm:t>
        <a:bodyPr/>
        <a:lstStyle/>
        <a:p>
          <a:endParaRPr lang="es-ES"/>
        </a:p>
      </dgm:t>
    </dgm:pt>
    <dgm:pt modelId="{43920843-9F83-4BBC-9AEA-9D26A8FB0124}" type="sibTrans" cxnId="{0980853F-E70D-4036-8628-8FD15522A495}">
      <dgm:prSet/>
      <dgm:spPr/>
      <dgm:t>
        <a:bodyPr/>
        <a:lstStyle/>
        <a:p>
          <a:endParaRPr lang="es-ES"/>
        </a:p>
      </dgm:t>
    </dgm:pt>
    <dgm:pt modelId="{60D1B13F-D560-443C-923D-D0C81B76F145}">
      <dgm:prSet phldrT="[Texto]" custT="1"/>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0" i="0" dirty="0"/>
            <a:t>Número de propuestas de mejora recibidas por parte de los trabajadores, proveedores y/o clientes</a:t>
          </a:r>
          <a:endParaRPr lang="es-ES" sz="1600" dirty="0"/>
        </a:p>
      </dgm:t>
    </dgm:pt>
    <dgm:pt modelId="{3ABD183F-F668-4965-A625-30EA6CDCEB5B}" type="parTrans" cxnId="{FF3D2E0C-0D07-44F1-B7B2-FDDE577CD521}">
      <dgm:prSet/>
      <dgm:spPr/>
      <dgm:t>
        <a:bodyPr/>
        <a:lstStyle/>
        <a:p>
          <a:endParaRPr lang="es-ES"/>
        </a:p>
      </dgm:t>
    </dgm:pt>
    <dgm:pt modelId="{FAC99499-CCF9-41A4-AAFB-7C54A2A53020}" type="sibTrans" cxnId="{FF3D2E0C-0D07-44F1-B7B2-FDDE577CD521}">
      <dgm:prSet/>
      <dgm:spPr/>
      <dgm:t>
        <a:bodyPr/>
        <a:lstStyle/>
        <a:p>
          <a:endParaRPr lang="es-ES"/>
        </a:p>
      </dgm:t>
    </dgm:pt>
    <dgm:pt modelId="{36D16029-31D5-425E-9C9B-249878B577EB}">
      <dgm:prSet phldrT="[Texto]" custT="1"/>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0" i="0" dirty="0"/>
            <a:t>Número de nuevos procesos y mejoras introducidas en el último año</a:t>
          </a:r>
          <a:endParaRPr lang="es-ES" sz="1600" b="0" dirty="0"/>
        </a:p>
      </dgm:t>
    </dgm:pt>
    <dgm:pt modelId="{03B5F51A-9E4F-4540-898C-596E3B2D0F8C}" type="parTrans" cxnId="{B7032E4A-389E-4A64-B24A-8B7725C1DB7D}">
      <dgm:prSet/>
      <dgm:spPr/>
      <dgm:t>
        <a:bodyPr/>
        <a:lstStyle/>
        <a:p>
          <a:endParaRPr lang="es-ES"/>
        </a:p>
      </dgm:t>
    </dgm:pt>
    <dgm:pt modelId="{2D6347BF-D24E-4A7B-9B52-9918E885A5C3}" type="sibTrans" cxnId="{B7032E4A-389E-4A64-B24A-8B7725C1DB7D}">
      <dgm:prSet/>
      <dgm:spPr/>
      <dgm:t>
        <a:bodyPr/>
        <a:lstStyle/>
        <a:p>
          <a:endParaRPr lang="es-ES"/>
        </a:p>
      </dgm:t>
    </dgm:pt>
    <dgm:pt modelId="{AB897541-68C4-4CB4-9773-D92A85AB3DA9}" type="pres">
      <dgm:prSet presAssocID="{39D169F4-5A1E-46D2-BAA0-532005713587}" presName="Name0" presStyleCnt="0">
        <dgm:presLayoutVars>
          <dgm:chPref val="1"/>
          <dgm:dir/>
          <dgm:animOne val="branch"/>
          <dgm:animLvl val="lvl"/>
          <dgm:resizeHandles/>
        </dgm:presLayoutVars>
      </dgm:prSet>
      <dgm:spPr/>
    </dgm:pt>
    <dgm:pt modelId="{B8075B2B-DC34-41A2-B64B-E125895D2AB6}" type="pres">
      <dgm:prSet presAssocID="{B0F2FD67-90B1-4B8A-9958-BA8AEE5D88E6}" presName="vert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69E4989-E9AD-490C-BD88-39740210E59D}" type="pres">
      <dgm:prSet presAssocID="{B0F2FD67-90B1-4B8A-9958-BA8AEE5D88E6}" presName="txOne" presStyleLbl="node0" presStyleIdx="0" presStyleCnt="1" custScaleY="47402">
        <dgm:presLayoutVars>
          <dgm:chPref val="3"/>
        </dgm:presLayoutVars>
      </dgm:prSet>
      <dgm:spPr/>
    </dgm:pt>
    <dgm:pt modelId="{F5FC7376-5D3B-41AB-9B05-5D320B553881}" type="pres">
      <dgm:prSet presAssocID="{B0F2FD67-90B1-4B8A-9958-BA8AEE5D88E6}" presName="parTrans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F9F5850E-23E8-4986-BC23-3538E985257E}" type="pres">
      <dgm:prSet presAssocID="{B0F2FD67-90B1-4B8A-9958-BA8AEE5D88E6}" presName="horz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7AA6482-3FD0-4EA6-AA97-9814A1879151}" type="pres">
      <dgm:prSet presAssocID="{61158980-CCE2-4AE8-8744-9BF2A3BC95B0}" presName="vert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CB7C520-61B0-4AC5-84AA-6A260029AED5}" type="pres">
      <dgm:prSet presAssocID="{61158980-CCE2-4AE8-8744-9BF2A3BC95B0}" presName="txTwo" presStyleLbl="node2" presStyleIdx="0" presStyleCnt="1" custScaleY="29512">
        <dgm:presLayoutVars>
          <dgm:chPref val="3"/>
        </dgm:presLayoutVars>
      </dgm:prSet>
      <dgm:spPr/>
    </dgm:pt>
    <dgm:pt modelId="{289640F9-E4B7-4DB4-A4EE-424422CDE648}" type="pres">
      <dgm:prSet presAssocID="{61158980-CCE2-4AE8-8744-9BF2A3BC95B0}" presName="parTrans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85113F29-745B-4319-A478-776054943035}" type="pres">
      <dgm:prSet presAssocID="{61158980-CCE2-4AE8-8744-9BF2A3BC95B0}" presName="horz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EDC87054-0FE4-4D0D-8B20-6270E0F6359C}" type="pres">
      <dgm:prSet presAssocID="{99AC1108-A2FF-4C65-BA28-5EF41C6AA982}" presName="vert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90DE5232-9050-4D72-9E71-D17A7AB2D8B0}" type="pres">
      <dgm:prSet presAssocID="{99AC1108-A2FF-4C65-BA28-5EF41C6AA982}" presName="txThree" presStyleLbl="node3" presStyleIdx="0" presStyleCnt="3">
        <dgm:presLayoutVars>
          <dgm:chPref val="3"/>
        </dgm:presLayoutVars>
      </dgm:prSet>
      <dgm:spPr/>
    </dgm:pt>
    <dgm:pt modelId="{BE50C5CE-70C9-4FA5-A320-955FC7DE3D9A}" type="pres">
      <dgm:prSet presAssocID="{99AC1108-A2FF-4C65-BA28-5EF41C6AA982}" presName="horz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37F8D1F9-C033-400C-A8A9-FE63E08B756A}" type="pres">
      <dgm:prSet presAssocID="{43920843-9F83-4BBC-9AEA-9D26A8FB0124}" presName="sibSpace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3FE55F37-D73F-431F-A2F0-3EF638622293}" type="pres">
      <dgm:prSet presAssocID="{36D16029-31D5-425E-9C9B-249878B577EB}" presName="vertThree" presStyleCnt="0"/>
      <dgm:spPr/>
    </dgm:pt>
    <dgm:pt modelId="{DB79DCD9-081A-4F83-A638-337D6E5E4230}" type="pres">
      <dgm:prSet presAssocID="{36D16029-31D5-425E-9C9B-249878B577EB}" presName="txThree" presStyleLbl="node3" presStyleIdx="1" presStyleCnt="3">
        <dgm:presLayoutVars>
          <dgm:chPref val="3"/>
        </dgm:presLayoutVars>
      </dgm:prSet>
      <dgm:spPr/>
    </dgm:pt>
    <dgm:pt modelId="{C6F71524-CC42-4EFD-ADFC-50B8B599099F}" type="pres">
      <dgm:prSet presAssocID="{36D16029-31D5-425E-9C9B-249878B577EB}" presName="horzThree" presStyleCnt="0"/>
      <dgm:spPr/>
    </dgm:pt>
    <dgm:pt modelId="{3A44B025-098D-4B6C-8A8D-4D34EC076F65}" type="pres">
      <dgm:prSet presAssocID="{2D6347BF-D24E-4A7B-9B52-9918E885A5C3}" presName="sibSpaceThree" presStyleCnt="0"/>
      <dgm:spPr/>
    </dgm:pt>
    <dgm:pt modelId="{026637C4-E025-4A94-8F5E-A8203F025609}" type="pres">
      <dgm:prSet presAssocID="{60D1B13F-D560-443C-923D-D0C81B76F145}" presName="vert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2DB5AF09-ADEC-4BDA-89DD-647C8EAE5DE4}" type="pres">
      <dgm:prSet presAssocID="{60D1B13F-D560-443C-923D-D0C81B76F145}" presName="txThree" presStyleLbl="node3" presStyleIdx="2" presStyleCnt="3">
        <dgm:presLayoutVars>
          <dgm:chPref val="3"/>
        </dgm:presLayoutVars>
      </dgm:prSet>
      <dgm:spPr/>
    </dgm:pt>
    <dgm:pt modelId="{6B126A5B-04F3-425E-9C1F-00626F366B9F}" type="pres">
      <dgm:prSet presAssocID="{60D1B13F-D560-443C-923D-D0C81B76F145}" presName="horz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FF3D2E0C-0D07-44F1-B7B2-FDDE577CD521}" srcId="{61158980-CCE2-4AE8-8744-9BF2A3BC95B0}" destId="{60D1B13F-D560-443C-923D-D0C81B76F145}" srcOrd="2" destOrd="0" parTransId="{3ABD183F-F668-4965-A625-30EA6CDCEB5B}" sibTransId="{FAC99499-CCF9-41A4-AAFB-7C54A2A53020}"/>
    <dgm:cxn modelId="{593FD612-2DBE-497B-9E7C-46BF9BE0BD09}" type="presOf" srcId="{99AC1108-A2FF-4C65-BA28-5EF41C6AA982}" destId="{90DE5232-9050-4D72-9E71-D17A7AB2D8B0}" srcOrd="0" destOrd="0" presId="urn:microsoft.com/office/officeart/2005/8/layout/hierarchy4"/>
    <dgm:cxn modelId="{67108826-F012-46EE-AB50-4A395A694BA7}" type="presOf" srcId="{B0F2FD67-90B1-4B8A-9958-BA8AEE5D88E6}" destId="{B69E4989-E9AD-490C-BD88-39740210E59D}" srcOrd="0" destOrd="0" presId="urn:microsoft.com/office/officeart/2005/8/layout/hierarchy4"/>
    <dgm:cxn modelId="{3EBF4737-7FD9-4CDB-B24D-AA8C64AEDE77}" type="presOf" srcId="{60D1B13F-D560-443C-923D-D0C81B76F145}" destId="{2DB5AF09-ADEC-4BDA-89DD-647C8EAE5DE4}" srcOrd="0" destOrd="0" presId="urn:microsoft.com/office/officeart/2005/8/layout/hierarchy4"/>
    <dgm:cxn modelId="{0980853F-E70D-4036-8628-8FD15522A495}" srcId="{61158980-CCE2-4AE8-8744-9BF2A3BC95B0}" destId="{99AC1108-A2FF-4C65-BA28-5EF41C6AA982}" srcOrd="0" destOrd="0" parTransId="{707FE9F2-B9D3-4F1D-95E7-0991ACF59359}" sibTransId="{43920843-9F83-4BBC-9AEA-9D26A8FB0124}"/>
    <dgm:cxn modelId="{B7032E4A-389E-4A64-B24A-8B7725C1DB7D}" srcId="{61158980-CCE2-4AE8-8744-9BF2A3BC95B0}" destId="{36D16029-31D5-425E-9C9B-249878B577EB}" srcOrd="1" destOrd="0" parTransId="{03B5F51A-9E4F-4540-898C-596E3B2D0F8C}" sibTransId="{2D6347BF-D24E-4A7B-9B52-9918E885A5C3}"/>
    <dgm:cxn modelId="{33B5EA77-D7A1-46FF-8993-52AA2C81EDDA}" type="presOf" srcId="{36D16029-31D5-425E-9C9B-249878B577EB}" destId="{DB79DCD9-081A-4F83-A638-337D6E5E4230}" srcOrd="0" destOrd="0" presId="urn:microsoft.com/office/officeart/2005/8/layout/hierarchy4"/>
    <dgm:cxn modelId="{79CC1F88-06D7-4E74-9620-BBBCF63941AD}" type="presOf" srcId="{39D169F4-5A1E-46D2-BAA0-532005713587}" destId="{AB897541-68C4-4CB4-9773-D92A85AB3DA9}" srcOrd="0" destOrd="0" presId="urn:microsoft.com/office/officeart/2005/8/layout/hierarchy4"/>
    <dgm:cxn modelId="{BDFDCD95-4768-4110-B659-4C85821770AA}" type="presOf" srcId="{61158980-CCE2-4AE8-8744-9BF2A3BC95B0}" destId="{0CB7C520-61B0-4AC5-84AA-6A260029AED5}" srcOrd="0" destOrd="0" presId="urn:microsoft.com/office/officeart/2005/8/layout/hierarchy4"/>
    <dgm:cxn modelId="{F730F2B6-6855-42A2-AD16-BB78211F71CA}" srcId="{39D169F4-5A1E-46D2-BAA0-532005713587}" destId="{B0F2FD67-90B1-4B8A-9958-BA8AEE5D88E6}" srcOrd="0" destOrd="0" parTransId="{A17B7AC3-5913-4984-9DD5-4AB2E5050C1C}" sibTransId="{C0ED3740-BA60-4DA2-A025-AFABA126D868}"/>
    <dgm:cxn modelId="{DDD689DD-7D43-4C92-A646-C91E3F23543B}" srcId="{B0F2FD67-90B1-4B8A-9958-BA8AEE5D88E6}" destId="{61158980-CCE2-4AE8-8744-9BF2A3BC95B0}" srcOrd="0" destOrd="0" parTransId="{1E9BCD16-CFB0-4335-BB77-9623BB211042}" sibTransId="{6056EE78-B67D-4382-9471-0F9C2CA1539E}"/>
    <dgm:cxn modelId="{798C0BBF-835F-4137-A100-C48519A04FF7}" type="presParOf" srcId="{AB897541-68C4-4CB4-9773-D92A85AB3DA9}" destId="{B8075B2B-DC34-41A2-B64B-E125895D2AB6}" srcOrd="0" destOrd="0" presId="urn:microsoft.com/office/officeart/2005/8/layout/hierarchy4"/>
    <dgm:cxn modelId="{C5541EC9-8B19-4472-A647-4DB0E39F6F9E}" type="presParOf" srcId="{B8075B2B-DC34-41A2-B64B-E125895D2AB6}" destId="{B69E4989-E9AD-490C-BD88-39740210E59D}" srcOrd="0" destOrd="0" presId="urn:microsoft.com/office/officeart/2005/8/layout/hierarchy4"/>
    <dgm:cxn modelId="{1F24F91A-43D8-4F33-914C-1091417C0FB6}" type="presParOf" srcId="{B8075B2B-DC34-41A2-B64B-E125895D2AB6}" destId="{F5FC7376-5D3B-41AB-9B05-5D320B553881}" srcOrd="1" destOrd="0" presId="urn:microsoft.com/office/officeart/2005/8/layout/hierarchy4"/>
    <dgm:cxn modelId="{6BF641DE-5482-44BD-AF42-2612E0BBFC38}" type="presParOf" srcId="{B8075B2B-DC34-41A2-B64B-E125895D2AB6}" destId="{F9F5850E-23E8-4986-BC23-3538E985257E}" srcOrd="2" destOrd="0" presId="urn:microsoft.com/office/officeart/2005/8/layout/hierarchy4"/>
    <dgm:cxn modelId="{56A3EA74-786B-4DA1-9A34-D90F5BC99FCB}" type="presParOf" srcId="{F9F5850E-23E8-4986-BC23-3538E985257E}" destId="{07AA6482-3FD0-4EA6-AA97-9814A1879151}" srcOrd="0" destOrd="0" presId="urn:microsoft.com/office/officeart/2005/8/layout/hierarchy4"/>
    <dgm:cxn modelId="{9A6692BF-CD8E-4239-8403-705D240A25C1}" type="presParOf" srcId="{07AA6482-3FD0-4EA6-AA97-9814A1879151}" destId="{0CB7C520-61B0-4AC5-84AA-6A260029AED5}" srcOrd="0" destOrd="0" presId="urn:microsoft.com/office/officeart/2005/8/layout/hierarchy4"/>
    <dgm:cxn modelId="{CBDC40A2-A404-43B5-B290-10C463EF80B5}" type="presParOf" srcId="{07AA6482-3FD0-4EA6-AA97-9814A1879151}" destId="{289640F9-E4B7-4DB4-A4EE-424422CDE648}" srcOrd="1" destOrd="0" presId="urn:microsoft.com/office/officeart/2005/8/layout/hierarchy4"/>
    <dgm:cxn modelId="{4BB5AA2E-6B3B-44E6-BD86-582AE1AAC3D4}" type="presParOf" srcId="{07AA6482-3FD0-4EA6-AA97-9814A1879151}" destId="{85113F29-745B-4319-A478-776054943035}" srcOrd="2" destOrd="0" presId="urn:microsoft.com/office/officeart/2005/8/layout/hierarchy4"/>
    <dgm:cxn modelId="{1B8D4CB2-53C7-4C93-A361-E11F2886098F}" type="presParOf" srcId="{85113F29-745B-4319-A478-776054943035}" destId="{EDC87054-0FE4-4D0D-8B20-6270E0F6359C}" srcOrd="0" destOrd="0" presId="urn:microsoft.com/office/officeart/2005/8/layout/hierarchy4"/>
    <dgm:cxn modelId="{F9B56E91-DBCF-491E-AB3A-0228530E1B8E}" type="presParOf" srcId="{EDC87054-0FE4-4D0D-8B20-6270E0F6359C}" destId="{90DE5232-9050-4D72-9E71-D17A7AB2D8B0}" srcOrd="0" destOrd="0" presId="urn:microsoft.com/office/officeart/2005/8/layout/hierarchy4"/>
    <dgm:cxn modelId="{38442A5F-6ED2-4536-92DD-697D7DC7F95E}" type="presParOf" srcId="{EDC87054-0FE4-4D0D-8B20-6270E0F6359C}" destId="{BE50C5CE-70C9-4FA5-A320-955FC7DE3D9A}" srcOrd="1" destOrd="0" presId="urn:microsoft.com/office/officeart/2005/8/layout/hierarchy4"/>
    <dgm:cxn modelId="{B4A1AE39-A149-45AD-9860-85D87FA6FA43}" type="presParOf" srcId="{85113F29-745B-4319-A478-776054943035}" destId="{37F8D1F9-C033-400C-A8A9-FE63E08B756A}" srcOrd="1" destOrd="0" presId="urn:microsoft.com/office/officeart/2005/8/layout/hierarchy4"/>
    <dgm:cxn modelId="{C92CE89F-A10F-4B30-8250-EA8FD07C767F}" type="presParOf" srcId="{85113F29-745B-4319-A478-776054943035}" destId="{3FE55F37-D73F-431F-A2F0-3EF638622293}" srcOrd="2" destOrd="0" presId="urn:microsoft.com/office/officeart/2005/8/layout/hierarchy4"/>
    <dgm:cxn modelId="{5DADB3DD-77B8-4DB8-AE2A-FC47F9128429}" type="presParOf" srcId="{3FE55F37-D73F-431F-A2F0-3EF638622293}" destId="{DB79DCD9-081A-4F83-A638-337D6E5E4230}" srcOrd="0" destOrd="0" presId="urn:microsoft.com/office/officeart/2005/8/layout/hierarchy4"/>
    <dgm:cxn modelId="{6996A939-0A22-434F-8CBF-560EB6E5DE6F}" type="presParOf" srcId="{3FE55F37-D73F-431F-A2F0-3EF638622293}" destId="{C6F71524-CC42-4EFD-ADFC-50B8B599099F}" srcOrd="1" destOrd="0" presId="urn:microsoft.com/office/officeart/2005/8/layout/hierarchy4"/>
    <dgm:cxn modelId="{AAA64A94-B2D7-481D-B198-82C8F346E1AF}" type="presParOf" srcId="{85113F29-745B-4319-A478-776054943035}" destId="{3A44B025-098D-4B6C-8A8D-4D34EC076F65}" srcOrd="3" destOrd="0" presId="urn:microsoft.com/office/officeart/2005/8/layout/hierarchy4"/>
    <dgm:cxn modelId="{B9AF7AE3-D3C0-489E-BB1D-24366994FB9F}" type="presParOf" srcId="{85113F29-745B-4319-A478-776054943035}" destId="{026637C4-E025-4A94-8F5E-A8203F025609}" srcOrd="4" destOrd="0" presId="urn:microsoft.com/office/officeart/2005/8/layout/hierarchy4"/>
    <dgm:cxn modelId="{2D1C8BD0-8EA0-4A6D-B5D7-09E9A63906EB}" type="presParOf" srcId="{026637C4-E025-4A94-8F5E-A8203F025609}" destId="{2DB5AF09-ADEC-4BDA-89DD-647C8EAE5DE4}" srcOrd="0" destOrd="0" presId="urn:microsoft.com/office/officeart/2005/8/layout/hierarchy4"/>
    <dgm:cxn modelId="{9EDDC360-3823-4F52-8091-B6F95AF1FAAB}" type="presParOf" srcId="{026637C4-E025-4A94-8F5E-A8203F025609}" destId="{6B126A5B-04F3-425E-9C1F-00626F366B9F}" srcOrd="1" destOrd="0" presId="urn:microsoft.com/office/officeart/2005/8/layout/hierarchy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9BFBB8-3CA8-47FC-9167-CBBDA0A3A5D8}"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s-ES"/>
        </a:p>
      </dgm:t>
    </dgm:pt>
    <dgm:pt modelId="{17295D70-20A9-4EF9-98E0-91CEA3834AC1}">
      <dgm:prSet phldrT="[Texto]" custT="1"/>
      <dgm:spPr/>
      <dgm:t>
        <a:bodyPr/>
        <a:lstStyle/>
        <a:p>
          <a:endParaRPr lang="es-ES" sz="1200" b="1" dirty="0">
            <a:solidFill>
              <a:srgbClr val="002060"/>
            </a:solidFill>
            <a:effectLst>
              <a:outerShdw blurRad="38100" dist="38100" dir="2700000" algn="tl">
                <a:srgbClr val="000000">
                  <a:alpha val="43137"/>
                </a:srgbClr>
              </a:outerShdw>
            </a:effectLst>
          </a:endParaRPr>
        </a:p>
        <a:p>
          <a:r>
            <a:rPr lang="es-ES" sz="2000" b="1" dirty="0">
              <a:solidFill>
                <a:srgbClr val="002060"/>
              </a:solidFill>
              <a:effectLst>
                <a:outerShdw blurRad="38100" dist="38100" dir="2700000" algn="tl">
                  <a:srgbClr val="000000">
                    <a:alpha val="43137"/>
                  </a:srgbClr>
                </a:outerShdw>
              </a:effectLst>
            </a:rPr>
            <a:t> 17 de diciembre de 1903, </a:t>
          </a:r>
        </a:p>
        <a:p>
          <a:endParaRPr lang="es-ES" sz="2400" dirty="0">
            <a:solidFill>
              <a:srgbClr val="FF0000"/>
            </a:solidFill>
          </a:endParaRPr>
        </a:p>
      </dgm:t>
    </dgm:pt>
    <dgm:pt modelId="{3AB24975-A2D3-4C5C-9AEA-334855051F7E}" type="parTrans" cxnId="{13B24A65-51FE-4808-989A-7FB1CD1AC052}">
      <dgm:prSet/>
      <dgm:spPr/>
      <dgm:t>
        <a:bodyPr/>
        <a:lstStyle/>
        <a:p>
          <a:endParaRPr lang="es-ES"/>
        </a:p>
      </dgm:t>
    </dgm:pt>
    <dgm:pt modelId="{71F5931C-5E62-4B24-8733-301CE4D2BAEF}" type="sibTrans" cxnId="{13B24A65-51FE-4808-989A-7FB1CD1AC052}">
      <dgm:prSet/>
      <dgm:spPr/>
      <dgm:t>
        <a:bodyPr/>
        <a:lstStyle/>
        <a:p>
          <a:endParaRPr lang="es-ES"/>
        </a:p>
      </dgm:t>
    </dgm:pt>
    <dgm:pt modelId="{42F2606B-64BF-469D-A745-695F0BDC318A}">
      <dgm:prSet phldrT="[Texto]" custT="1"/>
      <dgm:spPr/>
      <dgm:t>
        <a:bodyPr/>
        <a:lstStyle/>
        <a:p>
          <a:r>
            <a:rPr lang="es-MX" sz="2000" dirty="0">
              <a:solidFill>
                <a:schemeClr val="tx1"/>
              </a:solidFill>
            </a:rPr>
            <a:t>66 AÑOS</a:t>
          </a:r>
          <a:endParaRPr lang="es-ES" sz="2000" dirty="0">
            <a:solidFill>
              <a:schemeClr val="tx1"/>
            </a:solidFill>
          </a:endParaRPr>
        </a:p>
      </dgm:t>
    </dgm:pt>
    <dgm:pt modelId="{9DFA5849-4A6A-4986-AAA5-07E4B8939C67}" type="parTrans" cxnId="{F36F56BE-6693-4C0B-A060-A851FC940AE5}">
      <dgm:prSet/>
      <dgm:spPr/>
      <dgm:t>
        <a:bodyPr/>
        <a:lstStyle/>
        <a:p>
          <a:endParaRPr lang="es-ES"/>
        </a:p>
      </dgm:t>
    </dgm:pt>
    <dgm:pt modelId="{A54AF4C8-BBD4-4866-8E7C-EDAC7284A44F}" type="sibTrans" cxnId="{F36F56BE-6693-4C0B-A060-A851FC940AE5}">
      <dgm:prSet/>
      <dgm:spPr/>
      <dgm:t>
        <a:bodyPr/>
        <a:lstStyle/>
        <a:p>
          <a:endParaRPr lang="es-ES"/>
        </a:p>
      </dgm:t>
    </dgm:pt>
    <dgm:pt modelId="{B9FF07F4-8956-438E-A947-F26100A4F106}">
      <dgm:prSet phldrT="[Texto]" custT="1"/>
      <dgm:spPr/>
      <dgm:t>
        <a:bodyPr/>
        <a:lstStyle/>
        <a:p>
          <a:r>
            <a:rPr lang="es-ES" sz="2000" b="1" dirty="0">
              <a:solidFill>
                <a:schemeClr val="tx1"/>
              </a:solidFill>
            </a:rPr>
            <a:t>20 de Julio de 1969. </a:t>
          </a:r>
        </a:p>
        <a:p>
          <a:endParaRPr lang="es-ES" sz="2000" b="1" dirty="0">
            <a:solidFill>
              <a:schemeClr val="bg1"/>
            </a:solidFill>
          </a:endParaRPr>
        </a:p>
      </dgm:t>
    </dgm:pt>
    <dgm:pt modelId="{95E83B0E-235B-4E32-A039-8D7A8686498F}" type="sibTrans" cxnId="{13446F84-76F4-40A9-9E5F-8DE1CA82A1D7}">
      <dgm:prSet/>
      <dgm:spPr/>
      <dgm:t>
        <a:bodyPr/>
        <a:lstStyle/>
        <a:p>
          <a:endParaRPr lang="es-ES"/>
        </a:p>
      </dgm:t>
    </dgm:pt>
    <dgm:pt modelId="{5A0F0D5A-A3E2-4BE8-9ADD-7CA4D649A22F}" type="parTrans" cxnId="{13446F84-76F4-40A9-9E5F-8DE1CA82A1D7}">
      <dgm:prSet/>
      <dgm:spPr/>
      <dgm:t>
        <a:bodyPr/>
        <a:lstStyle/>
        <a:p>
          <a:endParaRPr lang="es-ES"/>
        </a:p>
      </dgm:t>
    </dgm:pt>
    <dgm:pt modelId="{2C013D10-041D-49BB-93D7-D90AB122C7A9}" type="pres">
      <dgm:prSet presAssocID="{179BFBB8-3CA8-47FC-9167-CBBDA0A3A5D8}" presName="arrowDiagram" presStyleCnt="0">
        <dgm:presLayoutVars>
          <dgm:chMax val="5"/>
          <dgm:dir/>
          <dgm:resizeHandles val="exact"/>
        </dgm:presLayoutVars>
      </dgm:prSet>
      <dgm:spPr/>
    </dgm:pt>
    <dgm:pt modelId="{BC016E72-D7E3-4257-A2D6-43B8146E86E5}" type="pres">
      <dgm:prSet presAssocID="{179BFBB8-3CA8-47FC-9167-CBBDA0A3A5D8}" presName="arrow" presStyleLbl="bgShp" presStyleIdx="0" presStyleCnt="1" custLinFactNeighborX="-2458" custLinFactNeighborY="-1029"/>
      <dgm:spPr>
        <a:solidFill>
          <a:schemeClr val="bg2">
            <a:lumMod val="50000"/>
          </a:schemeClr>
        </a:solidFill>
        <a:ln>
          <a:solidFill>
            <a:schemeClr val="accent1"/>
          </a:solidFill>
        </a:ln>
      </dgm:spPr>
    </dgm:pt>
    <dgm:pt modelId="{49D84BB0-8A0C-4970-84DE-1965224DC3CC}" type="pres">
      <dgm:prSet presAssocID="{179BFBB8-3CA8-47FC-9167-CBBDA0A3A5D8}" presName="arrowDiagram3" presStyleCnt="0"/>
      <dgm:spPr/>
    </dgm:pt>
    <dgm:pt modelId="{1049A737-7A96-4ED9-A5C6-45AA0097DDB3}" type="pres">
      <dgm:prSet presAssocID="{17295D70-20A9-4EF9-98E0-91CEA3834AC1}" presName="bullet3a" presStyleLbl="node1" presStyleIdx="0" presStyleCnt="3"/>
      <dgm:spPr/>
    </dgm:pt>
    <dgm:pt modelId="{9B749F53-5566-4048-8971-95A89BF1980F}" type="pres">
      <dgm:prSet presAssocID="{17295D70-20A9-4EF9-98E0-91CEA3834AC1}" presName="textBox3a" presStyleLbl="revTx" presStyleIdx="0" presStyleCnt="3" custScaleX="181232" custLinFactNeighborX="11192" custLinFactNeighborY="46331">
        <dgm:presLayoutVars>
          <dgm:bulletEnabled val="1"/>
        </dgm:presLayoutVars>
      </dgm:prSet>
      <dgm:spPr/>
    </dgm:pt>
    <dgm:pt modelId="{07C2F1EC-F9DF-4815-8736-61B8A301AC4C}" type="pres">
      <dgm:prSet presAssocID="{42F2606B-64BF-469D-A745-695F0BDC318A}" presName="bullet3b" presStyleLbl="node1" presStyleIdx="1" presStyleCnt="3" custLinFactNeighborX="-24820" custLinFactNeighborY="7834"/>
      <dgm:spPr/>
    </dgm:pt>
    <dgm:pt modelId="{FFF30961-5EB6-4B09-B05C-4BB9BDD176B7}" type="pres">
      <dgm:prSet presAssocID="{42F2606B-64BF-469D-A745-695F0BDC318A}" presName="textBox3b" presStyleLbl="revTx" presStyleIdx="1" presStyleCnt="3">
        <dgm:presLayoutVars>
          <dgm:bulletEnabled val="1"/>
        </dgm:presLayoutVars>
      </dgm:prSet>
      <dgm:spPr/>
    </dgm:pt>
    <dgm:pt modelId="{B209030B-0F79-41C1-BC7F-C64241493B5C}" type="pres">
      <dgm:prSet presAssocID="{B9FF07F4-8956-438E-A947-F26100A4F106}" presName="bullet3c" presStyleLbl="node1" presStyleIdx="2" presStyleCnt="3" custLinFactNeighborX="-5780" custLinFactNeighborY="-29423"/>
      <dgm:spPr/>
    </dgm:pt>
    <dgm:pt modelId="{96C3646E-9263-4FDF-A7BA-6CCE2507C82B}" type="pres">
      <dgm:prSet presAssocID="{B9FF07F4-8956-438E-A947-F26100A4F106}" presName="textBox3c" presStyleLbl="revTx" presStyleIdx="2" presStyleCnt="3" custScaleX="247654" custLinFactNeighborX="3203" custLinFactNeighborY="74732">
        <dgm:presLayoutVars>
          <dgm:bulletEnabled val="1"/>
        </dgm:presLayoutVars>
      </dgm:prSet>
      <dgm:spPr/>
    </dgm:pt>
  </dgm:ptLst>
  <dgm:cxnLst>
    <dgm:cxn modelId="{E3F8CE5F-3D8B-4D96-AEF1-FD8420E2DBD9}" type="presOf" srcId="{179BFBB8-3CA8-47FC-9167-CBBDA0A3A5D8}" destId="{2C013D10-041D-49BB-93D7-D90AB122C7A9}" srcOrd="0" destOrd="0" presId="urn:microsoft.com/office/officeart/2005/8/layout/arrow2"/>
    <dgm:cxn modelId="{13B24A65-51FE-4808-989A-7FB1CD1AC052}" srcId="{179BFBB8-3CA8-47FC-9167-CBBDA0A3A5D8}" destId="{17295D70-20A9-4EF9-98E0-91CEA3834AC1}" srcOrd="0" destOrd="0" parTransId="{3AB24975-A2D3-4C5C-9AEA-334855051F7E}" sibTransId="{71F5931C-5E62-4B24-8733-301CE4D2BAEF}"/>
    <dgm:cxn modelId="{F1532D7C-BC51-480A-9BD3-2CED896464C7}" type="presOf" srcId="{17295D70-20A9-4EF9-98E0-91CEA3834AC1}" destId="{9B749F53-5566-4048-8971-95A89BF1980F}" srcOrd="0" destOrd="0" presId="urn:microsoft.com/office/officeart/2005/8/layout/arrow2"/>
    <dgm:cxn modelId="{13446F84-76F4-40A9-9E5F-8DE1CA82A1D7}" srcId="{179BFBB8-3CA8-47FC-9167-CBBDA0A3A5D8}" destId="{B9FF07F4-8956-438E-A947-F26100A4F106}" srcOrd="2" destOrd="0" parTransId="{5A0F0D5A-A3E2-4BE8-9ADD-7CA4D649A22F}" sibTransId="{95E83B0E-235B-4E32-A039-8D7A8686498F}"/>
    <dgm:cxn modelId="{4A888F99-CB61-4BB1-8495-E75E13744CD8}" type="presOf" srcId="{B9FF07F4-8956-438E-A947-F26100A4F106}" destId="{96C3646E-9263-4FDF-A7BA-6CCE2507C82B}" srcOrd="0" destOrd="0" presId="urn:microsoft.com/office/officeart/2005/8/layout/arrow2"/>
    <dgm:cxn modelId="{F36F56BE-6693-4C0B-A060-A851FC940AE5}" srcId="{179BFBB8-3CA8-47FC-9167-CBBDA0A3A5D8}" destId="{42F2606B-64BF-469D-A745-695F0BDC318A}" srcOrd="1" destOrd="0" parTransId="{9DFA5849-4A6A-4986-AAA5-07E4B8939C67}" sibTransId="{A54AF4C8-BBD4-4866-8E7C-EDAC7284A44F}"/>
    <dgm:cxn modelId="{3EA86DE1-6442-45A7-AE64-8926BDE3DBFA}" type="presOf" srcId="{42F2606B-64BF-469D-A745-695F0BDC318A}" destId="{FFF30961-5EB6-4B09-B05C-4BB9BDD176B7}" srcOrd="0" destOrd="0" presId="urn:microsoft.com/office/officeart/2005/8/layout/arrow2"/>
    <dgm:cxn modelId="{7108962A-2E6E-4507-845D-989270A2D9C1}" type="presParOf" srcId="{2C013D10-041D-49BB-93D7-D90AB122C7A9}" destId="{BC016E72-D7E3-4257-A2D6-43B8146E86E5}" srcOrd="0" destOrd="0" presId="urn:microsoft.com/office/officeart/2005/8/layout/arrow2"/>
    <dgm:cxn modelId="{FEBCA31E-FE4F-4138-8976-BB80752D7978}" type="presParOf" srcId="{2C013D10-041D-49BB-93D7-D90AB122C7A9}" destId="{49D84BB0-8A0C-4970-84DE-1965224DC3CC}" srcOrd="1" destOrd="0" presId="urn:microsoft.com/office/officeart/2005/8/layout/arrow2"/>
    <dgm:cxn modelId="{09D3082C-1B99-4351-8F1A-E507FBB8FF4E}" type="presParOf" srcId="{49D84BB0-8A0C-4970-84DE-1965224DC3CC}" destId="{1049A737-7A96-4ED9-A5C6-45AA0097DDB3}" srcOrd="0" destOrd="0" presId="urn:microsoft.com/office/officeart/2005/8/layout/arrow2"/>
    <dgm:cxn modelId="{E80BCE85-2DCA-4EF1-95BD-C46D420D486A}" type="presParOf" srcId="{49D84BB0-8A0C-4970-84DE-1965224DC3CC}" destId="{9B749F53-5566-4048-8971-95A89BF1980F}" srcOrd="1" destOrd="0" presId="urn:microsoft.com/office/officeart/2005/8/layout/arrow2"/>
    <dgm:cxn modelId="{7BE3835B-8236-4682-A6B4-E6881FE8727E}" type="presParOf" srcId="{49D84BB0-8A0C-4970-84DE-1965224DC3CC}" destId="{07C2F1EC-F9DF-4815-8736-61B8A301AC4C}" srcOrd="2" destOrd="0" presId="urn:microsoft.com/office/officeart/2005/8/layout/arrow2"/>
    <dgm:cxn modelId="{8DAA6A74-9D6B-436C-8EE9-C99A725ACB3D}" type="presParOf" srcId="{49D84BB0-8A0C-4970-84DE-1965224DC3CC}" destId="{FFF30961-5EB6-4B09-B05C-4BB9BDD176B7}" srcOrd="3" destOrd="0" presId="urn:microsoft.com/office/officeart/2005/8/layout/arrow2"/>
    <dgm:cxn modelId="{3B88879B-341C-46B8-BF72-46E1AEA59D84}" type="presParOf" srcId="{49D84BB0-8A0C-4970-84DE-1965224DC3CC}" destId="{B209030B-0F79-41C1-BC7F-C64241493B5C}" srcOrd="4" destOrd="0" presId="urn:microsoft.com/office/officeart/2005/8/layout/arrow2"/>
    <dgm:cxn modelId="{2343117E-B88B-43DB-94EB-301563CB5C22}" type="presParOf" srcId="{49D84BB0-8A0C-4970-84DE-1965224DC3CC}" destId="{96C3646E-9263-4FDF-A7BA-6CCE2507C82B}" srcOrd="5" destOrd="0" presId="urn:microsoft.com/office/officeart/2005/8/layout/arrow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9D169F4-5A1E-46D2-BAA0-532005713587}" type="doc">
      <dgm:prSet loTypeId="urn:microsoft.com/office/officeart/2005/8/layout/hierarchy4" loCatId="hierarchy"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s-ES"/>
        </a:p>
      </dgm:t>
    </dgm:pt>
    <dgm:pt modelId="{B0F2FD67-90B1-4B8A-9958-BA8AEE5D88E6}">
      <dgm:prSet phldrT="[Texto]" custT="1"/>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2400" b="1" dirty="0"/>
            <a:t>INDICADORES INTERMEDIOS</a:t>
          </a:r>
          <a:endParaRPr lang="es-ES" sz="2400" b="1" dirty="0"/>
        </a:p>
      </dgm:t>
    </dgm:pt>
    <dgm:pt modelId="{A17B7AC3-5913-4984-9DD5-4AB2E5050C1C}" type="parTrans" cxnId="{F730F2B6-6855-42A2-AD16-BB78211F71CA}">
      <dgm:prSet/>
      <dgm:spPr/>
      <dgm:t>
        <a:bodyPr/>
        <a:lstStyle/>
        <a:p>
          <a:endParaRPr lang="es-ES"/>
        </a:p>
      </dgm:t>
    </dgm:pt>
    <dgm:pt modelId="{C0ED3740-BA60-4DA2-A025-AFABA126D868}" type="sibTrans" cxnId="{F730F2B6-6855-42A2-AD16-BB78211F71CA}">
      <dgm:prSet/>
      <dgm:spPr/>
      <dgm:t>
        <a:bodyPr/>
        <a:lstStyle/>
        <a:p>
          <a:endParaRPr lang="es-ES"/>
        </a:p>
      </dgm:t>
    </dgm:pt>
    <dgm:pt modelId="{61158980-CCE2-4AE8-8744-9BF2A3BC95B0}">
      <dgm:prSet phldrT="[Texto]" custT="1"/>
      <dgm:spPr>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sz="2400" b="1" dirty="0">
              <a:solidFill>
                <a:srgbClr val="002060"/>
              </a:solidFill>
            </a:rPr>
            <a:t>GESTIÓN DEL CONOCIMIENTO Y DE LA TECNOLOGÍA</a:t>
          </a:r>
          <a:endParaRPr lang="es-ES" sz="2400" b="1" dirty="0">
            <a:solidFill>
              <a:srgbClr val="002060"/>
            </a:solidFill>
          </a:endParaRPr>
        </a:p>
      </dgm:t>
    </dgm:pt>
    <dgm:pt modelId="{1E9BCD16-CFB0-4335-BB77-9623BB211042}" type="parTrans" cxnId="{DDD689DD-7D43-4C92-A646-C91E3F23543B}">
      <dgm:prSet/>
      <dgm:spPr/>
      <dgm:t>
        <a:bodyPr/>
        <a:lstStyle/>
        <a:p>
          <a:endParaRPr lang="es-ES"/>
        </a:p>
      </dgm:t>
    </dgm:pt>
    <dgm:pt modelId="{6056EE78-B67D-4382-9471-0F9C2CA1539E}" type="sibTrans" cxnId="{DDD689DD-7D43-4C92-A646-C91E3F23543B}">
      <dgm:prSet/>
      <dgm:spPr/>
      <dgm:t>
        <a:bodyPr/>
        <a:lstStyle/>
        <a:p>
          <a:endParaRPr lang="es-ES"/>
        </a:p>
      </dgm:t>
    </dgm:pt>
    <dgm:pt modelId="{99AC1108-A2FF-4C65-BA28-5EF41C6AA982}">
      <dgm:prSet phldrT="[Texto]" custT="1"/>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0" i="0" dirty="0"/>
            <a:t>No. de nuevos productos introducidos el año pasado gracias a un aporte sustancial de tecnología</a:t>
          </a:r>
          <a:endParaRPr lang="es-ES" sz="1600" b="0" dirty="0"/>
        </a:p>
      </dgm:t>
    </dgm:pt>
    <dgm:pt modelId="{707FE9F2-B9D3-4F1D-95E7-0991ACF59359}" type="parTrans" cxnId="{0980853F-E70D-4036-8628-8FD15522A495}">
      <dgm:prSet/>
      <dgm:spPr/>
      <dgm:t>
        <a:bodyPr/>
        <a:lstStyle/>
        <a:p>
          <a:endParaRPr lang="es-ES"/>
        </a:p>
      </dgm:t>
    </dgm:pt>
    <dgm:pt modelId="{43920843-9F83-4BBC-9AEA-9D26A8FB0124}" type="sibTrans" cxnId="{0980853F-E70D-4036-8628-8FD15522A495}">
      <dgm:prSet/>
      <dgm:spPr/>
      <dgm:t>
        <a:bodyPr/>
        <a:lstStyle/>
        <a:p>
          <a:endParaRPr lang="es-ES"/>
        </a:p>
      </dgm:t>
    </dgm:pt>
    <dgm:pt modelId="{A25966C8-E47A-4DCD-9CC1-4FD74CD5A1DE}">
      <dgm:prSet custT="1"/>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0" i="0" dirty="0"/>
            <a:t>No. de patentes, modelos de utilidad desarrollados en los últimos 3 años</a:t>
          </a:r>
        </a:p>
      </dgm:t>
    </dgm:pt>
    <dgm:pt modelId="{F4388D3D-F367-409C-A48F-31143DF21F5A}" type="parTrans" cxnId="{86D91731-F567-40E2-B2A5-630929D4BBFA}">
      <dgm:prSet/>
      <dgm:spPr/>
      <dgm:t>
        <a:bodyPr/>
        <a:lstStyle/>
        <a:p>
          <a:endParaRPr lang="es-ES"/>
        </a:p>
      </dgm:t>
    </dgm:pt>
    <dgm:pt modelId="{E392551B-D115-4BEC-91CA-41CCC8DDF4E6}" type="sibTrans" cxnId="{86D91731-F567-40E2-B2A5-630929D4BBFA}">
      <dgm:prSet/>
      <dgm:spPr/>
      <dgm:t>
        <a:bodyPr/>
        <a:lstStyle/>
        <a:p>
          <a:endParaRPr lang="es-ES"/>
        </a:p>
      </dgm:t>
    </dgm:pt>
    <dgm:pt modelId="{C3AA2209-E504-49A6-B86C-55F3BA12035E}">
      <dgm:prSet phldrT="[Texto]" custT="1"/>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0" i="0" dirty="0"/>
            <a:t>No. de proveedores externos de tecnología con los cuales se ha trabajado en el último año</a:t>
          </a:r>
          <a:endParaRPr lang="es-ES" sz="1600" b="0" dirty="0"/>
        </a:p>
      </dgm:t>
    </dgm:pt>
    <dgm:pt modelId="{36AFB6F2-6C94-4FDF-907D-257C9933D673}" type="parTrans" cxnId="{E0E28BF1-9B43-4966-8693-6F3421EC010F}">
      <dgm:prSet/>
      <dgm:spPr/>
      <dgm:t>
        <a:bodyPr/>
        <a:lstStyle/>
        <a:p>
          <a:endParaRPr lang="es-ES"/>
        </a:p>
      </dgm:t>
    </dgm:pt>
    <dgm:pt modelId="{09564D84-EF48-46B7-AACE-68275758F72F}" type="sibTrans" cxnId="{E0E28BF1-9B43-4966-8693-6F3421EC010F}">
      <dgm:prSet/>
      <dgm:spPr/>
      <dgm:t>
        <a:bodyPr/>
        <a:lstStyle/>
        <a:p>
          <a:endParaRPr lang="es-ES"/>
        </a:p>
      </dgm:t>
    </dgm:pt>
    <dgm:pt modelId="{AB897541-68C4-4CB4-9773-D92A85AB3DA9}" type="pres">
      <dgm:prSet presAssocID="{39D169F4-5A1E-46D2-BAA0-532005713587}" presName="Name0" presStyleCnt="0">
        <dgm:presLayoutVars>
          <dgm:chPref val="1"/>
          <dgm:dir/>
          <dgm:animOne val="branch"/>
          <dgm:animLvl val="lvl"/>
          <dgm:resizeHandles/>
        </dgm:presLayoutVars>
      </dgm:prSet>
      <dgm:spPr/>
    </dgm:pt>
    <dgm:pt modelId="{B8075B2B-DC34-41A2-B64B-E125895D2AB6}" type="pres">
      <dgm:prSet presAssocID="{B0F2FD67-90B1-4B8A-9958-BA8AEE5D88E6}" presName="vert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69E4989-E9AD-490C-BD88-39740210E59D}" type="pres">
      <dgm:prSet presAssocID="{B0F2FD67-90B1-4B8A-9958-BA8AEE5D88E6}" presName="txOne" presStyleLbl="node0" presStyleIdx="0" presStyleCnt="1" custScaleY="23749">
        <dgm:presLayoutVars>
          <dgm:chPref val="3"/>
        </dgm:presLayoutVars>
      </dgm:prSet>
      <dgm:spPr/>
    </dgm:pt>
    <dgm:pt modelId="{F5FC7376-5D3B-41AB-9B05-5D320B553881}" type="pres">
      <dgm:prSet presAssocID="{B0F2FD67-90B1-4B8A-9958-BA8AEE5D88E6}" presName="parTrans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F9F5850E-23E8-4986-BC23-3538E985257E}" type="pres">
      <dgm:prSet presAssocID="{B0F2FD67-90B1-4B8A-9958-BA8AEE5D88E6}" presName="horzOn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7AA6482-3FD0-4EA6-AA97-9814A1879151}" type="pres">
      <dgm:prSet presAssocID="{61158980-CCE2-4AE8-8744-9BF2A3BC95B0}" presName="vert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0CB7C520-61B0-4AC5-84AA-6A260029AED5}" type="pres">
      <dgm:prSet presAssocID="{61158980-CCE2-4AE8-8744-9BF2A3BC95B0}" presName="txTwo" presStyleLbl="node2" presStyleIdx="0" presStyleCnt="1" custScaleY="29512">
        <dgm:presLayoutVars>
          <dgm:chPref val="3"/>
        </dgm:presLayoutVars>
      </dgm:prSet>
      <dgm:spPr/>
    </dgm:pt>
    <dgm:pt modelId="{289640F9-E4B7-4DB4-A4EE-424422CDE648}" type="pres">
      <dgm:prSet presAssocID="{61158980-CCE2-4AE8-8744-9BF2A3BC95B0}" presName="parTrans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85113F29-745B-4319-A478-776054943035}" type="pres">
      <dgm:prSet presAssocID="{61158980-CCE2-4AE8-8744-9BF2A3BC95B0}" presName="horzTwo"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EDC87054-0FE4-4D0D-8B20-6270E0F6359C}" type="pres">
      <dgm:prSet presAssocID="{99AC1108-A2FF-4C65-BA28-5EF41C6AA982}" presName="vert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90DE5232-9050-4D72-9E71-D17A7AB2D8B0}" type="pres">
      <dgm:prSet presAssocID="{99AC1108-A2FF-4C65-BA28-5EF41C6AA982}" presName="txThree" presStyleLbl="node3" presStyleIdx="0" presStyleCnt="3">
        <dgm:presLayoutVars>
          <dgm:chPref val="3"/>
        </dgm:presLayoutVars>
      </dgm:prSet>
      <dgm:spPr/>
    </dgm:pt>
    <dgm:pt modelId="{BE50C5CE-70C9-4FA5-A320-955FC7DE3D9A}" type="pres">
      <dgm:prSet presAssocID="{99AC1108-A2FF-4C65-BA28-5EF41C6AA982}" presName="horz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37F8D1F9-C033-400C-A8A9-FE63E08B756A}" type="pres">
      <dgm:prSet presAssocID="{43920843-9F83-4BBC-9AEA-9D26A8FB0124}" presName="sibSpaceThree"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6B783751-EEB7-4DB4-AB8C-AEBE0FDDE25F}" type="pres">
      <dgm:prSet presAssocID="{C3AA2209-E504-49A6-B86C-55F3BA12035E}" presName="vertThree" presStyleCnt="0"/>
      <dgm:spPr/>
    </dgm:pt>
    <dgm:pt modelId="{1353AFD0-AA1C-42F1-8542-B69BD94B2596}" type="pres">
      <dgm:prSet presAssocID="{C3AA2209-E504-49A6-B86C-55F3BA12035E}" presName="txThree" presStyleLbl="node3" presStyleIdx="1" presStyleCnt="3">
        <dgm:presLayoutVars>
          <dgm:chPref val="3"/>
        </dgm:presLayoutVars>
      </dgm:prSet>
      <dgm:spPr/>
    </dgm:pt>
    <dgm:pt modelId="{AB19134C-18C0-4648-8E9E-7296C6B1A564}" type="pres">
      <dgm:prSet presAssocID="{C3AA2209-E504-49A6-B86C-55F3BA12035E}" presName="horzThree" presStyleCnt="0"/>
      <dgm:spPr/>
    </dgm:pt>
    <dgm:pt modelId="{3EC4FEB5-FBE1-44F6-BCF3-446D3AB88E18}" type="pres">
      <dgm:prSet presAssocID="{09564D84-EF48-46B7-AACE-68275758F72F}" presName="sibSpaceThree" presStyleCnt="0"/>
      <dgm:spPr/>
    </dgm:pt>
    <dgm:pt modelId="{970D689D-F630-428C-BA37-28530E532A8B}" type="pres">
      <dgm:prSet presAssocID="{A25966C8-E47A-4DCD-9CC1-4FD74CD5A1DE}" presName="vertThree" presStyleCnt="0"/>
      <dgm:spPr/>
    </dgm:pt>
    <dgm:pt modelId="{D1560786-39AF-49E6-B9F6-826BB6F2E6F0}" type="pres">
      <dgm:prSet presAssocID="{A25966C8-E47A-4DCD-9CC1-4FD74CD5A1DE}" presName="txThree" presStyleLbl="node3" presStyleIdx="2" presStyleCnt="3">
        <dgm:presLayoutVars>
          <dgm:chPref val="3"/>
        </dgm:presLayoutVars>
      </dgm:prSet>
      <dgm:spPr/>
    </dgm:pt>
    <dgm:pt modelId="{F101C4E2-9DA1-438B-B33C-7FCCFD79638C}" type="pres">
      <dgm:prSet presAssocID="{A25966C8-E47A-4DCD-9CC1-4FD74CD5A1DE}" presName="horzThree" presStyleCnt="0"/>
      <dgm:spPr/>
    </dgm:pt>
  </dgm:ptLst>
  <dgm:cxnLst>
    <dgm:cxn modelId="{67879B1A-6D17-47E2-8E1F-C9926EF60B5A}" type="presOf" srcId="{61158980-CCE2-4AE8-8744-9BF2A3BC95B0}" destId="{0CB7C520-61B0-4AC5-84AA-6A260029AED5}" srcOrd="0" destOrd="0" presId="urn:microsoft.com/office/officeart/2005/8/layout/hierarchy4"/>
    <dgm:cxn modelId="{86D91731-F567-40E2-B2A5-630929D4BBFA}" srcId="{61158980-CCE2-4AE8-8744-9BF2A3BC95B0}" destId="{A25966C8-E47A-4DCD-9CC1-4FD74CD5A1DE}" srcOrd="2" destOrd="0" parTransId="{F4388D3D-F367-409C-A48F-31143DF21F5A}" sibTransId="{E392551B-D115-4BEC-91CA-41CCC8DDF4E6}"/>
    <dgm:cxn modelId="{5B79D836-5BAB-442D-89FE-22F6A155D297}" type="presOf" srcId="{A25966C8-E47A-4DCD-9CC1-4FD74CD5A1DE}" destId="{D1560786-39AF-49E6-B9F6-826BB6F2E6F0}" srcOrd="0" destOrd="0" presId="urn:microsoft.com/office/officeart/2005/8/layout/hierarchy4"/>
    <dgm:cxn modelId="{0980853F-E70D-4036-8628-8FD15522A495}" srcId="{61158980-CCE2-4AE8-8744-9BF2A3BC95B0}" destId="{99AC1108-A2FF-4C65-BA28-5EF41C6AA982}" srcOrd="0" destOrd="0" parTransId="{707FE9F2-B9D3-4F1D-95E7-0991ACF59359}" sibTransId="{43920843-9F83-4BBC-9AEA-9D26A8FB0124}"/>
    <dgm:cxn modelId="{50724C9B-0276-4C6F-94C0-8D19B0A3FE00}" type="presOf" srcId="{39D169F4-5A1E-46D2-BAA0-532005713587}" destId="{AB897541-68C4-4CB4-9773-D92A85AB3DA9}" srcOrd="0" destOrd="0" presId="urn:microsoft.com/office/officeart/2005/8/layout/hierarchy4"/>
    <dgm:cxn modelId="{B9751DB2-4F18-44DC-B6D1-51E4EC82D221}" type="presOf" srcId="{99AC1108-A2FF-4C65-BA28-5EF41C6AA982}" destId="{90DE5232-9050-4D72-9E71-D17A7AB2D8B0}" srcOrd="0" destOrd="0" presId="urn:microsoft.com/office/officeart/2005/8/layout/hierarchy4"/>
    <dgm:cxn modelId="{F730F2B6-6855-42A2-AD16-BB78211F71CA}" srcId="{39D169F4-5A1E-46D2-BAA0-532005713587}" destId="{B0F2FD67-90B1-4B8A-9958-BA8AEE5D88E6}" srcOrd="0" destOrd="0" parTransId="{A17B7AC3-5913-4984-9DD5-4AB2E5050C1C}" sibTransId="{C0ED3740-BA60-4DA2-A025-AFABA126D868}"/>
    <dgm:cxn modelId="{DDD689DD-7D43-4C92-A646-C91E3F23543B}" srcId="{B0F2FD67-90B1-4B8A-9958-BA8AEE5D88E6}" destId="{61158980-CCE2-4AE8-8744-9BF2A3BC95B0}" srcOrd="0" destOrd="0" parTransId="{1E9BCD16-CFB0-4335-BB77-9623BB211042}" sibTransId="{6056EE78-B67D-4382-9471-0F9C2CA1539E}"/>
    <dgm:cxn modelId="{009EF7EA-5FA6-45D0-BCBF-02E481712EBB}" type="presOf" srcId="{C3AA2209-E504-49A6-B86C-55F3BA12035E}" destId="{1353AFD0-AA1C-42F1-8542-B69BD94B2596}" srcOrd="0" destOrd="0" presId="urn:microsoft.com/office/officeart/2005/8/layout/hierarchy4"/>
    <dgm:cxn modelId="{E0E28BF1-9B43-4966-8693-6F3421EC010F}" srcId="{61158980-CCE2-4AE8-8744-9BF2A3BC95B0}" destId="{C3AA2209-E504-49A6-B86C-55F3BA12035E}" srcOrd="1" destOrd="0" parTransId="{36AFB6F2-6C94-4FDF-907D-257C9933D673}" sibTransId="{09564D84-EF48-46B7-AACE-68275758F72F}"/>
    <dgm:cxn modelId="{F4CDFCFC-6E01-4BE8-BC73-12A68F397B22}" type="presOf" srcId="{B0F2FD67-90B1-4B8A-9958-BA8AEE5D88E6}" destId="{B69E4989-E9AD-490C-BD88-39740210E59D}" srcOrd="0" destOrd="0" presId="urn:microsoft.com/office/officeart/2005/8/layout/hierarchy4"/>
    <dgm:cxn modelId="{907544AA-DE16-484D-B893-FB11EF1F6F69}" type="presParOf" srcId="{AB897541-68C4-4CB4-9773-D92A85AB3DA9}" destId="{B8075B2B-DC34-41A2-B64B-E125895D2AB6}" srcOrd="0" destOrd="0" presId="urn:microsoft.com/office/officeart/2005/8/layout/hierarchy4"/>
    <dgm:cxn modelId="{E2DA310B-987E-43DD-BCE4-15876ED8B802}" type="presParOf" srcId="{B8075B2B-DC34-41A2-B64B-E125895D2AB6}" destId="{B69E4989-E9AD-490C-BD88-39740210E59D}" srcOrd="0" destOrd="0" presId="urn:microsoft.com/office/officeart/2005/8/layout/hierarchy4"/>
    <dgm:cxn modelId="{939F9728-0168-42D4-B67E-D7975076253A}" type="presParOf" srcId="{B8075B2B-DC34-41A2-B64B-E125895D2AB6}" destId="{F5FC7376-5D3B-41AB-9B05-5D320B553881}" srcOrd="1" destOrd="0" presId="urn:microsoft.com/office/officeart/2005/8/layout/hierarchy4"/>
    <dgm:cxn modelId="{65191E6E-7801-416C-B91B-D0ADEC37EC1B}" type="presParOf" srcId="{B8075B2B-DC34-41A2-B64B-E125895D2AB6}" destId="{F9F5850E-23E8-4986-BC23-3538E985257E}" srcOrd="2" destOrd="0" presId="urn:microsoft.com/office/officeart/2005/8/layout/hierarchy4"/>
    <dgm:cxn modelId="{64E495E9-607F-4E2D-8BC7-25CD29C0CE79}" type="presParOf" srcId="{F9F5850E-23E8-4986-BC23-3538E985257E}" destId="{07AA6482-3FD0-4EA6-AA97-9814A1879151}" srcOrd="0" destOrd="0" presId="urn:microsoft.com/office/officeart/2005/8/layout/hierarchy4"/>
    <dgm:cxn modelId="{73248C23-54F5-4F92-B42A-3C24710BD2CD}" type="presParOf" srcId="{07AA6482-3FD0-4EA6-AA97-9814A1879151}" destId="{0CB7C520-61B0-4AC5-84AA-6A260029AED5}" srcOrd="0" destOrd="0" presId="urn:microsoft.com/office/officeart/2005/8/layout/hierarchy4"/>
    <dgm:cxn modelId="{877E6898-17FC-4572-8FFD-40C93D15F0EC}" type="presParOf" srcId="{07AA6482-3FD0-4EA6-AA97-9814A1879151}" destId="{289640F9-E4B7-4DB4-A4EE-424422CDE648}" srcOrd="1" destOrd="0" presId="urn:microsoft.com/office/officeart/2005/8/layout/hierarchy4"/>
    <dgm:cxn modelId="{1C7ACA40-9431-4500-BA48-E5682C7533A9}" type="presParOf" srcId="{07AA6482-3FD0-4EA6-AA97-9814A1879151}" destId="{85113F29-745B-4319-A478-776054943035}" srcOrd="2" destOrd="0" presId="urn:microsoft.com/office/officeart/2005/8/layout/hierarchy4"/>
    <dgm:cxn modelId="{539A9C4E-B683-473E-B58D-6D884BB4A4EF}" type="presParOf" srcId="{85113F29-745B-4319-A478-776054943035}" destId="{EDC87054-0FE4-4D0D-8B20-6270E0F6359C}" srcOrd="0" destOrd="0" presId="urn:microsoft.com/office/officeart/2005/8/layout/hierarchy4"/>
    <dgm:cxn modelId="{A02247AD-698A-47F9-AE29-68683624A5E4}" type="presParOf" srcId="{EDC87054-0FE4-4D0D-8B20-6270E0F6359C}" destId="{90DE5232-9050-4D72-9E71-D17A7AB2D8B0}" srcOrd="0" destOrd="0" presId="urn:microsoft.com/office/officeart/2005/8/layout/hierarchy4"/>
    <dgm:cxn modelId="{86DDDC74-159F-44BB-9DA6-AFEA14605914}" type="presParOf" srcId="{EDC87054-0FE4-4D0D-8B20-6270E0F6359C}" destId="{BE50C5CE-70C9-4FA5-A320-955FC7DE3D9A}" srcOrd="1" destOrd="0" presId="urn:microsoft.com/office/officeart/2005/8/layout/hierarchy4"/>
    <dgm:cxn modelId="{8241912A-2720-40ED-A417-1301B81E5F62}" type="presParOf" srcId="{85113F29-745B-4319-A478-776054943035}" destId="{37F8D1F9-C033-400C-A8A9-FE63E08B756A}" srcOrd="1" destOrd="0" presId="urn:microsoft.com/office/officeart/2005/8/layout/hierarchy4"/>
    <dgm:cxn modelId="{C6CD27FD-FDD8-480F-B8E3-E98EADC2BC2B}" type="presParOf" srcId="{85113F29-745B-4319-A478-776054943035}" destId="{6B783751-EEB7-4DB4-AB8C-AEBE0FDDE25F}" srcOrd="2" destOrd="0" presId="urn:microsoft.com/office/officeart/2005/8/layout/hierarchy4"/>
    <dgm:cxn modelId="{7E7D8981-5A9E-40E1-9D67-64161E99FC9D}" type="presParOf" srcId="{6B783751-EEB7-4DB4-AB8C-AEBE0FDDE25F}" destId="{1353AFD0-AA1C-42F1-8542-B69BD94B2596}" srcOrd="0" destOrd="0" presId="urn:microsoft.com/office/officeart/2005/8/layout/hierarchy4"/>
    <dgm:cxn modelId="{867ED552-874F-45FC-AE5D-188114FB1F35}" type="presParOf" srcId="{6B783751-EEB7-4DB4-AB8C-AEBE0FDDE25F}" destId="{AB19134C-18C0-4648-8E9E-7296C6B1A564}" srcOrd="1" destOrd="0" presId="urn:microsoft.com/office/officeart/2005/8/layout/hierarchy4"/>
    <dgm:cxn modelId="{8993EE2B-61A2-406C-8BA0-E666F8F1877B}" type="presParOf" srcId="{85113F29-745B-4319-A478-776054943035}" destId="{3EC4FEB5-FBE1-44F6-BCF3-446D3AB88E18}" srcOrd="3" destOrd="0" presId="urn:microsoft.com/office/officeart/2005/8/layout/hierarchy4"/>
    <dgm:cxn modelId="{09ADA211-174E-4925-BF28-F056494CB985}" type="presParOf" srcId="{85113F29-745B-4319-A478-776054943035}" destId="{970D689D-F630-428C-BA37-28530E532A8B}" srcOrd="4" destOrd="0" presId="urn:microsoft.com/office/officeart/2005/8/layout/hierarchy4"/>
    <dgm:cxn modelId="{2070B447-7902-48D7-A182-3D3AB250D9B5}" type="presParOf" srcId="{970D689D-F630-428C-BA37-28530E532A8B}" destId="{D1560786-39AF-49E6-B9F6-826BB6F2E6F0}" srcOrd="0" destOrd="0" presId="urn:microsoft.com/office/officeart/2005/8/layout/hierarchy4"/>
    <dgm:cxn modelId="{5395F8AA-1E31-471A-A139-5B735A36795A}" type="presParOf" srcId="{970D689D-F630-428C-BA37-28530E532A8B}" destId="{F101C4E2-9DA1-438B-B33C-7FCCFD79638C}" srcOrd="1" destOrd="0" presId="urn:microsoft.com/office/officeart/2005/8/layout/hierarchy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130FD5-5FCC-4884-BE94-17BCD7465263}" type="doc">
      <dgm:prSet loTypeId="urn:microsoft.com/office/officeart/2005/8/layout/hProcess4" loCatId="process" qsTypeId="urn:microsoft.com/office/officeart/2005/8/quickstyle/simple5" qsCatId="simple" csTypeId="urn:microsoft.com/office/officeart/2005/8/colors/colorful4" csCatId="colorful" phldr="1"/>
      <dgm:spPr/>
      <dgm:t>
        <a:bodyPr/>
        <a:lstStyle/>
        <a:p>
          <a:endParaRPr lang="es-CO"/>
        </a:p>
      </dgm:t>
    </dgm:pt>
    <dgm:pt modelId="{4BCFED39-661F-4F5B-93FD-9CF77ED96895}">
      <dgm:prSet phldrT="[Texto]"/>
      <dgm:spPr/>
      <dgm:t>
        <a:bodyPr/>
        <a:lstStyle/>
        <a:p>
          <a:r>
            <a:rPr lang="es-CO" b="1" dirty="0">
              <a:solidFill>
                <a:schemeClr val="tx1"/>
              </a:solidFill>
            </a:rPr>
            <a:t>Diagnostique</a:t>
          </a:r>
        </a:p>
      </dgm:t>
    </dgm:pt>
    <dgm:pt modelId="{F458390C-7A71-495E-836B-9FC1FF3B89E9}" type="parTrans" cxnId="{90C4C854-1AE5-4BE3-B8E8-485B36A6DBE8}">
      <dgm:prSet/>
      <dgm:spPr/>
      <dgm:t>
        <a:bodyPr/>
        <a:lstStyle/>
        <a:p>
          <a:endParaRPr lang="es-CO"/>
        </a:p>
      </dgm:t>
    </dgm:pt>
    <dgm:pt modelId="{7BECAAE8-463F-4AD2-91F6-487806165C0B}" type="sibTrans" cxnId="{90C4C854-1AE5-4BE3-B8E8-485B36A6DBE8}">
      <dgm:prSet/>
      <dgm:spPr/>
      <dgm:t>
        <a:bodyPr/>
        <a:lstStyle/>
        <a:p>
          <a:endParaRPr lang="es-CO"/>
        </a:p>
      </dgm:t>
    </dgm:pt>
    <dgm:pt modelId="{5DEFE684-92E7-4898-B97C-5B2B94DB6C9F}">
      <dgm:prSet phldrT="[Texto]" custT="1"/>
      <dgm:spPr/>
      <dgm:t>
        <a:bodyPr/>
        <a:lstStyle/>
        <a:p>
          <a:r>
            <a:rPr lang="es-CO" sz="1200" b="1" dirty="0">
              <a:solidFill>
                <a:schemeClr val="accent2"/>
              </a:solidFill>
            </a:rPr>
            <a:t>Organizacional</a:t>
          </a:r>
        </a:p>
      </dgm:t>
    </dgm:pt>
    <dgm:pt modelId="{E00630FC-3AF0-414B-90D0-56126F244542}" type="parTrans" cxnId="{F1C959AA-3D44-4884-B803-D40A00433EE4}">
      <dgm:prSet/>
      <dgm:spPr/>
      <dgm:t>
        <a:bodyPr/>
        <a:lstStyle/>
        <a:p>
          <a:endParaRPr lang="es-CO"/>
        </a:p>
      </dgm:t>
    </dgm:pt>
    <dgm:pt modelId="{01903BB4-ADD6-44D0-B107-75EC0109F76D}" type="sibTrans" cxnId="{F1C959AA-3D44-4884-B803-D40A00433EE4}">
      <dgm:prSet/>
      <dgm:spPr/>
      <dgm:t>
        <a:bodyPr/>
        <a:lstStyle/>
        <a:p>
          <a:endParaRPr lang="es-CO"/>
        </a:p>
      </dgm:t>
    </dgm:pt>
    <dgm:pt modelId="{8736ED29-A055-4928-81DC-9B55C4CCE2C1}">
      <dgm:prSet phldrT="[Texto]">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CO" b="1" dirty="0">
              <a:solidFill>
                <a:schemeClr val="tx1"/>
              </a:solidFill>
            </a:rPr>
            <a:t>Cree cultura alineada</a:t>
          </a:r>
        </a:p>
      </dgm:t>
    </dgm:pt>
    <dgm:pt modelId="{22F22DE8-6D55-4F6D-B8EA-DDDDEBD7CA1C}" type="parTrans" cxnId="{2B9B9B10-BFAF-47B0-A0BD-D4A903520C34}">
      <dgm:prSet/>
      <dgm:spPr/>
      <dgm:t>
        <a:bodyPr/>
        <a:lstStyle/>
        <a:p>
          <a:endParaRPr lang="es-CO"/>
        </a:p>
      </dgm:t>
    </dgm:pt>
    <dgm:pt modelId="{865043BA-EDC3-4D0F-A726-52ED7E3629EB}" type="sibTrans" cxnId="{2B9B9B10-BFAF-47B0-A0BD-D4A903520C34}">
      <dgm:prSet/>
      <dgm:spPr/>
      <dgm:t>
        <a:bodyPr/>
        <a:lstStyle/>
        <a:p>
          <a:endParaRPr lang="es-CO"/>
        </a:p>
      </dgm:t>
    </dgm:pt>
    <dgm:pt modelId="{9E6B8175-E8DE-4AFA-B192-86CA4080D4D9}">
      <dgm:prSet phldrT="[Texto]" custT="1"/>
      <dgm:spPr/>
      <dgm:t>
        <a:bodyPr/>
        <a:lstStyle/>
        <a:p>
          <a:r>
            <a:rPr lang="es-CO" sz="1200" b="1" dirty="0">
              <a:solidFill>
                <a:schemeClr val="tx1"/>
              </a:solidFill>
              <a:effectLst/>
            </a:rPr>
            <a:t>Manager 2.0</a:t>
          </a:r>
        </a:p>
      </dgm:t>
    </dgm:pt>
    <dgm:pt modelId="{591DA2F0-3BB4-48FB-A655-0AA5BFF87CFF}" type="parTrans" cxnId="{E522823F-0767-4B57-99F6-94FE4C8567F6}">
      <dgm:prSet/>
      <dgm:spPr/>
      <dgm:t>
        <a:bodyPr/>
        <a:lstStyle/>
        <a:p>
          <a:endParaRPr lang="es-CO"/>
        </a:p>
      </dgm:t>
    </dgm:pt>
    <dgm:pt modelId="{F9F7F079-A1E5-463E-B567-057E73DA9FF1}" type="sibTrans" cxnId="{E522823F-0767-4B57-99F6-94FE4C8567F6}">
      <dgm:prSet/>
      <dgm:spPr/>
      <dgm:t>
        <a:bodyPr/>
        <a:lstStyle/>
        <a:p>
          <a:endParaRPr lang="es-CO"/>
        </a:p>
      </dgm:t>
    </dgm:pt>
    <dgm:pt modelId="{5275B912-810B-423A-8944-40523274B67D}">
      <dgm:prSet phldrT="[Texto]" custT="1"/>
      <dgm:spPr/>
      <dgm:t>
        <a:bodyPr/>
        <a:lstStyle/>
        <a:p>
          <a:r>
            <a:rPr lang="es-CO" sz="1200" b="1" dirty="0">
              <a:solidFill>
                <a:schemeClr val="tx1"/>
              </a:solidFill>
              <a:effectLst/>
            </a:rPr>
            <a:t>Técnicas de creatividad</a:t>
          </a:r>
        </a:p>
      </dgm:t>
    </dgm:pt>
    <dgm:pt modelId="{983E791F-BFA9-47B6-B05F-E92E67C57495}" type="parTrans" cxnId="{7592DA2A-7F02-4DE1-93E5-CCCE867989AD}">
      <dgm:prSet/>
      <dgm:spPr/>
      <dgm:t>
        <a:bodyPr/>
        <a:lstStyle/>
        <a:p>
          <a:endParaRPr lang="es-CO"/>
        </a:p>
      </dgm:t>
    </dgm:pt>
    <dgm:pt modelId="{6AA74F43-F968-4B3B-A788-FA15D93E36CC}" type="sibTrans" cxnId="{7592DA2A-7F02-4DE1-93E5-CCCE867989AD}">
      <dgm:prSet/>
      <dgm:spPr/>
      <dgm:t>
        <a:bodyPr/>
        <a:lstStyle/>
        <a:p>
          <a:endParaRPr lang="es-CO"/>
        </a:p>
      </dgm:t>
    </dgm:pt>
    <dgm:pt modelId="{933A4159-5F5D-44F7-ABCD-560079588BA9}">
      <dgm:prSet phldrT="[Texto]"/>
      <dgm:spPr/>
      <dgm:t>
        <a:bodyPr/>
        <a:lstStyle/>
        <a:p>
          <a:r>
            <a:rPr lang="es-CO" b="1" dirty="0">
              <a:solidFill>
                <a:schemeClr val="tx1"/>
              </a:solidFill>
            </a:rPr>
            <a:t>Implemente la estratégicamente un proceso de innovación.</a:t>
          </a:r>
        </a:p>
      </dgm:t>
    </dgm:pt>
    <dgm:pt modelId="{3BE783E1-7F58-4B29-AB27-D546882EB6A1}" type="parTrans" cxnId="{FC3750C1-1EFD-4B83-B7D5-E08CD90160C2}">
      <dgm:prSet/>
      <dgm:spPr/>
      <dgm:t>
        <a:bodyPr/>
        <a:lstStyle/>
        <a:p>
          <a:endParaRPr lang="es-CO"/>
        </a:p>
      </dgm:t>
    </dgm:pt>
    <dgm:pt modelId="{363BC1F1-B0D3-49A1-A40B-7B76CE8696D1}" type="sibTrans" cxnId="{FC3750C1-1EFD-4B83-B7D5-E08CD90160C2}">
      <dgm:prSet/>
      <dgm:spPr/>
      <dgm:t>
        <a:bodyPr/>
        <a:lstStyle/>
        <a:p>
          <a:endParaRPr lang="es-CO"/>
        </a:p>
      </dgm:t>
    </dgm:pt>
    <dgm:pt modelId="{514292F6-4C38-40E6-836B-45F5945C0CF9}">
      <dgm:prSet phldrT="[Texto]" custT="1"/>
      <dgm:spPr/>
      <dgm:t>
        <a:bodyPr/>
        <a:lstStyle/>
        <a:p>
          <a:endParaRPr lang="es-CO" sz="1200" b="1" dirty="0">
            <a:solidFill>
              <a:srgbClr val="FF0000"/>
            </a:solidFill>
          </a:endParaRPr>
        </a:p>
      </dgm:t>
    </dgm:pt>
    <dgm:pt modelId="{1AC9EBBF-7679-405C-B03D-26D37E1F30D7}" type="parTrans" cxnId="{71931A1D-A657-4F0C-837F-882C41EAB037}">
      <dgm:prSet/>
      <dgm:spPr/>
      <dgm:t>
        <a:bodyPr/>
        <a:lstStyle/>
        <a:p>
          <a:endParaRPr lang="es-CO"/>
        </a:p>
      </dgm:t>
    </dgm:pt>
    <dgm:pt modelId="{96859ED0-7624-4230-84D7-42D2CDE1072B}" type="sibTrans" cxnId="{71931A1D-A657-4F0C-837F-882C41EAB037}">
      <dgm:prSet/>
      <dgm:spPr/>
      <dgm:t>
        <a:bodyPr/>
        <a:lstStyle/>
        <a:p>
          <a:endParaRPr lang="es-CO"/>
        </a:p>
      </dgm:t>
    </dgm:pt>
    <dgm:pt modelId="{42D4FB8E-5C7C-4023-B9C1-87FA0FFAD7CD}">
      <dgm:prSet phldrT="[Texto]" custT="1"/>
      <dgm:spPr/>
      <dgm:t>
        <a:bodyPr/>
        <a:lstStyle/>
        <a:p>
          <a:r>
            <a:rPr lang="es-CO" sz="1200" b="1" dirty="0">
              <a:solidFill>
                <a:srgbClr val="FF0000"/>
              </a:solidFill>
            </a:rPr>
            <a:t>Modelo organizacional</a:t>
          </a:r>
        </a:p>
      </dgm:t>
    </dgm:pt>
    <dgm:pt modelId="{898842D8-FF33-482E-967F-97F9C1A9EFE1}" type="parTrans" cxnId="{B27BE6A8-18EB-48AE-9C0C-1E910BB0E69B}">
      <dgm:prSet/>
      <dgm:spPr/>
      <dgm:t>
        <a:bodyPr/>
        <a:lstStyle/>
        <a:p>
          <a:endParaRPr lang="es-CO"/>
        </a:p>
      </dgm:t>
    </dgm:pt>
    <dgm:pt modelId="{224F472C-1589-4683-9131-1468286FBFE1}" type="sibTrans" cxnId="{B27BE6A8-18EB-48AE-9C0C-1E910BB0E69B}">
      <dgm:prSet/>
      <dgm:spPr/>
      <dgm:t>
        <a:bodyPr/>
        <a:lstStyle/>
        <a:p>
          <a:endParaRPr lang="es-CO"/>
        </a:p>
      </dgm:t>
    </dgm:pt>
    <dgm:pt modelId="{980ADAEA-C8F9-4EF4-8BC7-5F9972735B98}">
      <dgm:prSet phldrT="[Texto]" custT="1"/>
      <dgm:spPr/>
      <dgm:t>
        <a:bodyPr/>
        <a:lstStyle/>
        <a:p>
          <a:r>
            <a:rPr lang="es-CO" sz="1200" b="1" dirty="0">
              <a:solidFill>
                <a:srgbClr val="FF0000"/>
              </a:solidFill>
            </a:rPr>
            <a:t>Procesos alineados</a:t>
          </a:r>
        </a:p>
      </dgm:t>
    </dgm:pt>
    <dgm:pt modelId="{BFAF2019-6AC8-4DC8-9A24-8C97A8F3EDC1}" type="parTrans" cxnId="{AF720D77-CB3F-4793-90AE-0D8AD5A9602F}">
      <dgm:prSet/>
      <dgm:spPr/>
      <dgm:t>
        <a:bodyPr/>
        <a:lstStyle/>
        <a:p>
          <a:endParaRPr lang="es-CO"/>
        </a:p>
      </dgm:t>
    </dgm:pt>
    <dgm:pt modelId="{988E2574-F968-46F7-A99C-C2D18E0C9BD5}" type="sibTrans" cxnId="{AF720D77-CB3F-4793-90AE-0D8AD5A9602F}">
      <dgm:prSet/>
      <dgm:spPr/>
      <dgm:t>
        <a:bodyPr/>
        <a:lstStyle/>
        <a:p>
          <a:endParaRPr lang="es-CO"/>
        </a:p>
      </dgm:t>
    </dgm:pt>
    <dgm:pt modelId="{4C6B277E-792D-4220-9BD9-C2E9862BD8FF}">
      <dgm:prSet phldrT="[Texto]" custT="1"/>
      <dgm:spPr/>
      <dgm:t>
        <a:bodyPr/>
        <a:lstStyle/>
        <a:p>
          <a:r>
            <a:rPr lang="es-CO" sz="1200" b="1" dirty="0">
              <a:solidFill>
                <a:srgbClr val="FF0000"/>
              </a:solidFill>
            </a:rPr>
            <a:t>Proyecto de innovación</a:t>
          </a:r>
        </a:p>
      </dgm:t>
    </dgm:pt>
    <dgm:pt modelId="{A181E6C7-FE00-4B0E-AF70-DC521C6EB991}" type="parTrans" cxnId="{89BF8FD3-FDE9-4B44-8A71-A48DBC5D1E95}">
      <dgm:prSet/>
      <dgm:spPr/>
      <dgm:t>
        <a:bodyPr/>
        <a:lstStyle/>
        <a:p>
          <a:endParaRPr lang="es-CO"/>
        </a:p>
      </dgm:t>
    </dgm:pt>
    <dgm:pt modelId="{1B4BDA91-96D3-48B0-9346-C5F8965D71A6}" type="sibTrans" cxnId="{89BF8FD3-FDE9-4B44-8A71-A48DBC5D1E95}">
      <dgm:prSet/>
      <dgm:spPr/>
      <dgm:t>
        <a:bodyPr/>
        <a:lstStyle/>
        <a:p>
          <a:endParaRPr lang="es-CO"/>
        </a:p>
      </dgm:t>
    </dgm:pt>
    <dgm:pt modelId="{20BAF18C-06CE-4F52-BF62-266B2BB5D573}">
      <dgm:prSet phldrT="[Texto]" custT="1"/>
      <dgm:spPr/>
      <dgm:t>
        <a:bodyPr/>
        <a:lstStyle/>
        <a:p>
          <a:r>
            <a:rPr lang="es-CO" sz="1200" b="1" dirty="0">
              <a:solidFill>
                <a:schemeClr val="tx1"/>
              </a:solidFill>
              <a:effectLst/>
            </a:rPr>
            <a:t>Innovación Disruptiva</a:t>
          </a:r>
        </a:p>
      </dgm:t>
    </dgm:pt>
    <dgm:pt modelId="{A06B1A23-FE4F-455C-A236-AECC73709E3B}" type="parTrans" cxnId="{1131B09B-AFED-4E26-A71A-8808FD0E7BD1}">
      <dgm:prSet/>
      <dgm:spPr/>
      <dgm:t>
        <a:bodyPr/>
        <a:lstStyle/>
        <a:p>
          <a:endParaRPr lang="es-CO"/>
        </a:p>
      </dgm:t>
    </dgm:pt>
    <dgm:pt modelId="{5EF08646-B149-415E-8E70-898C3BB74B15}" type="sibTrans" cxnId="{1131B09B-AFED-4E26-A71A-8808FD0E7BD1}">
      <dgm:prSet/>
      <dgm:spPr/>
      <dgm:t>
        <a:bodyPr/>
        <a:lstStyle/>
        <a:p>
          <a:endParaRPr lang="es-CO"/>
        </a:p>
      </dgm:t>
    </dgm:pt>
    <dgm:pt modelId="{C55D0387-4C34-434E-AE7B-075BE4EA06E8}">
      <dgm:prSet phldrT="[Texto]" custT="1"/>
      <dgm:spPr/>
      <dgm:t>
        <a:bodyPr/>
        <a:lstStyle/>
        <a:p>
          <a:endParaRPr lang="es-CO" sz="1200" b="1" dirty="0">
            <a:solidFill>
              <a:schemeClr val="tx1"/>
            </a:solidFill>
            <a:effectLst/>
          </a:endParaRPr>
        </a:p>
      </dgm:t>
    </dgm:pt>
    <dgm:pt modelId="{8515A1E1-5B5E-4873-BC9E-A5A984B7707E}" type="parTrans" cxnId="{E344F3B7-6DC8-4E1B-A6E9-2813C9104CF9}">
      <dgm:prSet/>
      <dgm:spPr/>
      <dgm:t>
        <a:bodyPr/>
        <a:lstStyle/>
        <a:p>
          <a:endParaRPr lang="es-CO"/>
        </a:p>
      </dgm:t>
    </dgm:pt>
    <dgm:pt modelId="{6E253DF7-5C2C-4A71-9AF5-61F822098393}" type="sibTrans" cxnId="{E344F3B7-6DC8-4E1B-A6E9-2813C9104CF9}">
      <dgm:prSet/>
      <dgm:spPr/>
      <dgm:t>
        <a:bodyPr/>
        <a:lstStyle/>
        <a:p>
          <a:endParaRPr lang="es-CO"/>
        </a:p>
      </dgm:t>
    </dgm:pt>
    <dgm:pt modelId="{F1842502-7F62-46C6-8116-2BC72537778C}">
      <dgm:prSet phldrT="[Texto]" custT="1"/>
      <dgm:spPr/>
      <dgm:t>
        <a:bodyPr/>
        <a:lstStyle/>
        <a:p>
          <a:endParaRPr lang="es-CO" sz="1200" b="1" dirty="0">
            <a:solidFill>
              <a:schemeClr val="tx1"/>
            </a:solidFill>
            <a:effectLst/>
          </a:endParaRPr>
        </a:p>
      </dgm:t>
    </dgm:pt>
    <dgm:pt modelId="{BFF070FB-061F-4B29-B662-A2AC30D60BF6}" type="parTrans" cxnId="{6EC26EC1-560C-45CB-9399-AFEDB7A118C6}">
      <dgm:prSet/>
      <dgm:spPr/>
      <dgm:t>
        <a:bodyPr/>
        <a:lstStyle/>
        <a:p>
          <a:endParaRPr lang="es-CO"/>
        </a:p>
      </dgm:t>
    </dgm:pt>
    <dgm:pt modelId="{F71F6804-4737-4C8C-92D0-108B57299EFE}" type="sibTrans" cxnId="{6EC26EC1-560C-45CB-9399-AFEDB7A118C6}">
      <dgm:prSet/>
      <dgm:spPr/>
      <dgm:t>
        <a:bodyPr/>
        <a:lstStyle/>
        <a:p>
          <a:endParaRPr lang="es-CO"/>
        </a:p>
      </dgm:t>
    </dgm:pt>
    <dgm:pt modelId="{F3B11254-5FD7-43B1-BEB5-DFEDF880F60C}">
      <dgm:prSet phldrT="[Texto]" custT="1"/>
      <dgm:spPr/>
      <dgm:t>
        <a:bodyPr/>
        <a:lstStyle/>
        <a:p>
          <a:r>
            <a:rPr lang="es-CO" sz="1200" b="1" dirty="0">
              <a:solidFill>
                <a:schemeClr val="tx1"/>
              </a:solidFill>
              <a:effectLst/>
            </a:rPr>
            <a:t>Estrategia.</a:t>
          </a:r>
        </a:p>
      </dgm:t>
    </dgm:pt>
    <dgm:pt modelId="{B068BEB7-6D1D-4FFE-B010-939950D6974D}" type="parTrans" cxnId="{84007FAC-1F1B-4B4D-A9B9-9BF752B53D02}">
      <dgm:prSet/>
      <dgm:spPr/>
      <dgm:t>
        <a:bodyPr/>
        <a:lstStyle/>
        <a:p>
          <a:endParaRPr lang="es-CO"/>
        </a:p>
      </dgm:t>
    </dgm:pt>
    <dgm:pt modelId="{8A95AD8D-2BDC-4B3B-BF27-B56BBB22127E}" type="sibTrans" cxnId="{84007FAC-1F1B-4B4D-A9B9-9BF752B53D02}">
      <dgm:prSet/>
      <dgm:spPr/>
      <dgm:t>
        <a:bodyPr/>
        <a:lstStyle/>
        <a:p>
          <a:endParaRPr lang="es-CO"/>
        </a:p>
      </dgm:t>
    </dgm:pt>
    <dgm:pt modelId="{4778248A-23A4-48EF-B239-EA585F8C2745}">
      <dgm:prSet phldrT="[Texto]" custT="1"/>
      <dgm:spPr/>
      <dgm:t>
        <a:bodyPr/>
        <a:lstStyle/>
        <a:p>
          <a:endParaRPr lang="es-CO" sz="1200" b="1" dirty="0">
            <a:solidFill>
              <a:schemeClr val="tx1"/>
            </a:solidFill>
            <a:effectLst/>
          </a:endParaRPr>
        </a:p>
      </dgm:t>
    </dgm:pt>
    <dgm:pt modelId="{32FE2336-FE4A-4EAB-8DF0-A932C96BF418}" type="parTrans" cxnId="{D331C782-0283-4ADB-9A9A-C63D34E6A224}">
      <dgm:prSet/>
      <dgm:spPr/>
      <dgm:t>
        <a:bodyPr/>
        <a:lstStyle/>
        <a:p>
          <a:endParaRPr lang="es-CO"/>
        </a:p>
      </dgm:t>
    </dgm:pt>
    <dgm:pt modelId="{9A016580-E9B5-4115-89C8-3DFB6499FADF}" type="sibTrans" cxnId="{D331C782-0283-4ADB-9A9A-C63D34E6A224}">
      <dgm:prSet/>
      <dgm:spPr/>
      <dgm:t>
        <a:bodyPr/>
        <a:lstStyle/>
        <a:p>
          <a:endParaRPr lang="es-CO"/>
        </a:p>
      </dgm:t>
    </dgm:pt>
    <dgm:pt modelId="{6EFC6178-CF35-4BB4-8892-8A3530688C0D}">
      <dgm:prSet phldrT="[Texto]" custT="1"/>
      <dgm:spPr/>
      <dgm:t>
        <a:bodyPr/>
        <a:lstStyle/>
        <a:p>
          <a:endParaRPr lang="es-CO" sz="1200" b="1" dirty="0">
            <a:solidFill>
              <a:srgbClr val="FF0000"/>
            </a:solidFill>
          </a:endParaRPr>
        </a:p>
      </dgm:t>
    </dgm:pt>
    <dgm:pt modelId="{4139AC09-353B-449C-B798-43323E488694}" type="parTrans" cxnId="{22790B9D-CDF8-4E4E-AFB0-67388511F38B}">
      <dgm:prSet/>
      <dgm:spPr/>
      <dgm:t>
        <a:bodyPr/>
        <a:lstStyle/>
        <a:p>
          <a:endParaRPr lang="es-CO"/>
        </a:p>
      </dgm:t>
    </dgm:pt>
    <dgm:pt modelId="{F137A08D-C51D-477A-AA32-78CDC6BD409A}" type="sibTrans" cxnId="{22790B9D-CDF8-4E4E-AFB0-67388511F38B}">
      <dgm:prSet/>
      <dgm:spPr/>
      <dgm:t>
        <a:bodyPr/>
        <a:lstStyle/>
        <a:p>
          <a:endParaRPr lang="es-CO"/>
        </a:p>
      </dgm:t>
    </dgm:pt>
    <dgm:pt modelId="{5EBA9FFF-F015-4589-BCE3-1D7AC42F7DC4}">
      <dgm:prSet phldrT="[Texto]" custT="1"/>
      <dgm:spPr/>
      <dgm:t>
        <a:bodyPr/>
        <a:lstStyle/>
        <a:p>
          <a:endParaRPr lang="es-CO" sz="1200" b="1" dirty="0">
            <a:solidFill>
              <a:srgbClr val="FF0000"/>
            </a:solidFill>
          </a:endParaRPr>
        </a:p>
      </dgm:t>
    </dgm:pt>
    <dgm:pt modelId="{AD3E318D-D263-483C-9ADB-C0474A7C3851}" type="parTrans" cxnId="{ECA414A5-6368-4590-9F4E-1D5116DECF7C}">
      <dgm:prSet/>
      <dgm:spPr/>
      <dgm:t>
        <a:bodyPr/>
        <a:lstStyle/>
        <a:p>
          <a:endParaRPr lang="es-CO"/>
        </a:p>
      </dgm:t>
    </dgm:pt>
    <dgm:pt modelId="{D167E53E-B423-485F-B292-CCDAF8193F07}" type="sibTrans" cxnId="{ECA414A5-6368-4590-9F4E-1D5116DECF7C}">
      <dgm:prSet/>
      <dgm:spPr/>
      <dgm:t>
        <a:bodyPr/>
        <a:lstStyle/>
        <a:p>
          <a:endParaRPr lang="es-CO"/>
        </a:p>
      </dgm:t>
    </dgm:pt>
    <dgm:pt modelId="{26F9C9BF-602A-468F-92E9-5B15A51CFB94}" type="pres">
      <dgm:prSet presAssocID="{51130FD5-5FCC-4884-BE94-17BCD7465263}" presName="Name0" presStyleCnt="0">
        <dgm:presLayoutVars>
          <dgm:dir/>
          <dgm:animLvl val="lvl"/>
          <dgm:resizeHandles val="exact"/>
        </dgm:presLayoutVars>
      </dgm:prSet>
      <dgm:spPr/>
    </dgm:pt>
    <dgm:pt modelId="{13B093D2-1B2A-436B-8ABA-353BFD2A3EA7}" type="pres">
      <dgm:prSet presAssocID="{51130FD5-5FCC-4884-BE94-17BCD7465263}" presName="tSp" presStyleCnt="0"/>
      <dgm:spPr/>
    </dgm:pt>
    <dgm:pt modelId="{CF882DE7-10DA-4AFA-8232-90C0DD99F02F}" type="pres">
      <dgm:prSet presAssocID="{51130FD5-5FCC-4884-BE94-17BCD7465263}" presName="bSp" presStyleCnt="0"/>
      <dgm:spPr/>
    </dgm:pt>
    <dgm:pt modelId="{236835DD-750F-45B3-B4C7-82CFD74480EA}" type="pres">
      <dgm:prSet presAssocID="{51130FD5-5FCC-4884-BE94-17BCD7465263}" presName="process" presStyleCnt="0"/>
      <dgm:spPr/>
    </dgm:pt>
    <dgm:pt modelId="{7041A3B9-DC64-430A-8102-EDB103D40752}" type="pres">
      <dgm:prSet presAssocID="{4BCFED39-661F-4F5B-93FD-9CF77ED96895}" presName="composite1" presStyleCnt="0"/>
      <dgm:spPr/>
    </dgm:pt>
    <dgm:pt modelId="{BD24CE1E-B683-42D7-8E89-C059BCECC6A8}" type="pres">
      <dgm:prSet presAssocID="{4BCFED39-661F-4F5B-93FD-9CF77ED96895}" presName="dummyNode1" presStyleLbl="node1" presStyleIdx="0" presStyleCnt="3"/>
      <dgm:spPr/>
    </dgm:pt>
    <dgm:pt modelId="{520EDA8D-541F-4389-9CAD-7FA3AC1FDDED}" type="pres">
      <dgm:prSet presAssocID="{4BCFED39-661F-4F5B-93FD-9CF77ED96895}" presName="childNode1" presStyleLbl="bgAcc1" presStyleIdx="0" presStyleCnt="3">
        <dgm:presLayoutVars>
          <dgm:bulletEnabled val="1"/>
        </dgm:presLayoutVars>
      </dgm:prSet>
      <dgm:spPr/>
    </dgm:pt>
    <dgm:pt modelId="{0398DE92-8DD5-4CE8-B9DB-3F0AE01DA8BB}" type="pres">
      <dgm:prSet presAssocID="{4BCFED39-661F-4F5B-93FD-9CF77ED96895}" presName="childNode1tx" presStyleLbl="bgAcc1" presStyleIdx="0" presStyleCnt="3">
        <dgm:presLayoutVars>
          <dgm:bulletEnabled val="1"/>
        </dgm:presLayoutVars>
      </dgm:prSet>
      <dgm:spPr/>
    </dgm:pt>
    <dgm:pt modelId="{CB3A0D60-E6B2-450B-A4CB-9B8BBFE92FD4}" type="pres">
      <dgm:prSet presAssocID="{4BCFED39-661F-4F5B-93FD-9CF77ED96895}" presName="parentNode1" presStyleLbl="node1" presStyleIdx="0" presStyleCnt="3" custLinFactNeighborX="-3025" custLinFactNeighborY="-30892">
        <dgm:presLayoutVars>
          <dgm:chMax val="1"/>
          <dgm:bulletEnabled val="1"/>
        </dgm:presLayoutVars>
      </dgm:prSet>
      <dgm:spPr/>
    </dgm:pt>
    <dgm:pt modelId="{6A743149-6F44-4A8F-9623-1CD7A5DD64B0}" type="pres">
      <dgm:prSet presAssocID="{4BCFED39-661F-4F5B-93FD-9CF77ED96895}" presName="connSite1" presStyleCnt="0"/>
      <dgm:spPr/>
    </dgm:pt>
    <dgm:pt modelId="{D5D115D1-C913-42EB-AC0E-38839A394AD5}" type="pres">
      <dgm:prSet presAssocID="{7BECAAE8-463F-4AD2-91F6-487806165C0B}" presName="Name9" presStyleLbl="sibTrans2D1" presStyleIdx="0" presStyleCnt="2"/>
      <dgm:spPr/>
    </dgm:pt>
    <dgm:pt modelId="{03E0A4CD-BD1C-49DC-932B-DC4B713BFEBC}" type="pres">
      <dgm:prSet presAssocID="{8736ED29-A055-4928-81DC-9B55C4CCE2C1}" presName="composite2" presStyleCnt="0"/>
      <dgm:spPr/>
    </dgm:pt>
    <dgm:pt modelId="{68EE5612-A55E-43B8-91B1-6ABAFC308C1B}" type="pres">
      <dgm:prSet presAssocID="{8736ED29-A055-4928-81DC-9B55C4CCE2C1}" presName="dummyNode2" presStyleLbl="node1" presStyleIdx="0" presStyleCnt="3"/>
      <dgm:spPr/>
    </dgm:pt>
    <dgm:pt modelId="{8C39B0B9-8B65-45A0-95EA-B60155B73E62}" type="pres">
      <dgm:prSet presAssocID="{8736ED29-A055-4928-81DC-9B55C4CCE2C1}" presName="childNode2" presStyleLbl="bgAcc1" presStyleIdx="1" presStyleCnt="3" custScaleY="131067">
        <dgm:presLayoutVars>
          <dgm:bulletEnabled val="1"/>
        </dgm:presLayoutVars>
      </dgm:prSet>
      <dgm:spPr/>
    </dgm:pt>
    <dgm:pt modelId="{4C294366-63DF-4BBD-AA3C-DDD2A0EEC03C}" type="pres">
      <dgm:prSet presAssocID="{8736ED29-A055-4928-81DC-9B55C4CCE2C1}" presName="childNode2tx" presStyleLbl="bgAcc1" presStyleIdx="1" presStyleCnt="3">
        <dgm:presLayoutVars>
          <dgm:bulletEnabled val="1"/>
        </dgm:presLayoutVars>
      </dgm:prSet>
      <dgm:spPr/>
    </dgm:pt>
    <dgm:pt modelId="{93AC4292-B0FD-40FE-B576-83208B4BC496}" type="pres">
      <dgm:prSet presAssocID="{8736ED29-A055-4928-81DC-9B55C4CCE2C1}" presName="parentNode2" presStyleLbl="node1" presStyleIdx="1" presStyleCnt="3" custLinFactNeighborX="-1915" custLinFactNeighborY="-13551">
        <dgm:presLayoutVars>
          <dgm:chMax val="0"/>
          <dgm:bulletEnabled val="1"/>
        </dgm:presLayoutVars>
      </dgm:prSet>
      <dgm:spPr/>
    </dgm:pt>
    <dgm:pt modelId="{C12ED061-C61C-444E-8D0A-1DDC44AE50D2}" type="pres">
      <dgm:prSet presAssocID="{8736ED29-A055-4928-81DC-9B55C4CCE2C1}" presName="connSite2" presStyleCnt="0"/>
      <dgm:spPr/>
    </dgm:pt>
    <dgm:pt modelId="{EA48AD40-6663-4032-A81B-A3D14C3DB850}" type="pres">
      <dgm:prSet presAssocID="{865043BA-EDC3-4D0F-A726-52ED7E3629EB}" presName="Name18" presStyleLbl="sibTrans2D1" presStyleIdx="1" presStyleCnt="2"/>
      <dgm:spPr/>
    </dgm:pt>
    <dgm:pt modelId="{EB971EBF-4DEE-4F96-83A5-D8820A49BDE6}" type="pres">
      <dgm:prSet presAssocID="{933A4159-5F5D-44F7-ABCD-560079588BA9}" presName="composite1" presStyleCnt="0"/>
      <dgm:spPr/>
    </dgm:pt>
    <dgm:pt modelId="{45A6C90D-0F73-48FD-8127-48788F23D6D0}" type="pres">
      <dgm:prSet presAssocID="{933A4159-5F5D-44F7-ABCD-560079588BA9}" presName="dummyNode1" presStyleLbl="node1" presStyleIdx="1" presStyleCnt="3"/>
      <dgm:spPr/>
    </dgm:pt>
    <dgm:pt modelId="{89E2FB5E-9588-446E-8F3D-8538BC227E96}" type="pres">
      <dgm:prSet presAssocID="{933A4159-5F5D-44F7-ABCD-560079588BA9}" presName="childNode1" presStyleLbl="bgAcc1" presStyleIdx="2" presStyleCnt="3" custLinFactNeighborX="1169" custLinFactNeighborY="-2925">
        <dgm:presLayoutVars>
          <dgm:bulletEnabled val="1"/>
        </dgm:presLayoutVars>
      </dgm:prSet>
      <dgm:spPr/>
    </dgm:pt>
    <dgm:pt modelId="{F50CD1F4-3AB5-4DA4-A2B9-6A6699AB18B6}" type="pres">
      <dgm:prSet presAssocID="{933A4159-5F5D-44F7-ABCD-560079588BA9}" presName="childNode1tx" presStyleLbl="bgAcc1" presStyleIdx="2" presStyleCnt="3">
        <dgm:presLayoutVars>
          <dgm:bulletEnabled val="1"/>
        </dgm:presLayoutVars>
      </dgm:prSet>
      <dgm:spPr/>
    </dgm:pt>
    <dgm:pt modelId="{76BA7197-EAFC-4AFE-8FA2-AB6EE250528B}" type="pres">
      <dgm:prSet presAssocID="{933A4159-5F5D-44F7-ABCD-560079588BA9}" presName="parentNode1" presStyleLbl="node1" presStyleIdx="2" presStyleCnt="3" custLinFactNeighborX="-804" custLinFactNeighborY="14161">
        <dgm:presLayoutVars>
          <dgm:chMax val="1"/>
          <dgm:bulletEnabled val="1"/>
        </dgm:presLayoutVars>
      </dgm:prSet>
      <dgm:spPr/>
    </dgm:pt>
    <dgm:pt modelId="{83C114F8-4B6A-44E1-B4AE-8492E8D63916}" type="pres">
      <dgm:prSet presAssocID="{933A4159-5F5D-44F7-ABCD-560079588BA9}" presName="connSite1" presStyleCnt="0"/>
      <dgm:spPr/>
    </dgm:pt>
  </dgm:ptLst>
  <dgm:cxnLst>
    <dgm:cxn modelId="{01432908-6F0F-49FA-A8B2-8E39985C875A}" type="presOf" srcId="{42D4FB8E-5C7C-4023-B9C1-87FA0FFAD7CD}" destId="{89E2FB5E-9588-446E-8F3D-8538BC227E96}" srcOrd="0" destOrd="1" presId="urn:microsoft.com/office/officeart/2005/8/layout/hProcess4"/>
    <dgm:cxn modelId="{EB4BF60C-4545-4859-AFD4-5F66AD6F47DA}" type="presOf" srcId="{933A4159-5F5D-44F7-ABCD-560079588BA9}" destId="{76BA7197-EAFC-4AFE-8FA2-AB6EE250528B}" srcOrd="0" destOrd="0" presId="urn:microsoft.com/office/officeart/2005/8/layout/hProcess4"/>
    <dgm:cxn modelId="{2B9B9B10-BFAF-47B0-A0BD-D4A903520C34}" srcId="{51130FD5-5FCC-4884-BE94-17BCD7465263}" destId="{8736ED29-A055-4928-81DC-9B55C4CCE2C1}" srcOrd="1" destOrd="0" parTransId="{22F22DE8-6D55-4F6D-B8EA-DDDDEBD7CA1C}" sibTransId="{865043BA-EDC3-4D0F-A726-52ED7E3629EB}"/>
    <dgm:cxn modelId="{71931A1D-A657-4F0C-837F-882C41EAB037}" srcId="{933A4159-5F5D-44F7-ABCD-560079588BA9}" destId="{514292F6-4C38-40E6-836B-45F5945C0CF9}" srcOrd="0" destOrd="0" parTransId="{1AC9EBBF-7679-405C-B03D-26D37E1F30D7}" sibTransId="{96859ED0-7624-4230-84D7-42D2CDE1072B}"/>
    <dgm:cxn modelId="{7592DA2A-7F02-4DE1-93E5-CCCE867989AD}" srcId="{8736ED29-A055-4928-81DC-9B55C4CCE2C1}" destId="{5275B912-810B-423A-8944-40523274B67D}" srcOrd="4" destOrd="0" parTransId="{983E791F-BFA9-47B6-B05F-E92E67C57495}" sibTransId="{6AA74F43-F968-4B3B-A788-FA15D93E36CC}"/>
    <dgm:cxn modelId="{EC3EED2D-F38A-47FA-92B4-30ED93ECF820}" type="presOf" srcId="{6EFC6178-CF35-4BB4-8892-8A3530688C0D}" destId="{F50CD1F4-3AB5-4DA4-A2B9-6A6699AB18B6}" srcOrd="1" destOrd="2" presId="urn:microsoft.com/office/officeart/2005/8/layout/hProcess4"/>
    <dgm:cxn modelId="{C9E6D033-2280-40CB-A51D-AD5A212CB0DA}" type="presOf" srcId="{F3B11254-5FD7-43B1-BEB5-DFEDF880F60C}" destId="{8C39B0B9-8B65-45A0-95EA-B60155B73E62}" srcOrd="0" destOrd="0" presId="urn:microsoft.com/office/officeart/2005/8/layout/hProcess4"/>
    <dgm:cxn modelId="{C3863137-61AF-4D4A-AF60-C1878682A35F}" type="presOf" srcId="{F3B11254-5FD7-43B1-BEB5-DFEDF880F60C}" destId="{4C294366-63DF-4BBD-AA3C-DDD2A0EEC03C}" srcOrd="1" destOrd="0" presId="urn:microsoft.com/office/officeart/2005/8/layout/hProcess4"/>
    <dgm:cxn modelId="{397EAC37-8BA1-4F6B-8B34-CEB3441D01D5}" type="presOf" srcId="{865043BA-EDC3-4D0F-A726-52ED7E3629EB}" destId="{EA48AD40-6663-4032-A81B-A3D14C3DB850}" srcOrd="0" destOrd="0" presId="urn:microsoft.com/office/officeart/2005/8/layout/hProcess4"/>
    <dgm:cxn modelId="{E522823F-0767-4B57-99F6-94FE4C8567F6}" srcId="{8736ED29-A055-4928-81DC-9B55C4CCE2C1}" destId="{9E6B8175-E8DE-4AFA-B192-86CA4080D4D9}" srcOrd="2" destOrd="0" parTransId="{591DA2F0-3BB4-48FB-A655-0AA5BFF87CFF}" sibTransId="{F9F7F079-A1E5-463E-B567-057E73DA9FF1}"/>
    <dgm:cxn modelId="{B97D1C5C-24B3-424E-AF04-C4D92C4776D0}" type="presOf" srcId="{42D4FB8E-5C7C-4023-B9C1-87FA0FFAD7CD}" destId="{F50CD1F4-3AB5-4DA4-A2B9-6A6699AB18B6}" srcOrd="1" destOrd="1" presId="urn:microsoft.com/office/officeart/2005/8/layout/hProcess4"/>
    <dgm:cxn modelId="{02888C5C-B101-4E1E-8027-E159A7768790}" type="presOf" srcId="{4BCFED39-661F-4F5B-93FD-9CF77ED96895}" destId="{CB3A0D60-E6B2-450B-A4CB-9B8BBFE92FD4}" srcOrd="0" destOrd="0" presId="urn:microsoft.com/office/officeart/2005/8/layout/hProcess4"/>
    <dgm:cxn modelId="{0B2C1541-C28A-440C-9904-22521AEFF797}" type="presOf" srcId="{9E6B8175-E8DE-4AFA-B192-86CA4080D4D9}" destId="{4C294366-63DF-4BBD-AA3C-DDD2A0EEC03C}" srcOrd="1" destOrd="2" presId="urn:microsoft.com/office/officeart/2005/8/layout/hProcess4"/>
    <dgm:cxn modelId="{26D17D61-B01C-4211-B00E-3EA404A92CA1}" type="presOf" srcId="{C55D0387-4C34-434E-AE7B-075BE4EA06E8}" destId="{8C39B0B9-8B65-45A0-95EA-B60155B73E62}" srcOrd="0" destOrd="5" presId="urn:microsoft.com/office/officeart/2005/8/layout/hProcess4"/>
    <dgm:cxn modelId="{12624466-C243-47F0-A048-4A93610B19DD}" type="presOf" srcId="{51130FD5-5FCC-4884-BE94-17BCD7465263}" destId="{26F9C9BF-602A-468F-92E9-5B15A51CFB94}" srcOrd="0" destOrd="0" presId="urn:microsoft.com/office/officeart/2005/8/layout/hProcess4"/>
    <dgm:cxn modelId="{CA187F66-2236-4E0C-9D73-FFBD65674C47}" type="presOf" srcId="{4778248A-23A4-48EF-B239-EA585F8C2745}" destId="{8C39B0B9-8B65-45A0-95EA-B60155B73E62}" srcOrd="0" destOrd="1" presId="urn:microsoft.com/office/officeart/2005/8/layout/hProcess4"/>
    <dgm:cxn modelId="{9BC8126D-C845-48CB-9F06-DEFD323D4637}" type="presOf" srcId="{980ADAEA-C8F9-4EF4-8BC7-5F9972735B98}" destId="{F50CD1F4-3AB5-4DA4-A2B9-6A6699AB18B6}" srcOrd="1" destOrd="3" presId="urn:microsoft.com/office/officeart/2005/8/layout/hProcess4"/>
    <dgm:cxn modelId="{3BA93C4F-4C46-4F17-AB3B-F92D4761202E}" type="presOf" srcId="{F1842502-7F62-46C6-8116-2BC72537778C}" destId="{8C39B0B9-8B65-45A0-95EA-B60155B73E62}" srcOrd="0" destOrd="3" presId="urn:microsoft.com/office/officeart/2005/8/layout/hProcess4"/>
    <dgm:cxn modelId="{90C4C854-1AE5-4BE3-B8E8-485B36A6DBE8}" srcId="{51130FD5-5FCC-4884-BE94-17BCD7465263}" destId="{4BCFED39-661F-4F5B-93FD-9CF77ED96895}" srcOrd="0" destOrd="0" parTransId="{F458390C-7A71-495E-836B-9FC1FF3B89E9}" sibTransId="{7BECAAE8-463F-4AD2-91F6-487806165C0B}"/>
    <dgm:cxn modelId="{C0F3E776-F2AF-4038-B96A-D68147289EAD}" type="presOf" srcId="{7BECAAE8-463F-4AD2-91F6-487806165C0B}" destId="{D5D115D1-C913-42EB-AC0E-38839A394AD5}" srcOrd="0" destOrd="0" presId="urn:microsoft.com/office/officeart/2005/8/layout/hProcess4"/>
    <dgm:cxn modelId="{AF720D77-CB3F-4793-90AE-0D8AD5A9602F}" srcId="{933A4159-5F5D-44F7-ABCD-560079588BA9}" destId="{980ADAEA-C8F9-4EF4-8BC7-5F9972735B98}" srcOrd="3" destOrd="0" parTransId="{BFAF2019-6AC8-4DC8-9A24-8C97A8F3EDC1}" sibTransId="{988E2574-F968-46F7-A99C-C2D18E0C9BD5}"/>
    <dgm:cxn modelId="{F233DF5A-584F-41A2-AAAB-9832D4D6324E}" type="presOf" srcId="{4778248A-23A4-48EF-B239-EA585F8C2745}" destId="{4C294366-63DF-4BBD-AA3C-DDD2A0EEC03C}" srcOrd="1" destOrd="1" presId="urn:microsoft.com/office/officeart/2005/8/layout/hProcess4"/>
    <dgm:cxn modelId="{D331C782-0283-4ADB-9A9A-C63D34E6A224}" srcId="{8736ED29-A055-4928-81DC-9B55C4CCE2C1}" destId="{4778248A-23A4-48EF-B239-EA585F8C2745}" srcOrd="1" destOrd="0" parTransId="{32FE2336-FE4A-4EAB-8DF0-A932C96BF418}" sibTransId="{9A016580-E9B5-4115-89C8-3DFB6499FADF}"/>
    <dgm:cxn modelId="{650D8589-1773-4F64-A251-93496A09997C}" type="presOf" srcId="{20BAF18C-06CE-4F52-BF62-266B2BB5D573}" destId="{4C294366-63DF-4BBD-AA3C-DDD2A0EEC03C}" srcOrd="1" destOrd="6" presId="urn:microsoft.com/office/officeart/2005/8/layout/hProcess4"/>
    <dgm:cxn modelId="{31DF118A-D41E-42C6-9679-5F7F6274731F}" type="presOf" srcId="{514292F6-4C38-40E6-836B-45F5945C0CF9}" destId="{F50CD1F4-3AB5-4DA4-A2B9-6A6699AB18B6}" srcOrd="1" destOrd="0" presId="urn:microsoft.com/office/officeart/2005/8/layout/hProcess4"/>
    <dgm:cxn modelId="{16D4A98A-58EB-44D7-9E2F-6845EB85A76F}" type="presOf" srcId="{8736ED29-A055-4928-81DC-9B55C4CCE2C1}" destId="{93AC4292-B0FD-40FE-B576-83208B4BC496}" srcOrd="0" destOrd="0" presId="urn:microsoft.com/office/officeart/2005/8/layout/hProcess4"/>
    <dgm:cxn modelId="{4D3A598B-6E97-4A43-9FBA-7543D4C1C24D}" type="presOf" srcId="{5DEFE684-92E7-4898-B97C-5B2B94DB6C9F}" destId="{520EDA8D-541F-4389-9CAD-7FA3AC1FDDED}" srcOrd="0" destOrd="0" presId="urn:microsoft.com/office/officeart/2005/8/layout/hProcess4"/>
    <dgm:cxn modelId="{A108FA9A-29BB-47D8-9F3A-DD504B9EBC62}" type="presOf" srcId="{C55D0387-4C34-434E-AE7B-075BE4EA06E8}" destId="{4C294366-63DF-4BBD-AA3C-DDD2A0EEC03C}" srcOrd="1" destOrd="5" presId="urn:microsoft.com/office/officeart/2005/8/layout/hProcess4"/>
    <dgm:cxn modelId="{1131B09B-AFED-4E26-A71A-8808FD0E7BD1}" srcId="{8736ED29-A055-4928-81DC-9B55C4CCE2C1}" destId="{20BAF18C-06CE-4F52-BF62-266B2BB5D573}" srcOrd="6" destOrd="0" parTransId="{A06B1A23-FE4F-455C-A236-AECC73709E3B}" sibTransId="{5EF08646-B149-415E-8E70-898C3BB74B15}"/>
    <dgm:cxn modelId="{22790B9D-CDF8-4E4E-AFB0-67388511F38B}" srcId="{933A4159-5F5D-44F7-ABCD-560079588BA9}" destId="{6EFC6178-CF35-4BB4-8892-8A3530688C0D}" srcOrd="2" destOrd="0" parTransId="{4139AC09-353B-449C-B798-43323E488694}" sibTransId="{F137A08D-C51D-477A-AA32-78CDC6BD409A}"/>
    <dgm:cxn modelId="{AE4669A0-1840-47FC-9EC7-19DC83C0A62C}" type="presOf" srcId="{4C6B277E-792D-4220-9BD9-C2E9862BD8FF}" destId="{F50CD1F4-3AB5-4DA4-A2B9-6A6699AB18B6}" srcOrd="1" destOrd="5" presId="urn:microsoft.com/office/officeart/2005/8/layout/hProcess4"/>
    <dgm:cxn modelId="{ECA414A5-6368-4590-9F4E-1D5116DECF7C}" srcId="{933A4159-5F5D-44F7-ABCD-560079588BA9}" destId="{5EBA9FFF-F015-4589-BCE3-1D7AC42F7DC4}" srcOrd="4" destOrd="0" parTransId="{AD3E318D-D263-483C-9ADB-C0474A7C3851}" sibTransId="{D167E53E-B423-485F-B292-CCDAF8193F07}"/>
    <dgm:cxn modelId="{3AA6D0A8-0C7B-4D67-872A-3CB04D5BEA92}" type="presOf" srcId="{514292F6-4C38-40E6-836B-45F5945C0CF9}" destId="{89E2FB5E-9588-446E-8F3D-8538BC227E96}" srcOrd="0" destOrd="0" presId="urn:microsoft.com/office/officeart/2005/8/layout/hProcess4"/>
    <dgm:cxn modelId="{B27BE6A8-18EB-48AE-9C0C-1E910BB0E69B}" srcId="{933A4159-5F5D-44F7-ABCD-560079588BA9}" destId="{42D4FB8E-5C7C-4023-B9C1-87FA0FFAD7CD}" srcOrd="1" destOrd="0" parTransId="{898842D8-FF33-482E-967F-97F9C1A9EFE1}" sibTransId="{224F472C-1589-4683-9131-1468286FBFE1}"/>
    <dgm:cxn modelId="{F1C959AA-3D44-4884-B803-D40A00433EE4}" srcId="{4BCFED39-661F-4F5B-93FD-9CF77ED96895}" destId="{5DEFE684-92E7-4898-B97C-5B2B94DB6C9F}" srcOrd="0" destOrd="0" parTransId="{E00630FC-3AF0-414B-90D0-56126F244542}" sibTransId="{01903BB4-ADD6-44D0-B107-75EC0109F76D}"/>
    <dgm:cxn modelId="{84007FAC-1F1B-4B4D-A9B9-9BF752B53D02}" srcId="{8736ED29-A055-4928-81DC-9B55C4CCE2C1}" destId="{F3B11254-5FD7-43B1-BEB5-DFEDF880F60C}" srcOrd="0" destOrd="0" parTransId="{B068BEB7-6D1D-4FFE-B010-939950D6974D}" sibTransId="{8A95AD8D-2BDC-4B3B-BF27-B56BBB22127E}"/>
    <dgm:cxn modelId="{DB4C73B1-1F94-41DF-82A1-EFC79D168980}" type="presOf" srcId="{20BAF18C-06CE-4F52-BF62-266B2BB5D573}" destId="{8C39B0B9-8B65-45A0-95EA-B60155B73E62}" srcOrd="0" destOrd="6" presId="urn:microsoft.com/office/officeart/2005/8/layout/hProcess4"/>
    <dgm:cxn modelId="{E344F3B7-6DC8-4E1B-A6E9-2813C9104CF9}" srcId="{8736ED29-A055-4928-81DC-9B55C4CCE2C1}" destId="{C55D0387-4C34-434E-AE7B-075BE4EA06E8}" srcOrd="5" destOrd="0" parTransId="{8515A1E1-5B5E-4873-BC9E-A5A984B7707E}" sibTransId="{6E253DF7-5C2C-4A71-9AF5-61F822098393}"/>
    <dgm:cxn modelId="{6EC26EC1-560C-45CB-9399-AFEDB7A118C6}" srcId="{8736ED29-A055-4928-81DC-9B55C4CCE2C1}" destId="{F1842502-7F62-46C6-8116-2BC72537778C}" srcOrd="3" destOrd="0" parTransId="{BFF070FB-061F-4B29-B662-A2AC30D60BF6}" sibTransId="{F71F6804-4737-4C8C-92D0-108B57299EFE}"/>
    <dgm:cxn modelId="{FC3750C1-1EFD-4B83-B7D5-E08CD90160C2}" srcId="{51130FD5-5FCC-4884-BE94-17BCD7465263}" destId="{933A4159-5F5D-44F7-ABCD-560079588BA9}" srcOrd="2" destOrd="0" parTransId="{3BE783E1-7F58-4B29-AB27-D546882EB6A1}" sibTransId="{363BC1F1-B0D3-49A1-A40B-7B76CE8696D1}"/>
    <dgm:cxn modelId="{EAD6FCC2-98CF-4964-A3B7-562253EFA3AA}" type="presOf" srcId="{5DEFE684-92E7-4898-B97C-5B2B94DB6C9F}" destId="{0398DE92-8DD5-4CE8-B9DB-3F0AE01DA8BB}" srcOrd="1" destOrd="0" presId="urn:microsoft.com/office/officeart/2005/8/layout/hProcess4"/>
    <dgm:cxn modelId="{7ED08EC4-54FD-4DD0-970C-ABA7570DDE41}" type="presOf" srcId="{5275B912-810B-423A-8944-40523274B67D}" destId="{8C39B0B9-8B65-45A0-95EA-B60155B73E62}" srcOrd="0" destOrd="4" presId="urn:microsoft.com/office/officeart/2005/8/layout/hProcess4"/>
    <dgm:cxn modelId="{89BF8FD3-FDE9-4B44-8A71-A48DBC5D1E95}" srcId="{933A4159-5F5D-44F7-ABCD-560079588BA9}" destId="{4C6B277E-792D-4220-9BD9-C2E9862BD8FF}" srcOrd="5" destOrd="0" parTransId="{A181E6C7-FE00-4B0E-AF70-DC521C6EB991}" sibTransId="{1B4BDA91-96D3-48B0-9346-C5F8965D71A6}"/>
    <dgm:cxn modelId="{E6F308D4-2AFC-4238-9F81-FC94EF7BE8C2}" type="presOf" srcId="{F1842502-7F62-46C6-8116-2BC72537778C}" destId="{4C294366-63DF-4BBD-AA3C-DDD2A0EEC03C}" srcOrd="1" destOrd="3" presId="urn:microsoft.com/office/officeart/2005/8/layout/hProcess4"/>
    <dgm:cxn modelId="{17BB17DA-4962-440B-9668-A10A06A00E7F}" type="presOf" srcId="{4C6B277E-792D-4220-9BD9-C2E9862BD8FF}" destId="{89E2FB5E-9588-446E-8F3D-8538BC227E96}" srcOrd="0" destOrd="5" presId="urn:microsoft.com/office/officeart/2005/8/layout/hProcess4"/>
    <dgm:cxn modelId="{C90EB0DC-1861-46B4-AB61-EAA07707EFCB}" type="presOf" srcId="{6EFC6178-CF35-4BB4-8892-8A3530688C0D}" destId="{89E2FB5E-9588-446E-8F3D-8538BC227E96}" srcOrd="0" destOrd="2" presId="urn:microsoft.com/office/officeart/2005/8/layout/hProcess4"/>
    <dgm:cxn modelId="{9A3365EE-6B0E-44CC-919F-8BB1247DA66B}" type="presOf" srcId="{5275B912-810B-423A-8944-40523274B67D}" destId="{4C294366-63DF-4BBD-AA3C-DDD2A0EEC03C}" srcOrd="1" destOrd="4" presId="urn:microsoft.com/office/officeart/2005/8/layout/hProcess4"/>
    <dgm:cxn modelId="{FDA67FF1-8C01-4C8A-92EC-C40B90A01C48}" type="presOf" srcId="{5EBA9FFF-F015-4589-BCE3-1D7AC42F7DC4}" destId="{89E2FB5E-9588-446E-8F3D-8538BC227E96}" srcOrd="0" destOrd="4" presId="urn:microsoft.com/office/officeart/2005/8/layout/hProcess4"/>
    <dgm:cxn modelId="{9AFC4FF4-704A-4817-B07A-E608934189E3}" type="presOf" srcId="{980ADAEA-C8F9-4EF4-8BC7-5F9972735B98}" destId="{89E2FB5E-9588-446E-8F3D-8538BC227E96}" srcOrd="0" destOrd="3" presId="urn:microsoft.com/office/officeart/2005/8/layout/hProcess4"/>
    <dgm:cxn modelId="{9A8A66F7-54F2-4D6C-AB1D-CE0CF9D0B32E}" type="presOf" srcId="{9E6B8175-E8DE-4AFA-B192-86CA4080D4D9}" destId="{8C39B0B9-8B65-45A0-95EA-B60155B73E62}" srcOrd="0" destOrd="2" presId="urn:microsoft.com/office/officeart/2005/8/layout/hProcess4"/>
    <dgm:cxn modelId="{6F9DE7F8-C00D-4C7E-8C2D-2DA36A5AAF55}" type="presOf" srcId="{5EBA9FFF-F015-4589-BCE3-1D7AC42F7DC4}" destId="{F50CD1F4-3AB5-4DA4-A2B9-6A6699AB18B6}" srcOrd="1" destOrd="4" presId="urn:microsoft.com/office/officeart/2005/8/layout/hProcess4"/>
    <dgm:cxn modelId="{9FC44737-DE53-4947-B269-74C7F105F777}" type="presParOf" srcId="{26F9C9BF-602A-468F-92E9-5B15A51CFB94}" destId="{13B093D2-1B2A-436B-8ABA-353BFD2A3EA7}" srcOrd="0" destOrd="0" presId="urn:microsoft.com/office/officeart/2005/8/layout/hProcess4"/>
    <dgm:cxn modelId="{88B30B26-2D69-4F1E-AA4E-AF365DB8B4B7}" type="presParOf" srcId="{26F9C9BF-602A-468F-92E9-5B15A51CFB94}" destId="{CF882DE7-10DA-4AFA-8232-90C0DD99F02F}" srcOrd="1" destOrd="0" presId="urn:microsoft.com/office/officeart/2005/8/layout/hProcess4"/>
    <dgm:cxn modelId="{42C7E2FB-B9F2-4EF3-B772-6D97A2F21C5B}" type="presParOf" srcId="{26F9C9BF-602A-468F-92E9-5B15A51CFB94}" destId="{236835DD-750F-45B3-B4C7-82CFD74480EA}" srcOrd="2" destOrd="0" presId="urn:microsoft.com/office/officeart/2005/8/layout/hProcess4"/>
    <dgm:cxn modelId="{67F136CF-8428-42CC-A16F-55B2AFC1EDBE}" type="presParOf" srcId="{236835DD-750F-45B3-B4C7-82CFD74480EA}" destId="{7041A3B9-DC64-430A-8102-EDB103D40752}" srcOrd="0" destOrd="0" presId="urn:microsoft.com/office/officeart/2005/8/layout/hProcess4"/>
    <dgm:cxn modelId="{B8F96D8B-9A31-4A0D-BE9D-FAB90E35B96D}" type="presParOf" srcId="{7041A3B9-DC64-430A-8102-EDB103D40752}" destId="{BD24CE1E-B683-42D7-8E89-C059BCECC6A8}" srcOrd="0" destOrd="0" presId="urn:microsoft.com/office/officeart/2005/8/layout/hProcess4"/>
    <dgm:cxn modelId="{7E27FB34-0C1C-4617-8481-5C51498F53B6}" type="presParOf" srcId="{7041A3B9-DC64-430A-8102-EDB103D40752}" destId="{520EDA8D-541F-4389-9CAD-7FA3AC1FDDED}" srcOrd="1" destOrd="0" presId="urn:microsoft.com/office/officeart/2005/8/layout/hProcess4"/>
    <dgm:cxn modelId="{F0242D57-27CF-491F-822C-DA5869880BCA}" type="presParOf" srcId="{7041A3B9-DC64-430A-8102-EDB103D40752}" destId="{0398DE92-8DD5-4CE8-B9DB-3F0AE01DA8BB}" srcOrd="2" destOrd="0" presId="urn:microsoft.com/office/officeart/2005/8/layout/hProcess4"/>
    <dgm:cxn modelId="{694F21A1-3DE3-4101-A630-6CFCCEFC836D}" type="presParOf" srcId="{7041A3B9-DC64-430A-8102-EDB103D40752}" destId="{CB3A0D60-E6B2-450B-A4CB-9B8BBFE92FD4}" srcOrd="3" destOrd="0" presId="urn:microsoft.com/office/officeart/2005/8/layout/hProcess4"/>
    <dgm:cxn modelId="{38BE9F3C-2038-423E-886C-4E1C3CA04621}" type="presParOf" srcId="{7041A3B9-DC64-430A-8102-EDB103D40752}" destId="{6A743149-6F44-4A8F-9623-1CD7A5DD64B0}" srcOrd="4" destOrd="0" presId="urn:microsoft.com/office/officeart/2005/8/layout/hProcess4"/>
    <dgm:cxn modelId="{65FE1C46-2865-46C3-9465-E8797ECBC63D}" type="presParOf" srcId="{236835DD-750F-45B3-B4C7-82CFD74480EA}" destId="{D5D115D1-C913-42EB-AC0E-38839A394AD5}" srcOrd="1" destOrd="0" presId="urn:microsoft.com/office/officeart/2005/8/layout/hProcess4"/>
    <dgm:cxn modelId="{90224BCE-C4B3-47A7-A915-5ED6F499A4B7}" type="presParOf" srcId="{236835DD-750F-45B3-B4C7-82CFD74480EA}" destId="{03E0A4CD-BD1C-49DC-932B-DC4B713BFEBC}" srcOrd="2" destOrd="0" presId="urn:microsoft.com/office/officeart/2005/8/layout/hProcess4"/>
    <dgm:cxn modelId="{5426B68B-7E10-483E-BBA7-FEBD6ADE9BF3}" type="presParOf" srcId="{03E0A4CD-BD1C-49DC-932B-DC4B713BFEBC}" destId="{68EE5612-A55E-43B8-91B1-6ABAFC308C1B}" srcOrd="0" destOrd="0" presId="urn:microsoft.com/office/officeart/2005/8/layout/hProcess4"/>
    <dgm:cxn modelId="{AF16B933-ECEA-437E-B455-718918E19C51}" type="presParOf" srcId="{03E0A4CD-BD1C-49DC-932B-DC4B713BFEBC}" destId="{8C39B0B9-8B65-45A0-95EA-B60155B73E62}" srcOrd="1" destOrd="0" presId="urn:microsoft.com/office/officeart/2005/8/layout/hProcess4"/>
    <dgm:cxn modelId="{1E83776D-F048-44F4-9FFB-8615C84D4604}" type="presParOf" srcId="{03E0A4CD-BD1C-49DC-932B-DC4B713BFEBC}" destId="{4C294366-63DF-4BBD-AA3C-DDD2A0EEC03C}" srcOrd="2" destOrd="0" presId="urn:microsoft.com/office/officeart/2005/8/layout/hProcess4"/>
    <dgm:cxn modelId="{83A3CC4D-6BB1-4DDA-ADC9-E34E6B592C17}" type="presParOf" srcId="{03E0A4CD-BD1C-49DC-932B-DC4B713BFEBC}" destId="{93AC4292-B0FD-40FE-B576-83208B4BC496}" srcOrd="3" destOrd="0" presId="urn:microsoft.com/office/officeart/2005/8/layout/hProcess4"/>
    <dgm:cxn modelId="{7340A403-848A-448E-BF7D-1B3C254D1B9E}" type="presParOf" srcId="{03E0A4CD-BD1C-49DC-932B-DC4B713BFEBC}" destId="{C12ED061-C61C-444E-8D0A-1DDC44AE50D2}" srcOrd="4" destOrd="0" presId="urn:microsoft.com/office/officeart/2005/8/layout/hProcess4"/>
    <dgm:cxn modelId="{51CA7259-7407-460F-9658-6E4CA75094A8}" type="presParOf" srcId="{236835DD-750F-45B3-B4C7-82CFD74480EA}" destId="{EA48AD40-6663-4032-A81B-A3D14C3DB850}" srcOrd="3" destOrd="0" presId="urn:microsoft.com/office/officeart/2005/8/layout/hProcess4"/>
    <dgm:cxn modelId="{94281C3F-43A5-40C5-9158-0D3F7FCCA0B6}" type="presParOf" srcId="{236835DD-750F-45B3-B4C7-82CFD74480EA}" destId="{EB971EBF-4DEE-4F96-83A5-D8820A49BDE6}" srcOrd="4" destOrd="0" presId="urn:microsoft.com/office/officeart/2005/8/layout/hProcess4"/>
    <dgm:cxn modelId="{80AF3A06-2E6C-45F2-B3F5-5C2CCC1276BA}" type="presParOf" srcId="{EB971EBF-4DEE-4F96-83A5-D8820A49BDE6}" destId="{45A6C90D-0F73-48FD-8127-48788F23D6D0}" srcOrd="0" destOrd="0" presId="urn:microsoft.com/office/officeart/2005/8/layout/hProcess4"/>
    <dgm:cxn modelId="{1E1C543C-D25E-4F4D-B19B-910C147B8B0A}" type="presParOf" srcId="{EB971EBF-4DEE-4F96-83A5-D8820A49BDE6}" destId="{89E2FB5E-9588-446E-8F3D-8538BC227E96}" srcOrd="1" destOrd="0" presId="urn:microsoft.com/office/officeart/2005/8/layout/hProcess4"/>
    <dgm:cxn modelId="{D92333C0-A407-4009-A535-C65AB9842A92}" type="presParOf" srcId="{EB971EBF-4DEE-4F96-83A5-D8820A49BDE6}" destId="{F50CD1F4-3AB5-4DA4-A2B9-6A6699AB18B6}" srcOrd="2" destOrd="0" presId="urn:microsoft.com/office/officeart/2005/8/layout/hProcess4"/>
    <dgm:cxn modelId="{52F9ADB8-9643-4805-939F-23AB1B015CAB}" type="presParOf" srcId="{EB971EBF-4DEE-4F96-83A5-D8820A49BDE6}" destId="{76BA7197-EAFC-4AFE-8FA2-AB6EE250528B}" srcOrd="3" destOrd="0" presId="urn:microsoft.com/office/officeart/2005/8/layout/hProcess4"/>
    <dgm:cxn modelId="{0D8832CE-91E0-45C4-9B87-982AA25FA06D}" type="presParOf" srcId="{EB971EBF-4DEE-4F96-83A5-D8820A49BDE6}" destId="{83C114F8-4B6A-44E1-B4AE-8492E8D63916}"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4DFB17-F5E7-44A3-A3BC-D33E104D4116}" type="doc">
      <dgm:prSet loTypeId="urn:microsoft.com/office/officeart/2005/8/layout/radial4" loCatId="relationship" qsTypeId="urn:microsoft.com/office/officeart/2005/8/quickstyle/simple1" qsCatId="simple" csTypeId="urn:microsoft.com/office/officeart/2005/8/colors/colorful5" csCatId="colorful" phldr="1"/>
      <dgm:spPr>
        <a:scene3d>
          <a:camera prst="orthographicFront">
            <a:rot lat="0" lon="0" rev="0"/>
          </a:camera>
          <a:lightRig rig="balanced" dir="t">
            <a:rot lat="0" lon="0" rev="8700000"/>
          </a:lightRig>
        </a:scene3d>
      </dgm:spPr>
      <dgm:t>
        <a:bodyPr/>
        <a:lstStyle/>
        <a:p>
          <a:endParaRPr lang="es-ES"/>
        </a:p>
      </dgm:t>
    </dgm:pt>
    <dgm:pt modelId="{3AD4F4A7-668F-4FBA-A7C4-B92813F510B8}">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dirty="0">
              <a:solidFill>
                <a:schemeClr val="tx1"/>
              </a:solidFill>
            </a:rPr>
            <a:t>Cultura de innovación</a:t>
          </a:r>
          <a:endParaRPr lang="es-ES" dirty="0">
            <a:solidFill>
              <a:schemeClr val="tx1"/>
            </a:solidFill>
          </a:endParaRPr>
        </a:p>
      </dgm:t>
    </dgm:pt>
    <dgm:pt modelId="{9322D7C9-B8DE-42C4-8BBD-2B68DF96F9F7}" type="parTrans" cxnId="{3830D007-2698-446B-9A27-9243A6A1609E}">
      <dgm:prSet/>
      <dgm:spPr/>
      <dgm:t>
        <a:bodyPr/>
        <a:lstStyle/>
        <a:p>
          <a:endParaRPr lang="es-ES"/>
        </a:p>
      </dgm:t>
    </dgm:pt>
    <dgm:pt modelId="{7CF26293-1C7E-4A9D-B650-B426C52E71C2}" type="sibTrans" cxnId="{3830D007-2698-446B-9A27-9243A6A1609E}">
      <dgm:prSet/>
      <dgm:spPr/>
      <dgm:t>
        <a:bodyPr/>
        <a:lstStyle/>
        <a:p>
          <a:endParaRPr lang="es-ES"/>
        </a:p>
      </dgm:t>
    </dgm:pt>
    <dgm:pt modelId="{4BEF436C-2DEB-4F0C-99A3-E2ED72415571}">
      <dgm:prSet phldrT="[Texto]"/>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dirty="0"/>
            <a:t>Colaboración</a:t>
          </a:r>
          <a:endParaRPr lang="es-ES" dirty="0"/>
        </a:p>
      </dgm:t>
    </dgm:pt>
    <dgm:pt modelId="{EBE21216-68F7-4005-8A40-4D020C7E00A0}" type="parTrans" cxnId="{7662A341-2FB7-419B-8DC4-735F5040FFF8}">
      <dgm:prSet/>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4BFE2B76-0A6B-45DB-A7FC-B96EB07DF4F3}" type="sibTrans" cxnId="{7662A341-2FB7-419B-8DC4-735F5040FFF8}">
      <dgm:prSet/>
      <dgm:spPr/>
      <dgm:t>
        <a:bodyPr/>
        <a:lstStyle/>
        <a:p>
          <a:endParaRPr lang="es-ES"/>
        </a:p>
      </dgm:t>
    </dgm:pt>
    <dgm:pt modelId="{86DBBFA5-0090-4567-92F5-EA538750B6E0}">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dirty="0"/>
            <a:t>Motivación</a:t>
          </a:r>
          <a:endParaRPr lang="es-ES" dirty="0"/>
        </a:p>
      </dgm:t>
    </dgm:pt>
    <dgm:pt modelId="{D189D339-D02E-4528-AE9B-14E03310DC5A}" type="parTrans" cxnId="{23424FAA-1C47-45EF-96B9-07BC9AE54B5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35F17F02-D8FD-48E9-AE6B-17AEF39C06C0}" type="sibTrans" cxnId="{23424FAA-1C47-45EF-96B9-07BC9AE54B50}">
      <dgm:prSet/>
      <dgm:spPr/>
      <dgm:t>
        <a:bodyPr/>
        <a:lstStyle/>
        <a:p>
          <a:endParaRPr lang="es-ES"/>
        </a:p>
      </dgm:t>
    </dgm:pt>
    <dgm:pt modelId="{098AC3DA-1A5E-4EAF-9C87-0CDAC46C7334}">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dirty="0"/>
            <a:t>Apertura</a:t>
          </a:r>
          <a:endParaRPr lang="es-ES" dirty="0"/>
        </a:p>
      </dgm:t>
    </dgm:pt>
    <dgm:pt modelId="{347A1EB3-85D4-4826-8755-6B2CFCF9CAD0}" type="parTrans" cxnId="{37ACB0F0-730A-42BE-98C8-02B1623ADB95}">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858BCDCA-80B3-4822-B881-77C672E5C738}" type="sibTrans" cxnId="{37ACB0F0-730A-42BE-98C8-02B1623ADB95}">
      <dgm:prSet/>
      <dgm:spPr/>
      <dgm:t>
        <a:bodyPr/>
        <a:lstStyle/>
        <a:p>
          <a:endParaRPr lang="es-ES"/>
        </a:p>
      </dgm:t>
    </dgm:pt>
    <dgm:pt modelId="{98EF77C9-4CA8-490E-8CBC-D7A09529F0C4}">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dirty="0"/>
            <a:t>Atreverse</a:t>
          </a:r>
          <a:endParaRPr lang="es-ES" dirty="0"/>
        </a:p>
      </dgm:t>
    </dgm:pt>
    <dgm:pt modelId="{B48856F4-4DC4-4B91-8842-12491C059FF2}" type="parTrans" cxnId="{D3393EBE-3859-4EF5-B148-45294D16811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4B7C62CA-F7AE-4947-A84B-FC1442936A84}" type="sibTrans" cxnId="{D3393EBE-3859-4EF5-B148-45294D168110}">
      <dgm:prSet/>
      <dgm:spPr/>
      <dgm:t>
        <a:bodyPr/>
        <a:lstStyle/>
        <a:p>
          <a:endParaRPr lang="es-ES"/>
        </a:p>
      </dgm:t>
    </dgm:pt>
    <dgm:pt modelId="{1777ED45-1F42-41A9-BDC0-74E7206A8868}">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dirty="0"/>
            <a:t>Superar el miedo</a:t>
          </a:r>
          <a:endParaRPr lang="es-ES" dirty="0"/>
        </a:p>
      </dgm:t>
    </dgm:pt>
    <dgm:pt modelId="{C8739694-5502-4AD2-A054-1DB0037887EC}" type="parTrans" cxnId="{7A842069-DAF0-4AC5-B077-D695837BE945}">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B8D6FF37-B086-4772-B9ED-5B5FAAC92361}" type="sibTrans" cxnId="{7A842069-DAF0-4AC5-B077-D695837BE945}">
      <dgm:prSet/>
      <dgm:spPr/>
      <dgm:t>
        <a:bodyPr/>
        <a:lstStyle/>
        <a:p>
          <a:endParaRPr lang="es-ES"/>
        </a:p>
      </dgm:t>
    </dgm:pt>
    <dgm:pt modelId="{25D767AA-431A-4C87-A962-F06AD43BF184}">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dirty="0"/>
            <a:t>Actitud de aprendizaje</a:t>
          </a:r>
          <a:endParaRPr lang="es-ES" dirty="0"/>
        </a:p>
      </dgm:t>
    </dgm:pt>
    <dgm:pt modelId="{AAEE4468-914B-4A7D-BD83-75AA12545A89}" type="parTrans" cxnId="{7D606F67-6082-4BB7-8C45-781EC12137A9}">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EF8936DF-F8F5-4566-9A16-8B2FE0644F48}" type="sibTrans" cxnId="{7D606F67-6082-4BB7-8C45-781EC12137A9}">
      <dgm:prSet/>
      <dgm:spPr/>
      <dgm:t>
        <a:bodyPr/>
        <a:lstStyle/>
        <a:p>
          <a:endParaRPr lang="es-ES"/>
        </a:p>
      </dgm:t>
    </dgm:pt>
    <dgm:pt modelId="{7C0978E4-7009-4F1B-B5FF-12D1E01C6CFF}" type="pres">
      <dgm:prSet presAssocID="{894DFB17-F5E7-44A3-A3BC-D33E104D4116}" presName="cycle" presStyleCnt="0">
        <dgm:presLayoutVars>
          <dgm:chMax val="1"/>
          <dgm:dir/>
          <dgm:animLvl val="ctr"/>
          <dgm:resizeHandles val="exact"/>
        </dgm:presLayoutVars>
      </dgm:prSet>
      <dgm:spPr/>
    </dgm:pt>
    <dgm:pt modelId="{17623B39-B52B-4518-904C-37353B87A95D}" type="pres">
      <dgm:prSet presAssocID="{3AD4F4A7-668F-4FBA-A7C4-B92813F510B8}" presName="centerShape" presStyleLbl="node0" presStyleIdx="0" presStyleCnt="1"/>
      <dgm:spPr/>
    </dgm:pt>
    <dgm:pt modelId="{69DBDD26-03C6-4FE8-A40F-8B9197CAE3AD}" type="pres">
      <dgm:prSet presAssocID="{EBE21216-68F7-4005-8A40-4D020C7E00A0}" presName="parTrans" presStyleLbl="bgSibTrans2D1" presStyleIdx="0" presStyleCnt="6"/>
      <dgm:spPr/>
    </dgm:pt>
    <dgm:pt modelId="{AA84A393-75B6-47C7-8270-86599398DBD9}" type="pres">
      <dgm:prSet presAssocID="{4BEF436C-2DEB-4F0C-99A3-E2ED72415571}" presName="node" presStyleLbl="node1" presStyleIdx="0" presStyleCnt="6">
        <dgm:presLayoutVars>
          <dgm:bulletEnabled val="1"/>
        </dgm:presLayoutVars>
      </dgm:prSet>
      <dgm:spPr/>
    </dgm:pt>
    <dgm:pt modelId="{D01D88A4-D27B-4F08-B2CE-02C3C12F7975}" type="pres">
      <dgm:prSet presAssocID="{D189D339-D02E-4528-AE9B-14E03310DC5A}" presName="parTrans" presStyleLbl="bgSibTrans2D1" presStyleIdx="1" presStyleCnt="6"/>
      <dgm:spPr/>
    </dgm:pt>
    <dgm:pt modelId="{9A8989C8-CBFC-4E04-8B65-EF2FB236A3D5}" type="pres">
      <dgm:prSet presAssocID="{86DBBFA5-0090-4567-92F5-EA538750B6E0}" presName="node" presStyleLbl="node1" presStyleIdx="1" presStyleCnt="6">
        <dgm:presLayoutVars>
          <dgm:bulletEnabled val="1"/>
        </dgm:presLayoutVars>
      </dgm:prSet>
      <dgm:spPr/>
    </dgm:pt>
    <dgm:pt modelId="{56A2F6E3-F5CF-427C-84C6-2BC3A3E8B8C2}" type="pres">
      <dgm:prSet presAssocID="{347A1EB3-85D4-4826-8755-6B2CFCF9CAD0}" presName="parTrans" presStyleLbl="bgSibTrans2D1" presStyleIdx="2" presStyleCnt="6"/>
      <dgm:spPr/>
    </dgm:pt>
    <dgm:pt modelId="{3E26DC0D-CE68-4BF0-92DF-3D406F42C897}" type="pres">
      <dgm:prSet presAssocID="{098AC3DA-1A5E-4EAF-9C87-0CDAC46C7334}" presName="node" presStyleLbl="node1" presStyleIdx="2" presStyleCnt="6">
        <dgm:presLayoutVars>
          <dgm:bulletEnabled val="1"/>
        </dgm:presLayoutVars>
      </dgm:prSet>
      <dgm:spPr/>
    </dgm:pt>
    <dgm:pt modelId="{98BB0A6A-6444-4180-B071-0D3951AC7203}" type="pres">
      <dgm:prSet presAssocID="{B48856F4-4DC4-4B91-8842-12491C059FF2}" presName="parTrans" presStyleLbl="bgSibTrans2D1" presStyleIdx="3" presStyleCnt="6"/>
      <dgm:spPr/>
    </dgm:pt>
    <dgm:pt modelId="{5D62BFE9-B663-4FF5-97A3-D7089C4203E0}" type="pres">
      <dgm:prSet presAssocID="{98EF77C9-4CA8-490E-8CBC-D7A09529F0C4}" presName="node" presStyleLbl="node1" presStyleIdx="3" presStyleCnt="6">
        <dgm:presLayoutVars>
          <dgm:bulletEnabled val="1"/>
        </dgm:presLayoutVars>
      </dgm:prSet>
      <dgm:spPr/>
    </dgm:pt>
    <dgm:pt modelId="{D65ED5F2-484A-4B79-B6EA-36571C693881}" type="pres">
      <dgm:prSet presAssocID="{C8739694-5502-4AD2-A054-1DB0037887EC}" presName="parTrans" presStyleLbl="bgSibTrans2D1" presStyleIdx="4" presStyleCnt="6"/>
      <dgm:spPr/>
    </dgm:pt>
    <dgm:pt modelId="{27895059-1DD3-43C8-B20C-DAF43D608881}" type="pres">
      <dgm:prSet presAssocID="{1777ED45-1F42-41A9-BDC0-74E7206A8868}" presName="node" presStyleLbl="node1" presStyleIdx="4" presStyleCnt="6">
        <dgm:presLayoutVars>
          <dgm:bulletEnabled val="1"/>
        </dgm:presLayoutVars>
      </dgm:prSet>
      <dgm:spPr/>
    </dgm:pt>
    <dgm:pt modelId="{0538C58C-FD71-4DC3-8798-68EF7A8D43E1}" type="pres">
      <dgm:prSet presAssocID="{AAEE4468-914B-4A7D-BD83-75AA12545A89}" presName="parTrans" presStyleLbl="bgSibTrans2D1" presStyleIdx="5" presStyleCnt="6"/>
      <dgm:spPr/>
    </dgm:pt>
    <dgm:pt modelId="{EA14906D-493B-421A-B06F-5427A63721C0}" type="pres">
      <dgm:prSet presAssocID="{25D767AA-431A-4C87-A962-F06AD43BF184}" presName="node" presStyleLbl="node1" presStyleIdx="5" presStyleCnt="6">
        <dgm:presLayoutVars>
          <dgm:bulletEnabled val="1"/>
        </dgm:presLayoutVars>
      </dgm:prSet>
      <dgm:spPr/>
    </dgm:pt>
  </dgm:ptLst>
  <dgm:cxnLst>
    <dgm:cxn modelId="{E0119104-A802-4205-A620-F3DFA378CBA6}" type="presOf" srcId="{D189D339-D02E-4528-AE9B-14E03310DC5A}" destId="{D01D88A4-D27B-4F08-B2CE-02C3C12F7975}" srcOrd="0" destOrd="0" presId="urn:microsoft.com/office/officeart/2005/8/layout/radial4"/>
    <dgm:cxn modelId="{3830D007-2698-446B-9A27-9243A6A1609E}" srcId="{894DFB17-F5E7-44A3-A3BC-D33E104D4116}" destId="{3AD4F4A7-668F-4FBA-A7C4-B92813F510B8}" srcOrd="0" destOrd="0" parTransId="{9322D7C9-B8DE-42C4-8BBD-2B68DF96F9F7}" sibTransId="{7CF26293-1C7E-4A9D-B650-B426C52E71C2}"/>
    <dgm:cxn modelId="{737A9409-6ADF-43AC-A770-FA8C2B379BCA}" type="presOf" srcId="{AAEE4468-914B-4A7D-BD83-75AA12545A89}" destId="{0538C58C-FD71-4DC3-8798-68EF7A8D43E1}" srcOrd="0" destOrd="0" presId="urn:microsoft.com/office/officeart/2005/8/layout/radial4"/>
    <dgm:cxn modelId="{DF2A0A0E-4F45-445E-9D66-47505450B40C}" type="presOf" srcId="{EBE21216-68F7-4005-8A40-4D020C7E00A0}" destId="{69DBDD26-03C6-4FE8-A40F-8B9197CAE3AD}" srcOrd="0" destOrd="0" presId="urn:microsoft.com/office/officeart/2005/8/layout/radial4"/>
    <dgm:cxn modelId="{6D84BF12-3B8E-4E87-8523-C36FEA872FA1}" type="presOf" srcId="{4BEF436C-2DEB-4F0C-99A3-E2ED72415571}" destId="{AA84A393-75B6-47C7-8270-86599398DBD9}" srcOrd="0" destOrd="0" presId="urn:microsoft.com/office/officeart/2005/8/layout/radial4"/>
    <dgm:cxn modelId="{F3DC051C-ACE3-4FD3-8BFA-0C55DD92C4F3}" type="presOf" srcId="{894DFB17-F5E7-44A3-A3BC-D33E104D4116}" destId="{7C0978E4-7009-4F1B-B5FF-12D1E01C6CFF}" srcOrd="0" destOrd="0" presId="urn:microsoft.com/office/officeart/2005/8/layout/radial4"/>
    <dgm:cxn modelId="{774FB12B-EE08-49B5-81B0-A19C92187016}" type="presOf" srcId="{3AD4F4A7-668F-4FBA-A7C4-B92813F510B8}" destId="{17623B39-B52B-4518-904C-37353B87A95D}" srcOrd="0" destOrd="0" presId="urn:microsoft.com/office/officeart/2005/8/layout/radial4"/>
    <dgm:cxn modelId="{7662A341-2FB7-419B-8DC4-735F5040FFF8}" srcId="{3AD4F4A7-668F-4FBA-A7C4-B92813F510B8}" destId="{4BEF436C-2DEB-4F0C-99A3-E2ED72415571}" srcOrd="0" destOrd="0" parTransId="{EBE21216-68F7-4005-8A40-4D020C7E00A0}" sibTransId="{4BFE2B76-0A6B-45DB-A7FC-B96EB07DF4F3}"/>
    <dgm:cxn modelId="{7D606F67-6082-4BB7-8C45-781EC12137A9}" srcId="{3AD4F4A7-668F-4FBA-A7C4-B92813F510B8}" destId="{25D767AA-431A-4C87-A962-F06AD43BF184}" srcOrd="5" destOrd="0" parTransId="{AAEE4468-914B-4A7D-BD83-75AA12545A89}" sibTransId="{EF8936DF-F8F5-4566-9A16-8B2FE0644F48}"/>
    <dgm:cxn modelId="{7A842069-DAF0-4AC5-B077-D695837BE945}" srcId="{3AD4F4A7-668F-4FBA-A7C4-B92813F510B8}" destId="{1777ED45-1F42-41A9-BDC0-74E7206A8868}" srcOrd="4" destOrd="0" parTransId="{C8739694-5502-4AD2-A054-1DB0037887EC}" sibTransId="{B8D6FF37-B086-4772-B9ED-5B5FAAC92361}"/>
    <dgm:cxn modelId="{3AA35974-783E-4242-B58E-06F77A3E3743}" type="presOf" srcId="{098AC3DA-1A5E-4EAF-9C87-0CDAC46C7334}" destId="{3E26DC0D-CE68-4BF0-92DF-3D406F42C897}" srcOrd="0" destOrd="0" presId="urn:microsoft.com/office/officeart/2005/8/layout/radial4"/>
    <dgm:cxn modelId="{1B669A57-F216-4CEB-A349-93296D183CF9}" type="presOf" srcId="{86DBBFA5-0090-4567-92F5-EA538750B6E0}" destId="{9A8989C8-CBFC-4E04-8B65-EF2FB236A3D5}" srcOrd="0" destOrd="0" presId="urn:microsoft.com/office/officeart/2005/8/layout/radial4"/>
    <dgm:cxn modelId="{B0FA6E91-9ABD-47B0-B2CC-B56A6D26F33B}" type="presOf" srcId="{C8739694-5502-4AD2-A054-1DB0037887EC}" destId="{D65ED5F2-484A-4B79-B6EA-36571C693881}" srcOrd="0" destOrd="0" presId="urn:microsoft.com/office/officeart/2005/8/layout/radial4"/>
    <dgm:cxn modelId="{23424FAA-1C47-45EF-96B9-07BC9AE54B50}" srcId="{3AD4F4A7-668F-4FBA-A7C4-B92813F510B8}" destId="{86DBBFA5-0090-4567-92F5-EA538750B6E0}" srcOrd="1" destOrd="0" parTransId="{D189D339-D02E-4528-AE9B-14E03310DC5A}" sibTransId="{35F17F02-D8FD-48E9-AE6B-17AEF39C06C0}"/>
    <dgm:cxn modelId="{9E9377B6-7234-4549-AF8B-14C84E28CFF7}" type="presOf" srcId="{1777ED45-1F42-41A9-BDC0-74E7206A8868}" destId="{27895059-1DD3-43C8-B20C-DAF43D608881}" srcOrd="0" destOrd="0" presId="urn:microsoft.com/office/officeart/2005/8/layout/radial4"/>
    <dgm:cxn modelId="{D3393EBE-3859-4EF5-B148-45294D168110}" srcId="{3AD4F4A7-668F-4FBA-A7C4-B92813F510B8}" destId="{98EF77C9-4CA8-490E-8CBC-D7A09529F0C4}" srcOrd="3" destOrd="0" parTransId="{B48856F4-4DC4-4B91-8842-12491C059FF2}" sibTransId="{4B7C62CA-F7AE-4947-A84B-FC1442936A84}"/>
    <dgm:cxn modelId="{1666B5D3-4B17-48F8-821D-03E0CB673D19}" type="presOf" srcId="{98EF77C9-4CA8-490E-8CBC-D7A09529F0C4}" destId="{5D62BFE9-B663-4FF5-97A3-D7089C4203E0}" srcOrd="0" destOrd="0" presId="urn:microsoft.com/office/officeart/2005/8/layout/radial4"/>
    <dgm:cxn modelId="{325834D4-2636-4962-93BE-4EBB09A1A030}" type="presOf" srcId="{B48856F4-4DC4-4B91-8842-12491C059FF2}" destId="{98BB0A6A-6444-4180-B071-0D3951AC7203}" srcOrd="0" destOrd="0" presId="urn:microsoft.com/office/officeart/2005/8/layout/radial4"/>
    <dgm:cxn modelId="{01756CDE-6CB8-47DE-B4DD-4B56E70B9055}" type="presOf" srcId="{347A1EB3-85D4-4826-8755-6B2CFCF9CAD0}" destId="{56A2F6E3-F5CF-427C-84C6-2BC3A3E8B8C2}" srcOrd="0" destOrd="0" presId="urn:microsoft.com/office/officeart/2005/8/layout/radial4"/>
    <dgm:cxn modelId="{37ACB0F0-730A-42BE-98C8-02B1623ADB95}" srcId="{3AD4F4A7-668F-4FBA-A7C4-B92813F510B8}" destId="{098AC3DA-1A5E-4EAF-9C87-0CDAC46C7334}" srcOrd="2" destOrd="0" parTransId="{347A1EB3-85D4-4826-8755-6B2CFCF9CAD0}" sibTransId="{858BCDCA-80B3-4822-B881-77C672E5C738}"/>
    <dgm:cxn modelId="{C74EA5F2-A0F0-4E8E-B1FF-12D70127C5D4}" type="presOf" srcId="{25D767AA-431A-4C87-A962-F06AD43BF184}" destId="{EA14906D-493B-421A-B06F-5427A63721C0}" srcOrd="0" destOrd="0" presId="urn:microsoft.com/office/officeart/2005/8/layout/radial4"/>
    <dgm:cxn modelId="{BFA3D119-0702-4694-BDDB-0E7ADDE9F355}" type="presParOf" srcId="{7C0978E4-7009-4F1B-B5FF-12D1E01C6CFF}" destId="{17623B39-B52B-4518-904C-37353B87A95D}" srcOrd="0" destOrd="0" presId="urn:microsoft.com/office/officeart/2005/8/layout/radial4"/>
    <dgm:cxn modelId="{2207CEBD-BFC6-4303-98B3-E4EB6E45FCDA}" type="presParOf" srcId="{7C0978E4-7009-4F1B-B5FF-12D1E01C6CFF}" destId="{69DBDD26-03C6-4FE8-A40F-8B9197CAE3AD}" srcOrd="1" destOrd="0" presId="urn:microsoft.com/office/officeart/2005/8/layout/radial4"/>
    <dgm:cxn modelId="{082E4D78-B52D-4292-B532-D55A9E4C69C5}" type="presParOf" srcId="{7C0978E4-7009-4F1B-B5FF-12D1E01C6CFF}" destId="{AA84A393-75B6-47C7-8270-86599398DBD9}" srcOrd="2" destOrd="0" presId="urn:microsoft.com/office/officeart/2005/8/layout/radial4"/>
    <dgm:cxn modelId="{C98078AB-972B-44AF-A941-0F159C6F1E8F}" type="presParOf" srcId="{7C0978E4-7009-4F1B-B5FF-12D1E01C6CFF}" destId="{D01D88A4-D27B-4F08-B2CE-02C3C12F7975}" srcOrd="3" destOrd="0" presId="urn:microsoft.com/office/officeart/2005/8/layout/radial4"/>
    <dgm:cxn modelId="{2C367965-2748-4B60-AE73-29CD9FF02928}" type="presParOf" srcId="{7C0978E4-7009-4F1B-B5FF-12D1E01C6CFF}" destId="{9A8989C8-CBFC-4E04-8B65-EF2FB236A3D5}" srcOrd="4" destOrd="0" presId="urn:microsoft.com/office/officeart/2005/8/layout/radial4"/>
    <dgm:cxn modelId="{61D5887C-5C3D-4673-8BE8-955C6AC14229}" type="presParOf" srcId="{7C0978E4-7009-4F1B-B5FF-12D1E01C6CFF}" destId="{56A2F6E3-F5CF-427C-84C6-2BC3A3E8B8C2}" srcOrd="5" destOrd="0" presId="urn:microsoft.com/office/officeart/2005/8/layout/radial4"/>
    <dgm:cxn modelId="{0B0C30C8-AB6D-43C6-8F10-6C97983034AD}" type="presParOf" srcId="{7C0978E4-7009-4F1B-B5FF-12D1E01C6CFF}" destId="{3E26DC0D-CE68-4BF0-92DF-3D406F42C897}" srcOrd="6" destOrd="0" presId="urn:microsoft.com/office/officeart/2005/8/layout/radial4"/>
    <dgm:cxn modelId="{2A930752-A130-48EE-B9C5-B4BC9D53F056}" type="presParOf" srcId="{7C0978E4-7009-4F1B-B5FF-12D1E01C6CFF}" destId="{98BB0A6A-6444-4180-B071-0D3951AC7203}" srcOrd="7" destOrd="0" presId="urn:microsoft.com/office/officeart/2005/8/layout/radial4"/>
    <dgm:cxn modelId="{E0460F8F-D86D-42B3-A336-D52E720CF7B3}" type="presParOf" srcId="{7C0978E4-7009-4F1B-B5FF-12D1E01C6CFF}" destId="{5D62BFE9-B663-4FF5-97A3-D7089C4203E0}" srcOrd="8" destOrd="0" presId="urn:microsoft.com/office/officeart/2005/8/layout/radial4"/>
    <dgm:cxn modelId="{6F42D1CA-205E-4AC8-BAD3-864F9816469D}" type="presParOf" srcId="{7C0978E4-7009-4F1B-B5FF-12D1E01C6CFF}" destId="{D65ED5F2-484A-4B79-B6EA-36571C693881}" srcOrd="9" destOrd="0" presId="urn:microsoft.com/office/officeart/2005/8/layout/radial4"/>
    <dgm:cxn modelId="{0E5B8D76-1155-4637-94A0-6AB62993497E}" type="presParOf" srcId="{7C0978E4-7009-4F1B-B5FF-12D1E01C6CFF}" destId="{27895059-1DD3-43C8-B20C-DAF43D608881}" srcOrd="10" destOrd="0" presId="urn:microsoft.com/office/officeart/2005/8/layout/radial4"/>
    <dgm:cxn modelId="{ABAD9017-51E1-4049-9BFB-8A93108C73E8}" type="presParOf" srcId="{7C0978E4-7009-4F1B-B5FF-12D1E01C6CFF}" destId="{0538C58C-FD71-4DC3-8798-68EF7A8D43E1}" srcOrd="11" destOrd="0" presId="urn:microsoft.com/office/officeart/2005/8/layout/radial4"/>
    <dgm:cxn modelId="{D170B209-4EF0-4E68-8A1B-C91D0AEE1DA9}" type="presParOf" srcId="{7C0978E4-7009-4F1B-B5FF-12D1E01C6CFF}" destId="{EA14906D-493B-421A-B06F-5427A63721C0}"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4DFB17-F5E7-44A3-A3BC-D33E104D4116}" type="doc">
      <dgm:prSet loTypeId="urn:microsoft.com/office/officeart/2005/8/layout/radial4" loCatId="relationship" qsTypeId="urn:microsoft.com/office/officeart/2005/8/quickstyle/simple1" qsCatId="simple" csTypeId="urn:microsoft.com/office/officeart/2005/8/colors/colorful5" csCatId="colorful" phldr="1"/>
      <dgm:spPr>
        <a:scene3d>
          <a:camera prst="orthographicFront">
            <a:rot lat="0" lon="0" rev="0"/>
          </a:camera>
          <a:lightRig rig="balanced" dir="t">
            <a:rot lat="0" lon="0" rev="8700000"/>
          </a:lightRig>
        </a:scene3d>
      </dgm:spPr>
      <dgm:t>
        <a:bodyPr/>
        <a:lstStyle/>
        <a:p>
          <a:endParaRPr lang="es-ES"/>
        </a:p>
      </dgm:t>
    </dgm:pt>
    <dgm:pt modelId="{3AD4F4A7-668F-4FBA-A7C4-B92813F510B8}">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dirty="0"/>
            <a:t>Como Incentivar una Cultura de innovación</a:t>
          </a:r>
          <a:endParaRPr lang="es-ES" dirty="0"/>
        </a:p>
      </dgm:t>
    </dgm:pt>
    <dgm:pt modelId="{9322D7C9-B8DE-42C4-8BBD-2B68DF96F9F7}" type="parTrans" cxnId="{3830D007-2698-446B-9A27-9243A6A1609E}">
      <dgm:prSet/>
      <dgm:spPr/>
      <dgm:t>
        <a:bodyPr/>
        <a:lstStyle/>
        <a:p>
          <a:endParaRPr lang="es-ES"/>
        </a:p>
      </dgm:t>
    </dgm:pt>
    <dgm:pt modelId="{7CF26293-1C7E-4A9D-B650-B426C52E71C2}" type="sibTrans" cxnId="{3830D007-2698-446B-9A27-9243A6A1609E}">
      <dgm:prSet/>
      <dgm:spPr/>
      <dgm:t>
        <a:bodyPr/>
        <a:lstStyle/>
        <a:p>
          <a:endParaRPr lang="es-ES"/>
        </a:p>
      </dgm:t>
    </dgm:pt>
    <dgm:pt modelId="{4BEF436C-2DEB-4F0C-99A3-E2ED72415571}">
      <dgm:prSet phldrT="[Texto]" custT="1"/>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100" dirty="0">
              <a:solidFill>
                <a:schemeClr val="bg1"/>
              </a:solidFill>
            </a:rPr>
            <a:t>Hacer pensar en la innovación como algo usual y cotidiano</a:t>
          </a:r>
        </a:p>
      </dgm:t>
    </dgm:pt>
    <dgm:pt modelId="{EBE21216-68F7-4005-8A40-4D020C7E00A0}" type="parTrans" cxnId="{7662A341-2FB7-419B-8DC4-735F5040FFF8}">
      <dgm:prSet/>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4BFE2B76-0A6B-45DB-A7FC-B96EB07DF4F3}" type="sibTrans" cxnId="{7662A341-2FB7-419B-8DC4-735F5040FFF8}">
      <dgm:prSet/>
      <dgm:spPr/>
      <dgm:t>
        <a:bodyPr/>
        <a:lstStyle/>
        <a:p>
          <a:endParaRPr lang="es-ES"/>
        </a:p>
      </dgm:t>
    </dgm:pt>
    <dgm:pt modelId="{86DBBFA5-0090-4567-92F5-EA538750B6E0}">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050" dirty="0"/>
            <a:t>Hacer que las personas se pregunten acerca de los productos, mercados, tecnologías y canales de distribución que desarrolla la empresa</a:t>
          </a:r>
        </a:p>
      </dgm:t>
    </dgm:pt>
    <dgm:pt modelId="{D189D339-D02E-4528-AE9B-14E03310DC5A}" type="parTrans" cxnId="{23424FAA-1C47-45EF-96B9-07BC9AE54B50}">
      <dgm:prSet/>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35F17F02-D8FD-48E9-AE6B-17AEF39C06C0}" type="sibTrans" cxnId="{23424FAA-1C47-45EF-96B9-07BC9AE54B50}">
      <dgm:prSet/>
      <dgm:spPr/>
      <dgm:t>
        <a:bodyPr/>
        <a:lstStyle/>
        <a:p>
          <a:endParaRPr lang="es-ES"/>
        </a:p>
      </dgm:t>
    </dgm:pt>
    <dgm:pt modelId="{098AC3DA-1A5E-4EAF-9C87-0CDAC46C7334}">
      <dgm:prSet phldrT="[Texto]"/>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a:t>Hacer pensar en la propuesta de valor que la empresa hace al cliente</a:t>
          </a:r>
        </a:p>
      </dgm:t>
    </dgm:pt>
    <dgm:pt modelId="{347A1EB3-85D4-4826-8755-6B2CFCF9CAD0}" type="parTrans" cxnId="{37ACB0F0-730A-42BE-98C8-02B1623ADB95}">
      <dgm:prSet/>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858BCDCA-80B3-4822-B881-77C672E5C738}" type="sibTrans" cxnId="{37ACB0F0-730A-42BE-98C8-02B1623ADB95}">
      <dgm:prSet/>
      <dgm:spPr/>
      <dgm:t>
        <a:bodyPr/>
        <a:lstStyle/>
        <a:p>
          <a:endParaRPr lang="es-ES"/>
        </a:p>
      </dgm:t>
    </dgm:pt>
    <dgm:pt modelId="{98EF77C9-4CA8-490E-8CBC-D7A09529F0C4}">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a:t>Confronte la propuesta de valor de su empresa con la que realiza la competencia</a:t>
          </a:r>
        </a:p>
      </dgm:t>
    </dgm:pt>
    <dgm:pt modelId="{B48856F4-4DC4-4B91-8842-12491C059FF2}" type="parTrans" cxnId="{D3393EBE-3859-4EF5-B148-45294D16811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4B7C62CA-F7AE-4947-A84B-FC1442936A84}" type="sibTrans" cxnId="{D3393EBE-3859-4EF5-B148-45294D168110}">
      <dgm:prSet/>
      <dgm:spPr/>
      <dgm:t>
        <a:bodyPr/>
        <a:lstStyle/>
        <a:p>
          <a:endParaRPr lang="es-ES"/>
        </a:p>
      </dgm:t>
    </dgm:pt>
    <dgm:pt modelId="{1777ED45-1F42-41A9-BDC0-74E7206A8868}">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a:t>Piense qué productos y mercados de la empresa están en decadencia y cómo la empresa va a sustituir </a:t>
          </a:r>
        </a:p>
      </dgm:t>
    </dgm:pt>
    <dgm:pt modelId="{C8739694-5502-4AD2-A054-1DB0037887EC}" type="parTrans" cxnId="{7A842069-DAF0-4AC5-B077-D695837BE945}">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B8D6FF37-B086-4772-B9ED-5B5FAAC92361}" type="sibTrans" cxnId="{7A842069-DAF0-4AC5-B077-D695837BE945}">
      <dgm:prSet/>
      <dgm:spPr/>
      <dgm:t>
        <a:bodyPr/>
        <a:lstStyle/>
        <a:p>
          <a:endParaRPr lang="es-ES"/>
        </a:p>
      </dgm:t>
    </dgm:pt>
    <dgm:pt modelId="{25D767AA-431A-4C87-A962-F06AD43BF184}">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a:t>Esté atento a los cambios que se producen en el mercado</a:t>
          </a:r>
        </a:p>
      </dgm:t>
    </dgm:pt>
    <dgm:pt modelId="{AAEE4468-914B-4A7D-BD83-75AA12545A89}" type="parTrans" cxnId="{7D606F67-6082-4BB7-8C45-781EC12137A9}">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a:p>
      </dgm:t>
    </dgm:pt>
    <dgm:pt modelId="{EF8936DF-F8F5-4566-9A16-8B2FE0644F48}" type="sibTrans" cxnId="{7D606F67-6082-4BB7-8C45-781EC12137A9}">
      <dgm:prSet/>
      <dgm:spPr/>
      <dgm:t>
        <a:bodyPr/>
        <a:lstStyle/>
        <a:p>
          <a:endParaRPr lang="es-ES"/>
        </a:p>
      </dgm:t>
    </dgm:pt>
    <dgm:pt modelId="{F432C946-E814-4C54-B1E3-00DD89465C79}">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a:t>Piense si puede incluir modificaciones en los envases o embalajes de sus productos e innovar en este sentido</a:t>
          </a:r>
        </a:p>
      </dgm:t>
    </dgm:pt>
    <dgm:pt modelId="{E0DD0472-C46D-459E-922F-B8392913E34B}" type="parTrans" cxnId="{C010A16E-6653-4E91-8343-2B7C40E3A34E}">
      <dgm:prSet/>
      <dgm:spPr/>
      <dgm:t>
        <a:bodyPr/>
        <a:lstStyle/>
        <a:p>
          <a:endParaRPr lang="es-ES"/>
        </a:p>
      </dgm:t>
    </dgm:pt>
    <dgm:pt modelId="{E5D3FF20-72FA-4480-BB4F-8730F3BB24DB}" type="sibTrans" cxnId="{C010A16E-6653-4E91-8343-2B7C40E3A34E}">
      <dgm:prSet/>
      <dgm:spPr/>
      <dgm:t>
        <a:bodyPr/>
        <a:lstStyle/>
        <a:p>
          <a:endParaRPr lang="es-ES"/>
        </a:p>
      </dgm:t>
    </dgm:pt>
    <dgm:pt modelId="{7C0978E4-7009-4F1B-B5FF-12D1E01C6CFF}" type="pres">
      <dgm:prSet presAssocID="{894DFB17-F5E7-44A3-A3BC-D33E104D4116}" presName="cycle" presStyleCnt="0">
        <dgm:presLayoutVars>
          <dgm:chMax val="1"/>
          <dgm:dir/>
          <dgm:animLvl val="ctr"/>
          <dgm:resizeHandles val="exact"/>
        </dgm:presLayoutVars>
      </dgm:prSet>
      <dgm:spPr/>
    </dgm:pt>
    <dgm:pt modelId="{17623B39-B52B-4518-904C-37353B87A95D}" type="pres">
      <dgm:prSet presAssocID="{3AD4F4A7-668F-4FBA-A7C4-B92813F510B8}" presName="centerShape" presStyleLbl="node0" presStyleIdx="0" presStyleCnt="1"/>
      <dgm:spPr/>
    </dgm:pt>
    <dgm:pt modelId="{69DBDD26-03C6-4FE8-A40F-8B9197CAE3AD}" type="pres">
      <dgm:prSet presAssocID="{EBE21216-68F7-4005-8A40-4D020C7E00A0}" presName="parTrans" presStyleLbl="bgSibTrans2D1" presStyleIdx="0" presStyleCnt="7"/>
      <dgm:spPr/>
    </dgm:pt>
    <dgm:pt modelId="{AA84A393-75B6-47C7-8270-86599398DBD9}" type="pres">
      <dgm:prSet presAssocID="{4BEF436C-2DEB-4F0C-99A3-E2ED72415571}" presName="node" presStyleLbl="node1" presStyleIdx="0" presStyleCnt="7">
        <dgm:presLayoutVars>
          <dgm:bulletEnabled val="1"/>
        </dgm:presLayoutVars>
      </dgm:prSet>
      <dgm:spPr/>
    </dgm:pt>
    <dgm:pt modelId="{D01D88A4-D27B-4F08-B2CE-02C3C12F7975}" type="pres">
      <dgm:prSet presAssocID="{D189D339-D02E-4528-AE9B-14E03310DC5A}" presName="parTrans" presStyleLbl="bgSibTrans2D1" presStyleIdx="1" presStyleCnt="7"/>
      <dgm:spPr/>
    </dgm:pt>
    <dgm:pt modelId="{9A8989C8-CBFC-4E04-8B65-EF2FB236A3D5}" type="pres">
      <dgm:prSet presAssocID="{86DBBFA5-0090-4567-92F5-EA538750B6E0}" presName="node" presStyleLbl="node1" presStyleIdx="1" presStyleCnt="7">
        <dgm:presLayoutVars>
          <dgm:bulletEnabled val="1"/>
        </dgm:presLayoutVars>
      </dgm:prSet>
      <dgm:spPr/>
    </dgm:pt>
    <dgm:pt modelId="{56A2F6E3-F5CF-427C-84C6-2BC3A3E8B8C2}" type="pres">
      <dgm:prSet presAssocID="{347A1EB3-85D4-4826-8755-6B2CFCF9CAD0}" presName="parTrans" presStyleLbl="bgSibTrans2D1" presStyleIdx="2" presStyleCnt="7"/>
      <dgm:spPr/>
    </dgm:pt>
    <dgm:pt modelId="{3E26DC0D-CE68-4BF0-92DF-3D406F42C897}" type="pres">
      <dgm:prSet presAssocID="{098AC3DA-1A5E-4EAF-9C87-0CDAC46C7334}" presName="node" presStyleLbl="node1" presStyleIdx="2" presStyleCnt="7">
        <dgm:presLayoutVars>
          <dgm:bulletEnabled val="1"/>
        </dgm:presLayoutVars>
      </dgm:prSet>
      <dgm:spPr/>
    </dgm:pt>
    <dgm:pt modelId="{98BB0A6A-6444-4180-B071-0D3951AC7203}" type="pres">
      <dgm:prSet presAssocID="{B48856F4-4DC4-4B91-8842-12491C059FF2}" presName="parTrans" presStyleLbl="bgSibTrans2D1" presStyleIdx="3" presStyleCnt="7"/>
      <dgm:spPr/>
    </dgm:pt>
    <dgm:pt modelId="{5D62BFE9-B663-4FF5-97A3-D7089C4203E0}" type="pres">
      <dgm:prSet presAssocID="{98EF77C9-4CA8-490E-8CBC-D7A09529F0C4}" presName="node" presStyleLbl="node1" presStyleIdx="3" presStyleCnt="7">
        <dgm:presLayoutVars>
          <dgm:bulletEnabled val="1"/>
        </dgm:presLayoutVars>
      </dgm:prSet>
      <dgm:spPr/>
    </dgm:pt>
    <dgm:pt modelId="{D65ED5F2-484A-4B79-B6EA-36571C693881}" type="pres">
      <dgm:prSet presAssocID="{C8739694-5502-4AD2-A054-1DB0037887EC}" presName="parTrans" presStyleLbl="bgSibTrans2D1" presStyleIdx="4" presStyleCnt="7"/>
      <dgm:spPr/>
    </dgm:pt>
    <dgm:pt modelId="{27895059-1DD3-43C8-B20C-DAF43D608881}" type="pres">
      <dgm:prSet presAssocID="{1777ED45-1F42-41A9-BDC0-74E7206A8868}" presName="node" presStyleLbl="node1" presStyleIdx="4" presStyleCnt="7">
        <dgm:presLayoutVars>
          <dgm:bulletEnabled val="1"/>
        </dgm:presLayoutVars>
      </dgm:prSet>
      <dgm:spPr/>
    </dgm:pt>
    <dgm:pt modelId="{0538C58C-FD71-4DC3-8798-68EF7A8D43E1}" type="pres">
      <dgm:prSet presAssocID="{AAEE4468-914B-4A7D-BD83-75AA12545A89}" presName="parTrans" presStyleLbl="bgSibTrans2D1" presStyleIdx="5" presStyleCnt="7"/>
      <dgm:spPr/>
    </dgm:pt>
    <dgm:pt modelId="{EA14906D-493B-421A-B06F-5427A63721C0}" type="pres">
      <dgm:prSet presAssocID="{25D767AA-431A-4C87-A962-F06AD43BF184}" presName="node" presStyleLbl="node1" presStyleIdx="5" presStyleCnt="7">
        <dgm:presLayoutVars>
          <dgm:bulletEnabled val="1"/>
        </dgm:presLayoutVars>
      </dgm:prSet>
      <dgm:spPr/>
    </dgm:pt>
    <dgm:pt modelId="{945D7C23-2C72-4E32-89D2-34D51EFB13F4}" type="pres">
      <dgm:prSet presAssocID="{E0DD0472-C46D-459E-922F-B8392913E34B}" presName="parTrans" presStyleLbl="bgSibTrans2D1" presStyleIdx="6" presStyleCnt="7"/>
      <dgm:spPr/>
    </dgm:pt>
    <dgm:pt modelId="{9C8E4975-5464-4A84-9D0A-77246714698A}" type="pres">
      <dgm:prSet presAssocID="{F432C946-E814-4C54-B1E3-00DD89465C79}" presName="node" presStyleLbl="node1" presStyleIdx="6" presStyleCnt="7">
        <dgm:presLayoutVars>
          <dgm:bulletEnabled val="1"/>
        </dgm:presLayoutVars>
      </dgm:prSet>
      <dgm:spPr/>
    </dgm:pt>
  </dgm:ptLst>
  <dgm:cxnLst>
    <dgm:cxn modelId="{3830D007-2698-446B-9A27-9243A6A1609E}" srcId="{894DFB17-F5E7-44A3-A3BC-D33E104D4116}" destId="{3AD4F4A7-668F-4FBA-A7C4-B92813F510B8}" srcOrd="0" destOrd="0" parTransId="{9322D7C9-B8DE-42C4-8BBD-2B68DF96F9F7}" sibTransId="{7CF26293-1C7E-4A9D-B650-B426C52E71C2}"/>
    <dgm:cxn modelId="{C680C714-5D8F-4CD1-9F87-066D110B6225}" type="presOf" srcId="{E0DD0472-C46D-459E-922F-B8392913E34B}" destId="{945D7C23-2C72-4E32-89D2-34D51EFB13F4}" srcOrd="0" destOrd="0" presId="urn:microsoft.com/office/officeart/2005/8/layout/radial4"/>
    <dgm:cxn modelId="{D6C3C41E-5CA4-4B05-B3D3-2BA0B4CED887}" type="presOf" srcId="{25D767AA-431A-4C87-A962-F06AD43BF184}" destId="{EA14906D-493B-421A-B06F-5427A63721C0}" srcOrd="0" destOrd="0" presId="urn:microsoft.com/office/officeart/2005/8/layout/radial4"/>
    <dgm:cxn modelId="{75622427-9BB8-42E5-8295-548B548BB2F3}" type="presOf" srcId="{3AD4F4A7-668F-4FBA-A7C4-B92813F510B8}" destId="{17623B39-B52B-4518-904C-37353B87A95D}" srcOrd="0" destOrd="0" presId="urn:microsoft.com/office/officeart/2005/8/layout/radial4"/>
    <dgm:cxn modelId="{2A5E4335-9642-40B9-B44B-F173CA71F6E1}" type="presOf" srcId="{1777ED45-1F42-41A9-BDC0-74E7206A8868}" destId="{27895059-1DD3-43C8-B20C-DAF43D608881}" srcOrd="0" destOrd="0" presId="urn:microsoft.com/office/officeart/2005/8/layout/radial4"/>
    <dgm:cxn modelId="{7662A341-2FB7-419B-8DC4-735F5040FFF8}" srcId="{3AD4F4A7-668F-4FBA-A7C4-B92813F510B8}" destId="{4BEF436C-2DEB-4F0C-99A3-E2ED72415571}" srcOrd="0" destOrd="0" parTransId="{EBE21216-68F7-4005-8A40-4D020C7E00A0}" sibTransId="{4BFE2B76-0A6B-45DB-A7FC-B96EB07DF4F3}"/>
    <dgm:cxn modelId="{7D606F67-6082-4BB7-8C45-781EC12137A9}" srcId="{3AD4F4A7-668F-4FBA-A7C4-B92813F510B8}" destId="{25D767AA-431A-4C87-A962-F06AD43BF184}" srcOrd="5" destOrd="0" parTransId="{AAEE4468-914B-4A7D-BD83-75AA12545A89}" sibTransId="{EF8936DF-F8F5-4566-9A16-8B2FE0644F48}"/>
    <dgm:cxn modelId="{7A842069-DAF0-4AC5-B077-D695837BE945}" srcId="{3AD4F4A7-668F-4FBA-A7C4-B92813F510B8}" destId="{1777ED45-1F42-41A9-BDC0-74E7206A8868}" srcOrd="4" destOrd="0" parTransId="{C8739694-5502-4AD2-A054-1DB0037887EC}" sibTransId="{B8D6FF37-B086-4772-B9ED-5B5FAAC92361}"/>
    <dgm:cxn modelId="{98E7994C-B5BF-4388-AF26-0F1D23B118D8}" type="presOf" srcId="{F432C946-E814-4C54-B1E3-00DD89465C79}" destId="{9C8E4975-5464-4A84-9D0A-77246714698A}" srcOrd="0" destOrd="0" presId="urn:microsoft.com/office/officeart/2005/8/layout/radial4"/>
    <dgm:cxn modelId="{C010A16E-6653-4E91-8343-2B7C40E3A34E}" srcId="{3AD4F4A7-668F-4FBA-A7C4-B92813F510B8}" destId="{F432C946-E814-4C54-B1E3-00DD89465C79}" srcOrd="6" destOrd="0" parTransId="{E0DD0472-C46D-459E-922F-B8392913E34B}" sibTransId="{E5D3FF20-72FA-4480-BB4F-8730F3BB24DB}"/>
    <dgm:cxn modelId="{16D3914F-0260-4F99-9032-D39229026666}" type="presOf" srcId="{C8739694-5502-4AD2-A054-1DB0037887EC}" destId="{D65ED5F2-484A-4B79-B6EA-36571C693881}" srcOrd="0" destOrd="0" presId="urn:microsoft.com/office/officeart/2005/8/layout/radial4"/>
    <dgm:cxn modelId="{31E87F70-4394-4041-A35A-EF373DADB04A}" type="presOf" srcId="{B48856F4-4DC4-4B91-8842-12491C059FF2}" destId="{98BB0A6A-6444-4180-B071-0D3951AC7203}" srcOrd="0" destOrd="0" presId="urn:microsoft.com/office/officeart/2005/8/layout/radial4"/>
    <dgm:cxn modelId="{2E7D0271-4A80-4B12-947C-18733C703450}" type="presOf" srcId="{EBE21216-68F7-4005-8A40-4D020C7E00A0}" destId="{69DBDD26-03C6-4FE8-A40F-8B9197CAE3AD}" srcOrd="0" destOrd="0" presId="urn:microsoft.com/office/officeart/2005/8/layout/radial4"/>
    <dgm:cxn modelId="{916E917B-1199-42BC-970B-DBF83048F843}" type="presOf" srcId="{4BEF436C-2DEB-4F0C-99A3-E2ED72415571}" destId="{AA84A393-75B6-47C7-8270-86599398DBD9}" srcOrd="0" destOrd="0" presId="urn:microsoft.com/office/officeart/2005/8/layout/radial4"/>
    <dgm:cxn modelId="{68370582-2B4B-4815-9284-0F9B584700CF}" type="presOf" srcId="{AAEE4468-914B-4A7D-BD83-75AA12545A89}" destId="{0538C58C-FD71-4DC3-8798-68EF7A8D43E1}" srcOrd="0" destOrd="0" presId="urn:microsoft.com/office/officeart/2005/8/layout/radial4"/>
    <dgm:cxn modelId="{51BF9E96-5F4F-4E2A-B97C-DEE71AD926D2}" type="presOf" srcId="{D189D339-D02E-4528-AE9B-14E03310DC5A}" destId="{D01D88A4-D27B-4F08-B2CE-02C3C12F7975}" srcOrd="0" destOrd="0" presId="urn:microsoft.com/office/officeart/2005/8/layout/radial4"/>
    <dgm:cxn modelId="{C2223C9A-B547-4DA2-8EEE-BCDA58069026}" type="presOf" srcId="{347A1EB3-85D4-4826-8755-6B2CFCF9CAD0}" destId="{56A2F6E3-F5CF-427C-84C6-2BC3A3E8B8C2}" srcOrd="0" destOrd="0" presId="urn:microsoft.com/office/officeart/2005/8/layout/radial4"/>
    <dgm:cxn modelId="{79EB0EA5-7B0B-4E7F-BACB-488772AAB41F}" type="presOf" srcId="{894DFB17-F5E7-44A3-A3BC-D33E104D4116}" destId="{7C0978E4-7009-4F1B-B5FF-12D1E01C6CFF}" srcOrd="0" destOrd="0" presId="urn:microsoft.com/office/officeart/2005/8/layout/radial4"/>
    <dgm:cxn modelId="{23424FAA-1C47-45EF-96B9-07BC9AE54B50}" srcId="{3AD4F4A7-668F-4FBA-A7C4-B92813F510B8}" destId="{86DBBFA5-0090-4567-92F5-EA538750B6E0}" srcOrd="1" destOrd="0" parTransId="{D189D339-D02E-4528-AE9B-14E03310DC5A}" sibTransId="{35F17F02-D8FD-48E9-AE6B-17AEF39C06C0}"/>
    <dgm:cxn modelId="{FAA57EAF-05CC-4D58-B091-3634DE1A39B1}" type="presOf" srcId="{98EF77C9-4CA8-490E-8CBC-D7A09529F0C4}" destId="{5D62BFE9-B663-4FF5-97A3-D7089C4203E0}" srcOrd="0" destOrd="0" presId="urn:microsoft.com/office/officeart/2005/8/layout/radial4"/>
    <dgm:cxn modelId="{D3393EBE-3859-4EF5-B148-45294D168110}" srcId="{3AD4F4A7-668F-4FBA-A7C4-B92813F510B8}" destId="{98EF77C9-4CA8-490E-8CBC-D7A09529F0C4}" srcOrd="3" destOrd="0" parTransId="{B48856F4-4DC4-4B91-8842-12491C059FF2}" sibTransId="{4B7C62CA-F7AE-4947-A84B-FC1442936A84}"/>
    <dgm:cxn modelId="{43C165D5-8F3F-4B04-80A8-657BD0131471}" type="presOf" srcId="{098AC3DA-1A5E-4EAF-9C87-0CDAC46C7334}" destId="{3E26DC0D-CE68-4BF0-92DF-3D406F42C897}" srcOrd="0" destOrd="0" presId="urn:microsoft.com/office/officeart/2005/8/layout/radial4"/>
    <dgm:cxn modelId="{F08A1BDF-4D65-4B5C-957C-FDAC7DD0A534}" type="presOf" srcId="{86DBBFA5-0090-4567-92F5-EA538750B6E0}" destId="{9A8989C8-CBFC-4E04-8B65-EF2FB236A3D5}" srcOrd="0" destOrd="0" presId="urn:microsoft.com/office/officeart/2005/8/layout/radial4"/>
    <dgm:cxn modelId="{37ACB0F0-730A-42BE-98C8-02B1623ADB95}" srcId="{3AD4F4A7-668F-4FBA-A7C4-B92813F510B8}" destId="{098AC3DA-1A5E-4EAF-9C87-0CDAC46C7334}" srcOrd="2" destOrd="0" parTransId="{347A1EB3-85D4-4826-8755-6B2CFCF9CAD0}" sibTransId="{858BCDCA-80B3-4822-B881-77C672E5C738}"/>
    <dgm:cxn modelId="{C3952445-6EE3-4C87-B508-4EE461BFD319}" type="presParOf" srcId="{7C0978E4-7009-4F1B-B5FF-12D1E01C6CFF}" destId="{17623B39-B52B-4518-904C-37353B87A95D}" srcOrd="0" destOrd="0" presId="urn:microsoft.com/office/officeart/2005/8/layout/radial4"/>
    <dgm:cxn modelId="{81A9C0BD-4CBF-455B-9D98-D96276CAABE6}" type="presParOf" srcId="{7C0978E4-7009-4F1B-B5FF-12D1E01C6CFF}" destId="{69DBDD26-03C6-4FE8-A40F-8B9197CAE3AD}" srcOrd="1" destOrd="0" presId="urn:microsoft.com/office/officeart/2005/8/layout/radial4"/>
    <dgm:cxn modelId="{576216F9-93EE-464D-9C49-82BB05F304FF}" type="presParOf" srcId="{7C0978E4-7009-4F1B-B5FF-12D1E01C6CFF}" destId="{AA84A393-75B6-47C7-8270-86599398DBD9}" srcOrd="2" destOrd="0" presId="urn:microsoft.com/office/officeart/2005/8/layout/radial4"/>
    <dgm:cxn modelId="{9CC1CF21-7F36-48E6-BC0A-0DD7863E2509}" type="presParOf" srcId="{7C0978E4-7009-4F1B-B5FF-12D1E01C6CFF}" destId="{D01D88A4-D27B-4F08-B2CE-02C3C12F7975}" srcOrd="3" destOrd="0" presId="urn:microsoft.com/office/officeart/2005/8/layout/radial4"/>
    <dgm:cxn modelId="{1E6AED0A-7F35-4506-A253-5BF75A1F13E6}" type="presParOf" srcId="{7C0978E4-7009-4F1B-B5FF-12D1E01C6CFF}" destId="{9A8989C8-CBFC-4E04-8B65-EF2FB236A3D5}" srcOrd="4" destOrd="0" presId="urn:microsoft.com/office/officeart/2005/8/layout/radial4"/>
    <dgm:cxn modelId="{E26141BE-12C3-44E0-B7D0-44062EB30FD5}" type="presParOf" srcId="{7C0978E4-7009-4F1B-B5FF-12D1E01C6CFF}" destId="{56A2F6E3-F5CF-427C-84C6-2BC3A3E8B8C2}" srcOrd="5" destOrd="0" presId="urn:microsoft.com/office/officeart/2005/8/layout/radial4"/>
    <dgm:cxn modelId="{8E4AB4BA-34E2-4563-A794-5E5B9E957B39}" type="presParOf" srcId="{7C0978E4-7009-4F1B-B5FF-12D1E01C6CFF}" destId="{3E26DC0D-CE68-4BF0-92DF-3D406F42C897}" srcOrd="6" destOrd="0" presId="urn:microsoft.com/office/officeart/2005/8/layout/radial4"/>
    <dgm:cxn modelId="{70C9867B-F3F2-46F1-A6C9-CE7AD6A15B1A}" type="presParOf" srcId="{7C0978E4-7009-4F1B-B5FF-12D1E01C6CFF}" destId="{98BB0A6A-6444-4180-B071-0D3951AC7203}" srcOrd="7" destOrd="0" presId="urn:microsoft.com/office/officeart/2005/8/layout/radial4"/>
    <dgm:cxn modelId="{FF4A59A2-91A4-43A8-8A9C-972CE165DF73}" type="presParOf" srcId="{7C0978E4-7009-4F1B-B5FF-12D1E01C6CFF}" destId="{5D62BFE9-B663-4FF5-97A3-D7089C4203E0}" srcOrd="8" destOrd="0" presId="urn:microsoft.com/office/officeart/2005/8/layout/radial4"/>
    <dgm:cxn modelId="{06AA2469-E80E-46B2-8AD5-DEEE27AFAE9E}" type="presParOf" srcId="{7C0978E4-7009-4F1B-B5FF-12D1E01C6CFF}" destId="{D65ED5F2-484A-4B79-B6EA-36571C693881}" srcOrd="9" destOrd="0" presId="urn:microsoft.com/office/officeart/2005/8/layout/radial4"/>
    <dgm:cxn modelId="{0BAEB0DF-370E-40A0-BD6F-70EBE54F4B5F}" type="presParOf" srcId="{7C0978E4-7009-4F1B-B5FF-12D1E01C6CFF}" destId="{27895059-1DD3-43C8-B20C-DAF43D608881}" srcOrd="10" destOrd="0" presId="urn:microsoft.com/office/officeart/2005/8/layout/radial4"/>
    <dgm:cxn modelId="{CD2695A4-1F4C-4C7F-8781-AC2559E3E182}" type="presParOf" srcId="{7C0978E4-7009-4F1B-B5FF-12D1E01C6CFF}" destId="{0538C58C-FD71-4DC3-8798-68EF7A8D43E1}" srcOrd="11" destOrd="0" presId="urn:microsoft.com/office/officeart/2005/8/layout/radial4"/>
    <dgm:cxn modelId="{62084F3F-4436-4F71-83A1-EDCF8010C1B8}" type="presParOf" srcId="{7C0978E4-7009-4F1B-B5FF-12D1E01C6CFF}" destId="{EA14906D-493B-421A-B06F-5427A63721C0}" srcOrd="12" destOrd="0" presId="urn:microsoft.com/office/officeart/2005/8/layout/radial4"/>
    <dgm:cxn modelId="{50313992-61BE-4051-9239-5E10D033BB48}" type="presParOf" srcId="{7C0978E4-7009-4F1B-B5FF-12D1E01C6CFF}" destId="{945D7C23-2C72-4E32-89D2-34D51EFB13F4}" srcOrd="13" destOrd="0" presId="urn:microsoft.com/office/officeart/2005/8/layout/radial4"/>
    <dgm:cxn modelId="{1A7AAAEE-612F-4080-8FE1-C07732EEFF0A}" type="presParOf" srcId="{7C0978E4-7009-4F1B-B5FF-12D1E01C6CFF}" destId="{9C8E4975-5464-4A84-9D0A-77246714698A}" srcOrd="14"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4DFB17-F5E7-44A3-A3BC-D33E104D4116}" type="doc">
      <dgm:prSet loTypeId="urn:microsoft.com/office/officeart/2005/8/layout/radial4" loCatId="relationship" qsTypeId="urn:microsoft.com/office/officeart/2005/8/quickstyle/simple1" qsCatId="simple" csTypeId="urn:microsoft.com/office/officeart/2005/8/colors/colorful5" csCatId="colorful" phldr="1"/>
      <dgm:spPr>
        <a:scene3d>
          <a:camera prst="orthographicFront">
            <a:rot lat="0" lon="0" rev="0"/>
          </a:camera>
          <a:lightRig rig="balanced" dir="t">
            <a:rot lat="0" lon="0" rev="8700000"/>
          </a:lightRig>
        </a:scene3d>
      </dgm:spPr>
      <dgm:t>
        <a:bodyPr/>
        <a:lstStyle/>
        <a:p>
          <a:endParaRPr lang="es-ES"/>
        </a:p>
      </dgm:t>
    </dgm:pt>
    <dgm:pt modelId="{3AD4F4A7-668F-4FBA-A7C4-B92813F510B8}">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t>Como Incentivar una Cultura de innovación</a:t>
          </a:r>
          <a:endParaRPr lang="es-ES" b="1" dirty="0"/>
        </a:p>
      </dgm:t>
    </dgm:pt>
    <dgm:pt modelId="{9322D7C9-B8DE-42C4-8BBD-2B68DF96F9F7}" type="parTrans" cxnId="{3830D007-2698-446B-9A27-9243A6A1609E}">
      <dgm:prSet/>
      <dgm:spPr/>
      <dgm:t>
        <a:bodyPr/>
        <a:lstStyle/>
        <a:p>
          <a:endParaRPr lang="es-ES" b="1"/>
        </a:p>
      </dgm:t>
    </dgm:pt>
    <dgm:pt modelId="{7CF26293-1C7E-4A9D-B650-B426C52E71C2}" type="sibTrans" cxnId="{3830D007-2698-446B-9A27-9243A6A1609E}">
      <dgm:prSet/>
      <dgm:spPr/>
      <dgm:t>
        <a:bodyPr/>
        <a:lstStyle/>
        <a:p>
          <a:endParaRPr lang="es-ES" b="1"/>
        </a:p>
      </dgm:t>
    </dgm:pt>
    <dgm:pt modelId="{4BEF436C-2DEB-4F0C-99A3-E2ED72415571}">
      <dgm:prSet phldrT="[Texto]"/>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b="1" dirty="0"/>
            <a:t>Desarrolle relaciones de confianza con sus clientes y con sus proveedores</a:t>
          </a:r>
        </a:p>
      </dgm:t>
    </dgm:pt>
    <dgm:pt modelId="{EBE21216-68F7-4005-8A40-4D020C7E00A0}" type="parTrans" cxnId="{7662A341-2FB7-419B-8DC4-735F5040FFF8}">
      <dgm:prSet/>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b="1"/>
        </a:p>
      </dgm:t>
    </dgm:pt>
    <dgm:pt modelId="{4BFE2B76-0A6B-45DB-A7FC-B96EB07DF4F3}" type="sibTrans" cxnId="{7662A341-2FB7-419B-8DC4-735F5040FFF8}">
      <dgm:prSet/>
      <dgm:spPr/>
      <dgm:t>
        <a:bodyPr/>
        <a:lstStyle/>
        <a:p>
          <a:endParaRPr lang="es-ES" b="1"/>
        </a:p>
      </dgm:t>
    </dgm:pt>
    <dgm:pt modelId="{86DBBFA5-0090-4567-92F5-EA538750B6E0}">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b="1" dirty="0"/>
            <a:t>Evalúe a sus proveedores y pregúntese de qué forma pueden apoyar a la empresa en su estrategia innovadora</a:t>
          </a:r>
        </a:p>
      </dgm:t>
    </dgm:pt>
    <dgm:pt modelId="{D189D339-D02E-4528-AE9B-14E03310DC5A}" type="parTrans" cxnId="{23424FAA-1C47-45EF-96B9-07BC9AE54B50}">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b="1"/>
        </a:p>
      </dgm:t>
    </dgm:pt>
    <dgm:pt modelId="{35F17F02-D8FD-48E9-AE6B-17AEF39C06C0}" type="sibTrans" cxnId="{23424FAA-1C47-45EF-96B9-07BC9AE54B50}">
      <dgm:prSet/>
      <dgm:spPr/>
      <dgm:t>
        <a:bodyPr/>
        <a:lstStyle/>
        <a:p>
          <a:endParaRPr lang="es-ES" b="1"/>
        </a:p>
      </dgm:t>
    </dgm:pt>
    <dgm:pt modelId="{098AC3DA-1A5E-4EAF-9C87-0CDAC46C7334}">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b="1" dirty="0"/>
            <a:t>Asista a  ferias del sector y esté al día de los avances que se producen en el mismo</a:t>
          </a:r>
        </a:p>
      </dgm:t>
    </dgm:pt>
    <dgm:pt modelId="{347A1EB3-85D4-4826-8755-6B2CFCF9CAD0}" type="parTrans" cxnId="{37ACB0F0-730A-42BE-98C8-02B1623ADB95}">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b="1"/>
        </a:p>
      </dgm:t>
    </dgm:pt>
    <dgm:pt modelId="{858BCDCA-80B3-4822-B881-77C672E5C738}" type="sibTrans" cxnId="{37ACB0F0-730A-42BE-98C8-02B1623ADB95}">
      <dgm:prSet/>
      <dgm:spPr/>
      <dgm:t>
        <a:bodyPr/>
        <a:lstStyle/>
        <a:p>
          <a:endParaRPr lang="es-ES" b="1"/>
        </a:p>
      </dgm:t>
    </dgm:pt>
    <dgm:pt modelId="{1777ED45-1F42-41A9-BDC0-74E7206A8868}">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b="1" dirty="0"/>
            <a:t>Analice las ofertas de proveedores que provengan de otros entornos geográficos</a:t>
          </a:r>
        </a:p>
      </dgm:t>
    </dgm:pt>
    <dgm:pt modelId="{C8739694-5502-4AD2-A054-1DB0037887EC}" type="parTrans" cxnId="{7A842069-DAF0-4AC5-B077-D695837BE945}">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b="1"/>
        </a:p>
      </dgm:t>
    </dgm:pt>
    <dgm:pt modelId="{B8D6FF37-B086-4772-B9ED-5B5FAAC92361}" type="sibTrans" cxnId="{7A842069-DAF0-4AC5-B077-D695837BE945}">
      <dgm:prSet/>
      <dgm:spPr/>
      <dgm:t>
        <a:bodyPr/>
        <a:lstStyle/>
        <a:p>
          <a:endParaRPr lang="es-ES" b="1"/>
        </a:p>
      </dgm:t>
    </dgm:pt>
    <dgm:pt modelId="{618F25CF-D757-476C-98FD-8D5E76C0167B}">
      <dgm:prSet phldrT="[Texto]"/>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b="1" dirty="0"/>
            <a:t>Apóyese en los clientes más exigentes para desarrollar proyectos innovadores</a:t>
          </a:r>
        </a:p>
      </dgm:t>
    </dgm:pt>
    <dgm:pt modelId="{E6AD5BBF-93DD-4751-A557-22A8B314333C}" type="parTrans" cxnId="{738EC9E1-FA5E-432F-A5E6-A8B06338F903}">
      <dgm:prSet/>
      <dgm:spPr>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b="1"/>
        </a:p>
      </dgm:t>
    </dgm:pt>
    <dgm:pt modelId="{E788C24A-2812-43B1-98F8-7D69A2DBC6D4}" type="sibTrans" cxnId="{738EC9E1-FA5E-432F-A5E6-A8B06338F903}">
      <dgm:prSet/>
      <dgm:spPr/>
      <dgm:t>
        <a:bodyPr/>
        <a:lstStyle/>
        <a:p>
          <a:endParaRPr lang="es-ES" b="1"/>
        </a:p>
      </dgm:t>
    </dgm:pt>
    <dgm:pt modelId="{7C0978E4-7009-4F1B-B5FF-12D1E01C6CFF}" type="pres">
      <dgm:prSet presAssocID="{894DFB17-F5E7-44A3-A3BC-D33E104D4116}" presName="cycle" presStyleCnt="0">
        <dgm:presLayoutVars>
          <dgm:chMax val="1"/>
          <dgm:dir/>
          <dgm:animLvl val="ctr"/>
          <dgm:resizeHandles val="exact"/>
        </dgm:presLayoutVars>
      </dgm:prSet>
      <dgm:spPr/>
    </dgm:pt>
    <dgm:pt modelId="{17623B39-B52B-4518-904C-37353B87A95D}" type="pres">
      <dgm:prSet presAssocID="{3AD4F4A7-668F-4FBA-A7C4-B92813F510B8}" presName="centerShape" presStyleLbl="node0" presStyleIdx="0" presStyleCnt="1"/>
      <dgm:spPr/>
    </dgm:pt>
    <dgm:pt modelId="{69DBDD26-03C6-4FE8-A40F-8B9197CAE3AD}" type="pres">
      <dgm:prSet presAssocID="{EBE21216-68F7-4005-8A40-4D020C7E00A0}" presName="parTrans" presStyleLbl="bgSibTrans2D1" presStyleIdx="0" presStyleCnt="5"/>
      <dgm:spPr/>
    </dgm:pt>
    <dgm:pt modelId="{AA84A393-75B6-47C7-8270-86599398DBD9}" type="pres">
      <dgm:prSet presAssocID="{4BEF436C-2DEB-4F0C-99A3-E2ED72415571}" presName="node" presStyleLbl="node1" presStyleIdx="0" presStyleCnt="5">
        <dgm:presLayoutVars>
          <dgm:bulletEnabled val="1"/>
        </dgm:presLayoutVars>
      </dgm:prSet>
      <dgm:spPr/>
    </dgm:pt>
    <dgm:pt modelId="{43602A36-CA88-4725-B295-6D6AB3102E05}" type="pres">
      <dgm:prSet presAssocID="{E6AD5BBF-93DD-4751-A557-22A8B314333C}" presName="parTrans" presStyleLbl="bgSibTrans2D1" presStyleIdx="1" presStyleCnt="5" custLinFactNeighborX="1777" custLinFactNeighborY="11600"/>
      <dgm:spPr/>
    </dgm:pt>
    <dgm:pt modelId="{0ED92F01-BC67-4E9C-B8F3-F094D3811AF5}" type="pres">
      <dgm:prSet presAssocID="{618F25CF-D757-476C-98FD-8D5E76C0167B}" presName="node" presStyleLbl="node1" presStyleIdx="1" presStyleCnt="5">
        <dgm:presLayoutVars>
          <dgm:bulletEnabled val="1"/>
        </dgm:presLayoutVars>
      </dgm:prSet>
      <dgm:spPr/>
    </dgm:pt>
    <dgm:pt modelId="{D01D88A4-D27B-4F08-B2CE-02C3C12F7975}" type="pres">
      <dgm:prSet presAssocID="{D189D339-D02E-4528-AE9B-14E03310DC5A}" presName="parTrans" presStyleLbl="bgSibTrans2D1" presStyleIdx="2" presStyleCnt="5"/>
      <dgm:spPr/>
    </dgm:pt>
    <dgm:pt modelId="{9A8989C8-CBFC-4E04-8B65-EF2FB236A3D5}" type="pres">
      <dgm:prSet presAssocID="{86DBBFA5-0090-4567-92F5-EA538750B6E0}" presName="node" presStyleLbl="node1" presStyleIdx="2" presStyleCnt="5">
        <dgm:presLayoutVars>
          <dgm:bulletEnabled val="1"/>
        </dgm:presLayoutVars>
      </dgm:prSet>
      <dgm:spPr/>
    </dgm:pt>
    <dgm:pt modelId="{56A2F6E3-F5CF-427C-84C6-2BC3A3E8B8C2}" type="pres">
      <dgm:prSet presAssocID="{347A1EB3-85D4-4826-8755-6B2CFCF9CAD0}" presName="parTrans" presStyleLbl="bgSibTrans2D1" presStyleIdx="3" presStyleCnt="5"/>
      <dgm:spPr/>
    </dgm:pt>
    <dgm:pt modelId="{3E26DC0D-CE68-4BF0-92DF-3D406F42C897}" type="pres">
      <dgm:prSet presAssocID="{098AC3DA-1A5E-4EAF-9C87-0CDAC46C7334}" presName="node" presStyleLbl="node1" presStyleIdx="3" presStyleCnt="5">
        <dgm:presLayoutVars>
          <dgm:bulletEnabled val="1"/>
        </dgm:presLayoutVars>
      </dgm:prSet>
      <dgm:spPr/>
    </dgm:pt>
    <dgm:pt modelId="{D65ED5F2-484A-4B79-B6EA-36571C693881}" type="pres">
      <dgm:prSet presAssocID="{C8739694-5502-4AD2-A054-1DB0037887EC}" presName="parTrans" presStyleLbl="bgSibTrans2D1" presStyleIdx="4" presStyleCnt="5"/>
      <dgm:spPr/>
    </dgm:pt>
    <dgm:pt modelId="{27895059-1DD3-43C8-B20C-DAF43D608881}" type="pres">
      <dgm:prSet presAssocID="{1777ED45-1F42-41A9-BDC0-74E7206A8868}" presName="node" presStyleLbl="node1" presStyleIdx="4" presStyleCnt="5">
        <dgm:presLayoutVars>
          <dgm:bulletEnabled val="1"/>
        </dgm:presLayoutVars>
      </dgm:prSet>
      <dgm:spPr/>
    </dgm:pt>
  </dgm:ptLst>
  <dgm:cxnLst>
    <dgm:cxn modelId="{D51D2706-48FA-4D16-928C-B1771FB226FE}" type="presOf" srcId="{4BEF436C-2DEB-4F0C-99A3-E2ED72415571}" destId="{AA84A393-75B6-47C7-8270-86599398DBD9}" srcOrd="0" destOrd="0" presId="urn:microsoft.com/office/officeart/2005/8/layout/radial4"/>
    <dgm:cxn modelId="{3830D007-2698-446B-9A27-9243A6A1609E}" srcId="{894DFB17-F5E7-44A3-A3BC-D33E104D4116}" destId="{3AD4F4A7-668F-4FBA-A7C4-B92813F510B8}" srcOrd="0" destOrd="0" parTransId="{9322D7C9-B8DE-42C4-8BBD-2B68DF96F9F7}" sibTransId="{7CF26293-1C7E-4A9D-B650-B426C52E71C2}"/>
    <dgm:cxn modelId="{60473F25-1F98-4CA8-B4B2-55D0F7B4555E}" type="presOf" srcId="{347A1EB3-85D4-4826-8755-6B2CFCF9CAD0}" destId="{56A2F6E3-F5CF-427C-84C6-2BC3A3E8B8C2}" srcOrd="0" destOrd="0" presId="urn:microsoft.com/office/officeart/2005/8/layout/radial4"/>
    <dgm:cxn modelId="{9D510527-DF20-42D2-9741-FF2BF03DE5B9}" type="presOf" srcId="{D189D339-D02E-4528-AE9B-14E03310DC5A}" destId="{D01D88A4-D27B-4F08-B2CE-02C3C12F7975}" srcOrd="0" destOrd="0" presId="urn:microsoft.com/office/officeart/2005/8/layout/radial4"/>
    <dgm:cxn modelId="{8132E55E-8909-43C2-B2E1-8E53877EDF41}" type="presOf" srcId="{EBE21216-68F7-4005-8A40-4D020C7E00A0}" destId="{69DBDD26-03C6-4FE8-A40F-8B9197CAE3AD}" srcOrd="0" destOrd="0" presId="urn:microsoft.com/office/officeart/2005/8/layout/radial4"/>
    <dgm:cxn modelId="{7662A341-2FB7-419B-8DC4-735F5040FFF8}" srcId="{3AD4F4A7-668F-4FBA-A7C4-B92813F510B8}" destId="{4BEF436C-2DEB-4F0C-99A3-E2ED72415571}" srcOrd="0" destOrd="0" parTransId="{EBE21216-68F7-4005-8A40-4D020C7E00A0}" sibTransId="{4BFE2B76-0A6B-45DB-A7FC-B96EB07DF4F3}"/>
    <dgm:cxn modelId="{7A842069-DAF0-4AC5-B077-D695837BE945}" srcId="{3AD4F4A7-668F-4FBA-A7C4-B92813F510B8}" destId="{1777ED45-1F42-41A9-BDC0-74E7206A8868}" srcOrd="4" destOrd="0" parTransId="{C8739694-5502-4AD2-A054-1DB0037887EC}" sibTransId="{B8D6FF37-B086-4772-B9ED-5B5FAAC92361}"/>
    <dgm:cxn modelId="{622BF954-AAE9-41CA-AD00-9791BAAF6EC2}" type="presOf" srcId="{1777ED45-1F42-41A9-BDC0-74E7206A8868}" destId="{27895059-1DD3-43C8-B20C-DAF43D608881}" srcOrd="0" destOrd="0" presId="urn:microsoft.com/office/officeart/2005/8/layout/radial4"/>
    <dgm:cxn modelId="{DA975C7C-F422-4E8C-B4C6-792256DEC5F6}" type="presOf" srcId="{E6AD5BBF-93DD-4751-A557-22A8B314333C}" destId="{43602A36-CA88-4725-B295-6D6AB3102E05}" srcOrd="0" destOrd="0" presId="urn:microsoft.com/office/officeart/2005/8/layout/radial4"/>
    <dgm:cxn modelId="{2B096D80-ECCF-484B-8122-7EA57B54AF0A}" type="presOf" srcId="{C8739694-5502-4AD2-A054-1DB0037887EC}" destId="{D65ED5F2-484A-4B79-B6EA-36571C693881}" srcOrd="0" destOrd="0" presId="urn:microsoft.com/office/officeart/2005/8/layout/radial4"/>
    <dgm:cxn modelId="{A9D3CA9A-6D1A-4DA4-BA4D-4ED0DD50CB6F}" type="presOf" srcId="{3AD4F4A7-668F-4FBA-A7C4-B92813F510B8}" destId="{17623B39-B52B-4518-904C-37353B87A95D}" srcOrd="0" destOrd="0" presId="urn:microsoft.com/office/officeart/2005/8/layout/radial4"/>
    <dgm:cxn modelId="{4BD08BA5-3736-4C2C-B7F0-B8D45AB33416}" type="presOf" srcId="{86DBBFA5-0090-4567-92F5-EA538750B6E0}" destId="{9A8989C8-CBFC-4E04-8B65-EF2FB236A3D5}" srcOrd="0" destOrd="0" presId="urn:microsoft.com/office/officeart/2005/8/layout/radial4"/>
    <dgm:cxn modelId="{9DC04EA7-2410-4761-95C3-3B27E1CBD36D}" type="presOf" srcId="{618F25CF-D757-476C-98FD-8D5E76C0167B}" destId="{0ED92F01-BC67-4E9C-B8F3-F094D3811AF5}" srcOrd="0" destOrd="0" presId="urn:microsoft.com/office/officeart/2005/8/layout/radial4"/>
    <dgm:cxn modelId="{23424FAA-1C47-45EF-96B9-07BC9AE54B50}" srcId="{3AD4F4A7-668F-4FBA-A7C4-B92813F510B8}" destId="{86DBBFA5-0090-4567-92F5-EA538750B6E0}" srcOrd="2" destOrd="0" parTransId="{D189D339-D02E-4528-AE9B-14E03310DC5A}" sibTransId="{35F17F02-D8FD-48E9-AE6B-17AEF39C06C0}"/>
    <dgm:cxn modelId="{DD1A4AB9-5D2A-465D-982E-1102DE765CC8}" type="presOf" srcId="{098AC3DA-1A5E-4EAF-9C87-0CDAC46C7334}" destId="{3E26DC0D-CE68-4BF0-92DF-3D406F42C897}" srcOrd="0" destOrd="0" presId="urn:microsoft.com/office/officeart/2005/8/layout/radial4"/>
    <dgm:cxn modelId="{738EC9E1-FA5E-432F-A5E6-A8B06338F903}" srcId="{3AD4F4A7-668F-4FBA-A7C4-B92813F510B8}" destId="{618F25CF-D757-476C-98FD-8D5E76C0167B}" srcOrd="1" destOrd="0" parTransId="{E6AD5BBF-93DD-4751-A557-22A8B314333C}" sibTransId="{E788C24A-2812-43B1-98F8-7D69A2DBC6D4}"/>
    <dgm:cxn modelId="{37ACB0F0-730A-42BE-98C8-02B1623ADB95}" srcId="{3AD4F4A7-668F-4FBA-A7C4-B92813F510B8}" destId="{098AC3DA-1A5E-4EAF-9C87-0CDAC46C7334}" srcOrd="3" destOrd="0" parTransId="{347A1EB3-85D4-4826-8755-6B2CFCF9CAD0}" sibTransId="{858BCDCA-80B3-4822-B881-77C672E5C738}"/>
    <dgm:cxn modelId="{109C57F9-3815-4239-9A71-51AD77E5864E}" type="presOf" srcId="{894DFB17-F5E7-44A3-A3BC-D33E104D4116}" destId="{7C0978E4-7009-4F1B-B5FF-12D1E01C6CFF}" srcOrd="0" destOrd="0" presId="urn:microsoft.com/office/officeart/2005/8/layout/radial4"/>
    <dgm:cxn modelId="{B44F5251-3DF3-4EEA-8680-6DB0EC3CCEF1}" type="presParOf" srcId="{7C0978E4-7009-4F1B-B5FF-12D1E01C6CFF}" destId="{17623B39-B52B-4518-904C-37353B87A95D}" srcOrd="0" destOrd="0" presId="urn:microsoft.com/office/officeart/2005/8/layout/radial4"/>
    <dgm:cxn modelId="{3E5BD62D-7C06-4326-A4BE-C54A5BAC9BF1}" type="presParOf" srcId="{7C0978E4-7009-4F1B-B5FF-12D1E01C6CFF}" destId="{69DBDD26-03C6-4FE8-A40F-8B9197CAE3AD}" srcOrd="1" destOrd="0" presId="urn:microsoft.com/office/officeart/2005/8/layout/radial4"/>
    <dgm:cxn modelId="{8B6041D8-4A8F-4A39-BDCF-2AADC47B30E4}" type="presParOf" srcId="{7C0978E4-7009-4F1B-B5FF-12D1E01C6CFF}" destId="{AA84A393-75B6-47C7-8270-86599398DBD9}" srcOrd="2" destOrd="0" presId="urn:microsoft.com/office/officeart/2005/8/layout/radial4"/>
    <dgm:cxn modelId="{40CD65B1-DD22-466F-9B2A-4F30890E7262}" type="presParOf" srcId="{7C0978E4-7009-4F1B-B5FF-12D1E01C6CFF}" destId="{43602A36-CA88-4725-B295-6D6AB3102E05}" srcOrd="3" destOrd="0" presId="urn:microsoft.com/office/officeart/2005/8/layout/radial4"/>
    <dgm:cxn modelId="{E69A8F74-69EC-4A24-9C75-67C5DBCEBA8F}" type="presParOf" srcId="{7C0978E4-7009-4F1B-B5FF-12D1E01C6CFF}" destId="{0ED92F01-BC67-4E9C-B8F3-F094D3811AF5}" srcOrd="4" destOrd="0" presId="urn:microsoft.com/office/officeart/2005/8/layout/radial4"/>
    <dgm:cxn modelId="{45401848-1DA3-4137-AA58-C20059D9A688}" type="presParOf" srcId="{7C0978E4-7009-4F1B-B5FF-12D1E01C6CFF}" destId="{D01D88A4-D27B-4F08-B2CE-02C3C12F7975}" srcOrd="5" destOrd="0" presId="urn:microsoft.com/office/officeart/2005/8/layout/radial4"/>
    <dgm:cxn modelId="{A6E2DFDE-6119-419D-953F-27F6CA9AEFBC}" type="presParOf" srcId="{7C0978E4-7009-4F1B-B5FF-12D1E01C6CFF}" destId="{9A8989C8-CBFC-4E04-8B65-EF2FB236A3D5}" srcOrd="6" destOrd="0" presId="urn:microsoft.com/office/officeart/2005/8/layout/radial4"/>
    <dgm:cxn modelId="{D2EC73A4-4A4C-45D0-9CD4-2970E364D5D0}" type="presParOf" srcId="{7C0978E4-7009-4F1B-B5FF-12D1E01C6CFF}" destId="{56A2F6E3-F5CF-427C-84C6-2BC3A3E8B8C2}" srcOrd="7" destOrd="0" presId="urn:microsoft.com/office/officeart/2005/8/layout/radial4"/>
    <dgm:cxn modelId="{26CD1D11-6CC8-4CD6-903C-A0FC24819A6C}" type="presParOf" srcId="{7C0978E4-7009-4F1B-B5FF-12D1E01C6CFF}" destId="{3E26DC0D-CE68-4BF0-92DF-3D406F42C897}" srcOrd="8" destOrd="0" presId="urn:microsoft.com/office/officeart/2005/8/layout/radial4"/>
    <dgm:cxn modelId="{F72B59AC-D36F-4497-B7B6-EC0386F7C309}" type="presParOf" srcId="{7C0978E4-7009-4F1B-B5FF-12D1E01C6CFF}" destId="{D65ED5F2-484A-4B79-B6EA-36571C693881}" srcOrd="9" destOrd="0" presId="urn:microsoft.com/office/officeart/2005/8/layout/radial4"/>
    <dgm:cxn modelId="{9BB5B2E6-BD23-44D6-ADD1-896F8F81E9F8}" type="presParOf" srcId="{7C0978E4-7009-4F1B-B5FF-12D1E01C6CFF}" destId="{27895059-1DD3-43C8-B20C-DAF43D608881}"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5522E6-0773-4B67-8A12-E7F169263682}" type="doc">
      <dgm:prSet loTypeId="urn:microsoft.com/office/officeart/2005/8/layout/venn1" loCatId="relationship" qsTypeId="urn:microsoft.com/office/officeart/2005/8/quickstyle/simple1" qsCatId="simple" csTypeId="urn:microsoft.com/office/officeart/2005/8/colors/colorful4" csCatId="colorful" phldr="1"/>
      <dgm:spPr/>
    </dgm:pt>
    <dgm:pt modelId="{C71B0525-447F-4EC9-9E24-72F5A1FD608F}">
      <dgm:prSet phldrT="[Texto]" custT="1"/>
      <dgm:spPr/>
      <dgm:t>
        <a:bodyPr/>
        <a:lstStyle/>
        <a:p>
          <a:r>
            <a:rPr lang="es-MX" sz="2400" b="1" dirty="0">
              <a:solidFill>
                <a:schemeClr val="bg1"/>
              </a:solidFill>
            </a:rPr>
            <a:t>Excelencia operativa</a:t>
          </a:r>
          <a:endParaRPr lang="es-ES" sz="2400" b="1" dirty="0">
            <a:solidFill>
              <a:schemeClr val="bg1"/>
            </a:solidFill>
          </a:endParaRPr>
        </a:p>
      </dgm:t>
    </dgm:pt>
    <dgm:pt modelId="{BB504B43-D7CA-4FE8-B339-EC7CE78E23F5}" type="parTrans" cxnId="{F47893CB-A2DD-4B9E-87F7-EF021F0BCC7E}">
      <dgm:prSet/>
      <dgm:spPr/>
      <dgm:t>
        <a:bodyPr/>
        <a:lstStyle/>
        <a:p>
          <a:endParaRPr lang="es-ES" sz="1400" b="1">
            <a:solidFill>
              <a:schemeClr val="bg1"/>
            </a:solidFill>
          </a:endParaRPr>
        </a:p>
      </dgm:t>
    </dgm:pt>
    <dgm:pt modelId="{37EA0DE8-AFB8-4777-8D6B-7C8E99CBDAF3}" type="sibTrans" cxnId="{F47893CB-A2DD-4B9E-87F7-EF021F0BCC7E}">
      <dgm:prSet/>
      <dgm:spPr/>
      <dgm:t>
        <a:bodyPr/>
        <a:lstStyle/>
        <a:p>
          <a:endParaRPr lang="es-ES" sz="1400" b="1">
            <a:solidFill>
              <a:schemeClr val="bg1"/>
            </a:solidFill>
          </a:endParaRPr>
        </a:p>
      </dgm:t>
    </dgm:pt>
    <dgm:pt modelId="{3B5906D7-C4EC-4B2B-8492-883D68971206}">
      <dgm:prSet phldrT="[Texto]" custT="1"/>
      <dgm:spPr/>
      <dgm:t>
        <a:bodyPr/>
        <a:lstStyle/>
        <a:p>
          <a:r>
            <a:rPr lang="es-MX" sz="1800" b="1" dirty="0">
              <a:solidFill>
                <a:schemeClr val="bg1"/>
              </a:solidFill>
            </a:rPr>
            <a:t>Excelencia de producto</a:t>
          </a:r>
          <a:endParaRPr lang="es-ES" sz="1800" b="1" dirty="0">
            <a:solidFill>
              <a:schemeClr val="bg1"/>
            </a:solidFill>
          </a:endParaRPr>
        </a:p>
      </dgm:t>
    </dgm:pt>
    <dgm:pt modelId="{B825C32B-D04F-4ECA-B3B3-2CF133FBEE1C}" type="parTrans" cxnId="{851B88D0-4B99-4567-A414-80CD37CFE532}">
      <dgm:prSet/>
      <dgm:spPr/>
      <dgm:t>
        <a:bodyPr/>
        <a:lstStyle/>
        <a:p>
          <a:endParaRPr lang="es-ES" sz="1400" b="1">
            <a:solidFill>
              <a:schemeClr val="bg1"/>
            </a:solidFill>
          </a:endParaRPr>
        </a:p>
      </dgm:t>
    </dgm:pt>
    <dgm:pt modelId="{4831D7B0-6569-4FD5-AAB0-4356D4FF9017}" type="sibTrans" cxnId="{851B88D0-4B99-4567-A414-80CD37CFE532}">
      <dgm:prSet/>
      <dgm:spPr/>
      <dgm:t>
        <a:bodyPr/>
        <a:lstStyle/>
        <a:p>
          <a:endParaRPr lang="es-ES" sz="1400" b="1">
            <a:solidFill>
              <a:schemeClr val="bg1"/>
            </a:solidFill>
          </a:endParaRPr>
        </a:p>
      </dgm:t>
    </dgm:pt>
    <dgm:pt modelId="{8A69C026-779D-4CC5-8E22-65A4539F15D9}">
      <dgm:prSet phldrT="[Texto]" custT="1"/>
      <dgm:spPr/>
      <dgm:t>
        <a:bodyPr/>
        <a:lstStyle/>
        <a:p>
          <a:r>
            <a:rPr lang="es-MX" sz="1800" b="1" dirty="0">
              <a:solidFill>
                <a:schemeClr val="bg1"/>
              </a:solidFill>
            </a:rPr>
            <a:t>Estrecha relación con el cliente</a:t>
          </a:r>
          <a:endParaRPr lang="es-ES" sz="1800" b="1" dirty="0">
            <a:solidFill>
              <a:schemeClr val="bg1"/>
            </a:solidFill>
          </a:endParaRPr>
        </a:p>
      </dgm:t>
    </dgm:pt>
    <dgm:pt modelId="{61D596C9-11C3-408B-BFCE-F93FEEA7CD34}" type="parTrans" cxnId="{F719E79D-1263-4880-AAFB-78B29148B728}">
      <dgm:prSet/>
      <dgm:spPr/>
      <dgm:t>
        <a:bodyPr/>
        <a:lstStyle/>
        <a:p>
          <a:endParaRPr lang="es-ES" sz="1400" b="1">
            <a:solidFill>
              <a:schemeClr val="bg1"/>
            </a:solidFill>
          </a:endParaRPr>
        </a:p>
      </dgm:t>
    </dgm:pt>
    <dgm:pt modelId="{BC7FA405-8186-4F51-807A-04619FAE3C1C}" type="sibTrans" cxnId="{F719E79D-1263-4880-AAFB-78B29148B728}">
      <dgm:prSet/>
      <dgm:spPr/>
      <dgm:t>
        <a:bodyPr/>
        <a:lstStyle/>
        <a:p>
          <a:endParaRPr lang="es-ES" sz="1400" b="1">
            <a:solidFill>
              <a:schemeClr val="bg1"/>
            </a:solidFill>
          </a:endParaRPr>
        </a:p>
      </dgm:t>
    </dgm:pt>
    <dgm:pt modelId="{16DADFAC-441A-47B9-8ED3-B82005BCBF47}">
      <dgm:prSet phldrT="[Texto]" custT="1"/>
      <dgm:spPr/>
      <dgm:t>
        <a:bodyPr/>
        <a:lstStyle/>
        <a:p>
          <a:r>
            <a:rPr lang="es-MX" sz="1800" b="1" dirty="0">
              <a:solidFill>
                <a:schemeClr val="bg1"/>
              </a:solidFill>
            </a:rPr>
            <a:t>Nuevo modelo de negocio</a:t>
          </a:r>
          <a:endParaRPr lang="es-ES" sz="1800" b="1" dirty="0">
            <a:solidFill>
              <a:schemeClr val="bg1"/>
            </a:solidFill>
          </a:endParaRPr>
        </a:p>
      </dgm:t>
    </dgm:pt>
    <dgm:pt modelId="{47F8C94C-5E35-4453-BF8E-EFF33FE3223B}" type="parTrans" cxnId="{9B82AF64-E43A-4C08-A202-8F0B3B6D1227}">
      <dgm:prSet/>
      <dgm:spPr/>
      <dgm:t>
        <a:bodyPr/>
        <a:lstStyle/>
        <a:p>
          <a:endParaRPr lang="es-ES" sz="1400" b="1">
            <a:solidFill>
              <a:schemeClr val="bg1"/>
            </a:solidFill>
          </a:endParaRPr>
        </a:p>
      </dgm:t>
    </dgm:pt>
    <dgm:pt modelId="{07DF420C-2152-4C4E-B4C0-327DF69B8638}" type="sibTrans" cxnId="{9B82AF64-E43A-4C08-A202-8F0B3B6D1227}">
      <dgm:prSet/>
      <dgm:spPr/>
      <dgm:t>
        <a:bodyPr/>
        <a:lstStyle/>
        <a:p>
          <a:endParaRPr lang="es-ES" sz="1400" b="1">
            <a:solidFill>
              <a:schemeClr val="bg1"/>
            </a:solidFill>
          </a:endParaRPr>
        </a:p>
      </dgm:t>
    </dgm:pt>
    <dgm:pt modelId="{E1150E1E-0C19-4C4F-B69D-7D380444B51A}" type="pres">
      <dgm:prSet presAssocID="{975522E6-0773-4B67-8A12-E7F169263682}" presName="compositeShape" presStyleCnt="0">
        <dgm:presLayoutVars>
          <dgm:chMax val="7"/>
          <dgm:dir/>
          <dgm:resizeHandles val="exact"/>
        </dgm:presLayoutVars>
      </dgm:prSet>
      <dgm:spPr/>
    </dgm:pt>
    <dgm:pt modelId="{FF680E5A-15A3-48E1-BB44-EC2E7414DFA3}" type="pres">
      <dgm:prSet presAssocID="{C71B0525-447F-4EC9-9E24-72F5A1FD608F}" presName="circ1" presStyleLbl="vennNode1" presStyleIdx="0" presStyleCnt="4"/>
      <dgm:spPr/>
    </dgm:pt>
    <dgm:pt modelId="{7415BD51-8B94-4DB5-805C-A3D0180BE9FE}" type="pres">
      <dgm:prSet presAssocID="{C71B0525-447F-4EC9-9E24-72F5A1FD608F}" presName="circ1Tx" presStyleLbl="revTx" presStyleIdx="0" presStyleCnt="0">
        <dgm:presLayoutVars>
          <dgm:chMax val="0"/>
          <dgm:chPref val="0"/>
          <dgm:bulletEnabled val="1"/>
        </dgm:presLayoutVars>
      </dgm:prSet>
      <dgm:spPr/>
    </dgm:pt>
    <dgm:pt modelId="{0F1236A6-1EBD-4CC2-A01A-88935BC4016F}" type="pres">
      <dgm:prSet presAssocID="{3B5906D7-C4EC-4B2B-8492-883D68971206}" presName="circ2" presStyleLbl="vennNode1" presStyleIdx="1" presStyleCnt="4" custScaleX="122031" custScaleY="110327"/>
      <dgm:spPr/>
    </dgm:pt>
    <dgm:pt modelId="{72E8E7DE-86BE-4738-B92E-8F5B03AF2A11}" type="pres">
      <dgm:prSet presAssocID="{3B5906D7-C4EC-4B2B-8492-883D68971206}" presName="circ2Tx" presStyleLbl="revTx" presStyleIdx="0" presStyleCnt="0">
        <dgm:presLayoutVars>
          <dgm:chMax val="0"/>
          <dgm:chPref val="0"/>
          <dgm:bulletEnabled val="1"/>
        </dgm:presLayoutVars>
      </dgm:prSet>
      <dgm:spPr/>
    </dgm:pt>
    <dgm:pt modelId="{77A5C042-D469-48BD-814A-2A256EACEDE1}" type="pres">
      <dgm:prSet presAssocID="{8A69C026-779D-4CC5-8E22-65A4539F15D9}" presName="circ3" presStyleLbl="vennNode1" presStyleIdx="2" presStyleCnt="4"/>
      <dgm:spPr/>
    </dgm:pt>
    <dgm:pt modelId="{343C9CE4-DEF2-4A52-A581-7188E07E766B}" type="pres">
      <dgm:prSet presAssocID="{8A69C026-779D-4CC5-8E22-65A4539F15D9}" presName="circ3Tx" presStyleLbl="revTx" presStyleIdx="0" presStyleCnt="0">
        <dgm:presLayoutVars>
          <dgm:chMax val="0"/>
          <dgm:chPref val="0"/>
          <dgm:bulletEnabled val="1"/>
        </dgm:presLayoutVars>
      </dgm:prSet>
      <dgm:spPr/>
    </dgm:pt>
    <dgm:pt modelId="{BACFAA8E-F644-415E-B99B-08E6DDFF919F}" type="pres">
      <dgm:prSet presAssocID="{16DADFAC-441A-47B9-8ED3-B82005BCBF47}" presName="circ4" presStyleLbl="vennNode1" presStyleIdx="3" presStyleCnt="4" custScaleX="109510"/>
      <dgm:spPr/>
    </dgm:pt>
    <dgm:pt modelId="{2549F27D-6257-4081-8C38-17F8A5B801EC}" type="pres">
      <dgm:prSet presAssocID="{16DADFAC-441A-47B9-8ED3-B82005BCBF47}" presName="circ4Tx" presStyleLbl="revTx" presStyleIdx="0" presStyleCnt="0">
        <dgm:presLayoutVars>
          <dgm:chMax val="0"/>
          <dgm:chPref val="0"/>
          <dgm:bulletEnabled val="1"/>
        </dgm:presLayoutVars>
      </dgm:prSet>
      <dgm:spPr/>
    </dgm:pt>
  </dgm:ptLst>
  <dgm:cxnLst>
    <dgm:cxn modelId="{E45D4A22-9FA8-4667-9368-2DD06CA6A69E}" type="presOf" srcId="{8A69C026-779D-4CC5-8E22-65A4539F15D9}" destId="{343C9CE4-DEF2-4A52-A581-7188E07E766B}" srcOrd="1" destOrd="0" presId="urn:microsoft.com/office/officeart/2005/8/layout/venn1"/>
    <dgm:cxn modelId="{F41F962C-E07D-4440-AD86-A397266A5E47}" type="presOf" srcId="{3B5906D7-C4EC-4B2B-8492-883D68971206}" destId="{72E8E7DE-86BE-4738-B92E-8F5B03AF2A11}" srcOrd="1" destOrd="0" presId="urn:microsoft.com/office/officeart/2005/8/layout/venn1"/>
    <dgm:cxn modelId="{1B25863E-C153-4091-874B-330EC56089DD}" type="presOf" srcId="{8A69C026-779D-4CC5-8E22-65A4539F15D9}" destId="{77A5C042-D469-48BD-814A-2A256EACEDE1}" srcOrd="0" destOrd="0" presId="urn:microsoft.com/office/officeart/2005/8/layout/venn1"/>
    <dgm:cxn modelId="{9B82AF64-E43A-4C08-A202-8F0B3B6D1227}" srcId="{975522E6-0773-4B67-8A12-E7F169263682}" destId="{16DADFAC-441A-47B9-8ED3-B82005BCBF47}" srcOrd="3" destOrd="0" parTransId="{47F8C94C-5E35-4453-BF8E-EFF33FE3223B}" sibTransId="{07DF420C-2152-4C4E-B4C0-327DF69B8638}"/>
    <dgm:cxn modelId="{2E34F546-84E0-471A-9826-BD3C94F1B82F}" type="presOf" srcId="{975522E6-0773-4B67-8A12-E7F169263682}" destId="{E1150E1E-0C19-4C4F-B69D-7D380444B51A}" srcOrd="0" destOrd="0" presId="urn:microsoft.com/office/officeart/2005/8/layout/venn1"/>
    <dgm:cxn modelId="{2518A582-7104-47F1-B3F5-916D4FD4119D}" type="presOf" srcId="{3B5906D7-C4EC-4B2B-8492-883D68971206}" destId="{0F1236A6-1EBD-4CC2-A01A-88935BC4016F}" srcOrd="0" destOrd="0" presId="urn:microsoft.com/office/officeart/2005/8/layout/venn1"/>
    <dgm:cxn modelId="{F719E79D-1263-4880-AAFB-78B29148B728}" srcId="{975522E6-0773-4B67-8A12-E7F169263682}" destId="{8A69C026-779D-4CC5-8E22-65A4539F15D9}" srcOrd="2" destOrd="0" parTransId="{61D596C9-11C3-408B-BFCE-F93FEEA7CD34}" sibTransId="{BC7FA405-8186-4F51-807A-04619FAE3C1C}"/>
    <dgm:cxn modelId="{620EC6BD-3F78-453A-8A12-4F1E91547457}" type="presOf" srcId="{16DADFAC-441A-47B9-8ED3-B82005BCBF47}" destId="{BACFAA8E-F644-415E-B99B-08E6DDFF919F}" srcOrd="0" destOrd="0" presId="urn:microsoft.com/office/officeart/2005/8/layout/venn1"/>
    <dgm:cxn modelId="{F47893CB-A2DD-4B9E-87F7-EF021F0BCC7E}" srcId="{975522E6-0773-4B67-8A12-E7F169263682}" destId="{C71B0525-447F-4EC9-9E24-72F5A1FD608F}" srcOrd="0" destOrd="0" parTransId="{BB504B43-D7CA-4FE8-B339-EC7CE78E23F5}" sibTransId="{37EA0DE8-AFB8-4777-8D6B-7C8E99CBDAF3}"/>
    <dgm:cxn modelId="{851B88D0-4B99-4567-A414-80CD37CFE532}" srcId="{975522E6-0773-4B67-8A12-E7F169263682}" destId="{3B5906D7-C4EC-4B2B-8492-883D68971206}" srcOrd="1" destOrd="0" parTransId="{B825C32B-D04F-4ECA-B3B3-2CF133FBEE1C}" sibTransId="{4831D7B0-6569-4FD5-AAB0-4356D4FF9017}"/>
    <dgm:cxn modelId="{AAEBA6D8-81DD-4118-B7E6-F848FA7EB81E}" type="presOf" srcId="{C71B0525-447F-4EC9-9E24-72F5A1FD608F}" destId="{FF680E5A-15A3-48E1-BB44-EC2E7414DFA3}" srcOrd="0" destOrd="0" presId="urn:microsoft.com/office/officeart/2005/8/layout/venn1"/>
    <dgm:cxn modelId="{A49612E9-52CB-4B1D-814A-7F5E8692271F}" type="presOf" srcId="{C71B0525-447F-4EC9-9E24-72F5A1FD608F}" destId="{7415BD51-8B94-4DB5-805C-A3D0180BE9FE}" srcOrd="1" destOrd="0" presId="urn:microsoft.com/office/officeart/2005/8/layout/venn1"/>
    <dgm:cxn modelId="{8C8863F4-604E-45F3-980F-0A4859760FC7}" type="presOf" srcId="{16DADFAC-441A-47B9-8ED3-B82005BCBF47}" destId="{2549F27D-6257-4081-8C38-17F8A5B801EC}" srcOrd="1" destOrd="0" presId="urn:microsoft.com/office/officeart/2005/8/layout/venn1"/>
    <dgm:cxn modelId="{89D614E4-1B8A-4D85-87EB-9CE661A50562}" type="presParOf" srcId="{E1150E1E-0C19-4C4F-B69D-7D380444B51A}" destId="{FF680E5A-15A3-48E1-BB44-EC2E7414DFA3}" srcOrd="0" destOrd="0" presId="urn:microsoft.com/office/officeart/2005/8/layout/venn1"/>
    <dgm:cxn modelId="{47B1DC46-51E6-4D76-817E-FAC824E0E22C}" type="presParOf" srcId="{E1150E1E-0C19-4C4F-B69D-7D380444B51A}" destId="{7415BD51-8B94-4DB5-805C-A3D0180BE9FE}" srcOrd="1" destOrd="0" presId="urn:microsoft.com/office/officeart/2005/8/layout/venn1"/>
    <dgm:cxn modelId="{B43DC082-0F57-4A57-8EF8-EB3B1C20BABD}" type="presParOf" srcId="{E1150E1E-0C19-4C4F-B69D-7D380444B51A}" destId="{0F1236A6-1EBD-4CC2-A01A-88935BC4016F}" srcOrd="2" destOrd="0" presId="urn:microsoft.com/office/officeart/2005/8/layout/venn1"/>
    <dgm:cxn modelId="{52FFCFE1-B3D7-4069-B69A-5BDBF4D8D9D8}" type="presParOf" srcId="{E1150E1E-0C19-4C4F-B69D-7D380444B51A}" destId="{72E8E7DE-86BE-4738-B92E-8F5B03AF2A11}" srcOrd="3" destOrd="0" presId="urn:microsoft.com/office/officeart/2005/8/layout/venn1"/>
    <dgm:cxn modelId="{E438453D-A136-48ED-8A2E-46A61AC7EC9A}" type="presParOf" srcId="{E1150E1E-0C19-4C4F-B69D-7D380444B51A}" destId="{77A5C042-D469-48BD-814A-2A256EACEDE1}" srcOrd="4" destOrd="0" presId="urn:microsoft.com/office/officeart/2005/8/layout/venn1"/>
    <dgm:cxn modelId="{571164B8-3655-4191-B5E0-A173BE004E65}" type="presParOf" srcId="{E1150E1E-0C19-4C4F-B69D-7D380444B51A}" destId="{343C9CE4-DEF2-4A52-A581-7188E07E766B}" srcOrd="5" destOrd="0" presId="urn:microsoft.com/office/officeart/2005/8/layout/venn1"/>
    <dgm:cxn modelId="{D5B0DF8A-67A8-4ECF-91CC-3D8346EE3125}" type="presParOf" srcId="{E1150E1E-0C19-4C4F-B69D-7D380444B51A}" destId="{BACFAA8E-F644-415E-B99B-08E6DDFF919F}" srcOrd="6" destOrd="0" presId="urn:microsoft.com/office/officeart/2005/8/layout/venn1"/>
    <dgm:cxn modelId="{78AC0B74-6D0E-4A97-8935-D3469900FCBD}" type="presParOf" srcId="{E1150E1E-0C19-4C4F-B69D-7D380444B51A}" destId="{2549F27D-6257-4081-8C38-17F8A5B801EC}"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12D3AB-AF09-489D-A5D5-2C70B550E019}" type="doc">
      <dgm:prSet loTypeId="urn:microsoft.com/office/officeart/2005/8/layout/matrix3" loCatId="matrix"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s-ES"/>
        </a:p>
      </dgm:t>
    </dgm:pt>
    <dgm:pt modelId="{264994F1-8B25-4642-9D0B-7D28DB73538C}">
      <dgm:prSet phldrT="[Texto]"/>
      <dgm:spPr>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ELIMINAR</a:t>
          </a:r>
        </a:p>
      </dgm:t>
    </dgm:pt>
    <dgm:pt modelId="{5ACECD15-0586-481C-ACA0-9FCF342DE336}" type="parTrans" cxnId="{37EBC2A0-8527-4C71-9376-477CFE7AC8F2}">
      <dgm:prSet/>
      <dgm:spPr/>
      <dgm:t>
        <a:bodyPr/>
        <a:lstStyle/>
        <a:p>
          <a:endParaRPr lang="es-ES"/>
        </a:p>
      </dgm:t>
    </dgm:pt>
    <dgm:pt modelId="{884F29DC-88FC-4FC5-A968-EFCAAA5F1995}" type="sibTrans" cxnId="{37EBC2A0-8527-4C71-9376-477CFE7AC8F2}">
      <dgm:prSet/>
      <dgm:spPr/>
      <dgm:t>
        <a:bodyPr/>
        <a:lstStyle/>
        <a:p>
          <a:endParaRPr lang="es-ES"/>
        </a:p>
      </dgm:t>
    </dgm:pt>
    <dgm:pt modelId="{8154B2A3-A8D4-44B9-B37A-1A205F49E167}">
      <dgm:prSet phldrT="[Texto]"/>
      <dgm:spPr>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INCREMENTAR</a:t>
          </a:r>
        </a:p>
      </dgm:t>
    </dgm:pt>
    <dgm:pt modelId="{789D87B8-F61B-4BC9-861E-48F7340EF19C}" type="parTrans" cxnId="{52C615B3-7985-4270-9D57-113551231CB2}">
      <dgm:prSet/>
      <dgm:spPr/>
      <dgm:t>
        <a:bodyPr/>
        <a:lstStyle/>
        <a:p>
          <a:endParaRPr lang="es-ES"/>
        </a:p>
      </dgm:t>
    </dgm:pt>
    <dgm:pt modelId="{8DA86650-35A7-403D-B0BF-B51D9108157A}" type="sibTrans" cxnId="{52C615B3-7985-4270-9D57-113551231CB2}">
      <dgm:prSet/>
      <dgm:spPr/>
      <dgm:t>
        <a:bodyPr/>
        <a:lstStyle/>
        <a:p>
          <a:endParaRPr lang="es-ES"/>
        </a:p>
      </dgm:t>
    </dgm:pt>
    <dgm:pt modelId="{793F1964-6C57-4DD1-8A64-1F5F2B1D90DE}">
      <dgm:prSet phldrT="[Texto]"/>
      <dgm:spPr>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REDUCIR</a:t>
          </a:r>
        </a:p>
      </dgm:t>
    </dgm:pt>
    <dgm:pt modelId="{214CC052-5CDB-4401-B1E3-E2A8BF3FD847}" type="parTrans" cxnId="{40D35185-54A8-43A9-BEB7-62B2D47C8EF7}">
      <dgm:prSet/>
      <dgm:spPr/>
      <dgm:t>
        <a:bodyPr/>
        <a:lstStyle/>
        <a:p>
          <a:endParaRPr lang="es-ES"/>
        </a:p>
      </dgm:t>
    </dgm:pt>
    <dgm:pt modelId="{CEDC65A2-CD5B-454B-A262-9DB5B3070F91}" type="sibTrans" cxnId="{40D35185-54A8-43A9-BEB7-62B2D47C8EF7}">
      <dgm:prSet/>
      <dgm:spPr/>
      <dgm:t>
        <a:bodyPr/>
        <a:lstStyle/>
        <a:p>
          <a:endParaRPr lang="es-ES"/>
        </a:p>
      </dgm:t>
    </dgm:pt>
    <dgm:pt modelId="{C7CDABAF-F91A-4BAE-A77C-CE50E701B9CA}">
      <dgm:prSet phldrT="[Texto]"/>
      <dgm:spPr>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CREAR</a:t>
          </a:r>
        </a:p>
      </dgm:t>
    </dgm:pt>
    <dgm:pt modelId="{7064E648-1648-41AF-9D5F-539561B68295}" type="parTrans" cxnId="{B1F0ABAF-E266-4853-8872-79843B4A83DD}">
      <dgm:prSet/>
      <dgm:spPr/>
      <dgm:t>
        <a:bodyPr/>
        <a:lstStyle/>
        <a:p>
          <a:endParaRPr lang="es-ES"/>
        </a:p>
      </dgm:t>
    </dgm:pt>
    <dgm:pt modelId="{F239CAF4-6562-420B-9877-D7C81D70645D}" type="sibTrans" cxnId="{B1F0ABAF-E266-4853-8872-79843B4A83DD}">
      <dgm:prSet/>
      <dgm:spPr/>
      <dgm:t>
        <a:bodyPr/>
        <a:lstStyle/>
        <a:p>
          <a:endParaRPr lang="es-ES"/>
        </a:p>
      </dgm:t>
    </dgm:pt>
    <dgm:pt modelId="{EFD00A11-B6F6-4443-8C1F-A4A1AE3230A1}" type="pres">
      <dgm:prSet presAssocID="{D512D3AB-AF09-489D-A5D5-2C70B550E019}" presName="matrix" presStyleCnt="0">
        <dgm:presLayoutVars>
          <dgm:chMax val="1"/>
          <dgm:dir/>
          <dgm:resizeHandles val="exact"/>
        </dgm:presLayoutVars>
      </dgm:prSet>
      <dgm:spPr/>
    </dgm:pt>
    <dgm:pt modelId="{7E53B43D-EBE3-4E30-918B-718D03722E87}" type="pres">
      <dgm:prSet presAssocID="{D512D3AB-AF09-489D-A5D5-2C70B550E019}" presName="diamond" presStyleLbl="bgShp" presStyleIdx="0" presStyleCnt="1" custScaleX="116719"/>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C83A632E-7738-4777-BEEC-B66F0157CC6B}" type="pres">
      <dgm:prSet presAssocID="{D512D3AB-AF09-489D-A5D5-2C70B550E019}" presName="quad1" presStyleLbl="node1" presStyleIdx="0" presStyleCnt="4">
        <dgm:presLayoutVars>
          <dgm:chMax val="0"/>
          <dgm:chPref val="0"/>
          <dgm:bulletEnabled val="1"/>
        </dgm:presLayoutVars>
      </dgm:prSet>
      <dgm:spPr/>
    </dgm:pt>
    <dgm:pt modelId="{AC97D7EB-E544-4E7D-A0DB-C21BF5847AFC}" type="pres">
      <dgm:prSet presAssocID="{D512D3AB-AF09-489D-A5D5-2C70B550E019}" presName="quad2" presStyleLbl="node1" presStyleIdx="1" presStyleCnt="4">
        <dgm:presLayoutVars>
          <dgm:chMax val="0"/>
          <dgm:chPref val="0"/>
          <dgm:bulletEnabled val="1"/>
        </dgm:presLayoutVars>
      </dgm:prSet>
      <dgm:spPr/>
    </dgm:pt>
    <dgm:pt modelId="{FFAAF3DB-0806-4F25-B5B6-337F6A371ABF}" type="pres">
      <dgm:prSet presAssocID="{D512D3AB-AF09-489D-A5D5-2C70B550E019}" presName="quad3" presStyleLbl="node1" presStyleIdx="2" presStyleCnt="4">
        <dgm:presLayoutVars>
          <dgm:chMax val="0"/>
          <dgm:chPref val="0"/>
          <dgm:bulletEnabled val="1"/>
        </dgm:presLayoutVars>
      </dgm:prSet>
      <dgm:spPr/>
    </dgm:pt>
    <dgm:pt modelId="{8E3753C6-F461-41DD-9325-9C9652F579CE}" type="pres">
      <dgm:prSet presAssocID="{D512D3AB-AF09-489D-A5D5-2C70B550E019}" presName="quad4" presStyleLbl="node1" presStyleIdx="3" presStyleCnt="4">
        <dgm:presLayoutVars>
          <dgm:chMax val="0"/>
          <dgm:chPref val="0"/>
          <dgm:bulletEnabled val="1"/>
        </dgm:presLayoutVars>
      </dgm:prSet>
      <dgm:spPr/>
    </dgm:pt>
  </dgm:ptLst>
  <dgm:cxnLst>
    <dgm:cxn modelId="{96CEC42C-5D71-4544-8BB9-F217B6FE671B}" type="presOf" srcId="{D512D3AB-AF09-489D-A5D5-2C70B550E019}" destId="{EFD00A11-B6F6-4443-8C1F-A4A1AE3230A1}" srcOrd="0" destOrd="0" presId="urn:microsoft.com/office/officeart/2005/8/layout/matrix3"/>
    <dgm:cxn modelId="{95FD1C5B-0FB2-4282-AD14-2BEC95EE0215}" type="presOf" srcId="{C7CDABAF-F91A-4BAE-A77C-CE50E701B9CA}" destId="{8E3753C6-F461-41DD-9325-9C9652F579CE}" srcOrd="0" destOrd="0" presId="urn:microsoft.com/office/officeart/2005/8/layout/matrix3"/>
    <dgm:cxn modelId="{40D35185-54A8-43A9-BEB7-62B2D47C8EF7}" srcId="{D512D3AB-AF09-489D-A5D5-2C70B550E019}" destId="{793F1964-6C57-4DD1-8A64-1F5F2B1D90DE}" srcOrd="2" destOrd="0" parTransId="{214CC052-5CDB-4401-B1E3-E2A8BF3FD847}" sibTransId="{CEDC65A2-CD5B-454B-A262-9DB5B3070F91}"/>
    <dgm:cxn modelId="{37EBC2A0-8527-4C71-9376-477CFE7AC8F2}" srcId="{D512D3AB-AF09-489D-A5D5-2C70B550E019}" destId="{264994F1-8B25-4642-9D0B-7D28DB73538C}" srcOrd="0" destOrd="0" parTransId="{5ACECD15-0586-481C-ACA0-9FCF342DE336}" sibTransId="{884F29DC-88FC-4FC5-A968-EFCAAA5F1995}"/>
    <dgm:cxn modelId="{B1F0ABAF-E266-4853-8872-79843B4A83DD}" srcId="{D512D3AB-AF09-489D-A5D5-2C70B550E019}" destId="{C7CDABAF-F91A-4BAE-A77C-CE50E701B9CA}" srcOrd="3" destOrd="0" parTransId="{7064E648-1648-41AF-9D5F-539561B68295}" sibTransId="{F239CAF4-6562-420B-9877-D7C81D70645D}"/>
    <dgm:cxn modelId="{D0A842B1-B0A1-4E96-8739-F33A2D689C95}" type="presOf" srcId="{8154B2A3-A8D4-44B9-B37A-1A205F49E167}" destId="{AC97D7EB-E544-4E7D-A0DB-C21BF5847AFC}" srcOrd="0" destOrd="0" presId="urn:microsoft.com/office/officeart/2005/8/layout/matrix3"/>
    <dgm:cxn modelId="{52C615B3-7985-4270-9D57-113551231CB2}" srcId="{D512D3AB-AF09-489D-A5D5-2C70B550E019}" destId="{8154B2A3-A8D4-44B9-B37A-1A205F49E167}" srcOrd="1" destOrd="0" parTransId="{789D87B8-F61B-4BC9-861E-48F7340EF19C}" sibTransId="{8DA86650-35A7-403D-B0BF-B51D9108157A}"/>
    <dgm:cxn modelId="{42D1D4DD-8F23-4C18-9822-F5E993D44871}" type="presOf" srcId="{264994F1-8B25-4642-9D0B-7D28DB73538C}" destId="{C83A632E-7738-4777-BEEC-B66F0157CC6B}" srcOrd="0" destOrd="0" presId="urn:microsoft.com/office/officeart/2005/8/layout/matrix3"/>
    <dgm:cxn modelId="{030B54FE-A795-405E-92CB-1A2E950A1BF8}" type="presOf" srcId="{793F1964-6C57-4DD1-8A64-1F5F2B1D90DE}" destId="{FFAAF3DB-0806-4F25-B5B6-337F6A371ABF}" srcOrd="0" destOrd="0" presId="urn:microsoft.com/office/officeart/2005/8/layout/matrix3"/>
    <dgm:cxn modelId="{0890EE6A-564B-4AAA-B3B1-44B11F197216}" type="presParOf" srcId="{EFD00A11-B6F6-4443-8C1F-A4A1AE3230A1}" destId="{7E53B43D-EBE3-4E30-918B-718D03722E87}" srcOrd="0" destOrd="0" presId="urn:microsoft.com/office/officeart/2005/8/layout/matrix3"/>
    <dgm:cxn modelId="{049A831C-8036-43C4-BAF5-F89CC87D12A8}" type="presParOf" srcId="{EFD00A11-B6F6-4443-8C1F-A4A1AE3230A1}" destId="{C83A632E-7738-4777-BEEC-B66F0157CC6B}" srcOrd="1" destOrd="0" presId="urn:microsoft.com/office/officeart/2005/8/layout/matrix3"/>
    <dgm:cxn modelId="{5B99825D-B5D2-4D22-AFC8-FDC72C5B8E7E}" type="presParOf" srcId="{EFD00A11-B6F6-4443-8C1F-A4A1AE3230A1}" destId="{AC97D7EB-E544-4E7D-A0DB-C21BF5847AFC}" srcOrd="2" destOrd="0" presId="urn:microsoft.com/office/officeart/2005/8/layout/matrix3"/>
    <dgm:cxn modelId="{837DAE35-E4D0-4BC5-84F6-680DF6F545A1}" type="presParOf" srcId="{EFD00A11-B6F6-4443-8C1F-A4A1AE3230A1}" destId="{FFAAF3DB-0806-4F25-B5B6-337F6A371ABF}" srcOrd="3" destOrd="0" presId="urn:microsoft.com/office/officeart/2005/8/layout/matrix3"/>
    <dgm:cxn modelId="{A7EBA552-0FD5-40DD-9F8F-F45769236250}" type="presParOf" srcId="{EFD00A11-B6F6-4443-8C1F-A4A1AE3230A1}" destId="{8E3753C6-F461-41DD-9325-9C9652F579CE}" srcOrd="4" destOrd="0" presId="urn:microsoft.com/office/officeart/2005/8/layout/matrix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12D3AB-AF09-489D-A5D5-2C70B550E019}" type="doc">
      <dgm:prSet loTypeId="urn:microsoft.com/office/officeart/2005/8/layout/matrix3" loCatId="matrix"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s-ES"/>
        </a:p>
      </dgm:t>
    </dgm:pt>
    <dgm:pt modelId="{264994F1-8B25-4642-9D0B-7D28DB73538C}">
      <dgm:prSet phldrT="[Texto]"/>
      <dgm:spPr>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ELIMINAR</a:t>
          </a:r>
        </a:p>
        <a:p>
          <a:r>
            <a:rPr lang="es-MX" b="1" dirty="0">
              <a:solidFill>
                <a:srgbClr val="000000"/>
              </a:solidFill>
            </a:rPr>
            <a:t>Agencias de viaje</a:t>
          </a:r>
        </a:p>
        <a:p>
          <a:r>
            <a:rPr lang="es-MX" b="1" dirty="0">
              <a:solidFill>
                <a:srgbClr val="000000"/>
              </a:solidFill>
            </a:rPr>
            <a:t>Tickets</a:t>
          </a:r>
        </a:p>
        <a:p>
          <a:r>
            <a:rPr lang="es-MX" b="1" dirty="0">
              <a:solidFill>
                <a:srgbClr val="000000"/>
              </a:solidFill>
            </a:rPr>
            <a:t>Escalas</a:t>
          </a:r>
        </a:p>
        <a:p>
          <a:r>
            <a:rPr lang="es-MX" b="1" dirty="0">
              <a:solidFill>
                <a:srgbClr val="000000"/>
              </a:solidFill>
            </a:rPr>
            <a:t>Business </a:t>
          </a:r>
          <a:r>
            <a:rPr lang="es-MX" b="1" dirty="0" err="1">
              <a:solidFill>
                <a:srgbClr val="000000"/>
              </a:solidFill>
            </a:rPr>
            <a:t>Class</a:t>
          </a:r>
          <a:endParaRPr lang="es-ES" b="1" dirty="0">
            <a:solidFill>
              <a:srgbClr val="000000"/>
            </a:solidFill>
          </a:endParaRPr>
        </a:p>
      </dgm:t>
    </dgm:pt>
    <dgm:pt modelId="{5ACECD15-0586-481C-ACA0-9FCF342DE336}" type="parTrans" cxnId="{37EBC2A0-8527-4C71-9376-477CFE7AC8F2}">
      <dgm:prSet/>
      <dgm:spPr/>
      <dgm:t>
        <a:bodyPr/>
        <a:lstStyle/>
        <a:p>
          <a:endParaRPr lang="es-ES"/>
        </a:p>
      </dgm:t>
    </dgm:pt>
    <dgm:pt modelId="{884F29DC-88FC-4FC5-A968-EFCAAA5F1995}" type="sibTrans" cxnId="{37EBC2A0-8527-4C71-9376-477CFE7AC8F2}">
      <dgm:prSet/>
      <dgm:spPr/>
      <dgm:t>
        <a:bodyPr/>
        <a:lstStyle/>
        <a:p>
          <a:endParaRPr lang="es-ES"/>
        </a:p>
      </dgm:t>
    </dgm:pt>
    <dgm:pt modelId="{8154B2A3-A8D4-44B9-B37A-1A205F49E167}">
      <dgm:prSet phldrT="[Texto]"/>
      <dgm:spPr>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INCREMENTAR</a:t>
          </a:r>
        </a:p>
        <a:p>
          <a:r>
            <a:rPr lang="es-MX" b="1" dirty="0">
              <a:solidFill>
                <a:srgbClr val="000000"/>
              </a:solidFill>
            </a:rPr>
            <a:t>Número de asientos Rotación de la tripulación</a:t>
          </a:r>
          <a:endParaRPr lang="es-ES" b="1" dirty="0">
            <a:solidFill>
              <a:srgbClr val="000000"/>
            </a:solidFill>
          </a:endParaRPr>
        </a:p>
      </dgm:t>
    </dgm:pt>
    <dgm:pt modelId="{789D87B8-F61B-4BC9-861E-48F7340EF19C}" type="parTrans" cxnId="{52C615B3-7985-4270-9D57-113551231CB2}">
      <dgm:prSet/>
      <dgm:spPr/>
      <dgm:t>
        <a:bodyPr/>
        <a:lstStyle/>
        <a:p>
          <a:endParaRPr lang="es-ES"/>
        </a:p>
      </dgm:t>
    </dgm:pt>
    <dgm:pt modelId="{8DA86650-35A7-403D-B0BF-B51D9108157A}" type="sibTrans" cxnId="{52C615B3-7985-4270-9D57-113551231CB2}">
      <dgm:prSet/>
      <dgm:spPr/>
      <dgm:t>
        <a:bodyPr/>
        <a:lstStyle/>
        <a:p>
          <a:endParaRPr lang="es-ES"/>
        </a:p>
      </dgm:t>
    </dgm:pt>
    <dgm:pt modelId="{793F1964-6C57-4DD1-8A64-1F5F2B1D90DE}">
      <dgm:prSet phldrT="[Texto]"/>
      <dgm:spPr>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REDUCIR</a:t>
          </a:r>
        </a:p>
        <a:p>
          <a:r>
            <a:rPr lang="es-MX" b="1" dirty="0">
              <a:solidFill>
                <a:srgbClr val="000000"/>
              </a:solidFill>
            </a:rPr>
            <a:t>Precios</a:t>
          </a:r>
        </a:p>
        <a:p>
          <a:r>
            <a:rPr lang="es-MX" b="1" dirty="0">
              <a:solidFill>
                <a:srgbClr val="000000"/>
              </a:solidFill>
            </a:rPr>
            <a:t>Costos de alojamiento Tripulación</a:t>
          </a:r>
          <a:endParaRPr lang="es-ES" b="1" dirty="0">
            <a:solidFill>
              <a:srgbClr val="000000"/>
            </a:solidFill>
          </a:endParaRPr>
        </a:p>
      </dgm:t>
    </dgm:pt>
    <dgm:pt modelId="{214CC052-5CDB-4401-B1E3-E2A8BF3FD847}" type="parTrans" cxnId="{40D35185-54A8-43A9-BEB7-62B2D47C8EF7}">
      <dgm:prSet/>
      <dgm:spPr/>
      <dgm:t>
        <a:bodyPr/>
        <a:lstStyle/>
        <a:p>
          <a:endParaRPr lang="es-ES"/>
        </a:p>
      </dgm:t>
    </dgm:pt>
    <dgm:pt modelId="{CEDC65A2-CD5B-454B-A262-9DB5B3070F91}" type="sibTrans" cxnId="{40D35185-54A8-43A9-BEB7-62B2D47C8EF7}">
      <dgm:prSet/>
      <dgm:spPr/>
      <dgm:t>
        <a:bodyPr/>
        <a:lstStyle/>
        <a:p>
          <a:endParaRPr lang="es-ES"/>
        </a:p>
      </dgm:t>
    </dgm:pt>
    <dgm:pt modelId="{C7CDABAF-F91A-4BAE-A77C-CE50E701B9CA}">
      <dgm:prSet phldrT="[Texto]"/>
      <dgm:spPr>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MX" b="1" dirty="0">
              <a:solidFill>
                <a:srgbClr val="000000"/>
              </a:solidFill>
            </a:rPr>
            <a:t>CREAR</a:t>
          </a:r>
        </a:p>
        <a:p>
          <a:r>
            <a:rPr lang="es-MX" b="1" dirty="0">
              <a:solidFill>
                <a:srgbClr val="000000"/>
              </a:solidFill>
            </a:rPr>
            <a:t>Venta </a:t>
          </a:r>
          <a:r>
            <a:rPr lang="es-MX" b="1" dirty="0" err="1">
              <a:solidFill>
                <a:srgbClr val="000000"/>
              </a:solidFill>
            </a:rPr>
            <a:t>On</a:t>
          </a:r>
          <a:r>
            <a:rPr lang="es-MX" b="1" dirty="0">
              <a:solidFill>
                <a:srgbClr val="000000"/>
              </a:solidFill>
            </a:rPr>
            <a:t> line</a:t>
          </a:r>
        </a:p>
        <a:p>
          <a:r>
            <a:rPr lang="es-MX" b="1" dirty="0">
              <a:solidFill>
                <a:srgbClr val="000000"/>
              </a:solidFill>
            </a:rPr>
            <a:t>Precios dinámicos</a:t>
          </a:r>
        </a:p>
      </dgm:t>
    </dgm:pt>
    <dgm:pt modelId="{7064E648-1648-41AF-9D5F-539561B68295}" type="parTrans" cxnId="{B1F0ABAF-E266-4853-8872-79843B4A83DD}">
      <dgm:prSet/>
      <dgm:spPr/>
      <dgm:t>
        <a:bodyPr/>
        <a:lstStyle/>
        <a:p>
          <a:endParaRPr lang="es-ES"/>
        </a:p>
      </dgm:t>
    </dgm:pt>
    <dgm:pt modelId="{F239CAF4-6562-420B-9877-D7C81D70645D}" type="sibTrans" cxnId="{B1F0ABAF-E266-4853-8872-79843B4A83DD}">
      <dgm:prSet/>
      <dgm:spPr/>
      <dgm:t>
        <a:bodyPr/>
        <a:lstStyle/>
        <a:p>
          <a:endParaRPr lang="es-ES"/>
        </a:p>
      </dgm:t>
    </dgm:pt>
    <dgm:pt modelId="{EFD00A11-B6F6-4443-8C1F-A4A1AE3230A1}" type="pres">
      <dgm:prSet presAssocID="{D512D3AB-AF09-489D-A5D5-2C70B550E019}" presName="matrix" presStyleCnt="0">
        <dgm:presLayoutVars>
          <dgm:chMax val="1"/>
          <dgm:dir/>
          <dgm:resizeHandles val="exact"/>
        </dgm:presLayoutVars>
      </dgm:prSet>
      <dgm:spPr/>
    </dgm:pt>
    <dgm:pt modelId="{7E53B43D-EBE3-4E30-918B-718D03722E87}" type="pres">
      <dgm:prSet presAssocID="{D512D3AB-AF09-489D-A5D5-2C70B550E019}" presName="diamond" presStyleLbl="bgShp" presStyleIdx="0" presStyleCnt="1" custLinFactNeighborX="617" custLinFactNeighborY="880"/>
      <dgm:spPr>
        <a:solidFill>
          <a:schemeClr val="accent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C83A632E-7738-4777-BEEC-B66F0157CC6B}" type="pres">
      <dgm:prSet presAssocID="{D512D3AB-AF09-489D-A5D5-2C70B550E019}" presName="quad1" presStyleLbl="node1" presStyleIdx="0" presStyleCnt="4">
        <dgm:presLayoutVars>
          <dgm:chMax val="0"/>
          <dgm:chPref val="0"/>
          <dgm:bulletEnabled val="1"/>
        </dgm:presLayoutVars>
      </dgm:prSet>
      <dgm:spPr/>
    </dgm:pt>
    <dgm:pt modelId="{AC97D7EB-E544-4E7D-A0DB-C21BF5847AFC}" type="pres">
      <dgm:prSet presAssocID="{D512D3AB-AF09-489D-A5D5-2C70B550E019}" presName="quad2" presStyleLbl="node1" presStyleIdx="1" presStyleCnt="4" custLinFactNeighborX="-9" custLinFactNeighborY="-5174">
        <dgm:presLayoutVars>
          <dgm:chMax val="0"/>
          <dgm:chPref val="0"/>
          <dgm:bulletEnabled val="1"/>
        </dgm:presLayoutVars>
      </dgm:prSet>
      <dgm:spPr/>
    </dgm:pt>
    <dgm:pt modelId="{FFAAF3DB-0806-4F25-B5B6-337F6A371ABF}" type="pres">
      <dgm:prSet presAssocID="{D512D3AB-AF09-489D-A5D5-2C70B550E019}" presName="quad3" presStyleLbl="node1" presStyleIdx="2" presStyleCnt="4">
        <dgm:presLayoutVars>
          <dgm:chMax val="0"/>
          <dgm:chPref val="0"/>
          <dgm:bulletEnabled val="1"/>
        </dgm:presLayoutVars>
      </dgm:prSet>
      <dgm:spPr>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8E3753C6-F461-41DD-9325-9C9652F579CE}" type="pres">
      <dgm:prSet presAssocID="{D512D3AB-AF09-489D-A5D5-2C70B550E019}" presName="quad4" presStyleLbl="node1" presStyleIdx="3" presStyleCnt="4">
        <dgm:presLayoutVars>
          <dgm:chMax val="0"/>
          <dgm:chPref val="0"/>
          <dgm:bulletEnabled val="1"/>
        </dgm:presLayoutVars>
      </dgm:prSet>
      <dgm:spPr>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Lst>
  <dgm:cxnLst>
    <dgm:cxn modelId="{59E7EB10-72C1-4238-B508-AE4F162E7BBF}" type="presOf" srcId="{793F1964-6C57-4DD1-8A64-1F5F2B1D90DE}" destId="{FFAAF3DB-0806-4F25-B5B6-337F6A371ABF}" srcOrd="0" destOrd="0" presId="urn:microsoft.com/office/officeart/2005/8/layout/matrix3"/>
    <dgm:cxn modelId="{439D5B2B-8E9A-44C6-9452-CFD0D6AF96F4}" type="presOf" srcId="{D512D3AB-AF09-489D-A5D5-2C70B550E019}" destId="{EFD00A11-B6F6-4443-8C1F-A4A1AE3230A1}" srcOrd="0" destOrd="0" presId="urn:microsoft.com/office/officeart/2005/8/layout/matrix3"/>
    <dgm:cxn modelId="{8E7B156E-8105-476D-AF67-DF592D26C94D}" type="presOf" srcId="{C7CDABAF-F91A-4BAE-A77C-CE50E701B9CA}" destId="{8E3753C6-F461-41DD-9325-9C9652F579CE}" srcOrd="0" destOrd="0" presId="urn:microsoft.com/office/officeart/2005/8/layout/matrix3"/>
    <dgm:cxn modelId="{40D35185-54A8-43A9-BEB7-62B2D47C8EF7}" srcId="{D512D3AB-AF09-489D-A5D5-2C70B550E019}" destId="{793F1964-6C57-4DD1-8A64-1F5F2B1D90DE}" srcOrd="2" destOrd="0" parTransId="{214CC052-5CDB-4401-B1E3-E2A8BF3FD847}" sibTransId="{CEDC65A2-CD5B-454B-A262-9DB5B3070F91}"/>
    <dgm:cxn modelId="{37EBC2A0-8527-4C71-9376-477CFE7AC8F2}" srcId="{D512D3AB-AF09-489D-A5D5-2C70B550E019}" destId="{264994F1-8B25-4642-9D0B-7D28DB73538C}" srcOrd="0" destOrd="0" parTransId="{5ACECD15-0586-481C-ACA0-9FCF342DE336}" sibTransId="{884F29DC-88FC-4FC5-A968-EFCAAA5F1995}"/>
    <dgm:cxn modelId="{B1F0ABAF-E266-4853-8872-79843B4A83DD}" srcId="{D512D3AB-AF09-489D-A5D5-2C70B550E019}" destId="{C7CDABAF-F91A-4BAE-A77C-CE50E701B9CA}" srcOrd="3" destOrd="0" parTransId="{7064E648-1648-41AF-9D5F-539561B68295}" sibTransId="{F239CAF4-6562-420B-9877-D7C81D70645D}"/>
    <dgm:cxn modelId="{52C615B3-7985-4270-9D57-113551231CB2}" srcId="{D512D3AB-AF09-489D-A5D5-2C70B550E019}" destId="{8154B2A3-A8D4-44B9-B37A-1A205F49E167}" srcOrd="1" destOrd="0" parTransId="{789D87B8-F61B-4BC9-861E-48F7340EF19C}" sibTransId="{8DA86650-35A7-403D-B0BF-B51D9108157A}"/>
    <dgm:cxn modelId="{FF150DD4-61D3-4C7B-BD7A-321BAD7A6FC3}" type="presOf" srcId="{264994F1-8B25-4642-9D0B-7D28DB73538C}" destId="{C83A632E-7738-4777-BEEC-B66F0157CC6B}" srcOrd="0" destOrd="0" presId="urn:microsoft.com/office/officeart/2005/8/layout/matrix3"/>
    <dgm:cxn modelId="{B34628F5-C17E-4CB9-A74F-0385541A4490}" type="presOf" srcId="{8154B2A3-A8D4-44B9-B37A-1A205F49E167}" destId="{AC97D7EB-E544-4E7D-A0DB-C21BF5847AFC}" srcOrd="0" destOrd="0" presId="urn:microsoft.com/office/officeart/2005/8/layout/matrix3"/>
    <dgm:cxn modelId="{491ED277-610E-41E3-8333-775753F17ABC}" type="presParOf" srcId="{EFD00A11-B6F6-4443-8C1F-A4A1AE3230A1}" destId="{7E53B43D-EBE3-4E30-918B-718D03722E87}" srcOrd="0" destOrd="0" presId="urn:microsoft.com/office/officeart/2005/8/layout/matrix3"/>
    <dgm:cxn modelId="{269E99A4-1D56-4B01-9891-EAA02BBC5CE6}" type="presParOf" srcId="{EFD00A11-B6F6-4443-8C1F-A4A1AE3230A1}" destId="{C83A632E-7738-4777-BEEC-B66F0157CC6B}" srcOrd="1" destOrd="0" presId="urn:microsoft.com/office/officeart/2005/8/layout/matrix3"/>
    <dgm:cxn modelId="{9C043F1D-8265-44E4-9B34-2DDF8130EFB4}" type="presParOf" srcId="{EFD00A11-B6F6-4443-8C1F-A4A1AE3230A1}" destId="{AC97D7EB-E544-4E7D-A0DB-C21BF5847AFC}" srcOrd="2" destOrd="0" presId="urn:microsoft.com/office/officeart/2005/8/layout/matrix3"/>
    <dgm:cxn modelId="{045A5C27-7247-4D87-A2FC-CCC96FE398E7}" type="presParOf" srcId="{EFD00A11-B6F6-4443-8C1F-A4A1AE3230A1}" destId="{FFAAF3DB-0806-4F25-B5B6-337F6A371ABF}" srcOrd="3" destOrd="0" presId="urn:microsoft.com/office/officeart/2005/8/layout/matrix3"/>
    <dgm:cxn modelId="{4DE4B92F-6FBC-454C-A24A-7E79EBF10D47}" type="presParOf" srcId="{EFD00A11-B6F6-4443-8C1F-A4A1AE3230A1}" destId="{8E3753C6-F461-41DD-9325-9C9652F579CE}" srcOrd="4" destOrd="0" presId="urn:microsoft.com/office/officeart/2005/8/layout/matrix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B6876-CA85-4E72-B8ED-138DB0098237}">
      <dsp:nvSpPr>
        <dsp:cNvPr id="0" name=""/>
        <dsp:cNvSpPr/>
      </dsp:nvSpPr>
      <dsp:spPr>
        <a:xfrm>
          <a:off x="81" y="1014648"/>
          <a:ext cx="1138237" cy="938807"/>
        </a:xfrm>
        <a:prstGeom prst="roundRect">
          <a:avLst>
            <a:gd name="adj" fmla="val 10000"/>
          </a:avLst>
        </a:prstGeom>
        <a:solidFill>
          <a:srgbClr val="002060">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D532EB-6ADB-44D4-AC3D-DB360D94B88E}">
      <dsp:nvSpPr>
        <dsp:cNvPr id="0" name=""/>
        <dsp:cNvSpPr/>
      </dsp:nvSpPr>
      <dsp:spPr>
        <a:xfrm>
          <a:off x="495907" y="794623"/>
          <a:ext cx="1542668" cy="1542668"/>
        </a:xfrm>
        <a:prstGeom prst="leftCircularArrow">
          <a:avLst>
            <a:gd name="adj1" fmla="val 1782"/>
            <a:gd name="adj2" fmla="val 212447"/>
            <a:gd name="adj3" fmla="val 3365179"/>
            <a:gd name="adj4" fmla="val 10401711"/>
            <a:gd name="adj5" fmla="val 207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26FC63-6D1C-4F4F-99D3-F604302D1CCD}">
      <dsp:nvSpPr>
        <dsp:cNvPr id="0" name=""/>
        <dsp:cNvSpPr/>
      </dsp:nvSpPr>
      <dsp:spPr>
        <a:xfrm>
          <a:off x="24778" y="1249333"/>
          <a:ext cx="1011766" cy="40234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MX" sz="2000" kern="1200" dirty="0">
              <a:solidFill>
                <a:srgbClr val="002060"/>
              </a:solidFill>
            </a:rPr>
            <a:t>ANTES</a:t>
          </a:r>
          <a:endParaRPr lang="es-ES" sz="2000" kern="1200" dirty="0">
            <a:solidFill>
              <a:srgbClr val="002060"/>
            </a:solidFill>
          </a:endParaRPr>
        </a:p>
      </dsp:txBody>
      <dsp:txXfrm>
        <a:off x="36562" y="1261117"/>
        <a:ext cx="988198" cy="378778"/>
      </dsp:txXfrm>
    </dsp:sp>
    <dsp:sp modelId="{9D590A03-F3A0-4C91-9C36-D5EAA65FE67E}">
      <dsp:nvSpPr>
        <dsp:cNvPr id="0" name=""/>
        <dsp:cNvSpPr/>
      </dsp:nvSpPr>
      <dsp:spPr>
        <a:xfrm>
          <a:off x="1395701" y="1014648"/>
          <a:ext cx="1138237" cy="938807"/>
        </a:xfrm>
        <a:prstGeom prst="roundRect">
          <a:avLst>
            <a:gd name="adj" fmla="val 10000"/>
          </a:avLst>
        </a:prstGeom>
        <a:solidFill>
          <a:srgbClr val="002060">
            <a:alpha val="9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A409AC-CE06-47A2-BA2D-D4A3F8DCDEAF}">
      <dsp:nvSpPr>
        <dsp:cNvPr id="0" name=""/>
        <dsp:cNvSpPr/>
      </dsp:nvSpPr>
      <dsp:spPr>
        <a:xfrm>
          <a:off x="1960933" y="595489"/>
          <a:ext cx="1563487" cy="1563487"/>
        </a:xfrm>
        <a:prstGeom prst="circularArrow">
          <a:avLst>
            <a:gd name="adj1" fmla="val 1758"/>
            <a:gd name="adj2" fmla="val 209505"/>
            <a:gd name="adj3" fmla="val 18476543"/>
            <a:gd name="adj4" fmla="val 11437070"/>
            <a:gd name="adj5" fmla="val 2051"/>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3CE271-10D8-46CF-893D-754E7A67E2E6}">
      <dsp:nvSpPr>
        <dsp:cNvPr id="0" name=""/>
        <dsp:cNvSpPr/>
      </dsp:nvSpPr>
      <dsp:spPr>
        <a:xfrm>
          <a:off x="1497708" y="1238678"/>
          <a:ext cx="1011766" cy="40234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MX" sz="2000" kern="1200" dirty="0">
              <a:solidFill>
                <a:srgbClr val="002060"/>
              </a:solidFill>
            </a:rPr>
            <a:t>CHINA</a:t>
          </a:r>
          <a:endParaRPr lang="es-ES" sz="2000" kern="1200" dirty="0">
            <a:solidFill>
              <a:srgbClr val="002060"/>
            </a:solidFill>
          </a:endParaRPr>
        </a:p>
      </dsp:txBody>
      <dsp:txXfrm>
        <a:off x="1509492" y="1250462"/>
        <a:ext cx="988198" cy="378778"/>
      </dsp:txXfrm>
    </dsp:sp>
    <dsp:sp modelId="{C1DFA012-F301-4741-A39D-889D19970F10}">
      <dsp:nvSpPr>
        <dsp:cNvPr id="0" name=""/>
        <dsp:cNvSpPr/>
      </dsp:nvSpPr>
      <dsp:spPr>
        <a:xfrm>
          <a:off x="2791322" y="1014648"/>
          <a:ext cx="1138237" cy="938807"/>
        </a:xfrm>
        <a:prstGeom prst="roundRect">
          <a:avLst>
            <a:gd name="adj" fmla="val 10000"/>
          </a:avLst>
        </a:prstGeom>
        <a:solidFill>
          <a:srgbClr val="00206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BFAD47-67AE-4EAB-B618-238E90824418}">
      <dsp:nvSpPr>
        <dsp:cNvPr id="0" name=""/>
        <dsp:cNvSpPr/>
      </dsp:nvSpPr>
      <dsp:spPr>
        <a:xfrm>
          <a:off x="2883120" y="1242980"/>
          <a:ext cx="1011766" cy="40234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MX" sz="2000" kern="1200" dirty="0">
              <a:solidFill>
                <a:srgbClr val="002060"/>
              </a:solidFill>
            </a:rPr>
            <a:t>HOY</a:t>
          </a:r>
          <a:endParaRPr lang="es-ES" sz="2000" kern="1200" dirty="0">
            <a:solidFill>
              <a:srgbClr val="002060"/>
            </a:solidFill>
          </a:endParaRPr>
        </a:p>
      </dsp:txBody>
      <dsp:txXfrm>
        <a:off x="2894904" y="1254764"/>
        <a:ext cx="988198" cy="3787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3B43D-EBE3-4E30-918B-718D03722E87}">
      <dsp:nvSpPr>
        <dsp:cNvPr id="0" name=""/>
        <dsp:cNvSpPr/>
      </dsp:nvSpPr>
      <dsp:spPr>
        <a:xfrm>
          <a:off x="1374477" y="0"/>
          <a:ext cx="5243933" cy="5243933"/>
        </a:xfrm>
        <a:prstGeom prst="diamond">
          <a:avLst/>
        </a:prstGeom>
        <a:solidFill>
          <a:schemeClr val="accent1">
            <a:lumMod val="20000"/>
            <a:lumOff val="80000"/>
          </a:schemeClr>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sp>
    <dsp:sp modelId="{C83A632E-7738-4777-BEEC-B66F0157CC6B}">
      <dsp:nvSpPr>
        <dsp:cNvPr id="0" name=""/>
        <dsp:cNvSpPr/>
      </dsp:nvSpPr>
      <dsp:spPr>
        <a:xfrm>
          <a:off x="1872650" y="498173"/>
          <a:ext cx="2045134" cy="2045134"/>
        </a:xfrm>
        <a:prstGeom prst="roundRect">
          <a:avLst/>
        </a:prstGeom>
        <a:solidFill>
          <a:schemeClr val="bg2">
            <a:lumMod val="5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rgbClr val="000000"/>
              </a:solidFill>
            </a:rPr>
            <a:t>ELIMINAR</a:t>
          </a:r>
        </a:p>
        <a:p>
          <a:pPr marL="0" lvl="0" indent="0" algn="ctr" defTabSz="622300">
            <a:lnSpc>
              <a:spcPct val="90000"/>
            </a:lnSpc>
            <a:spcBef>
              <a:spcPct val="0"/>
            </a:spcBef>
            <a:spcAft>
              <a:spcPct val="35000"/>
            </a:spcAft>
            <a:buNone/>
          </a:pPr>
          <a:r>
            <a:rPr lang="es-MX" sz="1400" b="1" kern="1200" dirty="0">
              <a:solidFill>
                <a:srgbClr val="000000"/>
              </a:solidFill>
            </a:rPr>
            <a:t>Las estrellas</a:t>
          </a:r>
        </a:p>
        <a:p>
          <a:pPr marL="0" lvl="0" indent="0" algn="ctr" defTabSz="622300">
            <a:lnSpc>
              <a:spcPct val="90000"/>
            </a:lnSpc>
            <a:spcBef>
              <a:spcPct val="0"/>
            </a:spcBef>
            <a:spcAft>
              <a:spcPct val="35000"/>
            </a:spcAft>
            <a:buNone/>
          </a:pPr>
          <a:r>
            <a:rPr lang="es-MX" sz="1400" b="1" kern="1200" dirty="0">
              <a:solidFill>
                <a:srgbClr val="000000"/>
              </a:solidFill>
            </a:rPr>
            <a:t>Número con animales</a:t>
          </a:r>
        </a:p>
        <a:p>
          <a:pPr marL="0" lvl="0" indent="0" algn="ctr" defTabSz="622300">
            <a:lnSpc>
              <a:spcPct val="90000"/>
            </a:lnSpc>
            <a:spcBef>
              <a:spcPct val="0"/>
            </a:spcBef>
            <a:spcAft>
              <a:spcPct val="35000"/>
            </a:spcAft>
            <a:buNone/>
          </a:pPr>
          <a:r>
            <a:rPr lang="es-MX" sz="1400" b="1" kern="1200" dirty="0">
              <a:solidFill>
                <a:srgbClr val="000000"/>
              </a:solidFill>
            </a:rPr>
            <a:t>Múltiples pistas</a:t>
          </a:r>
        </a:p>
        <a:p>
          <a:pPr marL="0" lvl="0" indent="0" algn="ctr" defTabSz="622300">
            <a:lnSpc>
              <a:spcPct val="90000"/>
            </a:lnSpc>
            <a:spcBef>
              <a:spcPct val="0"/>
            </a:spcBef>
            <a:spcAft>
              <a:spcPct val="35000"/>
            </a:spcAft>
            <a:buNone/>
          </a:pPr>
          <a:r>
            <a:rPr lang="es-MX" sz="1400" b="1" kern="1200" dirty="0">
              <a:solidFill>
                <a:srgbClr val="000000"/>
              </a:solidFill>
            </a:rPr>
            <a:t>Concesiones en los pasillos</a:t>
          </a:r>
          <a:endParaRPr lang="es-ES" sz="1400" b="1" kern="1200" dirty="0">
            <a:solidFill>
              <a:srgbClr val="000000"/>
            </a:solidFill>
          </a:endParaRPr>
        </a:p>
      </dsp:txBody>
      <dsp:txXfrm>
        <a:off x="1972485" y="598008"/>
        <a:ext cx="1845464" cy="1845464"/>
      </dsp:txXfrm>
    </dsp:sp>
    <dsp:sp modelId="{AC97D7EB-E544-4E7D-A0DB-C21BF5847AFC}">
      <dsp:nvSpPr>
        <dsp:cNvPr id="0" name=""/>
        <dsp:cNvSpPr/>
      </dsp:nvSpPr>
      <dsp:spPr>
        <a:xfrm>
          <a:off x="4075103" y="498173"/>
          <a:ext cx="2045134" cy="2045134"/>
        </a:xfrm>
        <a:prstGeom prst="roundRect">
          <a:avLst/>
        </a:prstGeom>
        <a:solidFill>
          <a:schemeClr val="bg2">
            <a:lumMod val="5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rgbClr val="000000"/>
              </a:solidFill>
            </a:rPr>
            <a:t>INCREMENTAR</a:t>
          </a:r>
        </a:p>
        <a:p>
          <a:pPr marL="0" lvl="0" indent="0" algn="ctr" defTabSz="622300">
            <a:lnSpc>
              <a:spcPct val="90000"/>
            </a:lnSpc>
            <a:spcBef>
              <a:spcPct val="0"/>
            </a:spcBef>
            <a:spcAft>
              <a:spcPct val="35000"/>
            </a:spcAft>
            <a:buNone/>
          </a:pPr>
          <a:r>
            <a:rPr lang="es-MX" sz="1400" b="1" kern="1200" dirty="0">
              <a:solidFill>
                <a:srgbClr val="000000"/>
              </a:solidFill>
            </a:rPr>
            <a:t>Un solo escenario</a:t>
          </a:r>
          <a:endParaRPr lang="es-ES" sz="1400" b="1" kern="1200" dirty="0">
            <a:solidFill>
              <a:srgbClr val="000000"/>
            </a:solidFill>
          </a:endParaRPr>
        </a:p>
      </dsp:txBody>
      <dsp:txXfrm>
        <a:off x="4174938" y="598008"/>
        <a:ext cx="1845464" cy="1845464"/>
      </dsp:txXfrm>
    </dsp:sp>
    <dsp:sp modelId="{FFAAF3DB-0806-4F25-B5B6-337F6A371ABF}">
      <dsp:nvSpPr>
        <dsp:cNvPr id="0" name=""/>
        <dsp:cNvSpPr/>
      </dsp:nvSpPr>
      <dsp:spPr>
        <a:xfrm>
          <a:off x="1872650" y="2700626"/>
          <a:ext cx="2045134" cy="2045134"/>
        </a:xfrm>
        <a:prstGeom prst="roundRect">
          <a:avLst/>
        </a:prstGeom>
        <a:solidFill>
          <a:schemeClr val="bg2">
            <a:lumMod val="5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rgbClr val="000000"/>
              </a:solidFill>
            </a:rPr>
            <a:t>REDUCIR</a:t>
          </a:r>
        </a:p>
        <a:p>
          <a:pPr marL="0" lvl="0" indent="0" algn="ctr" defTabSz="622300">
            <a:lnSpc>
              <a:spcPct val="90000"/>
            </a:lnSpc>
            <a:spcBef>
              <a:spcPct val="0"/>
            </a:spcBef>
            <a:spcAft>
              <a:spcPct val="35000"/>
            </a:spcAft>
            <a:buNone/>
          </a:pPr>
          <a:r>
            <a:rPr lang="es-MX" sz="1400" b="1" kern="1200" dirty="0">
              <a:solidFill>
                <a:srgbClr val="000000"/>
              </a:solidFill>
            </a:rPr>
            <a:t>La diversión y el humor</a:t>
          </a:r>
        </a:p>
        <a:p>
          <a:pPr marL="0" lvl="0" indent="0" algn="ctr" defTabSz="622300">
            <a:lnSpc>
              <a:spcPct val="90000"/>
            </a:lnSpc>
            <a:spcBef>
              <a:spcPct val="0"/>
            </a:spcBef>
            <a:spcAft>
              <a:spcPct val="35000"/>
            </a:spcAft>
            <a:buNone/>
          </a:pPr>
          <a:r>
            <a:rPr lang="es-MX" sz="1400" b="1" kern="1200" dirty="0">
              <a:solidFill>
                <a:srgbClr val="000000"/>
              </a:solidFill>
            </a:rPr>
            <a:t>El suspenso y el peligro</a:t>
          </a:r>
          <a:endParaRPr lang="es-ES" sz="1400" b="1" kern="1200" dirty="0">
            <a:solidFill>
              <a:srgbClr val="000000"/>
            </a:solidFill>
          </a:endParaRPr>
        </a:p>
      </dsp:txBody>
      <dsp:txXfrm>
        <a:off x="1972485" y="2800461"/>
        <a:ext cx="1845464" cy="1845464"/>
      </dsp:txXfrm>
    </dsp:sp>
    <dsp:sp modelId="{8E3753C6-F461-41DD-9325-9C9652F579CE}">
      <dsp:nvSpPr>
        <dsp:cNvPr id="0" name=""/>
        <dsp:cNvSpPr/>
      </dsp:nvSpPr>
      <dsp:spPr>
        <a:xfrm>
          <a:off x="3931912" y="2700626"/>
          <a:ext cx="2331514" cy="2045134"/>
        </a:xfrm>
        <a:prstGeom prst="roundRect">
          <a:avLst/>
        </a:prstGeom>
        <a:solidFill>
          <a:schemeClr val="bg2">
            <a:lumMod val="5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rgbClr val="000000"/>
              </a:solidFill>
            </a:rPr>
            <a:t>CREAR</a:t>
          </a:r>
        </a:p>
        <a:p>
          <a:pPr marL="0" lvl="0" indent="0" algn="ctr" defTabSz="622300">
            <a:lnSpc>
              <a:spcPct val="90000"/>
            </a:lnSpc>
            <a:spcBef>
              <a:spcPct val="0"/>
            </a:spcBef>
            <a:spcAft>
              <a:spcPct val="35000"/>
            </a:spcAft>
            <a:buNone/>
          </a:pPr>
          <a:r>
            <a:rPr lang="es-MX" sz="1400" b="1" kern="1200" dirty="0">
              <a:solidFill>
                <a:srgbClr val="000000"/>
              </a:solidFill>
            </a:rPr>
            <a:t>Un tema</a:t>
          </a:r>
        </a:p>
        <a:p>
          <a:pPr marL="0" lvl="0" indent="0" algn="ctr" defTabSz="622300">
            <a:lnSpc>
              <a:spcPct val="90000"/>
            </a:lnSpc>
            <a:spcBef>
              <a:spcPct val="0"/>
            </a:spcBef>
            <a:spcAft>
              <a:spcPct val="35000"/>
            </a:spcAft>
            <a:buNone/>
          </a:pPr>
          <a:r>
            <a:rPr lang="es-MX" sz="1400" b="1" kern="1200" dirty="0">
              <a:solidFill>
                <a:srgbClr val="000000"/>
              </a:solidFill>
            </a:rPr>
            <a:t>Ambiente refinado</a:t>
          </a:r>
        </a:p>
        <a:p>
          <a:pPr marL="0" lvl="0" indent="0" algn="ctr" defTabSz="622300">
            <a:lnSpc>
              <a:spcPct val="90000"/>
            </a:lnSpc>
            <a:spcBef>
              <a:spcPct val="0"/>
            </a:spcBef>
            <a:spcAft>
              <a:spcPct val="35000"/>
            </a:spcAft>
            <a:buNone/>
          </a:pPr>
          <a:r>
            <a:rPr lang="es-MX" sz="1400" b="1" kern="1200" dirty="0">
              <a:solidFill>
                <a:srgbClr val="000000"/>
              </a:solidFill>
            </a:rPr>
            <a:t>Múltiples producciones</a:t>
          </a:r>
        </a:p>
        <a:p>
          <a:pPr marL="0" lvl="0" indent="0" algn="ctr" defTabSz="622300">
            <a:lnSpc>
              <a:spcPct val="90000"/>
            </a:lnSpc>
            <a:spcBef>
              <a:spcPct val="0"/>
            </a:spcBef>
            <a:spcAft>
              <a:spcPct val="35000"/>
            </a:spcAft>
            <a:buNone/>
          </a:pPr>
          <a:r>
            <a:rPr lang="es-MX" sz="1400" b="1" kern="1200" dirty="0">
              <a:solidFill>
                <a:srgbClr val="000000"/>
              </a:solidFill>
            </a:rPr>
            <a:t>Música y danza artística</a:t>
          </a:r>
          <a:endParaRPr lang="es-ES" sz="1400" b="1" kern="1200" dirty="0">
            <a:solidFill>
              <a:srgbClr val="000000"/>
            </a:solidFill>
          </a:endParaRPr>
        </a:p>
      </dsp:txBody>
      <dsp:txXfrm>
        <a:off x="4031747" y="2800461"/>
        <a:ext cx="2131844" cy="18454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E2109-B772-47F4-B754-544417FD4D67}">
      <dsp:nvSpPr>
        <dsp:cNvPr id="0" name=""/>
        <dsp:cNvSpPr/>
      </dsp:nvSpPr>
      <dsp:spPr>
        <a:xfrm rot="5400000">
          <a:off x="383311" y="1426463"/>
          <a:ext cx="1145649" cy="1906335"/>
        </a:xfrm>
        <a:prstGeom prst="corner">
          <a:avLst>
            <a:gd name="adj1" fmla="val 16120"/>
            <a:gd name="adj2" fmla="val 16110"/>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A2DB0E96-0F43-475A-A7D2-B4965608FE0E}">
      <dsp:nvSpPr>
        <dsp:cNvPr id="0" name=""/>
        <dsp:cNvSpPr/>
      </dsp:nvSpPr>
      <dsp:spPr>
        <a:xfrm>
          <a:off x="192073" y="1996047"/>
          <a:ext cx="1721050" cy="1508601"/>
        </a:xfrm>
        <a:prstGeom prst="rect">
          <a:avLst/>
        </a:prstGeom>
        <a:noFill/>
        <a:ln>
          <a:solidFill>
            <a:srgbClr val="002060"/>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es-ES" sz="1600" kern="1200" dirty="0">
              <a:solidFill>
                <a:schemeClr val="tx1">
                  <a:lumMod val="50000"/>
                </a:schemeClr>
              </a:solidFill>
            </a:rPr>
            <a:t>Es un producto, servicio o modelo de negocio explotado exitosamente</a:t>
          </a:r>
        </a:p>
      </dsp:txBody>
      <dsp:txXfrm>
        <a:off x="192073" y="1996047"/>
        <a:ext cx="1721050" cy="1508601"/>
      </dsp:txXfrm>
    </dsp:sp>
    <dsp:sp modelId="{BDA1101A-B34E-4648-9904-E7E4CD5A2FD0}">
      <dsp:nvSpPr>
        <dsp:cNvPr id="0" name=""/>
        <dsp:cNvSpPr/>
      </dsp:nvSpPr>
      <dsp:spPr>
        <a:xfrm>
          <a:off x="1588397" y="1286117"/>
          <a:ext cx="324726" cy="324726"/>
        </a:xfrm>
        <a:prstGeom prst="triangle">
          <a:avLst>
            <a:gd name="adj" fmla="val 100000"/>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3B7A32E9-F1C4-4790-91A6-B55F8EC7E594}">
      <dsp:nvSpPr>
        <dsp:cNvPr id="0" name=""/>
        <dsp:cNvSpPr/>
      </dsp:nvSpPr>
      <dsp:spPr>
        <a:xfrm rot="5400000">
          <a:off x="2382120" y="699697"/>
          <a:ext cx="1361833" cy="1906335"/>
        </a:xfrm>
        <a:prstGeom prst="corner">
          <a:avLst>
            <a:gd name="adj1" fmla="val 16120"/>
            <a:gd name="adj2" fmla="val 16110"/>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61748021-58E4-49F6-9EA0-8BF0FD58E108}">
      <dsp:nvSpPr>
        <dsp:cNvPr id="0" name=""/>
        <dsp:cNvSpPr/>
      </dsp:nvSpPr>
      <dsp:spPr>
        <a:xfrm>
          <a:off x="2232249" y="1205603"/>
          <a:ext cx="1916182" cy="1919423"/>
        </a:xfrm>
        <a:prstGeom prst="rect">
          <a:avLst/>
        </a:prstGeom>
        <a:noFill/>
        <a:ln>
          <a:solidFill>
            <a:srgbClr val="002060"/>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s-ES" sz="1600" kern="1200" dirty="0">
              <a:solidFill>
                <a:schemeClr val="tx1">
                  <a:lumMod val="50000"/>
                </a:schemeClr>
              </a:solidFill>
            </a:rPr>
            <a:t>que transforma de manera perceptible las demandas y necesidades de una categoría o mercado dominante</a:t>
          </a:r>
        </a:p>
      </dsp:txBody>
      <dsp:txXfrm>
        <a:off x="2232249" y="1205603"/>
        <a:ext cx="1916182" cy="1919423"/>
      </dsp:txXfrm>
    </dsp:sp>
    <dsp:sp modelId="{225C0C36-525E-4019-BBA8-BCE7C69BA81A}">
      <dsp:nvSpPr>
        <dsp:cNvPr id="0" name=""/>
        <dsp:cNvSpPr/>
      </dsp:nvSpPr>
      <dsp:spPr>
        <a:xfrm>
          <a:off x="3695298" y="559351"/>
          <a:ext cx="324726" cy="324726"/>
        </a:xfrm>
        <a:prstGeom prst="triangle">
          <a:avLst>
            <a:gd name="adj" fmla="val 100000"/>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B08B6409-44CE-43D3-A6C6-0DD824AE964A}">
      <dsp:nvSpPr>
        <dsp:cNvPr id="0" name=""/>
        <dsp:cNvSpPr/>
      </dsp:nvSpPr>
      <dsp:spPr>
        <a:xfrm rot="5400000">
          <a:off x="4474746" y="162336"/>
          <a:ext cx="1145649" cy="1906335"/>
        </a:xfrm>
        <a:prstGeom prst="corner">
          <a:avLst>
            <a:gd name="adj1" fmla="val 16120"/>
            <a:gd name="adj2" fmla="val 16110"/>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C6402279-B5F2-498C-A62D-CD8837AC2FEB}">
      <dsp:nvSpPr>
        <dsp:cNvPr id="0" name=""/>
        <dsp:cNvSpPr/>
      </dsp:nvSpPr>
      <dsp:spPr>
        <a:xfrm>
          <a:off x="4307587" y="761579"/>
          <a:ext cx="1917628" cy="1494948"/>
        </a:xfrm>
        <a:prstGeom prst="rect">
          <a:avLst/>
        </a:prstGeom>
        <a:noFill/>
        <a:ln>
          <a:solidFill>
            <a:srgbClr val="002060"/>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s-ES" sz="1600" kern="1200" dirty="0">
              <a:solidFill>
                <a:schemeClr val="tx1">
                  <a:lumMod val="50000"/>
                </a:schemeClr>
              </a:solidFill>
            </a:rPr>
            <a:t>y afecta, a veces incluso elimina, el sistema de negocio de los competidores clave del mismo</a:t>
          </a:r>
        </a:p>
      </dsp:txBody>
      <dsp:txXfrm>
        <a:off x="4307587" y="761579"/>
        <a:ext cx="1917628" cy="14949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D3560-9162-471E-A52F-DE8A6F86F579}">
      <dsp:nvSpPr>
        <dsp:cNvPr id="0" name=""/>
        <dsp:cNvSpPr/>
      </dsp:nvSpPr>
      <dsp:spPr>
        <a:xfrm>
          <a:off x="1" y="236226"/>
          <a:ext cx="3162937" cy="228551"/>
        </a:xfrm>
        <a:prstGeom prst="rect">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bg1"/>
              </a:solidFill>
            </a:rPr>
            <a:t>AHORA</a:t>
          </a:r>
          <a:endParaRPr lang="es-ES" sz="1600" b="1" kern="1200" dirty="0">
            <a:solidFill>
              <a:schemeClr val="bg1"/>
            </a:solidFill>
          </a:endParaRPr>
        </a:p>
      </dsp:txBody>
      <dsp:txXfrm>
        <a:off x="1" y="236226"/>
        <a:ext cx="3162937" cy="228551"/>
      </dsp:txXfrm>
    </dsp:sp>
    <dsp:sp modelId="{888F1E78-8B76-46D1-BEA3-274DE6E69F95}">
      <dsp:nvSpPr>
        <dsp:cNvPr id="0" name=""/>
        <dsp:cNvSpPr/>
      </dsp:nvSpPr>
      <dsp:spPr>
        <a:xfrm>
          <a:off x="33" y="463405"/>
          <a:ext cx="3162937" cy="2196000"/>
        </a:xfrm>
        <a:prstGeom prst="rect">
          <a:avLst/>
        </a:prstGeom>
        <a:solidFill>
          <a:schemeClr val="bg2">
            <a:lumMod val="90000"/>
            <a:alpha val="9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MX" sz="1600" b="1" kern="1200" dirty="0">
              <a:solidFill>
                <a:schemeClr val="accent6">
                  <a:lumMod val="50000"/>
                </a:schemeClr>
              </a:solidFill>
            </a:rPr>
            <a:t>Telefonía IP</a:t>
          </a:r>
          <a:endParaRPr lang="es-ES" sz="1600" b="1" kern="1200" dirty="0">
            <a:solidFill>
              <a:schemeClr val="accent6">
                <a:lumMod val="50000"/>
              </a:schemeClr>
            </a:solidFill>
          </a:endParaRPr>
        </a:p>
        <a:p>
          <a:pPr marL="171450" lvl="1" indent="-171450" algn="l" defTabSz="711200">
            <a:lnSpc>
              <a:spcPct val="90000"/>
            </a:lnSpc>
            <a:spcBef>
              <a:spcPct val="0"/>
            </a:spcBef>
            <a:spcAft>
              <a:spcPct val="15000"/>
            </a:spcAft>
            <a:buChar char="•"/>
          </a:pPr>
          <a:r>
            <a:rPr lang="es-MX" sz="1600" b="1" kern="1200" dirty="0">
              <a:solidFill>
                <a:schemeClr val="accent6">
                  <a:lumMod val="50000"/>
                </a:schemeClr>
              </a:solidFill>
            </a:rPr>
            <a:t>PC, </a:t>
          </a:r>
          <a:r>
            <a:rPr lang="es-MX" sz="1600" b="1" kern="1200" dirty="0" err="1">
              <a:solidFill>
                <a:schemeClr val="accent6">
                  <a:lumMod val="50000"/>
                </a:schemeClr>
              </a:solidFill>
            </a:rPr>
            <a:t>tablets</a:t>
          </a:r>
          <a:endParaRPr lang="es-ES" sz="1600" b="1" kern="1200" dirty="0">
            <a:solidFill>
              <a:schemeClr val="accent6">
                <a:lumMod val="50000"/>
              </a:schemeClr>
            </a:solidFill>
          </a:endParaRPr>
        </a:p>
        <a:p>
          <a:pPr marL="171450" lvl="1" indent="-171450" algn="l" defTabSz="711200">
            <a:lnSpc>
              <a:spcPct val="90000"/>
            </a:lnSpc>
            <a:spcBef>
              <a:spcPct val="0"/>
            </a:spcBef>
            <a:spcAft>
              <a:spcPct val="15000"/>
            </a:spcAft>
            <a:buChar char="•"/>
          </a:pPr>
          <a:r>
            <a:rPr lang="es-ES" sz="1600" b="1" kern="1200" dirty="0">
              <a:solidFill>
                <a:schemeClr val="accent6">
                  <a:lumMod val="50000"/>
                </a:schemeClr>
              </a:solidFill>
            </a:rPr>
            <a:t>Comunidades P2P que comparten archivos en formato mp3/4 vía Internet</a:t>
          </a:r>
        </a:p>
        <a:p>
          <a:pPr marL="171450" lvl="1" indent="-171450" algn="l" defTabSz="711200">
            <a:lnSpc>
              <a:spcPct val="90000"/>
            </a:lnSpc>
            <a:spcBef>
              <a:spcPct val="0"/>
            </a:spcBef>
            <a:spcAft>
              <a:spcPct val="15000"/>
            </a:spcAft>
            <a:buChar char="•"/>
          </a:pPr>
          <a:r>
            <a:rPr lang="es-ES" sz="1600" b="1" kern="1200" dirty="0" err="1">
              <a:solidFill>
                <a:schemeClr val="accent6">
                  <a:lumMod val="50000"/>
                </a:schemeClr>
              </a:solidFill>
            </a:rPr>
            <a:t>spotify</a:t>
          </a:r>
          <a:endParaRPr lang="es-ES" sz="1600" b="1" kern="1200" dirty="0">
            <a:solidFill>
              <a:schemeClr val="accent6">
                <a:lumMod val="50000"/>
              </a:schemeClr>
            </a:solidFill>
          </a:endParaRPr>
        </a:p>
      </dsp:txBody>
      <dsp:txXfrm>
        <a:off x="33" y="463405"/>
        <a:ext cx="3162937" cy="2196000"/>
      </dsp:txXfrm>
    </dsp:sp>
    <dsp:sp modelId="{4D671BEC-06B1-48E4-B6BC-DA2E4133A7F8}">
      <dsp:nvSpPr>
        <dsp:cNvPr id="0" name=""/>
        <dsp:cNvSpPr/>
      </dsp:nvSpPr>
      <dsp:spPr>
        <a:xfrm>
          <a:off x="3600404" y="232800"/>
          <a:ext cx="3162937" cy="282144"/>
        </a:xfrm>
        <a:prstGeom prst="rect">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bg1"/>
              </a:solidFill>
            </a:rPr>
            <a:t>ANTES</a:t>
          </a:r>
          <a:endParaRPr lang="es-ES" sz="1600" b="1" kern="1200" dirty="0">
            <a:solidFill>
              <a:schemeClr val="bg1"/>
            </a:solidFill>
          </a:endParaRPr>
        </a:p>
      </dsp:txBody>
      <dsp:txXfrm>
        <a:off x="3600404" y="232800"/>
        <a:ext cx="3162937" cy="282144"/>
      </dsp:txXfrm>
    </dsp:sp>
    <dsp:sp modelId="{090087E2-16F1-4D74-BD62-8D1CC19839CA}">
      <dsp:nvSpPr>
        <dsp:cNvPr id="0" name=""/>
        <dsp:cNvSpPr/>
      </dsp:nvSpPr>
      <dsp:spPr>
        <a:xfrm>
          <a:off x="3605781" y="486601"/>
          <a:ext cx="3162937" cy="2196000"/>
        </a:xfrm>
        <a:prstGeom prst="rect">
          <a:avLst/>
        </a:prstGeom>
        <a:solidFill>
          <a:schemeClr val="bg2">
            <a:lumMod val="90000"/>
            <a:alpha val="9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MX" sz="1600" b="1" kern="1200" dirty="0">
              <a:solidFill>
                <a:schemeClr val="accent6">
                  <a:lumMod val="50000"/>
                </a:schemeClr>
              </a:solidFill>
            </a:rPr>
            <a:t>Telefonía tradicional</a:t>
          </a:r>
          <a:endParaRPr lang="es-ES" sz="1600" b="1" kern="1200" dirty="0">
            <a:solidFill>
              <a:schemeClr val="accent6">
                <a:lumMod val="50000"/>
              </a:schemeClr>
            </a:solidFill>
          </a:endParaRPr>
        </a:p>
        <a:p>
          <a:pPr marL="171450" lvl="1" indent="-171450" algn="l" defTabSz="711200">
            <a:lnSpc>
              <a:spcPct val="90000"/>
            </a:lnSpc>
            <a:spcBef>
              <a:spcPct val="0"/>
            </a:spcBef>
            <a:spcAft>
              <a:spcPct val="15000"/>
            </a:spcAft>
            <a:buChar char="•"/>
          </a:pPr>
          <a:r>
            <a:rPr lang="es-MX" sz="1600" b="1" kern="1200" dirty="0">
              <a:solidFill>
                <a:schemeClr val="accent6">
                  <a:lumMod val="50000"/>
                </a:schemeClr>
              </a:solidFill>
            </a:rPr>
            <a:t>Ordenadores</a:t>
          </a:r>
          <a:endParaRPr lang="es-ES" sz="1600" b="1" kern="1200" dirty="0">
            <a:solidFill>
              <a:schemeClr val="accent6">
                <a:lumMod val="50000"/>
              </a:schemeClr>
            </a:solidFill>
          </a:endParaRPr>
        </a:p>
        <a:p>
          <a:pPr marL="171450" lvl="1" indent="-171450" algn="l" defTabSz="711200">
            <a:lnSpc>
              <a:spcPct val="90000"/>
            </a:lnSpc>
            <a:spcBef>
              <a:spcPct val="0"/>
            </a:spcBef>
            <a:spcAft>
              <a:spcPct val="15000"/>
            </a:spcAft>
            <a:buChar char="•"/>
          </a:pPr>
          <a:r>
            <a:rPr lang="es-ES" sz="1600" b="1" kern="1200" dirty="0">
              <a:solidFill>
                <a:schemeClr val="accent6">
                  <a:lumMod val="50000"/>
                </a:schemeClr>
              </a:solidFill>
            </a:rPr>
            <a:t>Modelos tradicionales de comercialización de música</a:t>
          </a:r>
        </a:p>
      </dsp:txBody>
      <dsp:txXfrm>
        <a:off x="3605781" y="486601"/>
        <a:ext cx="3162937" cy="2196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D7CB8-A983-4693-A821-4861450882FB}">
      <dsp:nvSpPr>
        <dsp:cNvPr id="0" name=""/>
        <dsp:cNvSpPr/>
      </dsp:nvSpPr>
      <dsp:spPr>
        <a:xfrm>
          <a:off x="0" y="75289"/>
          <a:ext cx="6096000" cy="795370"/>
        </a:xfrm>
        <a:prstGeom prst="roundRect">
          <a:avLst>
            <a:gd name="adj" fmla="val 10000"/>
          </a:avLst>
        </a:prstGeom>
        <a:solidFill>
          <a:schemeClr val="accent1">
            <a:lumMod val="20000"/>
            <a:lumOff val="8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solidFill>
                <a:srgbClr val="000000"/>
              </a:solidFill>
            </a:rPr>
            <a:t>Hacer las </a:t>
          </a:r>
          <a:r>
            <a:rPr lang="es-MX" sz="1800" kern="1200" dirty="0">
              <a:solidFill>
                <a:srgbClr val="FF0000"/>
              </a:solidFill>
            </a:rPr>
            <a:t>cosas</a:t>
          </a:r>
          <a:r>
            <a:rPr lang="es-MX" sz="1800" kern="1200" dirty="0"/>
            <a:t> </a:t>
          </a:r>
          <a:r>
            <a:rPr lang="es-MX" sz="1800" kern="1200" dirty="0">
              <a:solidFill>
                <a:srgbClr val="000000"/>
              </a:solidFill>
            </a:rPr>
            <a:t>de forma </a:t>
          </a:r>
          <a:r>
            <a:rPr lang="es-MX" sz="1800" kern="1200" dirty="0">
              <a:solidFill>
                <a:srgbClr val="FF0000"/>
              </a:solidFill>
            </a:rPr>
            <a:t>diferente</a:t>
          </a:r>
          <a:endParaRPr lang="es-ES" sz="1800" kern="1200" dirty="0">
            <a:solidFill>
              <a:srgbClr val="FF0000"/>
            </a:solidFill>
          </a:endParaRPr>
        </a:p>
      </dsp:txBody>
      <dsp:txXfrm>
        <a:off x="23296" y="98585"/>
        <a:ext cx="6049408" cy="7487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D7CB8-A983-4693-A821-4861450882FB}">
      <dsp:nvSpPr>
        <dsp:cNvPr id="0" name=""/>
        <dsp:cNvSpPr/>
      </dsp:nvSpPr>
      <dsp:spPr>
        <a:xfrm>
          <a:off x="0" y="21745"/>
          <a:ext cx="6096000" cy="795370"/>
        </a:xfrm>
        <a:prstGeom prst="roundRect">
          <a:avLst>
            <a:gd name="adj" fmla="val 10000"/>
          </a:avLst>
        </a:prstGeom>
        <a:solidFill>
          <a:schemeClr val="bg1">
            <a:lumMod val="6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solidFill>
                <a:srgbClr val="FF0000"/>
              </a:solidFill>
            </a:rPr>
            <a:t>Vender</a:t>
          </a:r>
          <a:r>
            <a:rPr lang="es-MX" sz="1800" kern="1200" dirty="0"/>
            <a:t> de forma diferente</a:t>
          </a:r>
          <a:endParaRPr lang="es-ES" sz="1800" kern="1200" dirty="0"/>
        </a:p>
      </dsp:txBody>
      <dsp:txXfrm>
        <a:off x="23296" y="45041"/>
        <a:ext cx="6049408" cy="74877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F99A6-195E-4174-8019-3B4C3FCDEEE8}">
      <dsp:nvSpPr>
        <dsp:cNvPr id="0" name=""/>
        <dsp:cNvSpPr/>
      </dsp:nvSpPr>
      <dsp:spPr>
        <a:xfrm>
          <a:off x="2066672" y="40639"/>
          <a:ext cx="2113280" cy="2113280"/>
        </a:xfrm>
        <a:prstGeom prst="ellipse">
          <a:avLst/>
        </a:prstGeom>
        <a:solidFill>
          <a:schemeClr val="accent2">
            <a:alpha val="5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s-MX" sz="1100" b="1" kern="1200" dirty="0">
              <a:solidFill>
                <a:srgbClr val="002060"/>
              </a:solidFill>
            </a:rPr>
            <a:t>Generación de nuevos conocimientos</a:t>
          </a:r>
          <a:endParaRPr lang="es-ES" sz="1100" b="1" kern="1200" dirty="0">
            <a:solidFill>
              <a:srgbClr val="002060"/>
            </a:solidFill>
          </a:endParaRPr>
        </a:p>
      </dsp:txBody>
      <dsp:txXfrm>
        <a:off x="2310512" y="325119"/>
        <a:ext cx="1625600" cy="670560"/>
      </dsp:txXfrm>
    </dsp:sp>
    <dsp:sp modelId="{B95F6A83-F81B-42AA-BFC4-124C1F07E457}">
      <dsp:nvSpPr>
        <dsp:cNvPr id="0" name=""/>
        <dsp:cNvSpPr/>
      </dsp:nvSpPr>
      <dsp:spPr>
        <a:xfrm>
          <a:off x="3001392" y="975359"/>
          <a:ext cx="2113280" cy="2113280"/>
        </a:xfrm>
        <a:prstGeom prst="ellipse">
          <a:avLst/>
        </a:prstGeom>
        <a:solidFill>
          <a:schemeClr val="accent2">
            <a:alpha val="5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s-MX" sz="1100" b="1" kern="1200" dirty="0">
              <a:solidFill>
                <a:srgbClr val="002060"/>
              </a:solidFill>
            </a:rPr>
            <a:t>Desarrollo de productos</a:t>
          </a:r>
          <a:endParaRPr lang="es-ES" sz="1100" b="1" kern="1200" dirty="0">
            <a:solidFill>
              <a:srgbClr val="002060"/>
            </a:solidFill>
          </a:endParaRPr>
        </a:p>
      </dsp:txBody>
      <dsp:txXfrm>
        <a:off x="4139312" y="1219200"/>
        <a:ext cx="812800" cy="1625600"/>
      </dsp:txXfrm>
    </dsp:sp>
    <dsp:sp modelId="{EF3B4C11-6B62-471A-806F-DBEC74E17BAD}">
      <dsp:nvSpPr>
        <dsp:cNvPr id="0" name=""/>
        <dsp:cNvSpPr/>
      </dsp:nvSpPr>
      <dsp:spPr>
        <a:xfrm>
          <a:off x="2066672" y="1910080"/>
          <a:ext cx="2113280" cy="2113280"/>
        </a:xfrm>
        <a:prstGeom prst="ellipse">
          <a:avLst/>
        </a:prstGeom>
        <a:solidFill>
          <a:schemeClr val="accent2">
            <a:alpha val="5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marL="0" lvl="0" indent="0" algn="ctr" defTabSz="488950">
            <a:lnSpc>
              <a:spcPct val="150000"/>
            </a:lnSpc>
            <a:spcBef>
              <a:spcPct val="0"/>
            </a:spcBef>
            <a:spcAft>
              <a:spcPct val="35000"/>
            </a:spcAft>
            <a:buNone/>
          </a:pPr>
          <a:r>
            <a:rPr lang="es-MX" sz="1100" b="1" kern="1200" dirty="0">
              <a:solidFill>
                <a:srgbClr val="002060"/>
              </a:solidFill>
            </a:rPr>
            <a:t>Rediseño de procesos de comercialización</a:t>
          </a:r>
          <a:endParaRPr lang="es-ES" sz="1100" b="1" kern="1200" dirty="0">
            <a:solidFill>
              <a:srgbClr val="002060"/>
            </a:solidFill>
          </a:endParaRPr>
        </a:p>
      </dsp:txBody>
      <dsp:txXfrm>
        <a:off x="2310512" y="3068320"/>
        <a:ext cx="1625600" cy="670560"/>
      </dsp:txXfrm>
    </dsp:sp>
    <dsp:sp modelId="{BD07C483-AB0A-4E91-AB1F-FAED33140F9E}">
      <dsp:nvSpPr>
        <dsp:cNvPr id="0" name=""/>
        <dsp:cNvSpPr/>
      </dsp:nvSpPr>
      <dsp:spPr>
        <a:xfrm>
          <a:off x="981327" y="975359"/>
          <a:ext cx="2414528" cy="2113280"/>
        </a:xfrm>
        <a:prstGeom prst="ellipse">
          <a:avLst/>
        </a:prstGeom>
        <a:solidFill>
          <a:schemeClr val="accent2">
            <a:alpha val="5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s-MX" sz="1100" b="1" kern="1200" dirty="0">
              <a:solidFill>
                <a:srgbClr val="002060"/>
              </a:solidFill>
            </a:rPr>
            <a:t>Rediseño de procesos productivos</a:t>
          </a:r>
          <a:endParaRPr lang="es-ES" sz="1100" b="1" kern="1200" dirty="0">
            <a:solidFill>
              <a:srgbClr val="002060"/>
            </a:solidFill>
          </a:endParaRPr>
        </a:p>
      </dsp:txBody>
      <dsp:txXfrm>
        <a:off x="1167060" y="1219200"/>
        <a:ext cx="928664" cy="16256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556E7-777B-4F72-96D9-E240673042E7}">
      <dsp:nvSpPr>
        <dsp:cNvPr id="0" name=""/>
        <dsp:cNvSpPr/>
      </dsp:nvSpPr>
      <dsp:spPr>
        <a:xfrm>
          <a:off x="971212" y="576059"/>
          <a:ext cx="3277260" cy="2631808"/>
        </a:xfrm>
        <a:prstGeom prst="pie">
          <a:avLst>
            <a:gd name="adj1" fmla="val 16200000"/>
            <a:gd name="adj2" fmla="val 0"/>
          </a:avLst>
        </a:prstGeom>
        <a:solidFill>
          <a:schemeClr val="accent2"/>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t>DIAGNOSTICO</a:t>
          </a:r>
        </a:p>
      </dsp:txBody>
      <dsp:txXfrm>
        <a:off x="2647296" y="1062943"/>
        <a:ext cx="1209465" cy="783276"/>
      </dsp:txXfrm>
    </dsp:sp>
    <dsp:sp modelId="{96F31175-E29D-49C9-A04D-286B10A88E2C}">
      <dsp:nvSpPr>
        <dsp:cNvPr id="0" name=""/>
        <dsp:cNvSpPr/>
      </dsp:nvSpPr>
      <dsp:spPr>
        <a:xfrm>
          <a:off x="887754" y="231800"/>
          <a:ext cx="3504739" cy="3296590"/>
        </a:xfrm>
        <a:prstGeom prst="pie">
          <a:avLst>
            <a:gd name="adj1" fmla="val 0"/>
            <a:gd name="adj2" fmla="val 5400000"/>
          </a:avLst>
        </a:prstGeom>
        <a:solidFill>
          <a:schemeClr val="bg1">
            <a:lumMod val="5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DISEÑO DEL PROYECTO INNOVADOR </a:t>
          </a:r>
          <a:endParaRPr lang="es-ES" sz="1200" kern="1200" dirty="0"/>
        </a:p>
      </dsp:txBody>
      <dsp:txXfrm>
        <a:off x="2702708" y="1938963"/>
        <a:ext cx="1293415" cy="981128"/>
      </dsp:txXfrm>
    </dsp:sp>
    <dsp:sp modelId="{9906500C-56A5-468E-9420-B3EF274D4887}">
      <dsp:nvSpPr>
        <dsp:cNvPr id="0" name=""/>
        <dsp:cNvSpPr/>
      </dsp:nvSpPr>
      <dsp:spPr>
        <a:xfrm>
          <a:off x="574756" y="-52027"/>
          <a:ext cx="4130734" cy="3864247"/>
        </a:xfrm>
        <a:prstGeom prst="pie">
          <a:avLst>
            <a:gd name="adj1" fmla="val 5400000"/>
            <a:gd name="adj2" fmla="val 10800000"/>
          </a:avLst>
        </a:prstGeom>
        <a:solidFill>
          <a:srgbClr val="92D05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EJECUCIÓN Y SEGUIMIENTO DE LA INNOVACIÓN</a:t>
          </a:r>
        </a:p>
      </dsp:txBody>
      <dsp:txXfrm>
        <a:off x="1041923" y="1949100"/>
        <a:ext cx="1524437" cy="1150073"/>
      </dsp:txXfrm>
    </dsp:sp>
    <dsp:sp modelId="{07E41FEC-D87D-45D2-AA3B-07A914A0F19D}">
      <dsp:nvSpPr>
        <dsp:cNvPr id="0" name=""/>
        <dsp:cNvSpPr/>
      </dsp:nvSpPr>
      <dsp:spPr>
        <a:xfrm>
          <a:off x="1060843" y="300815"/>
          <a:ext cx="3158561" cy="3158561"/>
        </a:xfrm>
        <a:prstGeom prst="pie">
          <a:avLst>
            <a:gd name="adj1" fmla="val 10800000"/>
            <a:gd name="adj2" fmla="val 16200000"/>
          </a:avLst>
        </a:prstGeom>
        <a:solidFill>
          <a:srgbClr val="FFC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EVALUACIÓN</a:t>
          </a:r>
        </a:p>
      </dsp:txBody>
      <dsp:txXfrm>
        <a:off x="1418061" y="883645"/>
        <a:ext cx="1165659" cy="94004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E4989-E9AD-490C-BD88-39740210E59D}">
      <dsp:nvSpPr>
        <dsp:cNvPr id="0" name=""/>
        <dsp:cNvSpPr/>
      </dsp:nvSpPr>
      <dsp:spPr>
        <a:xfrm>
          <a:off x="0" y="0"/>
          <a:ext cx="8082619" cy="1183996"/>
        </a:xfrm>
        <a:prstGeom prst="roundRect">
          <a:avLst>
            <a:gd name="adj" fmla="val 10000"/>
          </a:avLst>
        </a:prstGeom>
        <a:solidFill>
          <a:schemeClr val="accent2"/>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t>INDICADORES INTERMEDIOS</a:t>
          </a:r>
          <a:endParaRPr lang="es-ES" sz="2400" b="1" kern="1200" dirty="0"/>
        </a:p>
      </dsp:txBody>
      <dsp:txXfrm>
        <a:off x="34678" y="34678"/>
        <a:ext cx="8013263" cy="1114640"/>
      </dsp:txXfrm>
    </dsp:sp>
    <dsp:sp modelId="{0CB7C520-61B0-4AC5-84AA-6A260029AED5}">
      <dsp:nvSpPr>
        <dsp:cNvPr id="0" name=""/>
        <dsp:cNvSpPr/>
      </dsp:nvSpPr>
      <dsp:spPr>
        <a:xfrm>
          <a:off x="10859" y="1433106"/>
          <a:ext cx="8066841" cy="428518"/>
        </a:xfrm>
        <a:prstGeom prst="roundRect">
          <a:avLst>
            <a:gd name="adj" fmla="val 10000"/>
          </a:avLst>
        </a:prstGeom>
        <a:solidFill>
          <a:srgbClr val="92D05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rgbClr val="002060"/>
              </a:solidFill>
            </a:rPr>
            <a:t>GENERACIÓN DE NUEVOS CONCEPTOS</a:t>
          </a:r>
          <a:endParaRPr lang="es-ES" sz="2400" b="1" kern="1200" dirty="0">
            <a:solidFill>
              <a:srgbClr val="002060"/>
            </a:solidFill>
          </a:endParaRPr>
        </a:p>
      </dsp:txBody>
      <dsp:txXfrm>
        <a:off x="23410" y="1445657"/>
        <a:ext cx="8041739" cy="403416"/>
      </dsp:txXfrm>
    </dsp:sp>
    <dsp:sp modelId="{90DE5232-9050-4D72-9E71-D17A7AB2D8B0}">
      <dsp:nvSpPr>
        <dsp:cNvPr id="0" name=""/>
        <dsp:cNvSpPr/>
      </dsp:nvSpPr>
      <dsp:spPr>
        <a:xfrm>
          <a:off x="10859" y="2107125"/>
          <a:ext cx="1955123" cy="2497777"/>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b="0" i="0" kern="1200" dirty="0"/>
            <a:t>Número de ideas de productos nuevos o de mejora de productos existentes evaluadas (en comparación con el año anterior).</a:t>
          </a:r>
          <a:endParaRPr lang="es-ES" sz="1500" b="0" kern="1200" dirty="0"/>
        </a:p>
      </dsp:txBody>
      <dsp:txXfrm>
        <a:off x="68123" y="2164389"/>
        <a:ext cx="1840595" cy="2383249"/>
      </dsp:txXfrm>
    </dsp:sp>
    <dsp:sp modelId="{F82A2948-CF0A-4D1A-BE78-1AF1E7E87B73}">
      <dsp:nvSpPr>
        <dsp:cNvPr id="0" name=""/>
        <dsp:cNvSpPr/>
      </dsp:nvSpPr>
      <dsp:spPr>
        <a:xfrm>
          <a:off x="2048098" y="2107125"/>
          <a:ext cx="1955123" cy="2497777"/>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Horizonte temporal en la planificación estratégica de los nuevos productos (número de años).</a:t>
          </a:r>
          <a:br>
            <a:rPr lang="es-ES" sz="1800" kern="1200" dirty="0"/>
          </a:br>
          <a:endParaRPr lang="es-ES" sz="1800" kern="1200" dirty="0"/>
        </a:p>
      </dsp:txBody>
      <dsp:txXfrm>
        <a:off x="2105362" y="2164389"/>
        <a:ext cx="1840595" cy="2383249"/>
      </dsp:txXfrm>
    </dsp:sp>
    <dsp:sp modelId="{CC7E9B4B-9EA2-4F64-998B-41C0EE5E5C63}">
      <dsp:nvSpPr>
        <dsp:cNvPr id="0" name=""/>
        <dsp:cNvSpPr/>
      </dsp:nvSpPr>
      <dsp:spPr>
        <a:xfrm>
          <a:off x="4085337" y="2107125"/>
          <a:ext cx="1955123" cy="2497777"/>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Duración media del ciclo de vida de las diversas gamas de producto</a:t>
          </a:r>
          <a:endParaRPr lang="es-ES" sz="1800" kern="1200" dirty="0"/>
        </a:p>
      </dsp:txBody>
      <dsp:txXfrm>
        <a:off x="4142601" y="2164389"/>
        <a:ext cx="1840595" cy="2383249"/>
      </dsp:txXfrm>
    </dsp:sp>
    <dsp:sp modelId="{2DB5AF09-ADEC-4BDA-89DD-647C8EAE5DE4}">
      <dsp:nvSpPr>
        <dsp:cNvPr id="0" name=""/>
        <dsp:cNvSpPr/>
      </dsp:nvSpPr>
      <dsp:spPr>
        <a:xfrm>
          <a:off x="6122576" y="2107125"/>
          <a:ext cx="1955123" cy="2497777"/>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Porcentaje de jefes de proyectos formados en técnicas de creatividad</a:t>
          </a:r>
          <a:endParaRPr lang="es-ES" sz="1800" kern="1200" dirty="0"/>
        </a:p>
      </dsp:txBody>
      <dsp:txXfrm>
        <a:off x="6179840" y="2164389"/>
        <a:ext cx="1840595" cy="238324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E4989-E9AD-490C-BD88-39740210E59D}">
      <dsp:nvSpPr>
        <dsp:cNvPr id="0" name=""/>
        <dsp:cNvSpPr/>
      </dsp:nvSpPr>
      <dsp:spPr>
        <a:xfrm>
          <a:off x="442" y="3609"/>
          <a:ext cx="8087675" cy="1183996"/>
        </a:xfrm>
        <a:prstGeom prst="roundRect">
          <a:avLst>
            <a:gd name="adj" fmla="val 10000"/>
          </a:avLst>
        </a:prstGeom>
        <a:solidFill>
          <a:schemeClr val="accent2"/>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t>INDICADORES INTERMEDIOS</a:t>
          </a:r>
          <a:endParaRPr lang="es-ES" sz="2400" b="1" kern="1200" dirty="0"/>
        </a:p>
      </dsp:txBody>
      <dsp:txXfrm>
        <a:off x="35120" y="38287"/>
        <a:ext cx="8018319" cy="1114640"/>
      </dsp:txXfrm>
    </dsp:sp>
    <dsp:sp modelId="{0CB7C520-61B0-4AC5-84AA-6A260029AED5}">
      <dsp:nvSpPr>
        <dsp:cNvPr id="0" name=""/>
        <dsp:cNvSpPr/>
      </dsp:nvSpPr>
      <dsp:spPr>
        <a:xfrm>
          <a:off x="8336" y="1433106"/>
          <a:ext cx="8071886" cy="428518"/>
        </a:xfrm>
        <a:prstGeom prst="roundRect">
          <a:avLst>
            <a:gd name="adj" fmla="val 10000"/>
          </a:avLst>
        </a:prstGeom>
        <a:solidFill>
          <a:srgbClr val="92D05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rgbClr val="002060"/>
              </a:solidFill>
            </a:rPr>
            <a:t>DESARROLLO DE PRODUCTOS</a:t>
          </a:r>
          <a:endParaRPr lang="es-ES" sz="2400" b="1" kern="1200" dirty="0">
            <a:solidFill>
              <a:srgbClr val="002060"/>
            </a:solidFill>
          </a:endParaRPr>
        </a:p>
      </dsp:txBody>
      <dsp:txXfrm>
        <a:off x="20887" y="1445657"/>
        <a:ext cx="8046784" cy="403416"/>
      </dsp:txXfrm>
    </dsp:sp>
    <dsp:sp modelId="{90DE5232-9050-4D72-9E71-D17A7AB2D8B0}">
      <dsp:nvSpPr>
        <dsp:cNvPr id="0" name=""/>
        <dsp:cNvSpPr/>
      </dsp:nvSpPr>
      <dsp:spPr>
        <a:xfrm>
          <a:off x="8336" y="2107125"/>
          <a:ext cx="2617343" cy="2497777"/>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 Tiempo de desarrollo: reducción en la duración media concepción - hasta el lanzamiento</a:t>
          </a:r>
          <a:endParaRPr lang="es-ES" sz="1600" b="0" kern="1200" dirty="0"/>
        </a:p>
      </dsp:txBody>
      <dsp:txXfrm>
        <a:off x="81493" y="2180282"/>
        <a:ext cx="2471029" cy="2351463"/>
      </dsp:txXfrm>
    </dsp:sp>
    <dsp:sp modelId="{0C0A532B-5F9E-4A79-A269-8C92BFF1D96F}">
      <dsp:nvSpPr>
        <dsp:cNvPr id="0" name=""/>
        <dsp:cNvSpPr/>
      </dsp:nvSpPr>
      <dsp:spPr>
        <a:xfrm>
          <a:off x="2735608" y="2107125"/>
          <a:ext cx="2617343" cy="2497777"/>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Tiempo de desarrollo por fases: conceptualización, diseño, prototipos</a:t>
          </a:r>
          <a:endParaRPr lang="es-ES" sz="1600" b="0" kern="1200" dirty="0"/>
        </a:p>
      </dsp:txBody>
      <dsp:txXfrm>
        <a:off x="2808765" y="2180282"/>
        <a:ext cx="2471029" cy="2351463"/>
      </dsp:txXfrm>
    </dsp:sp>
    <dsp:sp modelId="{CC7E9B4B-9EA2-4F64-998B-41C0EE5E5C63}">
      <dsp:nvSpPr>
        <dsp:cNvPr id="0" name=""/>
        <dsp:cNvSpPr/>
      </dsp:nvSpPr>
      <dsp:spPr>
        <a:xfrm>
          <a:off x="5471216" y="2088242"/>
          <a:ext cx="2617343" cy="2497777"/>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0" i="0" kern="1200" dirty="0"/>
            <a:t>Número de productos rediseñados</a:t>
          </a:r>
          <a:endParaRPr lang="es-ES" sz="1800" kern="1200" dirty="0"/>
        </a:p>
      </dsp:txBody>
      <dsp:txXfrm>
        <a:off x="5544373" y="2161399"/>
        <a:ext cx="2471029" cy="235146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E4989-E9AD-490C-BD88-39740210E59D}">
      <dsp:nvSpPr>
        <dsp:cNvPr id="0" name=""/>
        <dsp:cNvSpPr/>
      </dsp:nvSpPr>
      <dsp:spPr>
        <a:xfrm>
          <a:off x="442" y="1258"/>
          <a:ext cx="8087675" cy="1168029"/>
        </a:xfrm>
        <a:prstGeom prst="roundRect">
          <a:avLst>
            <a:gd name="adj" fmla="val 10000"/>
          </a:avLst>
        </a:prstGeom>
        <a:solidFill>
          <a:schemeClr val="accent2"/>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t>INDICADORES INTERMEDIOS</a:t>
          </a:r>
          <a:endParaRPr lang="es-ES" sz="2400" b="1" kern="1200" dirty="0"/>
        </a:p>
      </dsp:txBody>
      <dsp:txXfrm>
        <a:off x="34652" y="35468"/>
        <a:ext cx="8019255" cy="1099609"/>
      </dsp:txXfrm>
    </dsp:sp>
    <dsp:sp modelId="{0CB7C520-61B0-4AC5-84AA-6A260029AED5}">
      <dsp:nvSpPr>
        <dsp:cNvPr id="0" name=""/>
        <dsp:cNvSpPr/>
      </dsp:nvSpPr>
      <dsp:spPr>
        <a:xfrm>
          <a:off x="8336" y="1400634"/>
          <a:ext cx="8071886" cy="727203"/>
        </a:xfrm>
        <a:prstGeom prst="roundRect">
          <a:avLst>
            <a:gd name="adj" fmla="val 10000"/>
          </a:avLst>
        </a:prstGeom>
        <a:solidFill>
          <a:srgbClr val="92D05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rgbClr val="002060"/>
              </a:solidFill>
            </a:rPr>
            <a:t>REDISEÑO DE PROCESOS PRODUCTIVOS Y COMERCIALES</a:t>
          </a:r>
          <a:endParaRPr lang="es-ES" sz="2400" b="1" kern="1200" dirty="0">
            <a:solidFill>
              <a:srgbClr val="002060"/>
            </a:solidFill>
          </a:endParaRPr>
        </a:p>
      </dsp:txBody>
      <dsp:txXfrm>
        <a:off x="29635" y="1421933"/>
        <a:ext cx="8029288" cy="684605"/>
      </dsp:txXfrm>
    </dsp:sp>
    <dsp:sp modelId="{90DE5232-9050-4D72-9E71-D17A7AB2D8B0}">
      <dsp:nvSpPr>
        <dsp:cNvPr id="0" name=""/>
        <dsp:cNvSpPr/>
      </dsp:nvSpPr>
      <dsp:spPr>
        <a:xfrm>
          <a:off x="8336" y="2359183"/>
          <a:ext cx="2617343" cy="2464094"/>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No. de nuevos o mejorados productos introducidas el año pasado como consecuencia de un rediseño de los procesos clave</a:t>
          </a:r>
          <a:endParaRPr lang="es-ES" sz="1600" b="0" kern="1200" dirty="0"/>
        </a:p>
      </dsp:txBody>
      <dsp:txXfrm>
        <a:off x="80507" y="2431354"/>
        <a:ext cx="2473001" cy="2319752"/>
      </dsp:txXfrm>
    </dsp:sp>
    <dsp:sp modelId="{DB79DCD9-081A-4F83-A638-337D6E5E4230}">
      <dsp:nvSpPr>
        <dsp:cNvPr id="0" name=""/>
        <dsp:cNvSpPr/>
      </dsp:nvSpPr>
      <dsp:spPr>
        <a:xfrm>
          <a:off x="2735608" y="2359183"/>
          <a:ext cx="2617343" cy="2464094"/>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Número de nuevos procesos y mejoras introducidas en el último año</a:t>
          </a:r>
          <a:endParaRPr lang="es-ES" sz="1600" b="0" kern="1200" dirty="0"/>
        </a:p>
      </dsp:txBody>
      <dsp:txXfrm>
        <a:off x="2807779" y="2431354"/>
        <a:ext cx="2473001" cy="2319752"/>
      </dsp:txXfrm>
    </dsp:sp>
    <dsp:sp modelId="{2DB5AF09-ADEC-4BDA-89DD-647C8EAE5DE4}">
      <dsp:nvSpPr>
        <dsp:cNvPr id="0" name=""/>
        <dsp:cNvSpPr/>
      </dsp:nvSpPr>
      <dsp:spPr>
        <a:xfrm>
          <a:off x="5462880" y="2359183"/>
          <a:ext cx="2617343" cy="2464094"/>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Número de propuestas de mejora recibidas por parte de los trabajadores, proveedores y/o clientes</a:t>
          </a:r>
          <a:endParaRPr lang="es-ES" sz="1600" kern="1200" dirty="0"/>
        </a:p>
      </dsp:txBody>
      <dsp:txXfrm>
        <a:off x="5535051" y="2431354"/>
        <a:ext cx="2473001" cy="2319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16E72-D7E3-4257-A2D6-43B8146E86E5}">
      <dsp:nvSpPr>
        <dsp:cNvPr id="0" name=""/>
        <dsp:cNvSpPr/>
      </dsp:nvSpPr>
      <dsp:spPr>
        <a:xfrm>
          <a:off x="0" y="0"/>
          <a:ext cx="6848038" cy="4280024"/>
        </a:xfrm>
        <a:prstGeom prst="swooshArrow">
          <a:avLst>
            <a:gd name="adj1" fmla="val 25000"/>
            <a:gd name="adj2" fmla="val 25000"/>
          </a:avLst>
        </a:prstGeom>
        <a:solidFill>
          <a:schemeClr val="bg2">
            <a:lumMod val="50000"/>
          </a:schemeClr>
        </a:solidFill>
        <a:ln>
          <a:solidFill>
            <a:schemeClr val="accent1"/>
          </a:solidFill>
        </a:ln>
        <a:effectLst/>
      </dsp:spPr>
      <dsp:style>
        <a:lnRef idx="0">
          <a:scrgbClr r="0" g="0" b="0"/>
        </a:lnRef>
        <a:fillRef idx="1">
          <a:scrgbClr r="0" g="0" b="0"/>
        </a:fillRef>
        <a:effectRef idx="0">
          <a:scrgbClr r="0" g="0" b="0"/>
        </a:effectRef>
        <a:fontRef idx="minor"/>
      </dsp:style>
    </dsp:sp>
    <dsp:sp modelId="{1049A737-7A96-4ED9-A5C6-45AA0097DDB3}">
      <dsp:nvSpPr>
        <dsp:cNvPr id="0" name=""/>
        <dsp:cNvSpPr/>
      </dsp:nvSpPr>
      <dsp:spPr>
        <a:xfrm>
          <a:off x="884523" y="2954072"/>
          <a:ext cx="178048" cy="1780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749F53-5566-4048-8971-95A89BF1980F}">
      <dsp:nvSpPr>
        <dsp:cNvPr id="0" name=""/>
        <dsp:cNvSpPr/>
      </dsp:nvSpPr>
      <dsp:spPr>
        <a:xfrm>
          <a:off x="504060" y="3043097"/>
          <a:ext cx="2891725" cy="1236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44" tIns="0" rIns="0" bIns="0" numCol="1" spcCol="1270" anchor="t" anchorCtr="0">
          <a:noAutofit/>
        </a:bodyPr>
        <a:lstStyle/>
        <a:p>
          <a:pPr marL="0" lvl="0" indent="0" algn="l" defTabSz="533400">
            <a:lnSpc>
              <a:spcPct val="90000"/>
            </a:lnSpc>
            <a:spcBef>
              <a:spcPct val="0"/>
            </a:spcBef>
            <a:spcAft>
              <a:spcPct val="35000"/>
            </a:spcAft>
            <a:buNone/>
          </a:pPr>
          <a:endParaRPr lang="es-ES" sz="1200" b="1" kern="1200" dirty="0">
            <a:solidFill>
              <a:srgbClr val="002060"/>
            </a:solidFill>
            <a:effectLst>
              <a:outerShdw blurRad="38100" dist="38100" dir="2700000" algn="tl">
                <a:srgbClr val="000000">
                  <a:alpha val="43137"/>
                </a:srgbClr>
              </a:outerShdw>
            </a:effectLst>
          </a:endParaRPr>
        </a:p>
        <a:p>
          <a:pPr marL="0" lvl="0" indent="0" algn="l" defTabSz="533400">
            <a:lnSpc>
              <a:spcPct val="90000"/>
            </a:lnSpc>
            <a:spcBef>
              <a:spcPct val="0"/>
            </a:spcBef>
            <a:spcAft>
              <a:spcPct val="35000"/>
            </a:spcAft>
            <a:buNone/>
          </a:pPr>
          <a:r>
            <a:rPr lang="es-ES" sz="2000" b="1" kern="1200" dirty="0">
              <a:solidFill>
                <a:srgbClr val="002060"/>
              </a:solidFill>
              <a:effectLst>
                <a:outerShdw blurRad="38100" dist="38100" dir="2700000" algn="tl">
                  <a:srgbClr val="000000">
                    <a:alpha val="43137"/>
                  </a:srgbClr>
                </a:outerShdw>
              </a:effectLst>
            </a:rPr>
            <a:t> 17 de diciembre de 1903, </a:t>
          </a:r>
        </a:p>
        <a:p>
          <a:pPr marL="0" lvl="0" indent="0" algn="l" defTabSz="533400">
            <a:lnSpc>
              <a:spcPct val="90000"/>
            </a:lnSpc>
            <a:spcBef>
              <a:spcPct val="0"/>
            </a:spcBef>
            <a:spcAft>
              <a:spcPct val="35000"/>
            </a:spcAft>
            <a:buNone/>
          </a:pPr>
          <a:endParaRPr lang="es-ES" sz="2400" kern="1200" dirty="0">
            <a:solidFill>
              <a:srgbClr val="FF0000"/>
            </a:solidFill>
          </a:endParaRPr>
        </a:p>
      </dsp:txBody>
      <dsp:txXfrm>
        <a:off x="504060" y="3043097"/>
        <a:ext cx="2891725" cy="1236926"/>
      </dsp:txXfrm>
    </dsp:sp>
    <dsp:sp modelId="{07C2F1EC-F9DF-4815-8736-61B8A301AC4C}">
      <dsp:nvSpPr>
        <dsp:cNvPr id="0" name=""/>
        <dsp:cNvSpPr/>
      </dsp:nvSpPr>
      <dsp:spPr>
        <a:xfrm>
          <a:off x="2376263" y="1815976"/>
          <a:ext cx="321857" cy="3218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F30961-5EB6-4B09-B05C-4BB9BDD176B7}">
      <dsp:nvSpPr>
        <dsp:cNvPr id="0" name=""/>
        <dsp:cNvSpPr/>
      </dsp:nvSpPr>
      <dsp:spPr>
        <a:xfrm>
          <a:off x="2617077" y="1951690"/>
          <a:ext cx="1643529" cy="2328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546" tIns="0" rIns="0" bIns="0" numCol="1" spcCol="1270" anchor="t" anchorCtr="0">
          <a:noAutofit/>
        </a:bodyPr>
        <a:lstStyle/>
        <a:p>
          <a:pPr marL="0" lvl="0" indent="0" algn="l" defTabSz="889000">
            <a:lnSpc>
              <a:spcPct val="90000"/>
            </a:lnSpc>
            <a:spcBef>
              <a:spcPct val="0"/>
            </a:spcBef>
            <a:spcAft>
              <a:spcPct val="35000"/>
            </a:spcAft>
            <a:buNone/>
          </a:pPr>
          <a:r>
            <a:rPr lang="es-MX" sz="2000" kern="1200" dirty="0">
              <a:solidFill>
                <a:schemeClr val="tx1"/>
              </a:solidFill>
            </a:rPr>
            <a:t>66 AÑOS</a:t>
          </a:r>
          <a:endParaRPr lang="es-ES" sz="2000" kern="1200" dirty="0">
            <a:solidFill>
              <a:schemeClr val="tx1"/>
            </a:solidFill>
          </a:endParaRPr>
        </a:p>
      </dsp:txBody>
      <dsp:txXfrm>
        <a:off x="2617077" y="1951690"/>
        <a:ext cx="1643529" cy="2328333"/>
      </dsp:txXfrm>
    </dsp:sp>
    <dsp:sp modelId="{B209030B-0F79-41C1-BC7F-C64241493B5C}">
      <dsp:nvSpPr>
        <dsp:cNvPr id="0" name=""/>
        <dsp:cNvSpPr/>
      </dsp:nvSpPr>
      <dsp:spPr>
        <a:xfrm>
          <a:off x="4320478" y="951877"/>
          <a:ext cx="445122" cy="44512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C3646E-9263-4FDF-A7BA-6CCE2507C82B}">
      <dsp:nvSpPr>
        <dsp:cNvPr id="0" name=""/>
        <dsp:cNvSpPr/>
      </dsp:nvSpPr>
      <dsp:spPr>
        <a:xfrm>
          <a:off x="3370222" y="1305407"/>
          <a:ext cx="4070265" cy="2974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861" tIns="0" rIns="0" bIns="0" numCol="1" spcCol="1270" anchor="t"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20 de Julio de 1969. </a:t>
          </a:r>
        </a:p>
        <a:p>
          <a:pPr marL="0" lvl="0" indent="0" algn="l" defTabSz="889000">
            <a:lnSpc>
              <a:spcPct val="90000"/>
            </a:lnSpc>
            <a:spcBef>
              <a:spcPct val="0"/>
            </a:spcBef>
            <a:spcAft>
              <a:spcPct val="35000"/>
            </a:spcAft>
            <a:buNone/>
          </a:pPr>
          <a:endParaRPr lang="es-ES" sz="2000" b="1" kern="1200" dirty="0">
            <a:solidFill>
              <a:schemeClr val="bg1"/>
            </a:solidFill>
          </a:endParaRPr>
        </a:p>
      </dsp:txBody>
      <dsp:txXfrm>
        <a:off x="3370222" y="1305407"/>
        <a:ext cx="4070265" cy="297461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E4989-E9AD-490C-BD88-39740210E59D}">
      <dsp:nvSpPr>
        <dsp:cNvPr id="0" name=""/>
        <dsp:cNvSpPr/>
      </dsp:nvSpPr>
      <dsp:spPr>
        <a:xfrm>
          <a:off x="454" y="1175"/>
          <a:ext cx="8303675" cy="619700"/>
        </a:xfrm>
        <a:prstGeom prst="roundRect">
          <a:avLst>
            <a:gd name="adj" fmla="val 10000"/>
          </a:avLst>
        </a:prstGeom>
        <a:solidFill>
          <a:schemeClr val="accent2"/>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t>INDICADORES INTERMEDIOS</a:t>
          </a:r>
          <a:endParaRPr lang="es-ES" sz="2400" b="1" kern="1200" dirty="0"/>
        </a:p>
      </dsp:txBody>
      <dsp:txXfrm>
        <a:off x="18604" y="19325"/>
        <a:ext cx="8267375" cy="583400"/>
      </dsp:txXfrm>
    </dsp:sp>
    <dsp:sp modelId="{0CB7C520-61B0-4AC5-84AA-6A260029AED5}">
      <dsp:nvSpPr>
        <dsp:cNvPr id="0" name=""/>
        <dsp:cNvSpPr/>
      </dsp:nvSpPr>
      <dsp:spPr>
        <a:xfrm>
          <a:off x="8559" y="888374"/>
          <a:ext cx="8287465" cy="770078"/>
        </a:xfrm>
        <a:prstGeom prst="roundRect">
          <a:avLst>
            <a:gd name="adj" fmla="val 10000"/>
          </a:avLst>
        </a:prstGeom>
        <a:solidFill>
          <a:srgbClr val="92D05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rgbClr val="002060"/>
              </a:solidFill>
            </a:rPr>
            <a:t>GESTIÓN DEL CONOCIMIENTO Y DE LA TECNOLOGÍA</a:t>
          </a:r>
          <a:endParaRPr lang="es-ES" sz="2400" b="1" kern="1200" dirty="0">
            <a:solidFill>
              <a:srgbClr val="002060"/>
            </a:solidFill>
          </a:endParaRPr>
        </a:p>
      </dsp:txBody>
      <dsp:txXfrm>
        <a:off x="31114" y="910929"/>
        <a:ext cx="8242355" cy="724968"/>
      </dsp:txXfrm>
    </dsp:sp>
    <dsp:sp modelId="{90DE5232-9050-4D72-9E71-D17A7AB2D8B0}">
      <dsp:nvSpPr>
        <dsp:cNvPr id="0" name=""/>
        <dsp:cNvSpPr/>
      </dsp:nvSpPr>
      <dsp:spPr>
        <a:xfrm>
          <a:off x="8559" y="1925952"/>
          <a:ext cx="2687245" cy="2609375"/>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No. de nuevos productos introducidos el año pasado gracias a un aporte sustancial de tecnología</a:t>
          </a:r>
          <a:endParaRPr lang="es-ES" sz="1600" b="0" kern="1200" dirty="0"/>
        </a:p>
      </dsp:txBody>
      <dsp:txXfrm>
        <a:off x="84985" y="2002378"/>
        <a:ext cx="2534393" cy="2456523"/>
      </dsp:txXfrm>
    </dsp:sp>
    <dsp:sp modelId="{1353AFD0-AA1C-42F1-8542-B69BD94B2596}">
      <dsp:nvSpPr>
        <dsp:cNvPr id="0" name=""/>
        <dsp:cNvSpPr/>
      </dsp:nvSpPr>
      <dsp:spPr>
        <a:xfrm>
          <a:off x="2808669" y="1925952"/>
          <a:ext cx="2687245" cy="2609375"/>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No. de proveedores externos de tecnología con los cuales se ha trabajado en el último año</a:t>
          </a:r>
          <a:endParaRPr lang="es-ES" sz="1600" b="0" kern="1200" dirty="0"/>
        </a:p>
      </dsp:txBody>
      <dsp:txXfrm>
        <a:off x="2885095" y="2002378"/>
        <a:ext cx="2534393" cy="2456523"/>
      </dsp:txXfrm>
    </dsp:sp>
    <dsp:sp modelId="{D1560786-39AF-49E6-B9F6-826BB6F2E6F0}">
      <dsp:nvSpPr>
        <dsp:cNvPr id="0" name=""/>
        <dsp:cNvSpPr/>
      </dsp:nvSpPr>
      <dsp:spPr>
        <a:xfrm>
          <a:off x="5608779" y="1925952"/>
          <a:ext cx="2687245" cy="2609375"/>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No. de patentes, modelos de utilidad desarrollados en los últimos 3 años</a:t>
          </a:r>
        </a:p>
      </dsp:txBody>
      <dsp:txXfrm>
        <a:off x="5685205" y="2002378"/>
        <a:ext cx="2534393" cy="24565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EDA8D-541F-4389-9CAD-7FA3AC1FDDED}">
      <dsp:nvSpPr>
        <dsp:cNvPr id="0" name=""/>
        <dsp:cNvSpPr/>
      </dsp:nvSpPr>
      <dsp:spPr>
        <a:xfrm>
          <a:off x="782" y="1330628"/>
          <a:ext cx="2260822" cy="186470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20000" dir="5400000" rotWithShape="0">
            <a:srgbClr val="000000">
              <a:alpha val="42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s-CO" sz="1200" b="1" kern="1200" dirty="0">
              <a:solidFill>
                <a:schemeClr val="accent2"/>
              </a:solidFill>
            </a:rPr>
            <a:t>Organizacional</a:t>
          </a:r>
        </a:p>
      </dsp:txBody>
      <dsp:txXfrm>
        <a:off x="43694" y="1373540"/>
        <a:ext cx="2174998" cy="1379301"/>
      </dsp:txXfrm>
    </dsp:sp>
    <dsp:sp modelId="{D5D115D1-C913-42EB-AC0E-38839A394AD5}">
      <dsp:nvSpPr>
        <dsp:cNvPr id="0" name=""/>
        <dsp:cNvSpPr/>
      </dsp:nvSpPr>
      <dsp:spPr>
        <a:xfrm>
          <a:off x="1276620" y="1622465"/>
          <a:ext cx="2534692" cy="2534692"/>
        </a:xfrm>
        <a:prstGeom prst="leftCircularArrow">
          <a:avLst>
            <a:gd name="adj1" fmla="val 2866"/>
            <a:gd name="adj2" fmla="val 350375"/>
            <a:gd name="adj3" fmla="val 2540890"/>
            <a:gd name="adj4" fmla="val 9439493"/>
            <a:gd name="adj5" fmla="val 3344"/>
          </a:avLst>
        </a:prstGeom>
        <a:gradFill rotWithShape="0">
          <a:gsLst>
            <a:gs pos="0">
              <a:schemeClr val="accent4">
                <a:hueOff val="0"/>
                <a:satOff val="0"/>
                <a:lumOff val="0"/>
                <a:alphaOff val="0"/>
                <a:shade val="63000"/>
                <a:satMod val="165000"/>
              </a:schemeClr>
            </a:gs>
            <a:gs pos="30000">
              <a:schemeClr val="accent4">
                <a:hueOff val="0"/>
                <a:satOff val="0"/>
                <a:lumOff val="0"/>
                <a:alphaOff val="0"/>
                <a:shade val="58000"/>
                <a:satMod val="165000"/>
              </a:schemeClr>
            </a:gs>
            <a:gs pos="75000">
              <a:schemeClr val="accent4">
                <a:hueOff val="0"/>
                <a:satOff val="0"/>
                <a:lumOff val="0"/>
                <a:alphaOff val="0"/>
                <a:shade val="30000"/>
                <a:satMod val="175000"/>
              </a:schemeClr>
            </a:gs>
            <a:gs pos="100000">
              <a:schemeClr val="accent4">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sp>
    <dsp:sp modelId="{CB3A0D60-E6B2-450B-A4CB-9B8BBFE92FD4}">
      <dsp:nvSpPr>
        <dsp:cNvPr id="0" name=""/>
        <dsp:cNvSpPr/>
      </dsp:nvSpPr>
      <dsp:spPr>
        <a:xfrm>
          <a:off x="442395" y="2548878"/>
          <a:ext cx="2009619" cy="799159"/>
        </a:xfrm>
        <a:prstGeom prst="roundRect">
          <a:avLst>
            <a:gd name="adj" fmla="val 10000"/>
          </a:avLst>
        </a:prstGeom>
        <a:gradFill rotWithShape="0">
          <a:gsLst>
            <a:gs pos="0">
              <a:schemeClr val="accent4">
                <a:hueOff val="0"/>
                <a:satOff val="0"/>
                <a:lumOff val="0"/>
                <a:alphaOff val="0"/>
                <a:shade val="63000"/>
                <a:satMod val="165000"/>
              </a:schemeClr>
            </a:gs>
            <a:gs pos="30000">
              <a:schemeClr val="accent4">
                <a:hueOff val="0"/>
                <a:satOff val="0"/>
                <a:lumOff val="0"/>
                <a:alphaOff val="0"/>
                <a:shade val="58000"/>
                <a:satMod val="165000"/>
              </a:schemeClr>
            </a:gs>
            <a:gs pos="75000">
              <a:schemeClr val="accent4">
                <a:hueOff val="0"/>
                <a:satOff val="0"/>
                <a:lumOff val="0"/>
                <a:alphaOff val="0"/>
                <a:shade val="30000"/>
                <a:satMod val="175000"/>
              </a:schemeClr>
            </a:gs>
            <a:gs pos="100000">
              <a:schemeClr val="accent4">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b="1" kern="1200" dirty="0">
              <a:solidFill>
                <a:schemeClr val="tx1"/>
              </a:solidFill>
            </a:rPr>
            <a:t>Diagnostique</a:t>
          </a:r>
        </a:p>
      </dsp:txBody>
      <dsp:txXfrm>
        <a:off x="465802" y="2572285"/>
        <a:ext cx="1962805" cy="752345"/>
      </dsp:txXfrm>
    </dsp:sp>
    <dsp:sp modelId="{8C39B0B9-8B65-45A0-95EA-B60155B73E62}">
      <dsp:nvSpPr>
        <dsp:cNvPr id="0" name=""/>
        <dsp:cNvSpPr/>
      </dsp:nvSpPr>
      <dsp:spPr>
        <a:xfrm>
          <a:off x="2858787" y="1038905"/>
          <a:ext cx="2260822" cy="244401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914279"/>
              <a:satOff val="1970"/>
              <a:lumOff val="5686"/>
              <a:alphaOff val="0"/>
            </a:schemeClr>
          </a:solidFill>
          <a:prstDash val="solid"/>
        </a:ln>
        <a:effectLst>
          <a:outerShdw blurRad="50800" dist="20000" dir="5400000" rotWithShape="0">
            <a:srgbClr val="000000">
              <a:alpha val="42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r>
            <a:rPr lang="es-CO" sz="1200" b="1" kern="1200" dirty="0">
              <a:solidFill>
                <a:schemeClr val="tx1"/>
              </a:solidFill>
              <a:effectLst/>
            </a:rPr>
            <a:t>Estrategia.</a:t>
          </a:r>
        </a:p>
        <a:p>
          <a:pPr marL="114300" lvl="1" indent="-114300" algn="l" defTabSz="533400">
            <a:lnSpc>
              <a:spcPct val="90000"/>
            </a:lnSpc>
            <a:spcBef>
              <a:spcPct val="0"/>
            </a:spcBef>
            <a:spcAft>
              <a:spcPct val="15000"/>
            </a:spcAft>
            <a:buChar char="•"/>
          </a:pPr>
          <a:endParaRPr lang="es-CO" sz="1200" b="1" kern="1200" dirty="0">
            <a:solidFill>
              <a:schemeClr val="tx1"/>
            </a:solidFill>
            <a:effectLst/>
          </a:endParaRPr>
        </a:p>
        <a:p>
          <a:pPr marL="114300" lvl="1" indent="-114300" algn="l" defTabSz="533400">
            <a:lnSpc>
              <a:spcPct val="90000"/>
            </a:lnSpc>
            <a:spcBef>
              <a:spcPct val="0"/>
            </a:spcBef>
            <a:spcAft>
              <a:spcPct val="15000"/>
            </a:spcAft>
            <a:buChar char="•"/>
          </a:pPr>
          <a:r>
            <a:rPr lang="es-CO" sz="1200" b="1" kern="1200" dirty="0">
              <a:solidFill>
                <a:schemeClr val="tx1"/>
              </a:solidFill>
              <a:effectLst/>
            </a:rPr>
            <a:t>Manager 2.0</a:t>
          </a:r>
        </a:p>
        <a:p>
          <a:pPr marL="114300" lvl="1" indent="-114300" algn="l" defTabSz="533400">
            <a:lnSpc>
              <a:spcPct val="90000"/>
            </a:lnSpc>
            <a:spcBef>
              <a:spcPct val="0"/>
            </a:spcBef>
            <a:spcAft>
              <a:spcPct val="15000"/>
            </a:spcAft>
            <a:buChar char="•"/>
          </a:pPr>
          <a:endParaRPr lang="es-CO" sz="1200" b="1" kern="1200" dirty="0">
            <a:solidFill>
              <a:schemeClr val="tx1"/>
            </a:solidFill>
            <a:effectLst/>
          </a:endParaRPr>
        </a:p>
        <a:p>
          <a:pPr marL="114300" lvl="1" indent="-114300" algn="l" defTabSz="533400">
            <a:lnSpc>
              <a:spcPct val="90000"/>
            </a:lnSpc>
            <a:spcBef>
              <a:spcPct val="0"/>
            </a:spcBef>
            <a:spcAft>
              <a:spcPct val="15000"/>
            </a:spcAft>
            <a:buChar char="•"/>
          </a:pPr>
          <a:r>
            <a:rPr lang="es-CO" sz="1200" b="1" kern="1200" dirty="0">
              <a:solidFill>
                <a:schemeClr val="tx1"/>
              </a:solidFill>
              <a:effectLst/>
            </a:rPr>
            <a:t>Técnicas de creatividad</a:t>
          </a:r>
        </a:p>
        <a:p>
          <a:pPr marL="114300" lvl="1" indent="-114300" algn="l" defTabSz="533400">
            <a:lnSpc>
              <a:spcPct val="90000"/>
            </a:lnSpc>
            <a:spcBef>
              <a:spcPct val="0"/>
            </a:spcBef>
            <a:spcAft>
              <a:spcPct val="15000"/>
            </a:spcAft>
            <a:buChar char="•"/>
          </a:pPr>
          <a:endParaRPr lang="es-CO" sz="1200" b="1" kern="1200" dirty="0">
            <a:solidFill>
              <a:schemeClr val="tx1"/>
            </a:solidFill>
            <a:effectLst/>
          </a:endParaRPr>
        </a:p>
        <a:p>
          <a:pPr marL="114300" lvl="1" indent="-114300" algn="l" defTabSz="533400">
            <a:lnSpc>
              <a:spcPct val="90000"/>
            </a:lnSpc>
            <a:spcBef>
              <a:spcPct val="0"/>
            </a:spcBef>
            <a:spcAft>
              <a:spcPct val="15000"/>
            </a:spcAft>
            <a:buChar char="•"/>
          </a:pPr>
          <a:r>
            <a:rPr lang="es-CO" sz="1200" b="1" kern="1200" dirty="0">
              <a:solidFill>
                <a:schemeClr val="tx1"/>
              </a:solidFill>
              <a:effectLst/>
            </a:rPr>
            <a:t>Innovación Disruptiva</a:t>
          </a:r>
        </a:p>
      </dsp:txBody>
      <dsp:txXfrm>
        <a:off x="2915031" y="1618866"/>
        <a:ext cx="2148334" cy="1807808"/>
      </dsp:txXfrm>
    </dsp:sp>
    <dsp:sp modelId="{EA48AD40-6663-4032-A81B-A3D14C3DB850}">
      <dsp:nvSpPr>
        <dsp:cNvPr id="0" name=""/>
        <dsp:cNvSpPr/>
      </dsp:nvSpPr>
      <dsp:spPr>
        <a:xfrm>
          <a:off x="4059509" y="97896"/>
          <a:ext cx="2811791" cy="2811791"/>
        </a:xfrm>
        <a:prstGeom prst="circularArrow">
          <a:avLst>
            <a:gd name="adj1" fmla="val 2584"/>
            <a:gd name="adj2" fmla="val 313771"/>
            <a:gd name="adj3" fmla="val 19593865"/>
            <a:gd name="adj4" fmla="val 12658658"/>
            <a:gd name="adj5" fmla="val 3015"/>
          </a:avLst>
        </a:prstGeom>
        <a:gradFill rotWithShape="0">
          <a:gsLst>
            <a:gs pos="0">
              <a:schemeClr val="accent4">
                <a:hueOff val="13828557"/>
                <a:satOff val="3941"/>
                <a:lumOff val="11372"/>
                <a:alphaOff val="0"/>
                <a:shade val="63000"/>
                <a:satMod val="165000"/>
              </a:schemeClr>
            </a:gs>
            <a:gs pos="30000">
              <a:schemeClr val="accent4">
                <a:hueOff val="13828557"/>
                <a:satOff val="3941"/>
                <a:lumOff val="11372"/>
                <a:alphaOff val="0"/>
                <a:shade val="58000"/>
                <a:satMod val="165000"/>
              </a:schemeClr>
            </a:gs>
            <a:gs pos="75000">
              <a:schemeClr val="accent4">
                <a:hueOff val="13828557"/>
                <a:satOff val="3941"/>
                <a:lumOff val="11372"/>
                <a:alphaOff val="0"/>
                <a:shade val="30000"/>
                <a:satMod val="175000"/>
              </a:schemeClr>
            </a:gs>
            <a:gs pos="100000">
              <a:schemeClr val="accent4">
                <a:hueOff val="13828557"/>
                <a:satOff val="3941"/>
                <a:lumOff val="11372"/>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sp>
    <dsp:sp modelId="{93AC4292-B0FD-40FE-B576-83208B4BC496}">
      <dsp:nvSpPr>
        <dsp:cNvPr id="0" name=""/>
        <dsp:cNvSpPr/>
      </dsp:nvSpPr>
      <dsp:spPr>
        <a:xfrm>
          <a:off x="3322708" y="820685"/>
          <a:ext cx="2009619" cy="799159"/>
        </a:xfrm>
        <a:prstGeom prst="roundRect">
          <a:avLst>
            <a:gd name="adj" fmla="val 10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b="1" kern="1200" dirty="0">
              <a:solidFill>
                <a:schemeClr val="tx1"/>
              </a:solidFill>
            </a:rPr>
            <a:t>Cree cultura alineada</a:t>
          </a:r>
        </a:p>
      </dsp:txBody>
      <dsp:txXfrm>
        <a:off x="3346115" y="844092"/>
        <a:ext cx="1962805" cy="752345"/>
      </dsp:txXfrm>
    </dsp:sp>
    <dsp:sp modelId="{89E2FB5E-9588-446E-8F3D-8538BC227E96}">
      <dsp:nvSpPr>
        <dsp:cNvPr id="0" name=""/>
        <dsp:cNvSpPr/>
      </dsp:nvSpPr>
      <dsp:spPr>
        <a:xfrm>
          <a:off x="5743222" y="1276086"/>
          <a:ext cx="2260822" cy="186470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3828557"/>
              <a:satOff val="3941"/>
              <a:lumOff val="11372"/>
              <a:alphaOff val="0"/>
            </a:schemeClr>
          </a:solidFill>
          <a:prstDash val="solid"/>
        </a:ln>
        <a:effectLst>
          <a:outerShdw blurRad="50800" dist="20000" dir="5400000" rotWithShape="0">
            <a:srgbClr val="000000">
              <a:alpha val="42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14300" lvl="1" indent="-114300" algn="l" defTabSz="533400">
            <a:lnSpc>
              <a:spcPct val="90000"/>
            </a:lnSpc>
            <a:spcBef>
              <a:spcPct val="0"/>
            </a:spcBef>
            <a:spcAft>
              <a:spcPct val="15000"/>
            </a:spcAft>
            <a:buChar char="•"/>
          </a:pPr>
          <a:endParaRPr lang="es-CO" sz="1200" b="1" kern="1200" dirty="0">
            <a:solidFill>
              <a:srgbClr val="FF0000"/>
            </a:solidFill>
          </a:endParaRPr>
        </a:p>
        <a:p>
          <a:pPr marL="114300" lvl="1" indent="-114300" algn="l" defTabSz="533400">
            <a:lnSpc>
              <a:spcPct val="90000"/>
            </a:lnSpc>
            <a:spcBef>
              <a:spcPct val="0"/>
            </a:spcBef>
            <a:spcAft>
              <a:spcPct val="15000"/>
            </a:spcAft>
            <a:buChar char="•"/>
          </a:pPr>
          <a:r>
            <a:rPr lang="es-CO" sz="1200" b="1" kern="1200" dirty="0">
              <a:solidFill>
                <a:srgbClr val="FF0000"/>
              </a:solidFill>
            </a:rPr>
            <a:t>Modelo organizacional</a:t>
          </a:r>
        </a:p>
        <a:p>
          <a:pPr marL="114300" lvl="1" indent="-114300" algn="l" defTabSz="533400">
            <a:lnSpc>
              <a:spcPct val="90000"/>
            </a:lnSpc>
            <a:spcBef>
              <a:spcPct val="0"/>
            </a:spcBef>
            <a:spcAft>
              <a:spcPct val="15000"/>
            </a:spcAft>
            <a:buChar char="•"/>
          </a:pPr>
          <a:endParaRPr lang="es-CO" sz="1200" b="1" kern="1200" dirty="0">
            <a:solidFill>
              <a:srgbClr val="FF0000"/>
            </a:solidFill>
          </a:endParaRPr>
        </a:p>
        <a:p>
          <a:pPr marL="114300" lvl="1" indent="-114300" algn="l" defTabSz="533400">
            <a:lnSpc>
              <a:spcPct val="90000"/>
            </a:lnSpc>
            <a:spcBef>
              <a:spcPct val="0"/>
            </a:spcBef>
            <a:spcAft>
              <a:spcPct val="15000"/>
            </a:spcAft>
            <a:buChar char="•"/>
          </a:pPr>
          <a:r>
            <a:rPr lang="es-CO" sz="1200" b="1" kern="1200" dirty="0">
              <a:solidFill>
                <a:srgbClr val="FF0000"/>
              </a:solidFill>
            </a:rPr>
            <a:t>Procesos alineados</a:t>
          </a:r>
        </a:p>
        <a:p>
          <a:pPr marL="114300" lvl="1" indent="-114300" algn="l" defTabSz="533400">
            <a:lnSpc>
              <a:spcPct val="90000"/>
            </a:lnSpc>
            <a:spcBef>
              <a:spcPct val="0"/>
            </a:spcBef>
            <a:spcAft>
              <a:spcPct val="15000"/>
            </a:spcAft>
            <a:buChar char="•"/>
          </a:pPr>
          <a:endParaRPr lang="es-CO" sz="1200" b="1" kern="1200" dirty="0">
            <a:solidFill>
              <a:srgbClr val="FF0000"/>
            </a:solidFill>
          </a:endParaRPr>
        </a:p>
        <a:p>
          <a:pPr marL="114300" lvl="1" indent="-114300" algn="l" defTabSz="533400">
            <a:lnSpc>
              <a:spcPct val="90000"/>
            </a:lnSpc>
            <a:spcBef>
              <a:spcPct val="0"/>
            </a:spcBef>
            <a:spcAft>
              <a:spcPct val="15000"/>
            </a:spcAft>
            <a:buChar char="•"/>
          </a:pPr>
          <a:r>
            <a:rPr lang="es-CO" sz="1200" b="1" kern="1200" dirty="0">
              <a:solidFill>
                <a:srgbClr val="FF0000"/>
              </a:solidFill>
            </a:rPr>
            <a:t>Proyecto de innovación</a:t>
          </a:r>
        </a:p>
      </dsp:txBody>
      <dsp:txXfrm>
        <a:off x="5786134" y="1318998"/>
        <a:ext cx="2174998" cy="1379301"/>
      </dsp:txXfrm>
    </dsp:sp>
    <dsp:sp modelId="{76BA7197-EAFC-4AFE-8FA2-AB6EE250528B}">
      <dsp:nvSpPr>
        <dsp:cNvPr id="0" name=""/>
        <dsp:cNvSpPr/>
      </dsp:nvSpPr>
      <dsp:spPr>
        <a:xfrm>
          <a:off x="6203040" y="2908923"/>
          <a:ext cx="2009619" cy="799159"/>
        </a:xfrm>
        <a:prstGeom prst="roundRect">
          <a:avLst>
            <a:gd name="adj" fmla="val 10000"/>
          </a:avLst>
        </a:prstGeom>
        <a:gradFill rotWithShape="0">
          <a:gsLst>
            <a:gs pos="0">
              <a:schemeClr val="accent4">
                <a:hueOff val="13828557"/>
                <a:satOff val="3941"/>
                <a:lumOff val="11372"/>
                <a:alphaOff val="0"/>
                <a:shade val="63000"/>
                <a:satMod val="165000"/>
              </a:schemeClr>
            </a:gs>
            <a:gs pos="30000">
              <a:schemeClr val="accent4">
                <a:hueOff val="13828557"/>
                <a:satOff val="3941"/>
                <a:lumOff val="11372"/>
                <a:alphaOff val="0"/>
                <a:shade val="58000"/>
                <a:satMod val="165000"/>
              </a:schemeClr>
            </a:gs>
            <a:gs pos="75000">
              <a:schemeClr val="accent4">
                <a:hueOff val="13828557"/>
                <a:satOff val="3941"/>
                <a:lumOff val="11372"/>
                <a:alphaOff val="0"/>
                <a:shade val="30000"/>
                <a:satMod val="175000"/>
              </a:schemeClr>
            </a:gs>
            <a:gs pos="100000">
              <a:schemeClr val="accent4">
                <a:hueOff val="13828557"/>
                <a:satOff val="3941"/>
                <a:lumOff val="11372"/>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CO" sz="1300" b="1" kern="1200" dirty="0">
              <a:solidFill>
                <a:schemeClr val="tx1"/>
              </a:solidFill>
            </a:rPr>
            <a:t>Implemente la estratégicamente un proceso de innovación.</a:t>
          </a:r>
        </a:p>
      </dsp:txBody>
      <dsp:txXfrm>
        <a:off x="6226447" y="2932330"/>
        <a:ext cx="1962805" cy="7523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23B39-B52B-4518-904C-37353B87A95D}">
      <dsp:nvSpPr>
        <dsp:cNvPr id="0" name=""/>
        <dsp:cNvSpPr/>
      </dsp:nvSpPr>
      <dsp:spPr>
        <a:xfrm>
          <a:off x="2530451" y="2813487"/>
          <a:ext cx="1851865" cy="1851865"/>
        </a:xfrm>
        <a:prstGeom prst="ellipse">
          <a:avLst/>
        </a:prstGeom>
        <a:solidFill>
          <a:schemeClr val="accent4">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solidFill>
                <a:schemeClr val="tx1"/>
              </a:solidFill>
            </a:rPr>
            <a:t>Cultura de innovación</a:t>
          </a:r>
          <a:endParaRPr lang="es-ES" sz="2000" kern="1200" dirty="0">
            <a:solidFill>
              <a:schemeClr val="tx1"/>
            </a:solidFill>
          </a:endParaRPr>
        </a:p>
      </dsp:txBody>
      <dsp:txXfrm>
        <a:off x="2801650" y="3084686"/>
        <a:ext cx="1309467" cy="1309467"/>
      </dsp:txXfrm>
    </dsp:sp>
    <dsp:sp modelId="{69DBDD26-03C6-4FE8-A40F-8B9197CAE3AD}">
      <dsp:nvSpPr>
        <dsp:cNvPr id="0" name=""/>
        <dsp:cNvSpPr/>
      </dsp:nvSpPr>
      <dsp:spPr>
        <a:xfrm rot="10800000">
          <a:off x="648851" y="3475529"/>
          <a:ext cx="1778111" cy="527781"/>
        </a:xfrm>
        <a:prstGeom prst="leftArrow">
          <a:avLst>
            <a:gd name="adj1" fmla="val 60000"/>
            <a:gd name="adj2" fmla="val 50000"/>
          </a:avLst>
        </a:prstGeom>
        <a:solidFill>
          <a:schemeClr val="accent6">
            <a:lumMod val="75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AA84A393-75B6-47C7-8270-86599398DBD9}">
      <dsp:nvSpPr>
        <dsp:cNvPr id="0" name=""/>
        <dsp:cNvSpPr/>
      </dsp:nvSpPr>
      <dsp:spPr>
        <a:xfrm>
          <a:off x="698" y="3220897"/>
          <a:ext cx="1296306" cy="1037044"/>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MX" sz="1500" kern="1200" dirty="0"/>
            <a:t>Colaboración</a:t>
          </a:r>
          <a:endParaRPr lang="es-ES" sz="1500" kern="1200" dirty="0"/>
        </a:p>
      </dsp:txBody>
      <dsp:txXfrm>
        <a:off x="31072" y="3251271"/>
        <a:ext cx="1235558" cy="976296"/>
      </dsp:txXfrm>
    </dsp:sp>
    <dsp:sp modelId="{D01D88A4-D27B-4F08-B2CE-02C3C12F7975}">
      <dsp:nvSpPr>
        <dsp:cNvPr id="0" name=""/>
        <dsp:cNvSpPr/>
      </dsp:nvSpPr>
      <dsp:spPr>
        <a:xfrm rot="12960000">
          <a:off x="1015247" y="2347876"/>
          <a:ext cx="1778111" cy="527781"/>
        </a:xfrm>
        <a:prstGeom prst="leftArrow">
          <a:avLst>
            <a:gd name="adj1" fmla="val 60000"/>
            <a:gd name="adj2" fmla="val 50000"/>
          </a:avLst>
        </a:prstGeom>
        <a:solidFill>
          <a:schemeClr val="accent5">
            <a:hueOff val="487685"/>
            <a:satOff val="-3889"/>
            <a:lumOff val="-2941"/>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9A8989C8-CBFC-4E04-8B65-EF2FB236A3D5}">
      <dsp:nvSpPr>
        <dsp:cNvPr id="0" name=""/>
        <dsp:cNvSpPr/>
      </dsp:nvSpPr>
      <dsp:spPr>
        <a:xfrm>
          <a:off x="536889" y="1570671"/>
          <a:ext cx="1296306" cy="1037044"/>
        </a:xfrm>
        <a:prstGeom prst="roundRect">
          <a:avLst>
            <a:gd name="adj" fmla="val 10000"/>
          </a:avLst>
        </a:prstGeom>
        <a:solidFill>
          <a:schemeClr val="accent5">
            <a:hueOff val="487685"/>
            <a:satOff val="-3889"/>
            <a:lumOff val="-2941"/>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MX" sz="1500" kern="1200" dirty="0"/>
            <a:t>Motivación</a:t>
          </a:r>
          <a:endParaRPr lang="es-ES" sz="1500" kern="1200" dirty="0"/>
        </a:p>
      </dsp:txBody>
      <dsp:txXfrm>
        <a:off x="567263" y="1601045"/>
        <a:ext cx="1235558" cy="976296"/>
      </dsp:txXfrm>
    </dsp:sp>
    <dsp:sp modelId="{56A2F6E3-F5CF-427C-84C6-2BC3A3E8B8C2}">
      <dsp:nvSpPr>
        <dsp:cNvPr id="0" name=""/>
        <dsp:cNvSpPr/>
      </dsp:nvSpPr>
      <dsp:spPr>
        <a:xfrm rot="15120000">
          <a:off x="1974486" y="1650949"/>
          <a:ext cx="1778111" cy="527781"/>
        </a:xfrm>
        <a:prstGeom prst="leftArrow">
          <a:avLst>
            <a:gd name="adj1" fmla="val 60000"/>
            <a:gd name="adj2" fmla="val 50000"/>
          </a:avLst>
        </a:prstGeom>
        <a:solidFill>
          <a:schemeClr val="accent5">
            <a:hueOff val="975370"/>
            <a:satOff val="-7777"/>
            <a:lumOff val="-5882"/>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3E26DC0D-CE68-4BF0-92DF-3D406F42C897}">
      <dsp:nvSpPr>
        <dsp:cNvPr id="0" name=""/>
        <dsp:cNvSpPr/>
      </dsp:nvSpPr>
      <dsp:spPr>
        <a:xfrm>
          <a:off x="1940655" y="550775"/>
          <a:ext cx="1296306" cy="1037044"/>
        </a:xfrm>
        <a:prstGeom prst="roundRect">
          <a:avLst>
            <a:gd name="adj" fmla="val 10000"/>
          </a:avLst>
        </a:prstGeom>
        <a:solidFill>
          <a:schemeClr val="accent5">
            <a:hueOff val="975370"/>
            <a:satOff val="-7777"/>
            <a:lumOff val="-5882"/>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MX" sz="1500" kern="1200" dirty="0"/>
            <a:t>Apertura</a:t>
          </a:r>
          <a:endParaRPr lang="es-ES" sz="1500" kern="1200" dirty="0"/>
        </a:p>
      </dsp:txBody>
      <dsp:txXfrm>
        <a:off x="1971029" y="581149"/>
        <a:ext cx="1235558" cy="976296"/>
      </dsp:txXfrm>
    </dsp:sp>
    <dsp:sp modelId="{98BB0A6A-6444-4180-B071-0D3951AC7203}">
      <dsp:nvSpPr>
        <dsp:cNvPr id="0" name=""/>
        <dsp:cNvSpPr/>
      </dsp:nvSpPr>
      <dsp:spPr>
        <a:xfrm rot="17280000">
          <a:off x="3160170" y="1650949"/>
          <a:ext cx="1778111" cy="527781"/>
        </a:xfrm>
        <a:prstGeom prst="leftArrow">
          <a:avLst>
            <a:gd name="adj1" fmla="val 60000"/>
            <a:gd name="adj2" fmla="val 50000"/>
          </a:avLst>
        </a:prstGeom>
        <a:solidFill>
          <a:schemeClr val="accent5">
            <a:hueOff val="1463055"/>
            <a:satOff val="-11666"/>
            <a:lumOff val="-8823"/>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5D62BFE9-B663-4FF5-97A3-D7089C4203E0}">
      <dsp:nvSpPr>
        <dsp:cNvPr id="0" name=""/>
        <dsp:cNvSpPr/>
      </dsp:nvSpPr>
      <dsp:spPr>
        <a:xfrm>
          <a:off x="3675806" y="550775"/>
          <a:ext cx="1296306" cy="1037044"/>
        </a:xfrm>
        <a:prstGeom prst="roundRect">
          <a:avLst>
            <a:gd name="adj" fmla="val 10000"/>
          </a:avLst>
        </a:prstGeom>
        <a:solidFill>
          <a:schemeClr val="accent5">
            <a:hueOff val="1463055"/>
            <a:satOff val="-11666"/>
            <a:lumOff val="-8823"/>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MX" sz="1500" kern="1200" dirty="0"/>
            <a:t>Atreverse</a:t>
          </a:r>
          <a:endParaRPr lang="es-ES" sz="1500" kern="1200" dirty="0"/>
        </a:p>
      </dsp:txBody>
      <dsp:txXfrm>
        <a:off x="3706180" y="581149"/>
        <a:ext cx="1235558" cy="976296"/>
      </dsp:txXfrm>
    </dsp:sp>
    <dsp:sp modelId="{D65ED5F2-484A-4B79-B6EA-36571C693881}">
      <dsp:nvSpPr>
        <dsp:cNvPr id="0" name=""/>
        <dsp:cNvSpPr/>
      </dsp:nvSpPr>
      <dsp:spPr>
        <a:xfrm rot="19440000">
          <a:off x="4119408" y="2347876"/>
          <a:ext cx="1778111" cy="527781"/>
        </a:xfrm>
        <a:prstGeom prst="leftArrow">
          <a:avLst>
            <a:gd name="adj1" fmla="val 60000"/>
            <a:gd name="adj2" fmla="val 50000"/>
          </a:avLst>
        </a:prstGeom>
        <a:solidFill>
          <a:schemeClr val="accent5">
            <a:hueOff val="1950740"/>
            <a:satOff val="-15554"/>
            <a:lumOff val="-11764"/>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27895059-1DD3-43C8-B20C-DAF43D608881}">
      <dsp:nvSpPr>
        <dsp:cNvPr id="0" name=""/>
        <dsp:cNvSpPr/>
      </dsp:nvSpPr>
      <dsp:spPr>
        <a:xfrm>
          <a:off x="5079572" y="1570671"/>
          <a:ext cx="1296306" cy="1037044"/>
        </a:xfrm>
        <a:prstGeom prst="roundRect">
          <a:avLst>
            <a:gd name="adj" fmla="val 10000"/>
          </a:avLst>
        </a:prstGeom>
        <a:solidFill>
          <a:schemeClr val="accent5">
            <a:hueOff val="1950740"/>
            <a:satOff val="-15554"/>
            <a:lumOff val="-11764"/>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MX" sz="1500" kern="1200" dirty="0"/>
            <a:t>Superar el miedo</a:t>
          </a:r>
          <a:endParaRPr lang="es-ES" sz="1500" kern="1200" dirty="0"/>
        </a:p>
      </dsp:txBody>
      <dsp:txXfrm>
        <a:off x="5109946" y="1601045"/>
        <a:ext cx="1235558" cy="976296"/>
      </dsp:txXfrm>
    </dsp:sp>
    <dsp:sp modelId="{0538C58C-FD71-4DC3-8798-68EF7A8D43E1}">
      <dsp:nvSpPr>
        <dsp:cNvPr id="0" name=""/>
        <dsp:cNvSpPr/>
      </dsp:nvSpPr>
      <dsp:spPr>
        <a:xfrm>
          <a:off x="4485804" y="3475529"/>
          <a:ext cx="1778111" cy="527781"/>
        </a:xfrm>
        <a:prstGeom prst="leftArrow">
          <a:avLst>
            <a:gd name="adj1" fmla="val 60000"/>
            <a:gd name="adj2" fmla="val 50000"/>
          </a:avLst>
        </a:prstGeom>
        <a:solidFill>
          <a:schemeClr val="accent5">
            <a:hueOff val="2438425"/>
            <a:satOff val="-19443"/>
            <a:lumOff val="-14705"/>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EA14906D-493B-421A-B06F-5427A63721C0}">
      <dsp:nvSpPr>
        <dsp:cNvPr id="0" name=""/>
        <dsp:cNvSpPr/>
      </dsp:nvSpPr>
      <dsp:spPr>
        <a:xfrm>
          <a:off x="5615763" y="3220897"/>
          <a:ext cx="1296306" cy="1037044"/>
        </a:xfrm>
        <a:prstGeom prst="roundRect">
          <a:avLst>
            <a:gd name="adj" fmla="val 10000"/>
          </a:avLst>
        </a:prstGeom>
        <a:solidFill>
          <a:schemeClr val="accent5">
            <a:hueOff val="2438425"/>
            <a:satOff val="-19443"/>
            <a:lumOff val="-14705"/>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MX" sz="1500" kern="1200" dirty="0"/>
            <a:t>Actitud de aprendizaje</a:t>
          </a:r>
          <a:endParaRPr lang="es-ES" sz="1500" kern="1200" dirty="0"/>
        </a:p>
      </dsp:txBody>
      <dsp:txXfrm>
        <a:off x="5646137" y="3251271"/>
        <a:ext cx="1235558" cy="976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23B39-B52B-4518-904C-37353B87A95D}">
      <dsp:nvSpPr>
        <dsp:cNvPr id="0" name=""/>
        <dsp:cNvSpPr/>
      </dsp:nvSpPr>
      <dsp:spPr>
        <a:xfrm>
          <a:off x="3199371" y="3283048"/>
          <a:ext cx="2108544" cy="2108544"/>
        </a:xfrm>
        <a:prstGeom prst="ellipse">
          <a:avLst/>
        </a:prstGeom>
        <a:solidFill>
          <a:schemeClr val="accent4">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MX" sz="2100" kern="1200" dirty="0"/>
            <a:t>Como Incentivar una Cultura de innovación</a:t>
          </a:r>
          <a:endParaRPr lang="es-ES" sz="2100" kern="1200" dirty="0"/>
        </a:p>
      </dsp:txBody>
      <dsp:txXfrm>
        <a:off x="3508160" y="3591837"/>
        <a:ext cx="1490966" cy="1490966"/>
      </dsp:txXfrm>
    </dsp:sp>
    <dsp:sp modelId="{69DBDD26-03C6-4FE8-A40F-8B9197CAE3AD}">
      <dsp:nvSpPr>
        <dsp:cNvPr id="0" name=""/>
        <dsp:cNvSpPr/>
      </dsp:nvSpPr>
      <dsp:spPr>
        <a:xfrm rot="10800000">
          <a:off x="740307" y="4036852"/>
          <a:ext cx="2323815" cy="600935"/>
        </a:xfrm>
        <a:prstGeom prst="leftArrow">
          <a:avLst>
            <a:gd name="adj1" fmla="val 60000"/>
            <a:gd name="adj2" fmla="val 50000"/>
          </a:avLst>
        </a:prstGeom>
        <a:solidFill>
          <a:schemeClr val="accent6">
            <a:lumMod val="75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AA84A393-75B6-47C7-8270-86599398DBD9}">
      <dsp:nvSpPr>
        <dsp:cNvPr id="0" name=""/>
        <dsp:cNvSpPr/>
      </dsp:nvSpPr>
      <dsp:spPr>
        <a:xfrm>
          <a:off x="2317" y="3746928"/>
          <a:ext cx="1475981" cy="1180784"/>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s-ES" sz="1100" kern="1200" dirty="0">
              <a:solidFill>
                <a:schemeClr val="bg1"/>
              </a:solidFill>
            </a:rPr>
            <a:t>Hacer pensar en la innovación como algo usual y cotidiano</a:t>
          </a:r>
        </a:p>
      </dsp:txBody>
      <dsp:txXfrm>
        <a:off x="36901" y="3781512"/>
        <a:ext cx="1406813" cy="1111616"/>
      </dsp:txXfrm>
    </dsp:sp>
    <dsp:sp modelId="{D01D88A4-D27B-4F08-B2CE-02C3C12F7975}">
      <dsp:nvSpPr>
        <dsp:cNvPr id="0" name=""/>
        <dsp:cNvSpPr/>
      </dsp:nvSpPr>
      <dsp:spPr>
        <a:xfrm rot="12600000">
          <a:off x="1055339" y="2861138"/>
          <a:ext cx="2323815" cy="600935"/>
        </a:xfrm>
        <a:prstGeom prst="leftArrow">
          <a:avLst>
            <a:gd name="adj1" fmla="val 60000"/>
            <a:gd name="adj2" fmla="val 50000"/>
          </a:avLst>
        </a:prstGeom>
        <a:solidFill>
          <a:srgbClr val="0070C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9A8989C8-CBFC-4E04-8B65-EF2FB236A3D5}">
      <dsp:nvSpPr>
        <dsp:cNvPr id="0" name=""/>
        <dsp:cNvSpPr/>
      </dsp:nvSpPr>
      <dsp:spPr>
        <a:xfrm>
          <a:off x="473015" y="1990260"/>
          <a:ext cx="1475981" cy="1180784"/>
        </a:xfrm>
        <a:prstGeom prst="roundRect">
          <a:avLst>
            <a:gd name="adj" fmla="val 10000"/>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66725">
            <a:lnSpc>
              <a:spcPct val="90000"/>
            </a:lnSpc>
            <a:spcBef>
              <a:spcPct val="0"/>
            </a:spcBef>
            <a:spcAft>
              <a:spcPct val="35000"/>
            </a:spcAft>
            <a:buNone/>
          </a:pPr>
          <a:r>
            <a:rPr lang="es-ES" sz="1050" kern="1200" dirty="0"/>
            <a:t>Hacer que las personas se pregunten acerca de los productos, mercados, tecnologías y canales de distribución que desarrolla la empresa</a:t>
          </a:r>
        </a:p>
      </dsp:txBody>
      <dsp:txXfrm>
        <a:off x="507599" y="2024844"/>
        <a:ext cx="1406813" cy="1111616"/>
      </dsp:txXfrm>
    </dsp:sp>
    <dsp:sp modelId="{56A2F6E3-F5CF-427C-84C6-2BC3A3E8B8C2}">
      <dsp:nvSpPr>
        <dsp:cNvPr id="0" name=""/>
        <dsp:cNvSpPr/>
      </dsp:nvSpPr>
      <dsp:spPr>
        <a:xfrm rot="14400000">
          <a:off x="1916022" y="2000456"/>
          <a:ext cx="2323815" cy="600935"/>
        </a:xfrm>
        <a:prstGeom prst="leftArrow">
          <a:avLst>
            <a:gd name="adj1" fmla="val 60000"/>
            <a:gd name="adj2" fmla="val 50000"/>
          </a:avLst>
        </a:prstGeom>
        <a:solidFill>
          <a:srgbClr val="00206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3E26DC0D-CE68-4BF0-92DF-3D406F42C897}">
      <dsp:nvSpPr>
        <dsp:cNvPr id="0" name=""/>
        <dsp:cNvSpPr/>
      </dsp:nvSpPr>
      <dsp:spPr>
        <a:xfrm>
          <a:off x="1758985" y="704289"/>
          <a:ext cx="1475981" cy="1180784"/>
        </a:xfrm>
        <a:prstGeom prst="roundRect">
          <a:avLst>
            <a:gd name="adj" fmla="val 10000"/>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s-ES" sz="1100" kern="1200" dirty="0"/>
            <a:t>Hacer pensar en la propuesta de valor que la empresa hace al cliente</a:t>
          </a:r>
        </a:p>
      </dsp:txBody>
      <dsp:txXfrm>
        <a:off x="1793569" y="738873"/>
        <a:ext cx="1406813" cy="1111616"/>
      </dsp:txXfrm>
    </dsp:sp>
    <dsp:sp modelId="{98BB0A6A-6444-4180-B071-0D3951AC7203}">
      <dsp:nvSpPr>
        <dsp:cNvPr id="0" name=""/>
        <dsp:cNvSpPr/>
      </dsp:nvSpPr>
      <dsp:spPr>
        <a:xfrm rot="16200000">
          <a:off x="3091736" y="1685424"/>
          <a:ext cx="2323815" cy="600935"/>
        </a:xfrm>
        <a:prstGeom prst="leftArrow">
          <a:avLst>
            <a:gd name="adj1" fmla="val 60000"/>
            <a:gd name="adj2" fmla="val 50000"/>
          </a:avLst>
        </a:prstGeom>
        <a:solidFill>
          <a:schemeClr val="accent5">
            <a:hueOff val="1219212"/>
            <a:satOff val="-9721"/>
            <a:lumOff val="-7353"/>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5D62BFE9-B663-4FF5-97A3-D7089C4203E0}">
      <dsp:nvSpPr>
        <dsp:cNvPr id="0" name=""/>
        <dsp:cNvSpPr/>
      </dsp:nvSpPr>
      <dsp:spPr>
        <a:xfrm>
          <a:off x="3515653" y="233592"/>
          <a:ext cx="1475981" cy="1180784"/>
        </a:xfrm>
        <a:prstGeom prst="roundRect">
          <a:avLst>
            <a:gd name="adj" fmla="val 10000"/>
          </a:avLst>
        </a:prstGeom>
        <a:solidFill>
          <a:schemeClr val="accent5">
            <a:hueOff val="1219212"/>
            <a:satOff val="-9721"/>
            <a:lumOff val="-7353"/>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s-ES" sz="1100" kern="1200" dirty="0"/>
            <a:t>Confronte la propuesta de valor de su empresa con la que realiza la competencia</a:t>
          </a:r>
        </a:p>
      </dsp:txBody>
      <dsp:txXfrm>
        <a:off x="3550237" y="268176"/>
        <a:ext cx="1406813" cy="1111616"/>
      </dsp:txXfrm>
    </dsp:sp>
    <dsp:sp modelId="{D65ED5F2-484A-4B79-B6EA-36571C693881}">
      <dsp:nvSpPr>
        <dsp:cNvPr id="0" name=""/>
        <dsp:cNvSpPr/>
      </dsp:nvSpPr>
      <dsp:spPr>
        <a:xfrm rot="18000000">
          <a:off x="4267450" y="2000456"/>
          <a:ext cx="2323815" cy="600935"/>
        </a:xfrm>
        <a:prstGeom prst="leftArrow">
          <a:avLst>
            <a:gd name="adj1" fmla="val 60000"/>
            <a:gd name="adj2" fmla="val 50000"/>
          </a:avLst>
        </a:prstGeom>
        <a:solidFill>
          <a:schemeClr val="accent5">
            <a:hueOff val="1625617"/>
            <a:satOff val="-12962"/>
            <a:lumOff val="-9803"/>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27895059-1DD3-43C8-B20C-DAF43D608881}">
      <dsp:nvSpPr>
        <dsp:cNvPr id="0" name=""/>
        <dsp:cNvSpPr/>
      </dsp:nvSpPr>
      <dsp:spPr>
        <a:xfrm>
          <a:off x="5272321" y="704289"/>
          <a:ext cx="1475981" cy="1180784"/>
        </a:xfrm>
        <a:prstGeom prst="roundRect">
          <a:avLst>
            <a:gd name="adj" fmla="val 10000"/>
          </a:avLst>
        </a:prstGeom>
        <a:solidFill>
          <a:schemeClr val="accent5">
            <a:hueOff val="1625617"/>
            <a:satOff val="-12962"/>
            <a:lumOff val="-9803"/>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s-ES" sz="1100" kern="1200" dirty="0"/>
            <a:t>Piense qué productos y mercados de la empresa están en decadencia y cómo la empresa va a sustituir </a:t>
          </a:r>
        </a:p>
      </dsp:txBody>
      <dsp:txXfrm>
        <a:off x="5306905" y="738873"/>
        <a:ext cx="1406813" cy="1111616"/>
      </dsp:txXfrm>
    </dsp:sp>
    <dsp:sp modelId="{0538C58C-FD71-4DC3-8798-68EF7A8D43E1}">
      <dsp:nvSpPr>
        <dsp:cNvPr id="0" name=""/>
        <dsp:cNvSpPr/>
      </dsp:nvSpPr>
      <dsp:spPr>
        <a:xfrm rot="19800000">
          <a:off x="5128133" y="2861138"/>
          <a:ext cx="2323815" cy="600935"/>
        </a:xfrm>
        <a:prstGeom prst="leftArrow">
          <a:avLst>
            <a:gd name="adj1" fmla="val 60000"/>
            <a:gd name="adj2" fmla="val 50000"/>
          </a:avLst>
        </a:prstGeom>
        <a:solidFill>
          <a:schemeClr val="accent5">
            <a:hueOff val="2032020"/>
            <a:satOff val="-16202"/>
            <a:lumOff val="-12254"/>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EA14906D-493B-421A-B06F-5427A63721C0}">
      <dsp:nvSpPr>
        <dsp:cNvPr id="0" name=""/>
        <dsp:cNvSpPr/>
      </dsp:nvSpPr>
      <dsp:spPr>
        <a:xfrm>
          <a:off x="6558291" y="1990260"/>
          <a:ext cx="1475981" cy="1180784"/>
        </a:xfrm>
        <a:prstGeom prst="roundRect">
          <a:avLst>
            <a:gd name="adj" fmla="val 10000"/>
          </a:avLst>
        </a:prstGeom>
        <a:solidFill>
          <a:schemeClr val="accent5">
            <a:hueOff val="2032020"/>
            <a:satOff val="-16202"/>
            <a:lumOff val="-12254"/>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s-ES" sz="1100" kern="1200" dirty="0"/>
            <a:t>Esté atento a los cambios que se producen en el mercado</a:t>
          </a:r>
        </a:p>
      </dsp:txBody>
      <dsp:txXfrm>
        <a:off x="6592875" y="2024844"/>
        <a:ext cx="1406813" cy="1111616"/>
      </dsp:txXfrm>
    </dsp:sp>
    <dsp:sp modelId="{945D7C23-2C72-4E32-89D2-34D51EFB13F4}">
      <dsp:nvSpPr>
        <dsp:cNvPr id="0" name=""/>
        <dsp:cNvSpPr/>
      </dsp:nvSpPr>
      <dsp:spPr>
        <a:xfrm>
          <a:off x="5443164" y="4036852"/>
          <a:ext cx="2323815" cy="600935"/>
        </a:xfrm>
        <a:prstGeom prst="leftArrow">
          <a:avLst>
            <a:gd name="adj1" fmla="val 60000"/>
            <a:gd name="adj2" fmla="val 50000"/>
          </a:avLst>
        </a:prstGeom>
        <a:solidFill>
          <a:schemeClr val="accent5">
            <a:hueOff val="2438425"/>
            <a:satOff val="-19443"/>
            <a:lumOff val="-14705"/>
            <a:alphaOff val="0"/>
          </a:schemeClr>
        </a:solidFill>
        <a:ln>
          <a:noFill/>
        </a:ln>
        <a:effectLst/>
        <a:scene3d>
          <a:camera prst="orthographicFront">
            <a:rot lat="0" lon="0" rev="0"/>
          </a:camera>
          <a:lightRig rig="balanced" dir="t">
            <a:rot lat="0" lon="0" rev="8700000"/>
          </a:lightRig>
        </a:scene3d>
      </dsp:spPr>
      <dsp:style>
        <a:lnRef idx="0">
          <a:scrgbClr r="0" g="0" b="0"/>
        </a:lnRef>
        <a:fillRef idx="1">
          <a:scrgbClr r="0" g="0" b="0"/>
        </a:fillRef>
        <a:effectRef idx="0">
          <a:scrgbClr r="0" g="0" b="0"/>
        </a:effectRef>
        <a:fontRef idx="minor">
          <a:schemeClr val="lt1"/>
        </a:fontRef>
      </dsp:style>
    </dsp:sp>
    <dsp:sp modelId="{9C8E4975-5464-4A84-9D0A-77246714698A}">
      <dsp:nvSpPr>
        <dsp:cNvPr id="0" name=""/>
        <dsp:cNvSpPr/>
      </dsp:nvSpPr>
      <dsp:spPr>
        <a:xfrm>
          <a:off x="7028989" y="3746928"/>
          <a:ext cx="1475981" cy="1180784"/>
        </a:xfrm>
        <a:prstGeom prst="roundRect">
          <a:avLst>
            <a:gd name="adj" fmla="val 10000"/>
          </a:avLst>
        </a:prstGeom>
        <a:solidFill>
          <a:schemeClr val="accent5">
            <a:hueOff val="2438425"/>
            <a:satOff val="-19443"/>
            <a:lumOff val="-14705"/>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s-ES" sz="1100" kern="1200" dirty="0"/>
            <a:t>Piense si puede incluir modificaciones en los envases o embalajes de sus productos e innovar en este sentido</a:t>
          </a:r>
        </a:p>
      </dsp:txBody>
      <dsp:txXfrm>
        <a:off x="7063573" y="3781512"/>
        <a:ext cx="1406813" cy="11116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23B39-B52B-4518-904C-37353B87A95D}">
      <dsp:nvSpPr>
        <dsp:cNvPr id="0" name=""/>
        <dsp:cNvSpPr/>
      </dsp:nvSpPr>
      <dsp:spPr>
        <a:xfrm>
          <a:off x="2700598" y="3025613"/>
          <a:ext cx="1871611" cy="1871611"/>
        </a:xfrm>
        <a:prstGeom prst="ellipse">
          <a:avLst/>
        </a:prstGeom>
        <a:solidFill>
          <a:schemeClr val="accent4">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b="1" kern="1200" dirty="0"/>
            <a:t>Como Incentivar una Cultura de innovación</a:t>
          </a:r>
          <a:endParaRPr lang="es-ES" sz="1700" b="1" kern="1200" dirty="0"/>
        </a:p>
      </dsp:txBody>
      <dsp:txXfrm>
        <a:off x="2974689" y="3299704"/>
        <a:ext cx="1323429" cy="1323429"/>
      </dsp:txXfrm>
    </dsp:sp>
    <dsp:sp modelId="{69DBDD26-03C6-4FE8-A40F-8B9197CAE3AD}">
      <dsp:nvSpPr>
        <dsp:cNvPr id="0" name=""/>
        <dsp:cNvSpPr/>
      </dsp:nvSpPr>
      <dsp:spPr>
        <a:xfrm rot="10800000">
          <a:off x="889572" y="3694714"/>
          <a:ext cx="1711419" cy="533409"/>
        </a:xfrm>
        <a:prstGeom prst="leftArrow">
          <a:avLst>
            <a:gd name="adj1" fmla="val 60000"/>
            <a:gd name="adj2" fmla="val 50000"/>
          </a:avLst>
        </a:prstGeom>
        <a:solidFill>
          <a:schemeClr val="accent6">
            <a:lumMod val="75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AA84A393-75B6-47C7-8270-86599398DBD9}">
      <dsp:nvSpPr>
        <dsp:cNvPr id="0" name=""/>
        <dsp:cNvSpPr/>
      </dsp:nvSpPr>
      <dsp:spPr>
        <a:xfrm>
          <a:off x="556" y="3250206"/>
          <a:ext cx="1778031" cy="1422424"/>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S" sz="1200" b="1" kern="1200" dirty="0"/>
            <a:t>Desarrolle relaciones de confianza con sus clientes y con sus proveedores</a:t>
          </a:r>
        </a:p>
      </dsp:txBody>
      <dsp:txXfrm>
        <a:off x="42217" y="3291867"/>
        <a:ext cx="1694709" cy="1339102"/>
      </dsp:txXfrm>
    </dsp:sp>
    <dsp:sp modelId="{43602A36-CA88-4725-B295-6D6AB3102E05}">
      <dsp:nvSpPr>
        <dsp:cNvPr id="0" name=""/>
        <dsp:cNvSpPr/>
      </dsp:nvSpPr>
      <dsp:spPr>
        <a:xfrm rot="13500000">
          <a:off x="1473881" y="2419364"/>
          <a:ext cx="1711419" cy="533409"/>
        </a:xfrm>
        <a:prstGeom prst="leftArrow">
          <a:avLst>
            <a:gd name="adj1" fmla="val 60000"/>
            <a:gd name="adj2" fmla="val 50000"/>
          </a:avLst>
        </a:prstGeom>
        <a:solidFill>
          <a:schemeClr val="accent6">
            <a:lumMod val="75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0ED92F01-BC67-4E9C-B8F3-F094D3811AF5}">
      <dsp:nvSpPr>
        <dsp:cNvPr id="0" name=""/>
        <dsp:cNvSpPr/>
      </dsp:nvSpPr>
      <dsp:spPr>
        <a:xfrm>
          <a:off x="805085" y="1307903"/>
          <a:ext cx="1778031" cy="1422424"/>
        </a:xfrm>
        <a:prstGeom prst="roundRect">
          <a:avLst>
            <a:gd name="adj" fmla="val 10000"/>
          </a:avLst>
        </a:prstGeom>
        <a:solidFill>
          <a:schemeClr val="accent6">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S" sz="1200" b="1" kern="1200" dirty="0"/>
            <a:t>Apóyese en los clientes más exigentes para desarrollar proyectos innovadores</a:t>
          </a:r>
        </a:p>
      </dsp:txBody>
      <dsp:txXfrm>
        <a:off x="846746" y="1349564"/>
        <a:ext cx="1694709" cy="1339102"/>
      </dsp:txXfrm>
    </dsp:sp>
    <dsp:sp modelId="{D01D88A4-D27B-4F08-B2CE-02C3C12F7975}">
      <dsp:nvSpPr>
        <dsp:cNvPr id="0" name=""/>
        <dsp:cNvSpPr/>
      </dsp:nvSpPr>
      <dsp:spPr>
        <a:xfrm rot="16200000">
          <a:off x="2780694" y="1803592"/>
          <a:ext cx="1711419" cy="533409"/>
        </a:xfrm>
        <a:prstGeom prst="leftArrow">
          <a:avLst>
            <a:gd name="adj1" fmla="val 60000"/>
            <a:gd name="adj2" fmla="val 50000"/>
          </a:avLst>
        </a:prstGeom>
        <a:solidFill>
          <a:schemeClr val="accent5">
            <a:hueOff val="1219212"/>
            <a:satOff val="-9721"/>
            <a:lumOff val="-7353"/>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9A8989C8-CBFC-4E04-8B65-EF2FB236A3D5}">
      <dsp:nvSpPr>
        <dsp:cNvPr id="0" name=""/>
        <dsp:cNvSpPr/>
      </dsp:nvSpPr>
      <dsp:spPr>
        <a:xfrm>
          <a:off x="2747388" y="503375"/>
          <a:ext cx="1778031" cy="1422424"/>
        </a:xfrm>
        <a:prstGeom prst="roundRect">
          <a:avLst>
            <a:gd name="adj" fmla="val 10000"/>
          </a:avLst>
        </a:prstGeom>
        <a:solidFill>
          <a:schemeClr val="accent5">
            <a:hueOff val="1219212"/>
            <a:satOff val="-9721"/>
            <a:lumOff val="-7353"/>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S" sz="1200" b="1" kern="1200" dirty="0"/>
            <a:t>Evalúe a sus proveedores y pregúntese de qué forma pueden apoyar a la empresa en su estrategia innovadora</a:t>
          </a:r>
        </a:p>
      </dsp:txBody>
      <dsp:txXfrm>
        <a:off x="2789049" y="545036"/>
        <a:ext cx="1694709" cy="1339102"/>
      </dsp:txXfrm>
    </dsp:sp>
    <dsp:sp modelId="{56A2F6E3-F5CF-427C-84C6-2BC3A3E8B8C2}">
      <dsp:nvSpPr>
        <dsp:cNvPr id="0" name=""/>
        <dsp:cNvSpPr/>
      </dsp:nvSpPr>
      <dsp:spPr>
        <a:xfrm rot="18900000">
          <a:off x="4117919" y="2357489"/>
          <a:ext cx="1711419" cy="533409"/>
        </a:xfrm>
        <a:prstGeom prst="leftArrow">
          <a:avLst>
            <a:gd name="adj1" fmla="val 60000"/>
            <a:gd name="adj2" fmla="val 50000"/>
          </a:avLst>
        </a:prstGeom>
        <a:solidFill>
          <a:schemeClr val="accent5">
            <a:hueOff val="1828819"/>
            <a:satOff val="-14582"/>
            <a:lumOff val="-11029"/>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3E26DC0D-CE68-4BF0-92DF-3D406F42C897}">
      <dsp:nvSpPr>
        <dsp:cNvPr id="0" name=""/>
        <dsp:cNvSpPr/>
      </dsp:nvSpPr>
      <dsp:spPr>
        <a:xfrm>
          <a:off x="4689691" y="1307903"/>
          <a:ext cx="1778031" cy="1422424"/>
        </a:xfrm>
        <a:prstGeom prst="roundRect">
          <a:avLst>
            <a:gd name="adj" fmla="val 10000"/>
          </a:avLst>
        </a:prstGeom>
        <a:solidFill>
          <a:schemeClr val="accent5">
            <a:hueOff val="1828819"/>
            <a:satOff val="-14582"/>
            <a:lumOff val="-11029"/>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S" sz="1200" b="1" kern="1200" dirty="0"/>
            <a:t>Asista a  ferias del sector y esté al día de los avances que se producen en el mismo</a:t>
          </a:r>
        </a:p>
      </dsp:txBody>
      <dsp:txXfrm>
        <a:off x="4731352" y="1349564"/>
        <a:ext cx="1694709" cy="1339102"/>
      </dsp:txXfrm>
    </dsp:sp>
    <dsp:sp modelId="{D65ED5F2-484A-4B79-B6EA-36571C693881}">
      <dsp:nvSpPr>
        <dsp:cNvPr id="0" name=""/>
        <dsp:cNvSpPr/>
      </dsp:nvSpPr>
      <dsp:spPr>
        <a:xfrm>
          <a:off x="4671816" y="3694714"/>
          <a:ext cx="1711419" cy="533409"/>
        </a:xfrm>
        <a:prstGeom prst="leftArrow">
          <a:avLst>
            <a:gd name="adj1" fmla="val 60000"/>
            <a:gd name="adj2" fmla="val 50000"/>
          </a:avLst>
        </a:prstGeom>
        <a:solidFill>
          <a:schemeClr val="accent5">
            <a:hueOff val="2438425"/>
            <a:satOff val="-19443"/>
            <a:lumOff val="-14705"/>
            <a:alphaOff val="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a:schemeClr val="lt1"/>
        </a:fontRef>
      </dsp:style>
    </dsp:sp>
    <dsp:sp modelId="{27895059-1DD3-43C8-B20C-DAF43D608881}">
      <dsp:nvSpPr>
        <dsp:cNvPr id="0" name=""/>
        <dsp:cNvSpPr/>
      </dsp:nvSpPr>
      <dsp:spPr>
        <a:xfrm>
          <a:off x="5494220" y="3250206"/>
          <a:ext cx="1778031" cy="1422424"/>
        </a:xfrm>
        <a:prstGeom prst="roundRect">
          <a:avLst>
            <a:gd name="adj" fmla="val 10000"/>
          </a:avLst>
        </a:prstGeom>
        <a:solidFill>
          <a:schemeClr val="accent5">
            <a:hueOff val="2438425"/>
            <a:satOff val="-19443"/>
            <a:lumOff val="-14705"/>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s-ES" sz="1200" b="1" kern="1200" dirty="0"/>
            <a:t>Analice las ofertas de proveedores que provengan de otros entornos geográficos</a:t>
          </a:r>
        </a:p>
      </dsp:txBody>
      <dsp:txXfrm>
        <a:off x="5535881" y="3291867"/>
        <a:ext cx="1694709" cy="13391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80E5A-15A3-48E1-BB44-EC2E7414DFA3}">
      <dsp:nvSpPr>
        <dsp:cNvPr id="0" name=""/>
        <dsp:cNvSpPr/>
      </dsp:nvSpPr>
      <dsp:spPr>
        <a:xfrm>
          <a:off x="2864379" y="45259"/>
          <a:ext cx="2353500" cy="235350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MX" sz="2400" b="1" kern="1200" dirty="0">
              <a:solidFill>
                <a:schemeClr val="bg1"/>
              </a:solidFill>
            </a:rPr>
            <a:t>Excelencia operativa</a:t>
          </a:r>
          <a:endParaRPr lang="es-ES" sz="2400" b="1" kern="1200" dirty="0">
            <a:solidFill>
              <a:schemeClr val="bg1"/>
            </a:solidFill>
          </a:endParaRPr>
        </a:p>
      </dsp:txBody>
      <dsp:txXfrm>
        <a:off x="3135936" y="362077"/>
        <a:ext cx="1810385" cy="746783"/>
      </dsp:txXfrm>
    </dsp:sp>
    <dsp:sp modelId="{0F1236A6-1EBD-4CC2-A01A-88935BC4016F}">
      <dsp:nvSpPr>
        <dsp:cNvPr id="0" name=""/>
        <dsp:cNvSpPr/>
      </dsp:nvSpPr>
      <dsp:spPr>
        <a:xfrm>
          <a:off x="3646100" y="964708"/>
          <a:ext cx="2872000" cy="2596546"/>
        </a:xfrm>
        <a:prstGeom prst="ellipse">
          <a:avLst/>
        </a:prstGeom>
        <a:solidFill>
          <a:schemeClr val="accent4">
            <a:alpha val="50000"/>
            <a:hueOff val="4609519"/>
            <a:satOff val="1314"/>
            <a:lumOff val="37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bg1"/>
              </a:solidFill>
            </a:rPr>
            <a:t>Excelencia de producto</a:t>
          </a:r>
          <a:endParaRPr lang="es-ES" sz="1800" b="1" kern="1200" dirty="0">
            <a:solidFill>
              <a:schemeClr val="bg1"/>
            </a:solidFill>
          </a:endParaRPr>
        </a:p>
      </dsp:txBody>
      <dsp:txXfrm>
        <a:off x="5192562" y="1264309"/>
        <a:ext cx="1104615" cy="1997343"/>
      </dsp:txXfrm>
    </dsp:sp>
    <dsp:sp modelId="{77A5C042-D469-48BD-814A-2A256EACEDE1}">
      <dsp:nvSpPr>
        <dsp:cNvPr id="0" name=""/>
        <dsp:cNvSpPr/>
      </dsp:nvSpPr>
      <dsp:spPr>
        <a:xfrm>
          <a:off x="2864379" y="2127202"/>
          <a:ext cx="2353500" cy="2353500"/>
        </a:xfrm>
        <a:prstGeom prst="ellipse">
          <a:avLst/>
        </a:prstGeom>
        <a:solidFill>
          <a:schemeClr val="accent4">
            <a:alpha val="50000"/>
            <a:hueOff val="9219038"/>
            <a:satOff val="2627"/>
            <a:lumOff val="75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bg1"/>
              </a:solidFill>
            </a:rPr>
            <a:t>Estrecha relación con el cliente</a:t>
          </a:r>
          <a:endParaRPr lang="es-ES" sz="1800" b="1" kern="1200" dirty="0">
            <a:solidFill>
              <a:schemeClr val="bg1"/>
            </a:solidFill>
          </a:endParaRPr>
        </a:p>
      </dsp:txBody>
      <dsp:txXfrm>
        <a:off x="3135936" y="3417102"/>
        <a:ext cx="1810385" cy="746783"/>
      </dsp:txXfrm>
    </dsp:sp>
    <dsp:sp modelId="{BACFAA8E-F644-415E-B99B-08E6DDFF919F}">
      <dsp:nvSpPr>
        <dsp:cNvPr id="0" name=""/>
        <dsp:cNvSpPr/>
      </dsp:nvSpPr>
      <dsp:spPr>
        <a:xfrm>
          <a:off x="1711498" y="1086231"/>
          <a:ext cx="2577318" cy="2353500"/>
        </a:xfrm>
        <a:prstGeom prst="ellipse">
          <a:avLst/>
        </a:prstGeom>
        <a:solidFill>
          <a:schemeClr val="accent4">
            <a:alpha val="50000"/>
            <a:hueOff val="13828557"/>
            <a:satOff val="394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bg1"/>
              </a:solidFill>
            </a:rPr>
            <a:t>Nuevo modelo de negocio</a:t>
          </a:r>
          <a:endParaRPr lang="es-ES" sz="1800" b="1" kern="1200" dirty="0">
            <a:solidFill>
              <a:schemeClr val="bg1"/>
            </a:solidFill>
          </a:endParaRPr>
        </a:p>
      </dsp:txBody>
      <dsp:txXfrm>
        <a:off x="1909753" y="1357788"/>
        <a:ext cx="991276" cy="18103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3B43D-EBE3-4E30-918B-718D03722E87}">
      <dsp:nvSpPr>
        <dsp:cNvPr id="0" name=""/>
        <dsp:cNvSpPr/>
      </dsp:nvSpPr>
      <dsp:spPr>
        <a:xfrm>
          <a:off x="936110" y="0"/>
          <a:ext cx="6120667" cy="5243933"/>
        </a:xfrm>
        <a:prstGeom prst="diamond">
          <a:avLst/>
        </a:prstGeom>
        <a:solidFill>
          <a:schemeClr val="accent2"/>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sp>
    <dsp:sp modelId="{C83A632E-7738-4777-BEEC-B66F0157CC6B}">
      <dsp:nvSpPr>
        <dsp:cNvPr id="0" name=""/>
        <dsp:cNvSpPr/>
      </dsp:nvSpPr>
      <dsp:spPr>
        <a:xfrm>
          <a:off x="1872650" y="498173"/>
          <a:ext cx="2045134" cy="2045134"/>
        </a:xfrm>
        <a:prstGeom prst="roundRect">
          <a:avLst/>
        </a:prstGeom>
        <a:solidFill>
          <a:schemeClr val="accent1">
            <a:lumMod val="20000"/>
            <a:lumOff val="8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b="1" kern="1200" dirty="0">
              <a:solidFill>
                <a:srgbClr val="000000"/>
              </a:solidFill>
            </a:rPr>
            <a:t>ELIMINAR</a:t>
          </a:r>
        </a:p>
      </dsp:txBody>
      <dsp:txXfrm>
        <a:off x="1972485" y="598008"/>
        <a:ext cx="1845464" cy="1845464"/>
      </dsp:txXfrm>
    </dsp:sp>
    <dsp:sp modelId="{AC97D7EB-E544-4E7D-A0DB-C21BF5847AFC}">
      <dsp:nvSpPr>
        <dsp:cNvPr id="0" name=""/>
        <dsp:cNvSpPr/>
      </dsp:nvSpPr>
      <dsp:spPr>
        <a:xfrm>
          <a:off x="4075103" y="498173"/>
          <a:ext cx="2045134" cy="2045134"/>
        </a:xfrm>
        <a:prstGeom prst="roundRect">
          <a:avLst/>
        </a:prstGeom>
        <a:solidFill>
          <a:schemeClr val="accent1">
            <a:lumMod val="20000"/>
            <a:lumOff val="8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b="1" kern="1200" dirty="0">
              <a:solidFill>
                <a:srgbClr val="000000"/>
              </a:solidFill>
            </a:rPr>
            <a:t>INCREMENTAR</a:t>
          </a:r>
        </a:p>
      </dsp:txBody>
      <dsp:txXfrm>
        <a:off x="4174938" y="598008"/>
        <a:ext cx="1845464" cy="1845464"/>
      </dsp:txXfrm>
    </dsp:sp>
    <dsp:sp modelId="{FFAAF3DB-0806-4F25-B5B6-337F6A371ABF}">
      <dsp:nvSpPr>
        <dsp:cNvPr id="0" name=""/>
        <dsp:cNvSpPr/>
      </dsp:nvSpPr>
      <dsp:spPr>
        <a:xfrm>
          <a:off x="1872650" y="2700626"/>
          <a:ext cx="2045134" cy="2045134"/>
        </a:xfrm>
        <a:prstGeom prst="roundRect">
          <a:avLst/>
        </a:prstGeom>
        <a:solidFill>
          <a:schemeClr val="accent1">
            <a:lumMod val="20000"/>
            <a:lumOff val="8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b="1" kern="1200" dirty="0">
              <a:solidFill>
                <a:srgbClr val="000000"/>
              </a:solidFill>
            </a:rPr>
            <a:t>REDUCIR</a:t>
          </a:r>
        </a:p>
      </dsp:txBody>
      <dsp:txXfrm>
        <a:off x="1972485" y="2800461"/>
        <a:ext cx="1845464" cy="1845464"/>
      </dsp:txXfrm>
    </dsp:sp>
    <dsp:sp modelId="{8E3753C6-F461-41DD-9325-9C9652F579CE}">
      <dsp:nvSpPr>
        <dsp:cNvPr id="0" name=""/>
        <dsp:cNvSpPr/>
      </dsp:nvSpPr>
      <dsp:spPr>
        <a:xfrm>
          <a:off x="4075103" y="2700626"/>
          <a:ext cx="2045134" cy="2045134"/>
        </a:xfrm>
        <a:prstGeom prst="roundRect">
          <a:avLst/>
        </a:prstGeom>
        <a:solidFill>
          <a:schemeClr val="accent1">
            <a:lumMod val="20000"/>
            <a:lumOff val="8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b="1" kern="1200" dirty="0">
              <a:solidFill>
                <a:srgbClr val="000000"/>
              </a:solidFill>
            </a:rPr>
            <a:t>CREAR</a:t>
          </a:r>
        </a:p>
      </dsp:txBody>
      <dsp:txXfrm>
        <a:off x="4174938" y="2800461"/>
        <a:ext cx="1845464" cy="18454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3B43D-EBE3-4E30-918B-718D03722E87}">
      <dsp:nvSpPr>
        <dsp:cNvPr id="0" name=""/>
        <dsp:cNvSpPr/>
      </dsp:nvSpPr>
      <dsp:spPr>
        <a:xfrm>
          <a:off x="216034" y="0"/>
          <a:ext cx="4811886" cy="4811886"/>
        </a:xfrm>
        <a:prstGeom prst="diamond">
          <a:avLst/>
        </a:prstGeom>
        <a:solidFill>
          <a:schemeClr val="accent1"/>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sp>
    <dsp:sp modelId="{C83A632E-7738-4777-BEEC-B66F0157CC6B}">
      <dsp:nvSpPr>
        <dsp:cNvPr id="0" name=""/>
        <dsp:cNvSpPr/>
      </dsp:nvSpPr>
      <dsp:spPr>
        <a:xfrm>
          <a:off x="643474" y="457129"/>
          <a:ext cx="1876635" cy="1876635"/>
        </a:xfrm>
        <a:prstGeom prst="roundRect">
          <a:avLst/>
        </a:prstGeom>
        <a:solidFill>
          <a:schemeClr val="accent1">
            <a:lumMod val="20000"/>
            <a:lumOff val="8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rgbClr val="000000"/>
              </a:solidFill>
            </a:rPr>
            <a:t>ELIMINAR</a:t>
          </a:r>
        </a:p>
        <a:p>
          <a:pPr marL="0" lvl="0" indent="0" algn="ctr" defTabSz="622300">
            <a:lnSpc>
              <a:spcPct val="90000"/>
            </a:lnSpc>
            <a:spcBef>
              <a:spcPct val="0"/>
            </a:spcBef>
            <a:spcAft>
              <a:spcPct val="35000"/>
            </a:spcAft>
            <a:buNone/>
          </a:pPr>
          <a:r>
            <a:rPr lang="es-MX" sz="1400" b="1" kern="1200" dirty="0">
              <a:solidFill>
                <a:srgbClr val="000000"/>
              </a:solidFill>
            </a:rPr>
            <a:t>Agencias de viaje</a:t>
          </a:r>
        </a:p>
        <a:p>
          <a:pPr marL="0" lvl="0" indent="0" algn="ctr" defTabSz="622300">
            <a:lnSpc>
              <a:spcPct val="90000"/>
            </a:lnSpc>
            <a:spcBef>
              <a:spcPct val="0"/>
            </a:spcBef>
            <a:spcAft>
              <a:spcPct val="35000"/>
            </a:spcAft>
            <a:buNone/>
          </a:pPr>
          <a:r>
            <a:rPr lang="es-MX" sz="1400" b="1" kern="1200" dirty="0">
              <a:solidFill>
                <a:srgbClr val="000000"/>
              </a:solidFill>
            </a:rPr>
            <a:t>Tickets</a:t>
          </a:r>
        </a:p>
        <a:p>
          <a:pPr marL="0" lvl="0" indent="0" algn="ctr" defTabSz="622300">
            <a:lnSpc>
              <a:spcPct val="90000"/>
            </a:lnSpc>
            <a:spcBef>
              <a:spcPct val="0"/>
            </a:spcBef>
            <a:spcAft>
              <a:spcPct val="35000"/>
            </a:spcAft>
            <a:buNone/>
          </a:pPr>
          <a:r>
            <a:rPr lang="es-MX" sz="1400" b="1" kern="1200" dirty="0">
              <a:solidFill>
                <a:srgbClr val="000000"/>
              </a:solidFill>
            </a:rPr>
            <a:t>Escalas</a:t>
          </a:r>
        </a:p>
        <a:p>
          <a:pPr marL="0" lvl="0" indent="0" algn="ctr" defTabSz="622300">
            <a:lnSpc>
              <a:spcPct val="90000"/>
            </a:lnSpc>
            <a:spcBef>
              <a:spcPct val="0"/>
            </a:spcBef>
            <a:spcAft>
              <a:spcPct val="35000"/>
            </a:spcAft>
            <a:buNone/>
          </a:pPr>
          <a:r>
            <a:rPr lang="es-MX" sz="1400" b="1" kern="1200" dirty="0">
              <a:solidFill>
                <a:srgbClr val="000000"/>
              </a:solidFill>
            </a:rPr>
            <a:t>Business </a:t>
          </a:r>
          <a:r>
            <a:rPr lang="es-MX" sz="1400" b="1" kern="1200" dirty="0" err="1">
              <a:solidFill>
                <a:srgbClr val="000000"/>
              </a:solidFill>
            </a:rPr>
            <a:t>Class</a:t>
          </a:r>
          <a:endParaRPr lang="es-ES" sz="1400" b="1" kern="1200" dirty="0">
            <a:solidFill>
              <a:srgbClr val="000000"/>
            </a:solidFill>
          </a:endParaRPr>
        </a:p>
      </dsp:txBody>
      <dsp:txXfrm>
        <a:off x="735084" y="548739"/>
        <a:ext cx="1693415" cy="1693415"/>
      </dsp:txXfrm>
    </dsp:sp>
    <dsp:sp modelId="{AC97D7EB-E544-4E7D-A0DB-C21BF5847AFC}">
      <dsp:nvSpPr>
        <dsp:cNvPr id="0" name=""/>
        <dsp:cNvSpPr/>
      </dsp:nvSpPr>
      <dsp:spPr>
        <a:xfrm>
          <a:off x="2664297" y="360032"/>
          <a:ext cx="1876635" cy="1876635"/>
        </a:xfrm>
        <a:prstGeom prst="roundRect">
          <a:avLst/>
        </a:prstGeom>
        <a:solidFill>
          <a:schemeClr val="accent1">
            <a:lumMod val="20000"/>
            <a:lumOff val="8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rgbClr val="000000"/>
              </a:solidFill>
            </a:rPr>
            <a:t>INCREMENTAR</a:t>
          </a:r>
        </a:p>
        <a:p>
          <a:pPr marL="0" lvl="0" indent="0" algn="ctr" defTabSz="622300">
            <a:lnSpc>
              <a:spcPct val="90000"/>
            </a:lnSpc>
            <a:spcBef>
              <a:spcPct val="0"/>
            </a:spcBef>
            <a:spcAft>
              <a:spcPct val="35000"/>
            </a:spcAft>
            <a:buNone/>
          </a:pPr>
          <a:r>
            <a:rPr lang="es-MX" sz="1400" b="1" kern="1200" dirty="0">
              <a:solidFill>
                <a:srgbClr val="000000"/>
              </a:solidFill>
            </a:rPr>
            <a:t>Número de asientos Rotación de la tripulación</a:t>
          </a:r>
          <a:endParaRPr lang="es-ES" sz="1400" b="1" kern="1200" dirty="0">
            <a:solidFill>
              <a:srgbClr val="000000"/>
            </a:solidFill>
          </a:endParaRPr>
        </a:p>
      </dsp:txBody>
      <dsp:txXfrm>
        <a:off x="2755907" y="451642"/>
        <a:ext cx="1693415" cy="1693415"/>
      </dsp:txXfrm>
    </dsp:sp>
    <dsp:sp modelId="{FFAAF3DB-0806-4F25-B5B6-337F6A371ABF}">
      <dsp:nvSpPr>
        <dsp:cNvPr id="0" name=""/>
        <dsp:cNvSpPr/>
      </dsp:nvSpPr>
      <dsp:spPr>
        <a:xfrm>
          <a:off x="643474" y="2478121"/>
          <a:ext cx="1876635" cy="1876635"/>
        </a:xfrm>
        <a:prstGeom prst="roundRect">
          <a:avLst/>
        </a:prstGeom>
        <a:solidFill>
          <a:schemeClr val="bg2">
            <a:lumMod val="5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rgbClr val="000000"/>
              </a:solidFill>
            </a:rPr>
            <a:t>REDUCIR</a:t>
          </a:r>
        </a:p>
        <a:p>
          <a:pPr marL="0" lvl="0" indent="0" algn="ctr" defTabSz="622300">
            <a:lnSpc>
              <a:spcPct val="90000"/>
            </a:lnSpc>
            <a:spcBef>
              <a:spcPct val="0"/>
            </a:spcBef>
            <a:spcAft>
              <a:spcPct val="35000"/>
            </a:spcAft>
            <a:buNone/>
          </a:pPr>
          <a:r>
            <a:rPr lang="es-MX" sz="1400" b="1" kern="1200" dirty="0">
              <a:solidFill>
                <a:srgbClr val="000000"/>
              </a:solidFill>
            </a:rPr>
            <a:t>Precios</a:t>
          </a:r>
        </a:p>
        <a:p>
          <a:pPr marL="0" lvl="0" indent="0" algn="ctr" defTabSz="622300">
            <a:lnSpc>
              <a:spcPct val="90000"/>
            </a:lnSpc>
            <a:spcBef>
              <a:spcPct val="0"/>
            </a:spcBef>
            <a:spcAft>
              <a:spcPct val="35000"/>
            </a:spcAft>
            <a:buNone/>
          </a:pPr>
          <a:r>
            <a:rPr lang="es-MX" sz="1400" b="1" kern="1200" dirty="0">
              <a:solidFill>
                <a:srgbClr val="000000"/>
              </a:solidFill>
            </a:rPr>
            <a:t>Costos de alojamiento Tripulación</a:t>
          </a:r>
          <a:endParaRPr lang="es-ES" sz="1400" b="1" kern="1200" dirty="0">
            <a:solidFill>
              <a:srgbClr val="000000"/>
            </a:solidFill>
          </a:endParaRPr>
        </a:p>
      </dsp:txBody>
      <dsp:txXfrm>
        <a:off x="735084" y="2569731"/>
        <a:ext cx="1693415" cy="1693415"/>
      </dsp:txXfrm>
    </dsp:sp>
    <dsp:sp modelId="{8E3753C6-F461-41DD-9325-9C9652F579CE}">
      <dsp:nvSpPr>
        <dsp:cNvPr id="0" name=""/>
        <dsp:cNvSpPr/>
      </dsp:nvSpPr>
      <dsp:spPr>
        <a:xfrm>
          <a:off x="2664466" y="2478121"/>
          <a:ext cx="1876635" cy="1876635"/>
        </a:xfrm>
        <a:prstGeom prst="roundRect">
          <a:avLst/>
        </a:prstGeom>
        <a:solidFill>
          <a:schemeClr val="bg2">
            <a:lumMod val="5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rgbClr val="000000"/>
              </a:solidFill>
            </a:rPr>
            <a:t>CREAR</a:t>
          </a:r>
        </a:p>
        <a:p>
          <a:pPr marL="0" lvl="0" indent="0" algn="ctr" defTabSz="622300">
            <a:lnSpc>
              <a:spcPct val="90000"/>
            </a:lnSpc>
            <a:spcBef>
              <a:spcPct val="0"/>
            </a:spcBef>
            <a:spcAft>
              <a:spcPct val="35000"/>
            </a:spcAft>
            <a:buNone/>
          </a:pPr>
          <a:r>
            <a:rPr lang="es-MX" sz="1400" b="1" kern="1200" dirty="0">
              <a:solidFill>
                <a:srgbClr val="000000"/>
              </a:solidFill>
            </a:rPr>
            <a:t>Venta </a:t>
          </a:r>
          <a:r>
            <a:rPr lang="es-MX" sz="1400" b="1" kern="1200" dirty="0" err="1">
              <a:solidFill>
                <a:srgbClr val="000000"/>
              </a:solidFill>
            </a:rPr>
            <a:t>On</a:t>
          </a:r>
          <a:r>
            <a:rPr lang="es-MX" sz="1400" b="1" kern="1200" dirty="0">
              <a:solidFill>
                <a:srgbClr val="000000"/>
              </a:solidFill>
            </a:rPr>
            <a:t> line</a:t>
          </a:r>
        </a:p>
        <a:p>
          <a:pPr marL="0" lvl="0" indent="0" algn="ctr" defTabSz="622300">
            <a:lnSpc>
              <a:spcPct val="90000"/>
            </a:lnSpc>
            <a:spcBef>
              <a:spcPct val="0"/>
            </a:spcBef>
            <a:spcAft>
              <a:spcPct val="35000"/>
            </a:spcAft>
            <a:buNone/>
          </a:pPr>
          <a:r>
            <a:rPr lang="es-MX" sz="1400" b="1" kern="1200" dirty="0">
              <a:solidFill>
                <a:srgbClr val="000000"/>
              </a:solidFill>
            </a:rPr>
            <a:t>Precios dinámicos</a:t>
          </a:r>
        </a:p>
      </dsp:txBody>
      <dsp:txXfrm>
        <a:off x="2756076" y="2569731"/>
        <a:ext cx="1693415" cy="169341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4F664E-D680-4335-B752-B25A20E03296}" type="datetimeFigureOut">
              <a:rPr lang="es-ES" smtClean="0"/>
              <a:pPr/>
              <a:t>29/09/2024</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5F99B1-7FD6-4160-8B05-BE46118FB480}" type="slidenum">
              <a:rPr lang="es-ES" smtClean="0"/>
              <a:pPr/>
              <a:t>‹Nº›</a:t>
            </a:fld>
            <a:endParaRPr lang="es-ES"/>
          </a:p>
        </p:txBody>
      </p:sp>
    </p:spTree>
    <p:extLst>
      <p:ext uri="{BB962C8B-B14F-4D97-AF65-F5344CB8AC3E}">
        <p14:creationId xmlns:p14="http://schemas.microsoft.com/office/powerpoint/2010/main" val="3363231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EE9A48-9BF2-4FB7-9C80-5419C24F5B13}" type="datetimeFigureOut">
              <a:rPr lang="es-CO" smtClean="0"/>
              <a:pPr/>
              <a:t>29/09/2024</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ACB18-01D9-44B1-90BB-968B70CEB811}" type="slidenum">
              <a:rPr lang="es-CO" smtClean="0"/>
              <a:pPr/>
              <a:t>‹Nº›</a:t>
            </a:fld>
            <a:endParaRPr lang="es-CO"/>
          </a:p>
        </p:txBody>
      </p:sp>
    </p:spTree>
    <p:extLst>
      <p:ext uri="{BB962C8B-B14F-4D97-AF65-F5344CB8AC3E}">
        <p14:creationId xmlns:p14="http://schemas.microsoft.com/office/powerpoint/2010/main" val="29120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a:t>Preguntar</a:t>
            </a:r>
            <a:r>
              <a:rPr lang="es-CO" baseline="0" dirty="0"/>
              <a:t> q llega primero a las empresas?</a:t>
            </a:r>
          </a:p>
          <a:p>
            <a:r>
              <a:rPr lang="es-CO" baseline="0" dirty="0"/>
              <a:t>Lo q se va a ver es como hacer q llegue a su empresa la innovación.</a:t>
            </a:r>
            <a:endParaRPr lang="es-CO" dirty="0"/>
          </a:p>
        </p:txBody>
      </p:sp>
      <p:sp>
        <p:nvSpPr>
          <p:cNvPr id="4" name="3 Marcador de número de diapositiva"/>
          <p:cNvSpPr>
            <a:spLocks noGrp="1"/>
          </p:cNvSpPr>
          <p:nvPr>
            <p:ph type="sldNum" sz="quarter" idx="10"/>
          </p:nvPr>
        </p:nvSpPr>
        <p:spPr/>
        <p:txBody>
          <a:bodyPr/>
          <a:lstStyle/>
          <a:p>
            <a:fld id="{EF9ACB18-01D9-44B1-90BB-968B70CEB811}" type="slidenum">
              <a:rPr lang="es-CO" smtClean="0"/>
              <a:pPr/>
              <a:t>5</a:t>
            </a:fld>
            <a:endParaRPr lang="es-CO"/>
          </a:p>
        </p:txBody>
      </p:sp>
    </p:spTree>
    <p:extLst>
      <p:ext uri="{BB962C8B-B14F-4D97-AF65-F5344CB8AC3E}">
        <p14:creationId xmlns:p14="http://schemas.microsoft.com/office/powerpoint/2010/main" val="21254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EF9ACB18-01D9-44B1-90BB-968B70CEB811}" type="slidenum">
              <a:rPr lang="es-CO" smtClean="0"/>
              <a:pPr/>
              <a:t>13</a:t>
            </a:fld>
            <a:endParaRPr lang="es-CO"/>
          </a:p>
        </p:txBody>
      </p:sp>
    </p:spTree>
    <p:extLst>
      <p:ext uri="{BB962C8B-B14F-4D97-AF65-F5344CB8AC3E}">
        <p14:creationId xmlns:p14="http://schemas.microsoft.com/office/powerpoint/2010/main" val="149563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EF9ACB18-01D9-44B1-90BB-968B70CEB811}" type="slidenum">
              <a:rPr lang="es-CO" smtClean="0"/>
              <a:pPr/>
              <a:t>41</a:t>
            </a:fld>
            <a:endParaRPr lang="es-CO"/>
          </a:p>
        </p:txBody>
      </p:sp>
    </p:spTree>
    <p:extLst>
      <p:ext uri="{BB962C8B-B14F-4D97-AF65-F5344CB8AC3E}">
        <p14:creationId xmlns:p14="http://schemas.microsoft.com/office/powerpoint/2010/main" val="4123081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EF9ACB18-01D9-44B1-90BB-968B70CEB811}" type="slidenum">
              <a:rPr lang="es-CO" smtClean="0"/>
              <a:pPr/>
              <a:t>52</a:t>
            </a:fld>
            <a:endParaRPr lang="es-CO"/>
          </a:p>
        </p:txBody>
      </p:sp>
    </p:spTree>
    <p:extLst>
      <p:ext uri="{BB962C8B-B14F-4D97-AF65-F5344CB8AC3E}">
        <p14:creationId xmlns:p14="http://schemas.microsoft.com/office/powerpoint/2010/main" val="1464591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EF9ACB18-01D9-44B1-90BB-968B70CEB811}" type="slidenum">
              <a:rPr lang="es-CO" smtClean="0"/>
              <a:pPr/>
              <a:t>57</a:t>
            </a:fld>
            <a:endParaRPr lang="es-CO"/>
          </a:p>
        </p:txBody>
      </p:sp>
    </p:spTree>
    <p:extLst>
      <p:ext uri="{BB962C8B-B14F-4D97-AF65-F5344CB8AC3E}">
        <p14:creationId xmlns:p14="http://schemas.microsoft.com/office/powerpoint/2010/main" val="113828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A1FA9A14-56D3-4F3E-9C76-25E431756931}" type="datetimeFigureOut">
              <a:rPr lang="es-ES" smtClean="0"/>
              <a:pPr/>
              <a:t>29/09/2024</a:t>
            </a:fld>
            <a:endParaRPr lang="es-ES"/>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ES"/>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70279ED1-089D-4165-A9B1-54DF5311BDAB}"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A1FA9A14-56D3-4F3E-9C76-25E431756931}" type="datetimeFigureOut">
              <a:rPr lang="es-ES" smtClean="0"/>
              <a:pPr/>
              <a:t>29/09/2024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0279ED1-089D-4165-A9B1-54DF5311BDAB}"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A1FA9A14-56D3-4F3E-9C76-25E431756931}" type="datetimeFigureOut">
              <a:rPr lang="es-ES" smtClean="0"/>
              <a:pPr/>
              <a:t>29/09/2024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0279ED1-089D-4165-A9B1-54DF5311BDAB}"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4"/>
          </p:nvPr>
        </p:nvSpPr>
        <p:spPr/>
        <p:txBody>
          <a:bodyPr rtlCol="0"/>
          <a:lstStyle/>
          <a:p>
            <a:fld id="{A1FA9A14-56D3-4F3E-9C76-25E431756931}" type="datetimeFigureOut">
              <a:rPr lang="es-ES" smtClean="0"/>
              <a:pPr/>
              <a:t>29/09/2024</a:t>
            </a:fld>
            <a:endParaRPr lang="es-ES"/>
          </a:p>
        </p:txBody>
      </p:sp>
      <p:sp>
        <p:nvSpPr>
          <p:cNvPr id="9" name="8 Marcador de número de diapositiva"/>
          <p:cNvSpPr>
            <a:spLocks noGrp="1"/>
          </p:cNvSpPr>
          <p:nvPr>
            <p:ph type="sldNum" sz="quarter" idx="15"/>
          </p:nvPr>
        </p:nvSpPr>
        <p:spPr/>
        <p:txBody>
          <a:bodyPr rtlCol="0"/>
          <a:lstStyle/>
          <a:p>
            <a:fld id="{70279ED1-089D-4165-A9B1-54DF5311BDAB}" type="slidenum">
              <a:rPr lang="es-ES" smtClean="0"/>
              <a:pPr/>
              <a:t>‹Nº›</a:t>
            </a:fld>
            <a:endParaRPr lang="es-ES"/>
          </a:p>
        </p:txBody>
      </p:sp>
      <p:sp>
        <p:nvSpPr>
          <p:cNvPr id="10" name="9 Marcador de pie de página"/>
          <p:cNvSpPr>
            <a:spLocks noGrp="1"/>
          </p:cNvSpPr>
          <p:nvPr>
            <p:ph type="ftr" sz="quarter" idx="16"/>
          </p:nvPr>
        </p:nvSpPr>
        <p:spPr/>
        <p:txBody>
          <a:bodyPr rtlCol="0"/>
          <a:lstStyle/>
          <a:p>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A1FA9A14-56D3-4F3E-9C76-25E431756931}" type="datetimeFigureOut">
              <a:rPr lang="es-ES" smtClean="0"/>
              <a:pPr/>
              <a:t>29/09/2024</a:t>
            </a:fld>
            <a:endParaRPr lang="es-ES"/>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ES"/>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70279ED1-089D-4165-A9B1-54DF5311BDAB}"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5" name="4 Marcador de fecha"/>
          <p:cNvSpPr>
            <a:spLocks noGrp="1"/>
          </p:cNvSpPr>
          <p:nvPr>
            <p:ph type="dt" sz="half" idx="10"/>
          </p:nvPr>
        </p:nvSpPr>
        <p:spPr/>
        <p:txBody>
          <a:bodyPr/>
          <a:lstStyle/>
          <a:p>
            <a:fld id="{A1FA9A14-56D3-4F3E-9C76-25E431756931}" type="datetimeFigureOut">
              <a:rPr lang="es-ES" smtClean="0"/>
              <a:pPr/>
              <a:t>29/09/2024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0279ED1-089D-4165-A9B1-54DF5311BDAB}" type="slidenum">
              <a:rPr lang="es-ES" smtClean="0"/>
              <a:pPr/>
              <a:t>‹Nº›</a:t>
            </a:fld>
            <a:endParaRPr lang="es-ES"/>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a:t>Haga clic para modificar el estilo de título del patrón</a:t>
            </a:r>
            <a:endParaRPr kumimoji="0" lang="en-US"/>
          </a:p>
        </p:txBody>
      </p:sp>
      <p:sp>
        <p:nvSpPr>
          <p:cNvPr id="7" name="6 Marcador de fecha"/>
          <p:cNvSpPr>
            <a:spLocks noGrp="1"/>
          </p:cNvSpPr>
          <p:nvPr>
            <p:ph type="dt" sz="half" idx="10"/>
          </p:nvPr>
        </p:nvSpPr>
        <p:spPr/>
        <p:txBody>
          <a:bodyPr/>
          <a:lstStyle/>
          <a:p>
            <a:fld id="{A1FA9A14-56D3-4F3E-9C76-25E431756931}" type="datetimeFigureOut">
              <a:rPr lang="es-ES" smtClean="0"/>
              <a:pPr/>
              <a:t>29/09/2024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0279ED1-089D-4165-A9B1-54DF5311BDAB}" type="slidenum">
              <a:rPr lang="es-ES" smtClean="0"/>
              <a:pPr/>
              <a:t>‹Nº›</a:t>
            </a:fld>
            <a:endParaRPr lang="es-ES"/>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A1FA9A14-56D3-4F3E-9C76-25E431756931}" type="datetimeFigureOut">
              <a:rPr lang="es-ES" smtClean="0"/>
              <a:pPr/>
              <a:t>29/09/2024</a:t>
            </a:fld>
            <a:endParaRPr lang="es-ES"/>
          </a:p>
        </p:txBody>
      </p:sp>
      <p:sp>
        <p:nvSpPr>
          <p:cNvPr id="7" name="6 Marcador de número de diapositiva"/>
          <p:cNvSpPr>
            <a:spLocks noGrp="1"/>
          </p:cNvSpPr>
          <p:nvPr>
            <p:ph type="sldNum" sz="quarter" idx="11"/>
          </p:nvPr>
        </p:nvSpPr>
        <p:spPr/>
        <p:txBody>
          <a:bodyPr rtlCol="0"/>
          <a:lstStyle/>
          <a:p>
            <a:fld id="{70279ED1-089D-4165-A9B1-54DF5311BDAB}" type="slidenum">
              <a:rPr lang="es-ES" smtClean="0"/>
              <a:pPr/>
              <a:t>‹Nº›</a:t>
            </a:fld>
            <a:endParaRPr lang="es-ES"/>
          </a:p>
        </p:txBody>
      </p:sp>
      <p:sp>
        <p:nvSpPr>
          <p:cNvPr id="8" name="7 Marcador de pie de página"/>
          <p:cNvSpPr>
            <a:spLocks noGrp="1"/>
          </p:cNvSpPr>
          <p:nvPr>
            <p:ph type="ftr" sz="quarter" idx="12"/>
          </p:nvPr>
        </p:nvSpPr>
        <p:spPr/>
        <p:txBody>
          <a:bodyPr rtlCol="0"/>
          <a:lstStyle/>
          <a:p>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1FA9A14-56D3-4F3E-9C76-25E431756931}" type="datetimeFigureOut">
              <a:rPr lang="es-ES" smtClean="0"/>
              <a:pPr/>
              <a:t>29/09/2024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0279ED1-089D-4165-A9B1-54DF5311BDAB}"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1" name="20 Marcador de fecha"/>
          <p:cNvSpPr>
            <a:spLocks noGrp="1"/>
          </p:cNvSpPr>
          <p:nvPr>
            <p:ph type="dt" sz="half" idx="14"/>
          </p:nvPr>
        </p:nvSpPr>
        <p:spPr/>
        <p:txBody>
          <a:bodyPr rtlCol="0"/>
          <a:lstStyle/>
          <a:p>
            <a:fld id="{A1FA9A14-56D3-4F3E-9C76-25E431756931}" type="datetimeFigureOut">
              <a:rPr lang="es-ES" smtClean="0"/>
              <a:pPr/>
              <a:t>29/09/2024</a:t>
            </a:fld>
            <a:endParaRPr lang="es-ES"/>
          </a:p>
        </p:txBody>
      </p:sp>
      <p:sp>
        <p:nvSpPr>
          <p:cNvPr id="22" name="21 Marcador de número de diapositiva"/>
          <p:cNvSpPr>
            <a:spLocks noGrp="1"/>
          </p:cNvSpPr>
          <p:nvPr>
            <p:ph type="sldNum" sz="quarter" idx="15"/>
          </p:nvPr>
        </p:nvSpPr>
        <p:spPr/>
        <p:txBody>
          <a:bodyPr rtlCol="0"/>
          <a:lstStyle/>
          <a:p>
            <a:fld id="{70279ED1-089D-4165-A9B1-54DF5311BDAB}" type="slidenum">
              <a:rPr lang="es-ES" smtClean="0"/>
              <a:pPr/>
              <a:t>‹Nº›</a:t>
            </a:fld>
            <a:endParaRPr lang="es-ES"/>
          </a:p>
        </p:txBody>
      </p:sp>
      <p:sp>
        <p:nvSpPr>
          <p:cNvPr id="23" name="22 Marcador de pie de página"/>
          <p:cNvSpPr>
            <a:spLocks noGrp="1"/>
          </p:cNvSpPr>
          <p:nvPr>
            <p:ph type="ftr" sz="quarter" idx="16"/>
          </p:nvPr>
        </p:nvSpPr>
        <p:spPr/>
        <p:txBody>
          <a:bodyPr rtlCol="0"/>
          <a:lstStyle/>
          <a:p>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A1FA9A14-56D3-4F3E-9C76-25E431756931}" type="datetimeFigureOut">
              <a:rPr lang="es-ES" smtClean="0"/>
              <a:pPr/>
              <a:t>29/09/2024</a:t>
            </a:fld>
            <a:endParaRPr lang="es-ES"/>
          </a:p>
        </p:txBody>
      </p:sp>
      <p:sp>
        <p:nvSpPr>
          <p:cNvPr id="18" name="17 Marcador de número de diapositiva"/>
          <p:cNvSpPr>
            <a:spLocks noGrp="1"/>
          </p:cNvSpPr>
          <p:nvPr>
            <p:ph type="sldNum" sz="quarter" idx="11"/>
          </p:nvPr>
        </p:nvSpPr>
        <p:spPr/>
        <p:txBody>
          <a:bodyPr rtlCol="0"/>
          <a:lstStyle/>
          <a:p>
            <a:fld id="{70279ED1-089D-4165-A9B1-54DF5311BDAB}" type="slidenum">
              <a:rPr lang="es-ES" smtClean="0"/>
              <a:pPr/>
              <a:t>‹Nº›</a:t>
            </a:fld>
            <a:endParaRPr lang="es-ES"/>
          </a:p>
        </p:txBody>
      </p:sp>
      <p:sp>
        <p:nvSpPr>
          <p:cNvPr id="21" name="20 Marcador de pie de página"/>
          <p:cNvSpPr>
            <a:spLocks noGrp="1"/>
          </p:cNvSpPr>
          <p:nvPr>
            <p:ph type="ftr" sz="quarter" idx="12"/>
          </p:nvPr>
        </p:nvSpPr>
        <p:spPr/>
        <p:txBody>
          <a:bodyPr rtlCol="0"/>
          <a:lstStyle/>
          <a:p>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1FA9A14-56D3-4F3E-9C76-25E431756931}" type="datetimeFigureOut">
              <a:rPr lang="es-ES" smtClean="0"/>
              <a:pPr/>
              <a:t>29/09/2024</a:t>
            </a:fld>
            <a:endParaRPr lang="es-ES"/>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ES"/>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0279ED1-089D-4165-A9B1-54DF5311BDAB}"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eg"/><Relationship Id="rId7" Type="http://schemas.openxmlformats.org/officeDocument/2006/relationships/diagramColors" Target="../diagrams/colors2.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15.png"/><Relationship Id="rId4" Type="http://schemas.openxmlformats.org/officeDocument/2006/relationships/image" Target="../media/image9.emf"/><Relationship Id="rId9" Type="http://schemas.openxmlformats.org/officeDocument/2006/relationships/image" Target="../media/image14.emf"/></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youtube.com/watch?v=p7P4-_1Bt80&amp;feature=related"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8.png"/><Relationship Id="rId7" Type="http://schemas.openxmlformats.org/officeDocument/2006/relationships/diagramColors" Target="../diagrams/colors11.xml"/><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wmf"/><Relationship Id="rId4" Type="http://schemas.openxmlformats.org/officeDocument/2006/relationships/image" Target="../media/image84.wmf"/></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8.jpeg"/><Relationship Id="rId4" Type="http://schemas.openxmlformats.org/officeDocument/2006/relationships/diagramQuickStyle" Target="../diagrams/quickStyle1.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123728" y="836712"/>
            <a:ext cx="6172200" cy="1894362"/>
          </a:xfrm>
        </p:spPr>
        <p:txBody>
          <a:bodyPr/>
          <a:lstStyle/>
          <a:p>
            <a:r>
              <a:rPr lang="es-AR" dirty="0"/>
              <a:t>Innovación y creatividad</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3428206"/>
            <a:ext cx="367030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088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2.bp.blogspot.com/_tTUIwewDICA/TLH-d__WR0I/AAAAAAAAABQ/X3Ra-u-updk/s1600/hermanos_wright.jpg"/>
          <p:cNvPicPr>
            <a:picLocks noChangeAspect="1" noChangeArrowheads="1"/>
          </p:cNvPicPr>
          <p:nvPr/>
        </p:nvPicPr>
        <p:blipFill>
          <a:blip r:embed="rId2" cstate="print"/>
          <a:srcRect/>
          <a:stretch>
            <a:fillRect/>
          </a:stretch>
        </p:blipFill>
        <p:spPr bwMode="auto">
          <a:xfrm>
            <a:off x="251519" y="1700808"/>
            <a:ext cx="4165241" cy="3847254"/>
          </a:xfrm>
          <a:prstGeom prst="rect">
            <a:avLst/>
          </a:prstGeom>
          <a:noFill/>
        </p:spPr>
      </p:pic>
      <p:pic>
        <p:nvPicPr>
          <p:cNvPr id="54276" name="Picture 4" descr="http://farm4.static.flickr.com/3115/2781553675_ee477b5c5e.jpg"/>
          <p:cNvPicPr>
            <a:picLocks noChangeAspect="1" noChangeArrowheads="1"/>
          </p:cNvPicPr>
          <p:nvPr/>
        </p:nvPicPr>
        <p:blipFill>
          <a:blip r:embed="rId3" cstate="print"/>
          <a:srcRect/>
          <a:stretch>
            <a:fillRect/>
          </a:stretch>
        </p:blipFill>
        <p:spPr bwMode="auto">
          <a:xfrm>
            <a:off x="4716016" y="1844824"/>
            <a:ext cx="3888432" cy="3528392"/>
          </a:xfrm>
          <a:prstGeom prst="rect">
            <a:avLst/>
          </a:prstGeom>
          <a:noFill/>
        </p:spPr>
      </p:pic>
      <p:sp>
        <p:nvSpPr>
          <p:cNvPr id="2" name="1 Título"/>
          <p:cNvSpPr>
            <a:spLocks noGrp="1"/>
          </p:cNvSpPr>
          <p:nvPr>
            <p:ph type="title"/>
          </p:nvPr>
        </p:nvSpPr>
        <p:spPr>
          <a:xfrm>
            <a:off x="179512" y="188640"/>
            <a:ext cx="8686800" cy="838200"/>
          </a:xfrm>
        </p:spPr>
        <p:txBody>
          <a:bodyPr/>
          <a:lstStyle/>
          <a:p>
            <a:r>
              <a:rPr lang="es-MX" sz="3200" b="1" dirty="0">
                <a:solidFill>
                  <a:schemeClr val="tx1"/>
                </a:solidFill>
              </a:rPr>
              <a:t>LA CREATIVIDAD Y LA INNOVACIÓN</a:t>
            </a:r>
            <a:endParaRPr lang="es-ES" sz="3200" b="1" dirty="0">
              <a:solidFill>
                <a:schemeClr val="tx1"/>
              </a:solidFill>
            </a:endParaRPr>
          </a:p>
        </p:txBody>
      </p:sp>
      <p:graphicFrame>
        <p:nvGraphicFramePr>
          <p:cNvPr id="7" name="6 Diagrama"/>
          <p:cNvGraphicFramePr/>
          <p:nvPr>
            <p:extLst>
              <p:ext uri="{D42A27DB-BD31-4B8C-83A1-F6EECF244321}">
                <p14:modId xmlns:p14="http://schemas.microsoft.com/office/powerpoint/2010/main" val="4139767604"/>
              </p:ext>
            </p:extLst>
          </p:nvPr>
        </p:nvGraphicFramePr>
        <p:xfrm>
          <a:off x="539552" y="820937"/>
          <a:ext cx="7440488" cy="4280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7 Rectángulo"/>
          <p:cNvSpPr/>
          <p:nvPr/>
        </p:nvSpPr>
        <p:spPr>
          <a:xfrm>
            <a:off x="4788024" y="5373216"/>
            <a:ext cx="3888432" cy="1200329"/>
          </a:xfrm>
          <a:prstGeom prst="rect">
            <a:avLst/>
          </a:prstGeom>
        </p:spPr>
        <p:txBody>
          <a:bodyPr wrap="square">
            <a:spAutoFit/>
          </a:bodyPr>
          <a:lstStyle/>
          <a:p>
            <a:pPr lvl="0"/>
            <a:r>
              <a:rPr lang="es-ES" b="1" dirty="0"/>
              <a:t>La misión espacial estadounidense, Apolo XI aluniza por primera vez en la Historia de la Humanidad</a:t>
            </a:r>
          </a:p>
        </p:txBody>
      </p:sp>
      <p:sp>
        <p:nvSpPr>
          <p:cNvPr id="9" name="8 Rectángulo"/>
          <p:cNvSpPr/>
          <p:nvPr/>
        </p:nvSpPr>
        <p:spPr>
          <a:xfrm>
            <a:off x="611560" y="5733256"/>
            <a:ext cx="3448943" cy="707886"/>
          </a:xfrm>
          <a:prstGeom prst="rect">
            <a:avLst/>
          </a:prstGeom>
        </p:spPr>
        <p:txBody>
          <a:bodyPr wrap="square">
            <a:spAutoFit/>
          </a:bodyPr>
          <a:lstStyle/>
          <a:p>
            <a:r>
              <a:rPr lang="es-ES" sz="2000" b="1" dirty="0">
                <a:effectLst>
                  <a:outerShdw blurRad="38100" dist="38100" dir="2700000" algn="tl">
                    <a:srgbClr val="000000">
                      <a:alpha val="43137"/>
                    </a:srgbClr>
                  </a:outerShdw>
                </a:effectLst>
              </a:rPr>
              <a:t>Hermanos  Wright, El 17 de diciembre de 1903, </a:t>
            </a:r>
          </a:p>
        </p:txBody>
      </p:sp>
    </p:spTree>
    <p:extLst>
      <p:ext uri="{BB962C8B-B14F-4D97-AF65-F5344CB8AC3E}">
        <p14:creationId xmlns:p14="http://schemas.microsoft.com/office/powerpoint/2010/main" val="201641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ppt_x"/>
                                          </p:val>
                                        </p:tav>
                                        <p:tav tm="100000">
                                          <p:val>
                                            <p:strVal val="#ppt_x"/>
                                          </p:val>
                                        </p:tav>
                                      </p:tavLst>
                                    </p:anim>
                                    <p:anim calcmode="lin" valueType="num">
                                      <p:cBhvr additive="base">
                                        <p:cTn id="8" dur="500" fill="hold"/>
                                        <p:tgtEl>
                                          <p:spTgt spid="542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4276"/>
                                        </p:tgtEl>
                                        <p:attrNameLst>
                                          <p:attrName>style.visibility</p:attrName>
                                        </p:attrNameLst>
                                      </p:cBhvr>
                                      <p:to>
                                        <p:strVal val="visible"/>
                                      </p:to>
                                    </p:set>
                                    <p:anim calcmode="lin" valueType="num">
                                      <p:cBhvr additive="base">
                                        <p:cTn id="19" dur="500" fill="hold"/>
                                        <p:tgtEl>
                                          <p:spTgt spid="54276"/>
                                        </p:tgtEl>
                                        <p:attrNameLst>
                                          <p:attrName>ppt_x</p:attrName>
                                        </p:attrNameLst>
                                      </p:cBhvr>
                                      <p:tavLst>
                                        <p:tav tm="0">
                                          <p:val>
                                            <p:strVal val="#ppt_x"/>
                                          </p:val>
                                        </p:tav>
                                        <p:tav tm="100000">
                                          <p:val>
                                            <p:strVal val="#ppt_x"/>
                                          </p:val>
                                        </p:tav>
                                      </p:tavLst>
                                    </p:anim>
                                    <p:anim calcmode="lin" valueType="num">
                                      <p:cBhvr additive="base">
                                        <p:cTn id="20" dur="500" fill="hold"/>
                                        <p:tgtEl>
                                          <p:spTgt spid="542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188640"/>
            <a:ext cx="8496944" cy="838200"/>
          </a:xfrm>
        </p:spPr>
        <p:txBody>
          <a:bodyPr>
            <a:normAutofit fontScale="90000"/>
          </a:bodyPr>
          <a:lstStyle/>
          <a:p>
            <a:pPr algn="l"/>
            <a:r>
              <a:rPr lang="es-CO" sz="1800" b="1" dirty="0">
                <a:solidFill>
                  <a:schemeClr val="tx1"/>
                </a:solidFill>
              </a:rPr>
              <a:t>¿Eliges siempre la ventanilla para poder disfrutar de las vistas durante el vuelo? A partir de 2050 todos los pasajeros podrán hacerlo</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12776"/>
            <a:ext cx="8208912"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6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http://3.bp.blogspot.com/_0WPCAJwfvy8/R_dwmUXQwvI/AAAAAAAABD0/KA7aIhoDDoc/s1600/DSC00028.JPG"/>
          <p:cNvPicPr>
            <a:picLocks noChangeAspect="1" noChangeArrowheads="1"/>
          </p:cNvPicPr>
          <p:nvPr/>
        </p:nvPicPr>
        <p:blipFill>
          <a:blip r:embed="rId2" cstate="print"/>
          <a:srcRect/>
          <a:stretch>
            <a:fillRect/>
          </a:stretch>
        </p:blipFill>
        <p:spPr bwMode="auto">
          <a:xfrm>
            <a:off x="179512" y="1052736"/>
            <a:ext cx="8964488" cy="5508612"/>
          </a:xfrm>
          <a:prstGeom prst="rect">
            <a:avLst/>
          </a:prstGeom>
          <a:noFill/>
        </p:spPr>
      </p:pic>
      <p:pic>
        <p:nvPicPr>
          <p:cNvPr id="62466" name="Picture 2" descr="http://www.vuelaviajes.com/wp-content/2009/11/Tren_de_alta_Velocidad.jpg"/>
          <p:cNvPicPr>
            <a:picLocks noChangeAspect="1" noChangeArrowheads="1"/>
          </p:cNvPicPr>
          <p:nvPr/>
        </p:nvPicPr>
        <p:blipFill>
          <a:blip r:embed="rId3" cstate="print"/>
          <a:srcRect/>
          <a:stretch>
            <a:fillRect/>
          </a:stretch>
        </p:blipFill>
        <p:spPr bwMode="auto">
          <a:xfrm>
            <a:off x="395536" y="548680"/>
            <a:ext cx="8532440" cy="5535234"/>
          </a:xfrm>
          <a:prstGeom prst="rect">
            <a:avLst/>
          </a:prstGeom>
          <a:noFill/>
        </p:spPr>
      </p:pic>
      <p:sp>
        <p:nvSpPr>
          <p:cNvPr id="4" name="3 Rectángulo"/>
          <p:cNvSpPr/>
          <p:nvPr/>
        </p:nvSpPr>
        <p:spPr>
          <a:xfrm>
            <a:off x="3851920" y="1052736"/>
            <a:ext cx="4968552" cy="1938992"/>
          </a:xfrm>
          <a:prstGeom prst="rect">
            <a:avLst/>
          </a:prstGeom>
        </p:spPr>
        <p:txBody>
          <a:bodyPr wrap="square">
            <a:spAutoFit/>
          </a:bodyPr>
          <a:lstStyle/>
          <a:p>
            <a:pPr marL="285750" indent="-285750" algn="ctr"/>
            <a:r>
              <a:rPr lang="es-MX" sz="4000" b="1" dirty="0">
                <a:solidFill>
                  <a:srgbClr val="FF0000"/>
                </a:solidFill>
              </a:rPr>
              <a:t>Reducción en el tiempo de  transporte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additive="base">
                                        <p:cTn id="7" dur="500" fill="hold"/>
                                        <p:tgtEl>
                                          <p:spTgt spid="62468"/>
                                        </p:tgtEl>
                                        <p:attrNameLst>
                                          <p:attrName>ppt_x</p:attrName>
                                        </p:attrNameLst>
                                      </p:cBhvr>
                                      <p:tavLst>
                                        <p:tav tm="0">
                                          <p:val>
                                            <p:strVal val="#ppt_x"/>
                                          </p:val>
                                        </p:tav>
                                        <p:tav tm="100000">
                                          <p:val>
                                            <p:strVal val="#ppt_x"/>
                                          </p:val>
                                        </p:tav>
                                      </p:tavLst>
                                    </p:anim>
                                    <p:anim calcmode="lin" valueType="num">
                                      <p:cBhvr additive="base">
                                        <p:cTn id="8" dur="500" fill="hold"/>
                                        <p:tgtEl>
                                          <p:spTgt spid="624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466"/>
                                        </p:tgtEl>
                                        <p:attrNameLst>
                                          <p:attrName>style.visibility</p:attrName>
                                        </p:attrNameLst>
                                      </p:cBhvr>
                                      <p:to>
                                        <p:strVal val="visible"/>
                                      </p:to>
                                    </p:set>
                                    <p:anim calcmode="lin" valueType="num">
                                      <p:cBhvr additive="base">
                                        <p:cTn id="13" dur="500" fill="hold"/>
                                        <p:tgtEl>
                                          <p:spTgt spid="62466"/>
                                        </p:tgtEl>
                                        <p:attrNameLst>
                                          <p:attrName>ppt_x</p:attrName>
                                        </p:attrNameLst>
                                      </p:cBhvr>
                                      <p:tavLst>
                                        <p:tav tm="0">
                                          <p:val>
                                            <p:strVal val="#ppt_x"/>
                                          </p:val>
                                        </p:tav>
                                        <p:tav tm="100000">
                                          <p:val>
                                            <p:strVal val="#ppt_x"/>
                                          </p:val>
                                        </p:tav>
                                      </p:tavLst>
                                    </p:anim>
                                    <p:anim calcmode="lin" valueType="num">
                                      <p:cBhvr additive="base">
                                        <p:cTn id="14" dur="500" fill="hold"/>
                                        <p:tgtEl>
                                          <p:spTgt spid="62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api.ning.com/files/v0gegEWAPLxWzT*z70dbxlnTiEhSM8rVvtnZYZjOr4Q_/horatierra1.jpg"/>
          <p:cNvPicPr>
            <a:picLocks noChangeAspect="1" noChangeArrowheads="1"/>
          </p:cNvPicPr>
          <p:nvPr/>
        </p:nvPicPr>
        <p:blipFill>
          <a:blip r:embed="rId3" cstate="print"/>
          <a:srcRect/>
          <a:stretch>
            <a:fillRect/>
          </a:stretch>
        </p:blipFill>
        <p:spPr bwMode="auto">
          <a:xfrm>
            <a:off x="467544" y="0"/>
            <a:ext cx="7992888" cy="6597352"/>
          </a:xfrm>
          <a:prstGeom prst="rect">
            <a:avLst/>
          </a:prstGeom>
          <a:noFill/>
        </p:spPr>
      </p:pic>
      <p:sp>
        <p:nvSpPr>
          <p:cNvPr id="2" name="1 Rectángulo"/>
          <p:cNvSpPr/>
          <p:nvPr/>
        </p:nvSpPr>
        <p:spPr>
          <a:xfrm>
            <a:off x="395536" y="116632"/>
            <a:ext cx="8280920" cy="64325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MX" sz="3200" b="1" dirty="0">
                <a:solidFill>
                  <a:schemeClr val="bg1"/>
                </a:solidFill>
                <a:effectLst>
                  <a:outerShdw blurRad="38100" dist="38100" dir="2700000" algn="tl">
                    <a:srgbClr val="000000">
                      <a:alpha val="43137"/>
                    </a:srgbClr>
                  </a:outerShdw>
                </a:effectLst>
              </a:rPr>
              <a:t> “Hay que correr muchísimo para  </a:t>
            </a:r>
          </a:p>
          <a:p>
            <a:r>
              <a:rPr lang="es-MX" sz="3200" b="1" dirty="0">
                <a:solidFill>
                  <a:schemeClr val="bg1"/>
                </a:solidFill>
                <a:effectLst>
                  <a:outerShdw blurRad="38100" dist="38100" dir="2700000" algn="tl">
                    <a:srgbClr val="000000">
                      <a:alpha val="43137"/>
                    </a:srgbClr>
                  </a:outerShdw>
                </a:effectLst>
              </a:rPr>
              <a:t>     quedarse en el mismo lugar. </a:t>
            </a:r>
          </a:p>
          <a:p>
            <a:pPr algn="ctr"/>
            <a:endParaRPr lang="es-MX" sz="3200" b="1" dirty="0">
              <a:solidFill>
                <a:schemeClr val="bg1"/>
              </a:solidFill>
              <a:effectLst>
                <a:outerShdw blurRad="38100" dist="38100" dir="2700000" algn="tl">
                  <a:srgbClr val="000000">
                    <a:alpha val="43137"/>
                  </a:srgbClr>
                </a:outerShdw>
              </a:effectLst>
            </a:endParaRPr>
          </a:p>
          <a:p>
            <a:pPr algn="ctr"/>
            <a:endParaRPr lang="es-MX" sz="3200" b="1" dirty="0">
              <a:solidFill>
                <a:schemeClr val="bg1"/>
              </a:solidFill>
              <a:effectLst>
                <a:outerShdw blurRad="38100" dist="38100" dir="2700000" algn="tl">
                  <a:srgbClr val="000000">
                    <a:alpha val="43137"/>
                  </a:srgbClr>
                </a:outerShdw>
              </a:effectLst>
            </a:endParaRPr>
          </a:p>
          <a:p>
            <a:pPr algn="ctr"/>
            <a:endParaRPr lang="es-MX" sz="3200" b="1" dirty="0">
              <a:solidFill>
                <a:schemeClr val="bg1"/>
              </a:solidFill>
              <a:effectLst>
                <a:outerShdw blurRad="38100" dist="38100" dir="2700000" algn="tl">
                  <a:srgbClr val="000000">
                    <a:alpha val="43137"/>
                  </a:srgbClr>
                </a:outerShdw>
              </a:effectLst>
            </a:endParaRPr>
          </a:p>
          <a:p>
            <a:pPr algn="ctr"/>
            <a:endParaRPr lang="es-MX" sz="3200" b="1" dirty="0">
              <a:solidFill>
                <a:schemeClr val="bg1"/>
              </a:solidFill>
              <a:effectLst>
                <a:outerShdw blurRad="38100" dist="38100" dir="2700000" algn="tl">
                  <a:srgbClr val="000000">
                    <a:alpha val="43137"/>
                  </a:srgbClr>
                </a:outerShdw>
              </a:effectLst>
            </a:endParaRPr>
          </a:p>
          <a:p>
            <a:pPr algn="ctr"/>
            <a:endParaRPr lang="es-MX" sz="3200" b="1" dirty="0">
              <a:solidFill>
                <a:schemeClr val="bg1"/>
              </a:solidFill>
              <a:effectLst>
                <a:outerShdw blurRad="38100" dist="38100" dir="2700000" algn="tl">
                  <a:srgbClr val="000000">
                    <a:alpha val="43137"/>
                  </a:srgbClr>
                </a:outerShdw>
              </a:effectLst>
            </a:endParaRPr>
          </a:p>
          <a:p>
            <a:pPr algn="ctr"/>
            <a:endParaRPr lang="es-MX" sz="3200" b="1" dirty="0">
              <a:solidFill>
                <a:schemeClr val="bg1"/>
              </a:solidFill>
              <a:effectLst>
                <a:outerShdw blurRad="38100" dist="38100" dir="2700000" algn="tl">
                  <a:srgbClr val="000000">
                    <a:alpha val="43137"/>
                  </a:srgbClr>
                </a:outerShdw>
              </a:effectLst>
            </a:endParaRPr>
          </a:p>
          <a:p>
            <a:pPr marL="173038" lvl="1" indent="-173038" algn="ctr"/>
            <a:endParaRPr lang="es-MX" sz="3200" b="1" dirty="0">
              <a:solidFill>
                <a:schemeClr val="bg1"/>
              </a:solidFill>
              <a:effectLst>
                <a:outerShdw blurRad="38100" dist="38100" dir="2700000" algn="tl">
                  <a:srgbClr val="000000">
                    <a:alpha val="43137"/>
                  </a:srgbClr>
                </a:outerShdw>
              </a:effectLst>
            </a:endParaRPr>
          </a:p>
          <a:p>
            <a:pPr marL="173038" lvl="1" indent="-173038" algn="ctr"/>
            <a:endParaRPr lang="es-MX" sz="3200" b="1" dirty="0">
              <a:solidFill>
                <a:schemeClr val="bg1"/>
              </a:solidFill>
              <a:effectLst>
                <a:outerShdw blurRad="38100" dist="38100" dir="2700000" algn="tl">
                  <a:srgbClr val="000000">
                    <a:alpha val="43137"/>
                  </a:srgbClr>
                </a:outerShdw>
              </a:effectLst>
            </a:endParaRPr>
          </a:p>
          <a:p>
            <a:pPr marL="173038" lvl="1" indent="-173038" algn="ctr"/>
            <a:endParaRPr lang="es-MX" sz="3200" b="1" dirty="0">
              <a:solidFill>
                <a:schemeClr val="bg1"/>
              </a:solidFill>
              <a:effectLst>
                <a:outerShdw blurRad="38100" dist="38100" dir="2700000" algn="tl">
                  <a:srgbClr val="000000">
                    <a:alpha val="43137"/>
                  </a:srgbClr>
                </a:outerShdw>
              </a:effectLst>
            </a:endParaRPr>
          </a:p>
          <a:p>
            <a:pPr marL="173038" lvl="1" indent="-173038" algn="ctr"/>
            <a:r>
              <a:rPr lang="es-MX" sz="2800" b="1" dirty="0">
                <a:solidFill>
                  <a:schemeClr val="bg1"/>
                </a:solidFill>
                <a:effectLst>
                  <a:outerShdw blurRad="38100" dist="38100" dir="2700000" algn="tl">
                    <a:srgbClr val="000000">
                      <a:alpha val="43137"/>
                    </a:srgbClr>
                  </a:outerShdw>
                </a:effectLst>
              </a:rPr>
              <a:t>Si quieres a algún lado, deberás correr</a:t>
            </a:r>
          </a:p>
          <a:p>
            <a:pPr lvl="1" algn="ctr"/>
            <a:r>
              <a:rPr lang="es-MX" sz="2800" b="1" dirty="0">
                <a:solidFill>
                  <a:schemeClr val="bg1"/>
                </a:solidFill>
                <a:effectLst>
                  <a:outerShdw blurRad="38100" dist="38100" dir="2700000" algn="tl">
                    <a:srgbClr val="000000">
                      <a:alpha val="43137"/>
                    </a:srgbClr>
                  </a:outerShdw>
                </a:effectLst>
              </a:rPr>
              <a:t> el </a:t>
            </a:r>
            <a:r>
              <a:rPr lang="es-MX" sz="3200" b="1" dirty="0">
                <a:solidFill>
                  <a:schemeClr val="bg1"/>
                </a:solidFill>
                <a:effectLst>
                  <a:outerShdw blurRad="38100" dist="38100" dir="2700000" algn="tl">
                    <a:srgbClr val="000000">
                      <a:alpha val="43137"/>
                    </a:srgbClr>
                  </a:outerShdw>
                </a:effectLst>
              </a:rPr>
              <a:t>doble”</a:t>
            </a:r>
            <a:endParaRPr lang="es-ES" sz="32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188640"/>
            <a:ext cx="8686800" cy="838200"/>
          </a:xfrm>
        </p:spPr>
        <p:txBody>
          <a:bodyPr/>
          <a:lstStyle/>
          <a:p>
            <a:r>
              <a:rPr lang="es-CO" dirty="0">
                <a:solidFill>
                  <a:schemeClr val="tx1"/>
                </a:solidFill>
              </a:rPr>
              <a:t>Por medio de quien se innova?</a:t>
            </a:r>
          </a:p>
        </p:txBody>
      </p:sp>
      <p:sp>
        <p:nvSpPr>
          <p:cNvPr id="3" name="2 Marcador de contenido"/>
          <p:cNvSpPr>
            <a:spLocks noGrp="1"/>
          </p:cNvSpPr>
          <p:nvPr>
            <p:ph sz="quarter" idx="1"/>
          </p:nvPr>
        </p:nvSpPr>
        <p:spPr>
          <a:xfrm>
            <a:off x="5292080" y="2924944"/>
            <a:ext cx="2952328" cy="792088"/>
          </a:xfrm>
        </p:spPr>
        <p:txBody>
          <a:bodyPr>
            <a:normAutofit lnSpcReduction="10000"/>
          </a:bodyPr>
          <a:lstStyle/>
          <a:p>
            <a:pPr>
              <a:buNone/>
            </a:pPr>
            <a:r>
              <a:rPr lang="es-CO" sz="4800" dirty="0">
                <a:solidFill>
                  <a:schemeClr val="accent5">
                    <a:lumMod val="10000"/>
                  </a:schemeClr>
                </a:solidFill>
              </a:rPr>
              <a:t>Personas.</a:t>
            </a:r>
          </a:p>
        </p:txBody>
      </p:sp>
      <p:pic>
        <p:nvPicPr>
          <p:cNvPr id="62466" name="Picture 2" descr="http://2.bp.blogspot.com/_4D715CR8YyI/TChbk3XkiGI/AAAAAAAAADw/o7k38sDk-iw/s1600/ejecutivos+contrato+emprendedores+empresa+negocios+oficina+despacho+empresaria+ejecutiva.jpg"/>
          <p:cNvPicPr>
            <a:picLocks noChangeAspect="1" noChangeArrowheads="1"/>
          </p:cNvPicPr>
          <p:nvPr/>
        </p:nvPicPr>
        <p:blipFill>
          <a:blip r:embed="rId2" cstate="print"/>
          <a:srcRect/>
          <a:stretch>
            <a:fillRect/>
          </a:stretch>
        </p:blipFill>
        <p:spPr bwMode="auto">
          <a:xfrm>
            <a:off x="395536" y="1052736"/>
            <a:ext cx="3816424" cy="5607172"/>
          </a:xfrm>
          <a:prstGeom prst="rect">
            <a:avLst/>
          </a:prstGeom>
          <a:noFill/>
        </p:spPr>
      </p:pic>
    </p:spTree>
    <p:extLst>
      <p:ext uri="{BB962C8B-B14F-4D97-AF65-F5344CB8AC3E}">
        <p14:creationId xmlns:p14="http://schemas.microsoft.com/office/powerpoint/2010/main" val="160503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aolcdn.com/photogalleryassets/latnews/863244/fin-del-mundo-campo-magnetico-1040LG310310.jpg"/>
          <p:cNvPicPr>
            <a:picLocks noChangeAspect="1" noChangeArrowheads="1"/>
          </p:cNvPicPr>
          <p:nvPr/>
        </p:nvPicPr>
        <p:blipFill>
          <a:blip r:embed="rId2" cstate="print"/>
          <a:srcRect/>
          <a:stretch>
            <a:fillRect/>
          </a:stretch>
        </p:blipFill>
        <p:spPr bwMode="auto">
          <a:xfrm>
            <a:off x="179512" y="620687"/>
            <a:ext cx="8568952" cy="6019385"/>
          </a:xfrm>
          <a:prstGeom prst="rect">
            <a:avLst/>
          </a:prstGeom>
          <a:noFill/>
        </p:spPr>
      </p:pic>
      <p:sp>
        <p:nvSpPr>
          <p:cNvPr id="6" name="2 Marcador de contenido"/>
          <p:cNvSpPr txBox="1">
            <a:spLocks/>
          </p:cNvSpPr>
          <p:nvPr/>
        </p:nvSpPr>
        <p:spPr bwMode="auto">
          <a:xfrm>
            <a:off x="179512" y="980728"/>
            <a:ext cx="5112568"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s-CO" sz="2800" b="1" i="0" u="none" strike="noStrike" kern="0" cap="none" spc="0" normalizeH="0" baseline="0" noProof="0" dirty="0">
                <a:ln>
                  <a:noFill/>
                </a:ln>
                <a:solidFill>
                  <a:schemeClr val="bg1"/>
                </a:solidFill>
                <a:effectLst/>
                <a:uLnTx/>
                <a:uFillTx/>
                <a:latin typeface="Arial" charset="0"/>
                <a:ea typeface="+mn-ea"/>
                <a:cs typeface="+mn-cs"/>
              </a:rPr>
              <a:t>Innovar requiere VALENTIA</a:t>
            </a:r>
          </a:p>
        </p:txBody>
      </p:sp>
      <p:sp>
        <p:nvSpPr>
          <p:cNvPr id="8" name="2 Marcador de contenido"/>
          <p:cNvSpPr txBox="1">
            <a:spLocks/>
          </p:cNvSpPr>
          <p:nvPr/>
        </p:nvSpPr>
        <p:spPr bwMode="auto">
          <a:xfrm>
            <a:off x="1907704" y="5661248"/>
            <a:ext cx="648072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s-CO" sz="2800" b="1" i="0" u="none" strike="noStrike" kern="0" cap="none" spc="0" normalizeH="0" baseline="0" noProof="0" dirty="0">
                <a:ln>
                  <a:noFill/>
                </a:ln>
                <a:solidFill>
                  <a:schemeClr val="bg1"/>
                </a:solidFill>
                <a:effectLst/>
                <a:uLnTx/>
                <a:uFillTx/>
                <a:latin typeface="Arial" charset="0"/>
                <a:ea typeface="+mn-ea"/>
                <a:cs typeface="+mn-cs"/>
              </a:rPr>
              <a:t>Pedir perdón…. O pedir permiso?</a:t>
            </a:r>
          </a:p>
        </p:txBody>
      </p:sp>
    </p:spTree>
    <p:extLst>
      <p:ext uri="{BB962C8B-B14F-4D97-AF65-F5344CB8AC3E}">
        <p14:creationId xmlns:p14="http://schemas.microsoft.com/office/powerpoint/2010/main" val="3209207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55" y="116632"/>
            <a:ext cx="8686800" cy="838200"/>
          </a:xfrm>
        </p:spPr>
        <p:txBody>
          <a:bodyPr/>
          <a:lstStyle/>
          <a:p>
            <a:r>
              <a:rPr lang="es-CO" dirty="0">
                <a:solidFill>
                  <a:schemeClr val="tx1"/>
                </a:solidFill>
              </a:rPr>
              <a:t>Como hacerlo 3  pasos </a:t>
            </a:r>
          </a:p>
        </p:txBody>
      </p:sp>
      <p:graphicFrame>
        <p:nvGraphicFramePr>
          <p:cNvPr id="4" name="3 Marcador de contenido"/>
          <p:cNvGraphicFramePr>
            <a:graphicFrameLocks noGrp="1"/>
          </p:cNvGraphicFramePr>
          <p:nvPr>
            <p:ph sz="quarter" idx="1"/>
            <p:extLst>
              <p:ext uri="{D42A27DB-BD31-4B8C-83A1-F6EECF244321}">
                <p14:modId xmlns:p14="http://schemas.microsoft.com/office/powerpoint/2010/main" val="1301272829"/>
              </p:ext>
            </p:extLst>
          </p:nvPr>
        </p:nvGraphicFramePr>
        <p:xfrm>
          <a:off x="457200" y="126876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4227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214535"/>
            <a:ext cx="8686800" cy="838200"/>
          </a:xfrm>
        </p:spPr>
        <p:txBody>
          <a:bodyPr/>
          <a:lstStyle/>
          <a:p>
            <a:r>
              <a:rPr lang="es-CO" sz="4800" dirty="0">
                <a:solidFill>
                  <a:schemeClr val="tx1"/>
                </a:solidFill>
              </a:rPr>
              <a:t>Diagnostico</a:t>
            </a:r>
          </a:p>
        </p:txBody>
      </p:sp>
      <p:pic>
        <p:nvPicPr>
          <p:cNvPr id="58370" name="Picture 2" descr="http://mgascont.files.wordpress.com/2010/06/aplicaciones.jpg"/>
          <p:cNvPicPr>
            <a:picLocks noChangeAspect="1" noChangeArrowheads="1"/>
          </p:cNvPicPr>
          <p:nvPr/>
        </p:nvPicPr>
        <p:blipFill>
          <a:blip r:embed="rId2" cstate="print"/>
          <a:srcRect/>
          <a:stretch>
            <a:fillRect/>
          </a:stretch>
        </p:blipFill>
        <p:spPr bwMode="auto">
          <a:xfrm>
            <a:off x="251520" y="1052735"/>
            <a:ext cx="8496944" cy="5590967"/>
          </a:xfrm>
          <a:prstGeom prst="rect">
            <a:avLst/>
          </a:prstGeom>
          <a:noFill/>
        </p:spPr>
      </p:pic>
    </p:spTree>
    <p:extLst>
      <p:ext uri="{BB962C8B-B14F-4D97-AF65-F5344CB8AC3E}">
        <p14:creationId xmlns:p14="http://schemas.microsoft.com/office/powerpoint/2010/main" val="2789503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52736"/>
            <a:ext cx="8352928" cy="559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251519" y="27143"/>
            <a:ext cx="8452761" cy="838200"/>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s-ES" sz="2400" b="1" dirty="0">
                <a:solidFill>
                  <a:schemeClr val="tx1"/>
                </a:solidFill>
                <a:latin typeface="Baskerville Old Face" pitchFamily="18" charset="0"/>
              </a:rPr>
              <a:t>CÓMO IMPLEMENTAR UNA CULTURA DE INNOVACIÓN EN LA EMPRESA</a:t>
            </a:r>
          </a:p>
        </p:txBody>
      </p:sp>
      <p:graphicFrame>
        <p:nvGraphicFramePr>
          <p:cNvPr id="5" name="4 Diagrama"/>
          <p:cNvGraphicFramePr/>
          <p:nvPr>
            <p:extLst>
              <p:ext uri="{D42A27DB-BD31-4B8C-83A1-F6EECF244321}">
                <p14:modId xmlns:p14="http://schemas.microsoft.com/office/powerpoint/2010/main" val="3142894577"/>
              </p:ext>
            </p:extLst>
          </p:nvPr>
        </p:nvGraphicFramePr>
        <p:xfrm>
          <a:off x="1115616" y="1052736"/>
          <a:ext cx="6912768" cy="5216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1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0688"/>
            <a:ext cx="8424936" cy="5642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Diagrama"/>
          <p:cNvGraphicFramePr/>
          <p:nvPr>
            <p:extLst>
              <p:ext uri="{D42A27DB-BD31-4B8C-83A1-F6EECF244321}">
                <p14:modId xmlns:p14="http://schemas.microsoft.com/office/powerpoint/2010/main" val="2626102922"/>
              </p:ext>
            </p:extLst>
          </p:nvPr>
        </p:nvGraphicFramePr>
        <p:xfrm>
          <a:off x="251520" y="548680"/>
          <a:ext cx="8507288" cy="5625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234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sz="quarter" idx="1"/>
          </p:nvPr>
        </p:nvSpPr>
        <p:spPr>
          <a:xfrm>
            <a:off x="107504" y="188640"/>
            <a:ext cx="8686800" cy="744488"/>
          </a:xfrm>
        </p:spPr>
        <p:txBody>
          <a:bodyPr/>
          <a:lstStyle/>
          <a:p>
            <a:pPr marL="0" indent="0">
              <a:buNone/>
            </a:pPr>
            <a:r>
              <a:rPr lang="es-ES" dirty="0">
                <a:solidFill>
                  <a:schemeClr val="bg1"/>
                </a:solidFill>
              </a:rPr>
              <a:t>¿Taller creatividad?</a:t>
            </a:r>
          </a:p>
        </p:txBody>
      </p:sp>
      <p:pic>
        <p:nvPicPr>
          <p:cNvPr id="4098" name="Picture 2" descr="luxury sleeping pod1 12 La cama ovalada que viene del futu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32656"/>
            <a:ext cx="4286250" cy="27051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lose.com/img/silose/2008/09/bota-cerveza.jpg"/>
          <p:cNvPicPr>
            <a:picLocks noChangeAspect="1" noChangeArrowheads="1"/>
          </p:cNvPicPr>
          <p:nvPr/>
        </p:nvPicPr>
        <p:blipFill>
          <a:blip r:embed="rId3" cstate="print">
            <a:extLst>
              <a:ext uri="{28A0092B-C50C-407E-A947-70E740481C1C}">
                <a14:useLocalDpi xmlns:a14="http://schemas.microsoft.com/office/drawing/2010/main" val="0"/>
              </a:ext>
            </a:extLst>
          </a:blip>
          <a:srcRect r="12737"/>
          <a:stretch>
            <a:fillRect/>
          </a:stretch>
        </p:blipFill>
        <p:spPr bwMode="auto">
          <a:xfrm>
            <a:off x="4644008" y="908720"/>
            <a:ext cx="4155901"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historiadelamedicina.org/imagenes/libro_ele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670872"/>
            <a:ext cx="3240360" cy="2664970"/>
          </a:xfrm>
          <a:prstGeom prst="rect">
            <a:avLst/>
          </a:prstGeom>
          <a:noFill/>
          <a:extLst>
            <a:ext uri="{909E8E84-426E-40DD-AFC4-6F175D3DCCD1}">
              <a14:hiddenFill xmlns:a14="http://schemas.microsoft.com/office/drawing/2010/main">
                <a:solidFill>
                  <a:srgbClr val="FFFFFF"/>
                </a:solidFill>
              </a14:hiddenFill>
            </a:ext>
          </a:extLst>
        </p:spPr>
      </p:pic>
      <p:sp>
        <p:nvSpPr>
          <p:cNvPr id="8" name="2 Marcador de contenido"/>
          <p:cNvSpPr txBox="1">
            <a:spLocks/>
          </p:cNvSpPr>
          <p:nvPr/>
        </p:nvSpPr>
        <p:spPr bwMode="auto">
          <a:xfrm>
            <a:off x="1619672" y="2972544"/>
            <a:ext cx="4608512" cy="7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s-ES" dirty="0">
                <a:solidFill>
                  <a:srgbClr val="002060"/>
                </a:solidFill>
              </a:rPr>
              <a:t>¿Qué tienen en común?</a:t>
            </a:r>
          </a:p>
        </p:txBody>
      </p:sp>
    </p:spTree>
    <p:extLst>
      <p:ext uri="{BB962C8B-B14F-4D97-AF65-F5344CB8AC3E}">
        <p14:creationId xmlns:p14="http://schemas.microsoft.com/office/powerpoint/2010/main" val="5695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2"/>
                                        </p:tgtEl>
                                        <p:attrNameLst>
                                          <p:attrName>style.visibility</p:attrName>
                                        </p:attrNameLst>
                                      </p:cBhvr>
                                      <p:to>
                                        <p:strVal val="visible"/>
                                      </p:to>
                                    </p:set>
                                    <p:animEffect transition="in" filter="fade">
                                      <p:cBhvr>
                                        <p:cTn id="20" dur="1000"/>
                                        <p:tgtEl>
                                          <p:spTgt spid="4102"/>
                                        </p:tgtEl>
                                      </p:cBhvr>
                                    </p:animEffect>
                                    <p:anim calcmode="lin" valueType="num">
                                      <p:cBhvr>
                                        <p:cTn id="21" dur="1000" fill="hold"/>
                                        <p:tgtEl>
                                          <p:spTgt spid="4102"/>
                                        </p:tgtEl>
                                        <p:attrNameLst>
                                          <p:attrName>ppt_x</p:attrName>
                                        </p:attrNameLst>
                                      </p:cBhvr>
                                      <p:tavLst>
                                        <p:tav tm="0">
                                          <p:val>
                                            <p:strVal val="#ppt_x"/>
                                          </p:val>
                                        </p:tav>
                                        <p:tav tm="100000">
                                          <p:val>
                                            <p:strVal val="#ppt_x"/>
                                          </p:val>
                                        </p:tav>
                                      </p:tavLst>
                                    </p:anim>
                                    <p:anim calcmode="lin" valueType="num">
                                      <p:cBhvr>
                                        <p:cTn id="22"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api.ning.com/files/HXT6DGp5WSJIVqvGc3OYpuu2kfUn9aHrlJ-4TKknvVArCvKBDbasHPzjaI4jacpjQ5djTnsEpcA*mj*o4B26H3lBdPlguZxf/AOLsNewPaloAltoHeadquarters14.jpg"/>
          <p:cNvPicPr>
            <a:picLocks noChangeAspect="1" noChangeArrowheads="1"/>
          </p:cNvPicPr>
          <p:nvPr/>
        </p:nvPicPr>
        <p:blipFill>
          <a:blip r:embed="rId2" cstate="print"/>
          <a:srcRect/>
          <a:stretch>
            <a:fillRect/>
          </a:stretch>
        </p:blipFill>
        <p:spPr bwMode="auto">
          <a:xfrm>
            <a:off x="-1152525" y="-99392"/>
            <a:ext cx="10296525" cy="6925368"/>
          </a:xfrm>
          <a:prstGeom prst="rect">
            <a:avLst/>
          </a:prstGeom>
          <a:noFill/>
        </p:spPr>
      </p:pic>
      <p:sp>
        <p:nvSpPr>
          <p:cNvPr id="2" name="1 Título"/>
          <p:cNvSpPr>
            <a:spLocks noGrp="1"/>
          </p:cNvSpPr>
          <p:nvPr>
            <p:ph type="title"/>
          </p:nvPr>
        </p:nvSpPr>
        <p:spPr>
          <a:xfrm>
            <a:off x="1259632" y="5085184"/>
            <a:ext cx="8686800" cy="838200"/>
          </a:xfrm>
        </p:spPr>
        <p:txBody>
          <a:bodyPr/>
          <a:lstStyle/>
          <a:p>
            <a:r>
              <a:rPr lang="es-CO" sz="4400" dirty="0">
                <a:solidFill>
                  <a:schemeClr val="bg1"/>
                </a:solidFill>
              </a:rPr>
              <a:t>Ambientes de trabajo</a:t>
            </a:r>
          </a:p>
        </p:txBody>
      </p:sp>
    </p:spTree>
    <p:extLst>
      <p:ext uri="{BB962C8B-B14F-4D97-AF65-F5344CB8AC3E}">
        <p14:creationId xmlns:p14="http://schemas.microsoft.com/office/powerpoint/2010/main" val="1311368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4" y="1043620"/>
            <a:ext cx="5431642" cy="543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Diagrama"/>
          <p:cNvGraphicFramePr/>
          <p:nvPr>
            <p:extLst>
              <p:ext uri="{D42A27DB-BD31-4B8C-83A1-F6EECF244321}">
                <p14:modId xmlns:p14="http://schemas.microsoft.com/office/powerpoint/2010/main" val="1017287547"/>
              </p:ext>
            </p:extLst>
          </p:nvPr>
        </p:nvGraphicFramePr>
        <p:xfrm>
          <a:off x="1043608" y="1124744"/>
          <a:ext cx="72728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1 Título"/>
          <p:cNvSpPr txBox="1">
            <a:spLocks/>
          </p:cNvSpPr>
          <p:nvPr/>
        </p:nvSpPr>
        <p:spPr bwMode="auto">
          <a:xfrm>
            <a:off x="251520" y="188640"/>
            <a:ext cx="8892480" cy="8549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tx2"/>
                </a:solidFill>
                <a:latin typeface="Arial" charset="0"/>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Black" pitchFamily="34" charset="0"/>
              </a:defRPr>
            </a:lvl6pPr>
            <a:lvl7pPr marL="914400" algn="ctr" rtl="0" eaLnBrk="1" fontAlgn="base" hangingPunct="1">
              <a:spcBef>
                <a:spcPct val="0"/>
              </a:spcBef>
              <a:spcAft>
                <a:spcPct val="0"/>
              </a:spcAft>
              <a:defRPr sz="4000">
                <a:solidFill>
                  <a:schemeClr val="tx2"/>
                </a:solidFill>
                <a:latin typeface="Arial Black" pitchFamily="34" charset="0"/>
              </a:defRPr>
            </a:lvl7pPr>
            <a:lvl8pPr marL="1371600" algn="ctr" rtl="0" eaLnBrk="1" fontAlgn="base" hangingPunct="1">
              <a:spcBef>
                <a:spcPct val="0"/>
              </a:spcBef>
              <a:spcAft>
                <a:spcPct val="0"/>
              </a:spcAft>
              <a:defRPr sz="4000">
                <a:solidFill>
                  <a:schemeClr val="tx2"/>
                </a:solidFill>
                <a:latin typeface="Arial Black" pitchFamily="34" charset="0"/>
              </a:defRPr>
            </a:lvl8pPr>
            <a:lvl9pPr marL="1828800" algn="ctr" rtl="0" eaLnBrk="1" fontAlgn="base" hangingPunct="1">
              <a:spcBef>
                <a:spcPct val="0"/>
              </a:spcBef>
              <a:spcAft>
                <a:spcPct val="0"/>
              </a:spcAft>
              <a:defRPr sz="4000">
                <a:solidFill>
                  <a:schemeClr val="tx2"/>
                </a:solidFill>
                <a:latin typeface="Arial Black" pitchFamily="34" charset="0"/>
              </a:defRPr>
            </a:lvl9pPr>
          </a:lstStyle>
          <a:p>
            <a:pPr algn="l"/>
            <a:r>
              <a:rPr lang="es-ES" sz="2800" b="1" dirty="0">
                <a:solidFill>
                  <a:schemeClr val="tx1"/>
                </a:solidFill>
                <a:latin typeface="+mj-lt"/>
              </a:rPr>
              <a:t>CÓMO INCENTIVAR UNA CULTURA INNOVADORA EN LA EMPRESA con los </a:t>
            </a:r>
            <a:r>
              <a:rPr lang="es-ES" sz="2800" b="1" dirty="0" err="1">
                <a:solidFill>
                  <a:schemeClr val="tx1"/>
                </a:solidFill>
                <a:latin typeface="+mj-lt"/>
              </a:rPr>
              <a:t>stakeholders</a:t>
            </a:r>
            <a:endParaRPr lang="es-ES" sz="2800" b="1" dirty="0">
              <a:solidFill>
                <a:schemeClr val="tx1"/>
              </a:solidFill>
              <a:latin typeface="+mj-lt"/>
            </a:endParaRPr>
          </a:p>
        </p:txBody>
      </p:sp>
    </p:spTree>
    <p:extLst>
      <p:ext uri="{BB962C8B-B14F-4D97-AF65-F5344CB8AC3E}">
        <p14:creationId xmlns:p14="http://schemas.microsoft.com/office/powerpoint/2010/main" val="102043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3789040"/>
            <a:ext cx="3521692" cy="283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2 Marcador de contenido"/>
          <p:cNvSpPr txBox="1">
            <a:spLocks/>
          </p:cNvSpPr>
          <p:nvPr/>
        </p:nvSpPr>
        <p:spPr bwMode="auto">
          <a:xfrm>
            <a:off x="107504" y="188640"/>
            <a:ext cx="8686800" cy="7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s-ES" dirty="0">
                <a:solidFill>
                  <a:schemeClr val="bg1"/>
                </a:solidFill>
              </a:rPr>
              <a:t>¿</a:t>
            </a:r>
            <a:r>
              <a:rPr lang="es-ES" dirty="0"/>
              <a:t>Taller creatividad?</a:t>
            </a:r>
          </a:p>
        </p:txBody>
      </p:sp>
      <p:pic>
        <p:nvPicPr>
          <p:cNvPr id="6146" name="Picture 2" descr="http://www.actiludis.com/wp-content/uploads/2008/12/cuatroray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68760"/>
            <a:ext cx="5112568" cy="517271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actiludis.com/wp-content/uploads/2008/12/cuatrorayas_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96752"/>
            <a:ext cx="5532319" cy="5200126"/>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txBox="1">
            <a:spLocks/>
          </p:cNvSpPr>
          <p:nvPr/>
        </p:nvSpPr>
        <p:spPr bwMode="auto">
          <a:xfrm>
            <a:off x="6353428" y="1772816"/>
            <a:ext cx="2790572"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FontTx/>
              <a:buNone/>
            </a:pPr>
            <a:r>
              <a:rPr lang="es-ES" sz="2000" dirty="0">
                <a:solidFill>
                  <a:srgbClr val="002060"/>
                </a:solidFill>
              </a:rPr>
              <a:t>Ejercicio:</a:t>
            </a:r>
          </a:p>
          <a:p>
            <a:pPr marL="0" indent="0" algn="just">
              <a:buFontTx/>
              <a:buNone/>
            </a:pPr>
            <a:r>
              <a:rPr lang="es-ES" sz="2000" dirty="0">
                <a:solidFill>
                  <a:srgbClr val="002060"/>
                </a:solidFill>
              </a:rPr>
              <a:t>Unir los 9 personajes mediante cuatro líneas continuas, sin levantar el lápiz</a:t>
            </a:r>
          </a:p>
        </p:txBody>
      </p:sp>
    </p:spTree>
    <p:extLst>
      <p:ext uri="{BB962C8B-B14F-4D97-AF65-F5344CB8AC3E}">
        <p14:creationId xmlns:p14="http://schemas.microsoft.com/office/powerpoint/2010/main" val="388230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148"/>
                                        </p:tgtEl>
                                        <p:attrNameLst>
                                          <p:attrName>style.visibility</p:attrName>
                                        </p:attrNameLst>
                                      </p:cBhvr>
                                      <p:to>
                                        <p:strVal val="visible"/>
                                      </p:to>
                                    </p:set>
                                    <p:animEffect transition="in" filter="barn(inVertical)">
                                      <p:cBhvr>
                                        <p:cTn id="2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t3.gstatic.com/images?q=tbn:ANd9GcS36PaYFIbJOgwHuwaJi_f3YzNxSLTTVNqYQkjn78H3Bmh2woZG8A&amp;t=1"/>
          <p:cNvPicPr>
            <a:picLocks noChangeAspect="1" noChangeArrowheads="1"/>
          </p:cNvPicPr>
          <p:nvPr/>
        </p:nvPicPr>
        <p:blipFill>
          <a:blip r:embed="rId2" cstate="print"/>
          <a:srcRect/>
          <a:stretch>
            <a:fillRect/>
          </a:stretch>
        </p:blipFill>
        <p:spPr bwMode="auto">
          <a:xfrm>
            <a:off x="323528" y="836712"/>
            <a:ext cx="8280920" cy="5805265"/>
          </a:xfrm>
          <a:prstGeom prst="rect">
            <a:avLst/>
          </a:prstGeom>
          <a:noFill/>
        </p:spPr>
      </p:pic>
      <p:sp>
        <p:nvSpPr>
          <p:cNvPr id="6" name="2 Marcador de contenido"/>
          <p:cNvSpPr txBox="1">
            <a:spLocks/>
          </p:cNvSpPr>
          <p:nvPr/>
        </p:nvSpPr>
        <p:spPr bwMode="auto">
          <a:xfrm>
            <a:off x="1115616" y="332656"/>
            <a:ext cx="54006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s-CO" sz="2800" b="1" i="0" u="none" strike="noStrike" kern="0" cap="none" spc="0" normalizeH="0" baseline="0" noProof="0" dirty="0">
                <a:ln>
                  <a:noFill/>
                </a:ln>
                <a:effectLst/>
                <a:uLnTx/>
                <a:uFillTx/>
                <a:latin typeface="Arial" charset="0"/>
                <a:ea typeface="+mn-ea"/>
                <a:cs typeface="+mn-cs"/>
              </a:rPr>
              <a:t>Creatividad=Dificultades</a:t>
            </a:r>
          </a:p>
        </p:txBody>
      </p:sp>
      <p:sp>
        <p:nvSpPr>
          <p:cNvPr id="7" name="2 Marcador de contenido"/>
          <p:cNvSpPr txBox="1">
            <a:spLocks/>
          </p:cNvSpPr>
          <p:nvPr/>
        </p:nvSpPr>
        <p:spPr bwMode="auto">
          <a:xfrm>
            <a:off x="755576" y="5157192"/>
            <a:ext cx="532859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s-CO" sz="3200" b="1" i="0" u="none" strike="noStrike" kern="0" cap="none" spc="0" normalizeH="0" baseline="0" noProof="0" dirty="0">
                <a:ln>
                  <a:noFill/>
                </a:ln>
                <a:solidFill>
                  <a:schemeClr val="bg1"/>
                </a:solidFill>
                <a:effectLst/>
                <a:uLnTx/>
                <a:uFillTx/>
                <a:latin typeface="Arial" charset="0"/>
                <a:ea typeface="+mn-ea"/>
                <a:cs typeface="+mn-cs"/>
              </a:rPr>
              <a:t>Si no hay restricciones .. No hay oportunidad de innovación</a:t>
            </a:r>
          </a:p>
        </p:txBody>
      </p:sp>
    </p:spTree>
    <p:extLst>
      <p:ext uri="{BB962C8B-B14F-4D97-AF65-F5344CB8AC3E}">
        <p14:creationId xmlns:p14="http://schemas.microsoft.com/office/powerpoint/2010/main" val="85503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116632"/>
            <a:ext cx="8686800" cy="838200"/>
          </a:xfrm>
        </p:spPr>
        <p:txBody>
          <a:bodyPr/>
          <a:lstStyle/>
          <a:p>
            <a:r>
              <a:rPr lang="es-CO" sz="3200" b="1" dirty="0">
                <a:solidFill>
                  <a:schemeClr val="tx1"/>
                </a:solidFill>
              </a:rPr>
              <a:t>MODELOS DE INNOVACIÓN</a:t>
            </a:r>
          </a:p>
        </p:txBody>
      </p:sp>
      <p:sp>
        <p:nvSpPr>
          <p:cNvPr id="3" name="2 Marcador de contenido"/>
          <p:cNvSpPr>
            <a:spLocks noGrp="1"/>
          </p:cNvSpPr>
          <p:nvPr>
            <p:ph sz="quarter" idx="1"/>
          </p:nvPr>
        </p:nvSpPr>
        <p:spPr>
          <a:xfrm>
            <a:off x="107504" y="2060848"/>
            <a:ext cx="2327176" cy="672480"/>
          </a:xfrm>
        </p:spPr>
        <p:txBody>
          <a:bodyPr/>
          <a:lstStyle/>
          <a:p>
            <a:pPr algn="ctr">
              <a:buNone/>
            </a:pPr>
            <a:r>
              <a:rPr lang="es-CO" sz="2800" b="1" dirty="0">
                <a:solidFill>
                  <a:schemeClr val="bg2">
                    <a:lumMod val="50000"/>
                  </a:schemeClr>
                </a:solidFill>
              </a:rPr>
              <a:t>Producto</a:t>
            </a:r>
          </a:p>
        </p:txBody>
      </p:sp>
      <p:pic>
        <p:nvPicPr>
          <p:cNvPr id="50178" name="Picture 2" descr="http://alt1040.com/files/2010/02/AppleLogo.jpeg"/>
          <p:cNvPicPr>
            <a:picLocks noChangeAspect="1" noChangeArrowheads="1"/>
          </p:cNvPicPr>
          <p:nvPr/>
        </p:nvPicPr>
        <p:blipFill>
          <a:blip r:embed="rId2" cstate="print"/>
          <a:srcRect/>
          <a:stretch>
            <a:fillRect/>
          </a:stretch>
        </p:blipFill>
        <p:spPr bwMode="auto">
          <a:xfrm>
            <a:off x="3131840" y="1844824"/>
            <a:ext cx="1224712" cy="1430738"/>
          </a:xfrm>
          <a:prstGeom prst="rect">
            <a:avLst/>
          </a:prstGeom>
          <a:noFill/>
        </p:spPr>
      </p:pic>
      <p:sp>
        <p:nvSpPr>
          <p:cNvPr id="6" name="2 Marcador de contenido"/>
          <p:cNvSpPr txBox="1">
            <a:spLocks/>
          </p:cNvSpPr>
          <p:nvPr/>
        </p:nvSpPr>
        <p:spPr bwMode="auto">
          <a:xfrm>
            <a:off x="4716016" y="2132856"/>
            <a:ext cx="4248472" cy="67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s-CO" sz="2800" b="1" i="0" u="none" strike="noStrike" kern="0" cap="none" spc="0" normalizeH="0" baseline="0" noProof="0" dirty="0">
                <a:ln>
                  <a:noFill/>
                </a:ln>
                <a:solidFill>
                  <a:schemeClr val="bg2">
                    <a:lumMod val="50000"/>
                  </a:schemeClr>
                </a:solidFill>
                <a:effectLst/>
                <a:uLnTx/>
                <a:uFillTx/>
                <a:latin typeface="Arial" charset="0"/>
                <a:ea typeface="+mn-ea"/>
                <a:cs typeface="+mn-cs"/>
              </a:rPr>
              <a:t>Excelencia de producto</a:t>
            </a:r>
          </a:p>
        </p:txBody>
      </p:sp>
      <p:sp>
        <p:nvSpPr>
          <p:cNvPr id="7" name="2 Marcador de contenido"/>
          <p:cNvSpPr txBox="1">
            <a:spLocks/>
          </p:cNvSpPr>
          <p:nvPr/>
        </p:nvSpPr>
        <p:spPr bwMode="auto">
          <a:xfrm>
            <a:off x="0" y="3645024"/>
            <a:ext cx="2736304" cy="67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s-CO" sz="2800" b="1" i="0" u="none" strike="noStrike" kern="0" cap="none" spc="0" normalizeH="0" baseline="0" noProof="0" dirty="0">
                <a:ln>
                  <a:noFill/>
                </a:ln>
                <a:solidFill>
                  <a:schemeClr val="bg2">
                    <a:lumMod val="50000"/>
                  </a:schemeClr>
                </a:solidFill>
                <a:effectLst/>
                <a:uLnTx/>
                <a:uFillTx/>
                <a:latin typeface="Arial" charset="0"/>
                <a:ea typeface="+mn-ea"/>
                <a:cs typeface="+mn-cs"/>
              </a:rPr>
              <a:t>Solución </a:t>
            </a: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s-CO" sz="2800" b="1" i="0" u="none" strike="noStrike" kern="0" cap="none" spc="0" normalizeH="0" baseline="0" noProof="0" dirty="0">
                <a:ln>
                  <a:noFill/>
                </a:ln>
                <a:solidFill>
                  <a:schemeClr val="bg2">
                    <a:lumMod val="50000"/>
                  </a:schemeClr>
                </a:solidFill>
                <a:effectLst/>
                <a:uLnTx/>
                <a:uFillTx/>
                <a:latin typeface="Arial" charset="0"/>
                <a:ea typeface="+mn-ea"/>
                <a:cs typeface="+mn-cs"/>
              </a:rPr>
              <a:t>Global</a:t>
            </a:r>
          </a:p>
        </p:txBody>
      </p:sp>
      <p:sp>
        <p:nvSpPr>
          <p:cNvPr id="8" name="2 Marcador de contenido"/>
          <p:cNvSpPr txBox="1">
            <a:spLocks/>
          </p:cNvSpPr>
          <p:nvPr/>
        </p:nvSpPr>
        <p:spPr bwMode="auto">
          <a:xfrm>
            <a:off x="4716016" y="3645024"/>
            <a:ext cx="4248472" cy="67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s-CO" sz="2800" b="1" i="0" u="none" strike="noStrike" kern="0" cap="none" spc="0" normalizeH="0" baseline="0" noProof="0" dirty="0">
                <a:ln>
                  <a:noFill/>
                </a:ln>
                <a:solidFill>
                  <a:schemeClr val="bg2">
                    <a:lumMod val="50000"/>
                  </a:schemeClr>
                </a:solidFill>
                <a:effectLst/>
                <a:uLnTx/>
                <a:uFillTx/>
                <a:latin typeface="Arial" charset="0"/>
                <a:ea typeface="+mn-ea"/>
                <a:cs typeface="+mn-cs"/>
              </a:rPr>
              <a:t>Excelencia en la relación con el cliente</a:t>
            </a:r>
          </a:p>
        </p:txBody>
      </p:sp>
      <p:sp>
        <p:nvSpPr>
          <p:cNvPr id="9" name="2 Marcador de contenido"/>
          <p:cNvSpPr txBox="1">
            <a:spLocks/>
          </p:cNvSpPr>
          <p:nvPr/>
        </p:nvSpPr>
        <p:spPr bwMode="auto">
          <a:xfrm>
            <a:off x="323528" y="5517232"/>
            <a:ext cx="2088232" cy="67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s-CO" sz="2800" b="1" i="0" u="none" strike="noStrike" kern="0" cap="none" spc="0" normalizeH="0" baseline="0" noProof="0" dirty="0">
                <a:ln>
                  <a:noFill/>
                </a:ln>
                <a:solidFill>
                  <a:schemeClr val="bg2">
                    <a:lumMod val="50000"/>
                  </a:schemeClr>
                </a:solidFill>
                <a:effectLst/>
                <a:uLnTx/>
                <a:uFillTx/>
                <a:latin typeface="Arial" charset="0"/>
                <a:ea typeface="+mn-ea"/>
                <a:cs typeface="+mn-cs"/>
              </a:rPr>
              <a:t>Costo</a:t>
            </a:r>
          </a:p>
        </p:txBody>
      </p:sp>
      <p:sp>
        <p:nvSpPr>
          <p:cNvPr id="10" name="2 Marcador de contenido"/>
          <p:cNvSpPr txBox="1">
            <a:spLocks/>
          </p:cNvSpPr>
          <p:nvPr/>
        </p:nvSpPr>
        <p:spPr bwMode="auto">
          <a:xfrm>
            <a:off x="4895528" y="5445224"/>
            <a:ext cx="4248472" cy="67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s-CO" sz="2800" b="1" i="0" u="none" strike="noStrike" kern="0" cap="none" spc="0" normalizeH="0" baseline="0" noProof="0" dirty="0">
                <a:ln>
                  <a:noFill/>
                </a:ln>
                <a:solidFill>
                  <a:schemeClr val="bg2">
                    <a:lumMod val="50000"/>
                  </a:schemeClr>
                </a:solidFill>
                <a:effectLst/>
                <a:uLnTx/>
                <a:uFillTx/>
                <a:latin typeface="Arial" charset="0"/>
                <a:ea typeface="+mn-ea"/>
                <a:cs typeface="+mn-cs"/>
              </a:rPr>
              <a:t>Excelencia operativa</a:t>
            </a:r>
          </a:p>
        </p:txBody>
      </p:sp>
      <p:pic>
        <p:nvPicPr>
          <p:cNvPr id="50180" name="Picture 4" descr="http://www.noticiasdot.com/publicaciones/gadgetmania/wp-content/uploads/2008/06/panasonic-racc-asistencia-2.jpg"/>
          <p:cNvPicPr>
            <a:picLocks noChangeAspect="1" noChangeArrowheads="1"/>
          </p:cNvPicPr>
          <p:nvPr/>
        </p:nvPicPr>
        <p:blipFill>
          <a:blip r:embed="rId3" cstate="print"/>
          <a:srcRect/>
          <a:stretch>
            <a:fillRect/>
          </a:stretch>
        </p:blipFill>
        <p:spPr bwMode="auto">
          <a:xfrm>
            <a:off x="2555776" y="3429000"/>
            <a:ext cx="2376264" cy="1647543"/>
          </a:xfrm>
          <a:prstGeom prst="rect">
            <a:avLst/>
          </a:prstGeom>
          <a:noFill/>
        </p:spPr>
      </p:pic>
      <p:sp>
        <p:nvSpPr>
          <p:cNvPr id="50182" name="AutoShape 6" descr="data:image/jpg;base64,/9j/4AAQSkZJRgABAQAAAQABAAD/2wCEAAkGBhQSERUUEhQUFBQWFxcUFRYVFhYVGBoUFxcXFRgUFRQYHCYgFxkjHRYUHy8gIycpLCwsGh4xNTAqNSYrLSkBCQoKDgwOGQ8PGiwfHx0pLSwpLCkqKSwtLCosKTUvLCkpLDApKSwsKTQpKio0NCkpLSwsKSkqLCksLCwpLCkpKf/AABEIANAA8gMBIgACEQEDEQH/xAAcAAEAAgMBAQEAAAAAAAAAAAAABQYBBAcDAgj/xABKEAACAQIBBwgFCAcIAQUAAAABAgADEQQFBhIhMUFRBxMiYXGBkaEyQlJysRQjYoKSssHSM0Nzk6LC0Rc0U1Rj4fDxNRUWJLPi/8QAGgEBAQEBAQEBAAAAAAAAAAAAAAECBAMGBf/EADARAAICAQMCAwcCBwAAAAAAAAABAhEDBBIhBTETQVEUMmFxgcHRIvE0NUJDcpGh/9oADAMBAAIRAxEAPwDuMREAREQBERAEREAREQBERAEREAREQBERAEREAREQBERAEREAREQBERAEREAREQBERAEREAREQBERAEReYvAMxNetlCmnpVEXtYD4ma//AK/Q3VAfdDN90GASESNOcFHi/wC6q/lmRnBR4t306o/lgEjEjxl6hvqqvvXX7wE2qWLRvRdW7GB+EA9omLwDAMxEQBERAEREAREQBERAEREAREQBERAEREARMGaVbKBJK0xpEaix9BT1neeod9oBuNUABJIAG86vGaFXLS/q1NTrGpPtnUfq3nk2C0jeo2mevUo91Ng7Tc9cjMvZxUcIOmSzkXWmtixG4m+pR1nwMqRGzdq4ys3rKg4ILn7TflE08RRFr1XJA31HNvAnRHhKxQyllHH/AN2QUaRNtPYOB+dYXb6okhhuSzTOlisTUqHeF4++9yfATXCM8s9amW8JT1c7SHUvS+4DNWrnvhB67t2IfxtJ/DcnmCT9Tpn/AFGdvIm3lMU8iYdqnzdCiiUzYFaaAtUB23t6KnxPZFijwwNbnV0hTqIDs5xQpI4hbk2njlPKK4caVSnVKb3RQyjtsbjvlhNGYbDAixsQdRB2EHceqLFFQo56YRv1jL2o34Xm3RyphKh1VaJPWQp/itJChm/htPmqmHosCCabGml7DahNto2g8OyfGK5NsE+ym1P3HYfwsSPKLLR60KJUXpu6j6LEr4G4m3Sx9ZdujU7QaZ8RcHwEq1fk0rUjpYPFMp3K91/jTV4rNP8A9zY3BsExtHSU7GFgT7tReix6tRjhk5R0CjlhDqa9M8H1A9jC6nxvN8GV7JOU6OKp6VJtIbGVhZh1Mv8A2JuU8Myfom0fom5TuG1fq6uozLRqyViamHx4J0WGg/snWDbejesPPiBNuQoiIgCIiAIiIAiIgCIiAIiIAmGaZkdim5xinqL6f0m2hOwaie0DjAPl6hq7CVp8RcF+w7VTr2t2bY/LWcVHBimr+k5VKVJbAm5C3tsVRfb4T0zgy4uFpFzrY9GmvtN+UbSZzXIWb1fKuKevUcrTRulVttZdiUwdQt4ATVEs61XfRViBcgEgcbDZKBm/kUYrFFq/S1NVYH1jdRon6PSGrgAOMvGT8bzi69VRTo1F3hxt7jtB3i0jsTkUo/O0DosCSBt27Rb1lN9n/cIMstNQAABYDUANQA4AT6kThsvLsrDmm4n0D2P6vY1u+SaVARcEEbiNY7jMlNXLGKNOkSDZjZF95tV7b7az3TXXRoUrsdFEW5O3UBcnrmvlirpYmhT4aVQjyB8NOR2ers1JKCelXqKn1QRfuuV8DKQgaGAxOVHaqWFOgCRTDX0dW4KPSPFjv1DgJrJFKrhKgo1TdG9Egkr1lb6xa+tewy1YHBLSprTQWVAFHYPx3zwyzhNOkbekvTX3l3dhF174sUa+UqRKaS+khDr2j8DsMkcJiA6K42MAw7xeaOEqCpTB2gj4/wC08c2K/QdDtp1GXuPSHmWHdAJqeGLwSVUZKih1YWKsLifdbEKgu7Ko4sQB4mROKy4zdHDqWPtsCFHug2LnwHXIUpeDwBwmO0aRJAqaHajWOi3GwI7xeXzG4jm6buRfQVmte19EE2ud+qR+TMiBG03Ok9ybnXrO1id529k9MsfOL8mUkNWBUldqUiLO/gbC+8iafJOxnJeVKONoipTOmhtcHUytqNmG1WHV2gzdoYkoQtQ3B1I/XuV/pcDsPbt5Jh6OIyPjNE9JGF1OxKqDd9FgO8Hq29UwWMp4ikHXpI42HzVhxEjQTJYGZmjga5B5tjcgXRjtZNmvrW4B43B3zekKIiIAiIgCIiAIiIAiIgGvjq+ghYC52KOLE6KjvJE18PR0VCg34niSblj2kk98+so62pD6RY9eijG3iRPDKVbQo1GG0I1u06gfOUFCywWx2NCIejfm04BBrZ/It4CdIyZk5KFJaVMaKILAfEk7yTrJ4mVTMPADnKlQ+qqov1ukfurLoJWRERlbIzM3O0GCVhqN/Rcey4+B/wCCPw+c6hubxKmhUG3S9E9YPDrFx1y0TWxuTqdZdGqiuvAjZ1g7QesSWU1wEcXGiwOwg38xNU5HQa0LUz9AlfukSMxOY7IS2ErvSPssSR9oWNu3Smu9bKdD0qaVxxWzHys3lBCZoZKK1hVZy50NDpWvt1awBxbxnjlLJrvXpVV0TzQJAa9ixuL6tlrg90Zv5YfEBucp80VNrXN73INwRcbJ45Uzwo4eqaVQPcBTcBSOkLjaRHI4JQYzEf4dP7Tf0mGxmIOxKfexMhRn9hf9T7H/AOphuUDCj/E+wB8WimLRM5LwzU00Wtq4bLcB3WHdNdMjMHqsKrqKjaRCm2obNdr31nYZnIuXkxQY01cKpAu1hc8BYmamXMu1qVQU6NDnSwuLaRPX0QNnXeASFPJFMG5BZuLEsfE6xPetWSkt2KovEkD/ALlcSllOv7GHU8bA+A0m8xN3B5iJfSxFR67bwSVX4lj4wDDZwNXY08Ghc7GqNqRes/029Umck5IFEEsxeo2t3O0ngOCjcJu4fDqihUUKo2BRYDsAnpIUiM5MgLi6JRgAw6VNt6uNhvwOwjeDKdmPjWpVmoPqDkix9WqtwR32I7hOkTn2cmF5rGl11X0Kw97YfHQ85pehl+pbcYp0dJdbIdMddvSXvXSHbaSVOoGAI1ggEdh1zVvr8/xmMkaqQX2SyDsVio8gJk0bsREAREQBERAEREAREQDQx4tUpE/TXvK3/lM18pppUagHsnysfwntlykTSLAXZCKgHu7QO1SwkLTymLg7R8QdvkZURnvmeLc6vWjdxUj+UyySs5PPM1xr6L/Nk7teum3YbkfWEsohhGYiJCmLQRMwYBWcjP8AP4of6h+JM8MPg0fKlXTVXBoIQGAYaio3zXrV+bxuIXjot4qp/rPTAV//AJ1N7+kjUz262H3fOaozZYDm7hTtw9D91T/pMrm/hhsw9AdlKn/SSEwZk0QeTkVatcKAqipYAAAakQGwHWJ40nvlADhSY/d/rNX5bYsfaZ27ixt5ATGbz6eOqNuWlo97FPyGa8rMlttMxEyaEREASn50UtLEjqpqO8s5/pLczgbdUqyPp1Grtsvpj3FsKY77A/WMqIye1bO7w1Rkr0CeNSoR2abSvVMpEAkazuHFjqA7zYd8s2Bw3N01TbogAnid58bw1QTNiIiQoiIgCIiAIiIAiIgGCJQcu4M4aro/q2uaZ6tpTtF9XVbhL/NPKmTEr0zTfYdYI2htzKdxH4ypkaKnkvHiqvNN6QHR+ku0qPpDWR/tLJkjKel8256Y2H21HrDr4jd2Gc6ytgquFqaL34o41BgN68GHDcfEzeScvJiLJUOhV9VgdHSO4qfVqdWw6+yaaMpl+iROGysV6NfVuFS1lPU4/VnyPEbJKgzBszERAKDnkDTxiNuqU7fWQkfArNXA4olxbWwsy9bKdK3fYiTfKPgb4Zay7aLhj7jWVvPQPYDKLRx5UhlOsWI/55T0XKMPhnY6FcOoZdYYAjsM18q4rQpMR6R6K++2of1PUDIDIeXOhemA6HWUvZkY7bHZa+uxttuOE1M48vFRdrB7EU6YN7X1F2NtZ3dWziZiuTVkXi8YA5C7Fso7F1Sa5PV0vlFX2nCD6ovq+1KFWxtlJvsE6pmhk40cJSU+kV0395+kR3XA7pqXYzHuTMREwbEwTPmrVCgliABtJNgB1kyIxOUHq6qd0Te51MR9AH0B9I6+HGAfOVsbzh5pNYvaoRv/ANIcSfW4DVtOqu5XyqL82huFN2I2F+A6l+N5q5YzkRAaWHI9lqi7Lb1p/i2/vudfNzIb4pt60lPScar/AEE+l1+r22m0q7mO5PZqYE1X51vQQnR+lU2E9i/E9UuU8sNh1RQqAKqiwA2ACesy2bEREgEREAREQBERAEREAREQDVyjk2nXQpVUMp8QeIO0HrnNs4syK2Hu1K9al1C7qPpKPSHWPATqcwRKnRGrOTZGz5qUwEq3q09l79NRwDH0h1N4y15Lyuji+FqDrpEbO2kSCvahtN/LuZOGxN2K83U9unYE+8Njd4lFypydYqidKlasBrBQ6Lj6pO3sM1aZmmjoNDOIbKqFTxXpr5DSHeJJYbHU6g6Dq3YQbdo3Tj1POrFUDoVhpW9WupD9z6n8zJClnfh3/S03Q+0ujU+Oiw8TJtLuOpYvDLURqbi6uCrDiCLGcTynk98LWeg97oeifapn0XHaPMHhLfhM5KV/m8YV6nZ1HhVBHnPPLOD+WBdLEUnZb6Lq1DSsdqmxF132tuBEqVEfJTqWOZDdWZTxBI+E+XxRY3JJJ2km58Zs4rNnEof0ZcbmpkMPI3E9cDmpXcjTXm13lyoPcpM2YNnNHIxxeJUEfNUiKlXgbeineRs4AzsQnPsmMMJT5tMTRpi92OlQ0mY7WYksSdg3agJ5YrOWhr5zFPU6k5xx3ABUmGmz0VIvuJypSp+m6g8L3buUa/KR1XL5Y2pIe17jwQdI99pz+tnpSS/M0Set2CDvVLk/amictYzF9CkHI9ighVfrMNf2jJQsumU8v0qJvXqc5UB1ItmKnqQdGn2sdKVLK+ddbEnQHRQmwppdix4Mdrnqt3SQyTyY13112WivAWd/yr4mXzIua9DCj5pOlsLt0nP1tw6hYS2kSmyn5uZgO9nxV0XaKY9M++fVHUNfZOg4egqKFVQqqLAKLADgBunpaZmW7NUIiJCiIiAIiIAiIgCIiAIiLwBExeLwDMTF4vAMxaYvF4B5YnCJUXRqIrrwYBh4GQGO5PMFU/Vc2eNNinls8pZLxeAUHEcklI+hXqLw0lVvhoyOq8kVX1a9I+8jL8CZ0+8XltkpHKTyS4ndUw/8Y/lmV5JcRvq0P4z/ACzqt4vG5ikcyo8kVT1sQg92mx+LCSeG5JqA/SVqr9Q0E/AmXq8Xi2KRAYHMTB0rWoK5G+oTUP8AEbeUnaVFVACgKBsAAAHYBPq8XkKZtExeLwDMRMXgGYmLzMAREQBERAEREAREQBIvOPK5wuGqVwunoAHRJte7Bdu7bJSeGNwSVUKVFDo2plOw79fhI+3BqDSknLlHM/7aG/yy/vD+WP7aG/yy/vD+WXDF5l4MU3Iw1IEKxHR3gGcdzNwq1cbh0qKGRnsynWCNE6jxnLJzi0r7n0umx6HUY5zWNrb8WXSlyyOSB8mXWQP0h3m3szo2Ox6UabVKrBEUXJP/ADbI0Zk4Ia/k1L7M53yr5fapiBh1PzdIAsONRhe57BYdpM9LlBNydnBDDg1uaMMEXBct3ybmWeWBySMLSULuepck9YQHV3mR2E5XMWrXcUag3jRK+anV4Sd5O8xKRoriMQgqM/SRGF1VdxI3k7de6W3K+aGGxCFHooDbUyKqsvWCB5bJlRySW6zqyZ9Bhm8Xh2lw2a2ame9HHCy/N1QLtTY67cVPrD/lpH54Z91cDVCnDh0YXR9Mi9vSUjR1EavETl2Mw9XJ+MKq1qlF7qw1XG0HsIIuOszsGU8nJlTJ6kai6CrTPs1LfDWQZVOUk15o89RpMGmywyNbsU/+H3mdneuPpM2joOhsyX0tW5gbC4P4SaxmMWlTao50UQFmPUNZnDM18sPk/GAuCoBNOsv0b2PeDrH+8tHKpnYH0cLRa62WpVI336SJ2bGPdCzfp57kzdKftUYY/clyn6LzNrBcrFStWWlSwoZnbRW9Qjvbo6tWsy95TyvTw1I1a7BVG3rPsqNpPVKVyV5q83T+VVB06gtTBHo0/a6i3w7ZV+U7LzVsW1K/zdDoAcXt02Pw7o3uMdz8zT0eHUavwcCqMfefqSeV+WCqSRh6Sou5ql2Yjjog2XzmpgeV3FK3zi0qi8ACh7mBPwlnzEzBpU6KVq6LUquAwDjSVAdagKdV7ayTJ3LuZWGxNMqaaI1ujURQrKdx1bR1GZUckldmpajp+OfheHaXFn1mxnhRxyXpnRcenTb0h1jivXIfPHlCbA1xSFEVLoHuXK7Sy2tY+zOXYfEVcn4y+x6LlWA2MBtHYw/Cdtq5FwuLCVqlFKhZFKswudEjSA8zNRnKarzPLU6TDpMsZyW7HJcFG/tnb/LL+8P5Y/tof/LL+8P5ZnlRzfw+Hw9JqNFKZNSxKixI0SbTz5LMg0MRSrGtSSoVdQCwvYFdgmLybttnX4eh9m9p8N1dVb/JYczuUI46u1I0RTshe4ctsKi1tEcZYc48trhMO9ZhfRGpb20mOoLfdM5Ozcw9Bi9GilNiNElRY2ve053yv5c0qlPDKdSDnH943CjuFz3z1bcIc9z8zFhxavVKOKNR8/p3PQcs7f5Zf3h/LOl4LFrVppUQ3V1DKeoi84Bis33TB0sUfRqO6W4Aeie+z+E6VyS5b53DNQY9Kiej+zbWPA3HhMYsknKpHd1LQ4Y4fF06910y+xMCZnSfOiIiAIiIAiIgCIiAa2UB81U9xvumcIzD/wDIYb3x90zvGUP0VT3G+6ZwfMP/AMhhvfH3TObN7yPoelfw2f5fZnfrzgmf1ErlHEX3vpDsKgid8tOf8p+Z7VwMTRXSqIui6jayC5BA3kcOHZN5o7o8HL0fURw6j9bpSVFqzWxK1MHh2TZzSDvVQpHcQRJUziGZ2ftTA3psvOUSb6N7Mp3lT8QfKWLK3LCChGHosHI9KoRZesKpNz22kjmjt5NZ+k6jxmoK03w/yVzlNxCvlGpom+iqIfeC3I8xOn5gUSuTsODqOhfuZiw8iJybNXNmrlDEXOlzelpVqh69ZAO9jrE7vRohVCqLKoAAG4AWAmcKbbl6nv1acceLHpk7ce5zXlZzXAAxiAbkqjj6qv2+qe6VLMjN35bigjfo0GnU16yoIAXv1CdQ5UP/ABtX3qX/ANiyncjn95rfsh98TMorxEjp0mpyLp05XzHhfBcHWlpgAACwGoAcOE/PeddIrjsSG289UPcWLDyIn6GM5nyoZnM7fK6KltQFZQLmw2VAN9hqPYDPTNG48eR+f0fUQxZmp/1KvqdCyXiFejTdPRZFI7ComyZxbM/lGfBpzVRTVpD0bEBlvrspOor1GS+XeV3TplMNTZGYW03Iut96qL6+smFmjXJMnSNSsrjFWr7/AAKrn7iFfKGIK2sH0dWy6qFPmDO0ZrUSuCw6ttFJL/ZE5DmRmk+NrB3B5hWvUY+ub30BfaSdp3C/VO5AapMKbbl6nv1jJCMceni72d/9UUDlj/u1H9r/ACGePIz+hxH7RfuT25Y/7tR/a/yGePIz+hxH7RfuSf3Sr+VP/L7l/wAbi1pU3qObKilieoC5n53yjjjicQ9VzY1HuSdwJsNm4C3hOo8reW+bw60FPSrG7fs1Ou/abDuMpuYeZYx5qGozpTQAAra5c7tYOwDzEmVuUtqPfpUYabBLU5OL4+n7lpy7nFk6rk84VKw6KAU/m6npoLrr0d9vOUvMXLfyXG02Jsjnm391yBfuOiZfP7HMP/jV/wCD8s55nbm98jxLUbkrYMjHaUYbTbgbjumJqSakzo0L0uSM9Pjk3ut8/Y/QQmZXsxMt/KsHTcm7qObf3k1XPaLHvlhnYnas+UyY3jm4S7p0IiJTzEREAREQBERAPOrTDAqdhBB7DIDJ+YWDo1FqU6Wi6G6nTc2NrbCZYrRaRxT7npHLOCai2k+5mYMzEp5ldyxmJhMSxapSAc7XpkoT1m2o94kbhOSjBIbsKlTqd9X8IF5c7RaYcIt3R0x1eeMdqm6+Z44PBpSQJTVUUbFUAAdwnuYETZztt8s0sq5Kp4mmaVZdJDYkXI2G41gg7RNLI2aeGwrs9CnoMw0SdJjqve2snfJm0WkpXZtZZqLgm6flfBgTJEWmZTzKzlfk9weIJZqeg52tTOhc8SBqJ7pp4HkswVM3KvU32dtX2VsD3y42i0xsjd0dK1mdR2qbr5nlQw6ooVFCqNQAAAA6gJ6xaZmzm79yNy1kCjilCV001U6QF2XXa1+iRuM+ci5u0MIrLQTQDG7dJmuQLesTJSYkpXZ6eLPbst16eRCZYzPw2Kqc5Xpl2sFvpuNQ3ABgN5m5kbIlHCoUoJoKTpEXJ1mwuSTfcJv2i0bVd0V5sjjscnXpfBmQ2Wc1MNi2Vq9PTZQVB0mXUTe3RIkzMWhpPuZhOUHui6fwIzImbtDCBhQTQDEFhpM1yN/SJtJSYtMwlXYkpSm90nbEREpkREQBERAEREAREQBERAEREAREQBERAEREAREQBERAEREAREQBERAEREAREQBERAP/2Q=="/>
          <p:cNvSpPr>
            <a:spLocks noChangeAspect="1" noChangeArrowheads="1"/>
          </p:cNvSpPr>
          <p:nvPr/>
        </p:nvSpPr>
        <p:spPr bwMode="auto">
          <a:xfrm>
            <a:off x="77788" y="-954088"/>
            <a:ext cx="2305050" cy="19812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0184" name="Picture 8" descr="http://timerime.com/user_files/59/59992/media/toyota_logo.jpg"/>
          <p:cNvPicPr>
            <a:picLocks noChangeAspect="1" noChangeArrowheads="1"/>
          </p:cNvPicPr>
          <p:nvPr/>
        </p:nvPicPr>
        <p:blipFill>
          <a:blip r:embed="rId4" cstate="print"/>
          <a:srcRect/>
          <a:stretch>
            <a:fillRect/>
          </a:stretch>
        </p:blipFill>
        <p:spPr bwMode="auto">
          <a:xfrm>
            <a:off x="2843808" y="5013176"/>
            <a:ext cx="1800200" cy="1553222"/>
          </a:xfrm>
          <a:prstGeom prst="rect">
            <a:avLst/>
          </a:prstGeom>
          <a:noFill/>
        </p:spPr>
      </p:pic>
      <p:sp>
        <p:nvSpPr>
          <p:cNvPr id="14" name="2 Marcador de contenido"/>
          <p:cNvSpPr txBox="1">
            <a:spLocks/>
          </p:cNvSpPr>
          <p:nvPr/>
        </p:nvSpPr>
        <p:spPr bwMode="auto">
          <a:xfrm>
            <a:off x="395536" y="980728"/>
            <a:ext cx="2808312" cy="672480"/>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s-CO" sz="2800" b="1" i="0" u="none" strike="noStrike" kern="0" cap="none" spc="0" normalizeH="0" baseline="0" noProof="0" dirty="0">
                <a:ln>
                  <a:noFill/>
                </a:ln>
                <a:solidFill>
                  <a:srgbClr val="000000"/>
                </a:solidFill>
                <a:effectLst/>
                <a:uLnTx/>
                <a:uFillTx/>
                <a:latin typeface="Arial" charset="0"/>
                <a:ea typeface="+mn-ea"/>
                <a:cs typeface="+mn-cs"/>
              </a:rPr>
              <a:t>ORIENTACIÓN</a:t>
            </a:r>
          </a:p>
        </p:txBody>
      </p:sp>
      <p:sp>
        <p:nvSpPr>
          <p:cNvPr id="15" name="2 Marcador de contenido"/>
          <p:cNvSpPr txBox="1">
            <a:spLocks/>
          </p:cNvSpPr>
          <p:nvPr/>
        </p:nvSpPr>
        <p:spPr bwMode="auto">
          <a:xfrm>
            <a:off x="5148064" y="1052736"/>
            <a:ext cx="3312368" cy="672480"/>
          </a:xfrm>
          <a:prstGeom prst="rect">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s-CO" sz="2800" b="1" kern="0" dirty="0">
                <a:solidFill>
                  <a:srgbClr val="000000"/>
                </a:solidFill>
                <a:latin typeface="Arial" charset="0"/>
              </a:rPr>
              <a:t>NUEVO MODELO</a:t>
            </a:r>
            <a:endParaRPr kumimoji="0" lang="es-CO" sz="2800" b="1" i="0" u="none" strike="noStrike" kern="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14566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http://www.viabinaria.com/wp-content/uploads/2008/10/web31.jpg"/>
          <p:cNvPicPr>
            <a:picLocks noChangeAspect="1" noChangeArrowheads="1"/>
          </p:cNvPicPr>
          <p:nvPr/>
        </p:nvPicPr>
        <p:blipFill>
          <a:blip r:embed="rId2" cstate="print"/>
          <a:srcRect/>
          <a:stretch>
            <a:fillRect/>
          </a:stretch>
        </p:blipFill>
        <p:spPr bwMode="auto">
          <a:xfrm>
            <a:off x="323528" y="1052736"/>
            <a:ext cx="8352928" cy="5643246"/>
          </a:xfrm>
          <a:prstGeom prst="rect">
            <a:avLst/>
          </a:prstGeom>
          <a:noFill/>
        </p:spPr>
      </p:pic>
      <p:sp>
        <p:nvSpPr>
          <p:cNvPr id="2" name="1 Título"/>
          <p:cNvSpPr>
            <a:spLocks noGrp="1"/>
          </p:cNvSpPr>
          <p:nvPr>
            <p:ph type="title"/>
          </p:nvPr>
        </p:nvSpPr>
        <p:spPr>
          <a:xfrm>
            <a:off x="179512" y="116632"/>
            <a:ext cx="8686800" cy="838200"/>
          </a:xfrm>
        </p:spPr>
        <p:txBody>
          <a:bodyPr>
            <a:normAutofit/>
          </a:bodyPr>
          <a:lstStyle/>
          <a:p>
            <a:r>
              <a:rPr lang="es-CO" dirty="0">
                <a:solidFill>
                  <a:schemeClr val="tx1"/>
                </a:solidFill>
              </a:rPr>
              <a:t> Liderar: Definición  de la estrategia</a:t>
            </a:r>
          </a:p>
        </p:txBody>
      </p:sp>
      <p:graphicFrame>
        <p:nvGraphicFramePr>
          <p:cNvPr id="5" name="4 Marcador de contenido"/>
          <p:cNvGraphicFramePr>
            <a:graphicFrameLocks noGrp="1"/>
          </p:cNvGraphicFramePr>
          <p:nvPr>
            <p:ph sz="quarter" idx="1"/>
            <p:extLst>
              <p:ext uri="{D42A27DB-BD31-4B8C-83A1-F6EECF244321}">
                <p14:modId xmlns:p14="http://schemas.microsoft.com/office/powerpoint/2010/main" val="129797738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154" name="AutoShape 2" descr="data:image/jpg;base64,/9j/4AAQSkZJRgABAQAAAQABAAD/2wCEAAkGBhMSERQUExQUFRUWFhgVGBcYFRkXGhoaFxQVFBgXFxcaHSYeGBojGRgXHy8gIycpLCwsGB4xNTAqNSYrLCkBCQoKDgwOGg8PGiwkHyQ0LywvLCwsLCwsLCwsLCwtKiwsLCwqLDQvLC8sKiwsLCwsKS0sLCwsLCwsLCwsLCwsLP/AABEIAMIBAwMBIgACEQEDEQH/xAAbAAACAgMBAAAAAAAAAAAAAAADBAIFAAEGB//EAEEQAAECAwYDBQYEBgECBwAAAAECEQADIQQFEjFBUWFxgQYTIpHwMlKhscHRFCNC4RUzYnKS8YJD4hZjk6KkssL/xAAaAQACAwEBAAAAAAAAAAAAAAADBAECBQYA/8QAMxEAAgECBAMHAwMEAwAAAAAAAQIAAxESITFRBEHwEyJhcYGRoRQy4QWx0SNiwfFCUtL/2gAMAwEAAhEDEQA/APEJkwqJJzMYlTRopbOJkjQN1+MWlZtanJLAcBl04RtKYxAgvdh9xvFgJQm03L5ef0gyUREecMy0huOo0ajF/OnDjBgIB2mpbnL4n/cNBAOVXA82BY8jTpASk0HQMK+uMOWdFNiNHrz+cMKt4tUbnIhJNAnCOYYDhWHCkMcVQ1Xq4gAl+8S2lW89R0hxBYPo1OQGkNKkUqNpByUJxBkq2epYasVH5GGpiiA468Bv5s/B4HKCgQCAkOzElw5bJtNoJNWzeLDx8qcDmekMKLade8XbNoWSFP4mbgdf8RGp5BLKUU0BAAFc3zfJhprprqyrFfEVCjO3F6j/AI+ZjUxSiSGSRxf7F9fRg3XVoK3ehbMQyvESxDU4VyYbafuGfOBcKQSAdAS1AXoKUMEK2SKAZBsg5LeTmApWp6hPi1B2BNX4A7x4nf5kqLktJywkBxrqS51zJJ8oXmrUCSmoLUfUBt2Pn56StE0MxOYI+kLYciCdH478RA2NtIVF5mTCjUkMS3kHb5mFJsxRqCG0H3LROfPaE1f0lvWlcoWdo1TTmZPvXD+toWmqenEfN43MmZeULFRfeAFo2ic5mM5evP6QNSoxSog/lBFy1jIE2Pp8colLD01iIEN2eTDi0/8AkDIZsIhJEmGVy6BPvU6fq+FOoiCQrNIp0c8nhyyKxNkdQWbgaaEGhHEdCXD90c4jUYjvQKFKCmIGLMAZLSNv6x60Z+WkEPmDG12YKZ9CCCCxBGxgpISK0GQ+wGsHp0il7nLrr83um9QNa2sxMuAW2azAP7ymzCRtxJYDrtDMmcklqgnIKSpL8nAfpE7NYsJUScRKicmYZAcWFPPcuVlLiye+0CGwm7ROVZ5hSDKmgSyHSCjEQDo/DLhlGQKf2dmYj3c0oQS4TWj1LcHeNQlhqDLs29Gy9M9IzipnPGvqufrlOTiaUxgEEQI5kCbpMwBt/KDSUevo+8aCIMEaDLdmgyiBZpNKDo0GkpD77t69VzjctLwVCSKDm50+8MIsVZuUmJZ0baogtmA4ni1OUYgAj1pqIlLUxD5bZlt3htEizG4Ikyhi+EHiTlQUbTWo3g6D4feofmSQOpPnAJgrk/DTq8EE3w6a/A7mGFWBYEiSkAOCE03KiT0fI82gsxZoxAHrjWFZM1ySHLCrnemQpm0YubX9J5h+Dbf7golShLR1Ki2bndm5QJB8Q/mCod2yetWbJ8oEtdG2AFG0Zvl1jELYPUDjwPGJJkBLQ06Ycmd3f15wKWBmxB4kmALUTu+4NOFPKJTZ1afGkDLSwQgWE1Mm1cMoECmuuT6VgRXhBo2rD5D1rEQ2zNTyA89IDOmHZw33hZmjCpympk0vVtg3GALWz+caKmrWATF+vOFWaNKkjNUekDJIjRMQJiF3MaAmyYwRGDykw5SGdzJOQhJEunCGksoKApRnpR6Vq4HGIIIodAa/fl8nh4pCsIHtONMh+oHgQ42yg+K4IXT94nUbOZJtQFCK7UcE1YgnfIihh2x2dnJoVEltnb7CCyZTAcA0SJKlFKSzZqZ2oCwHIjzHEhxKeEAtnsJnPUvcLlJrISkqOSQSeQDxCy2QLcrAUaAjQOlKmA28Q8nzgS0KQSlZxApKsyykj+YkhROFQSXBBrDEqxTkFgHYBON0kKSPZxpJBCgKOHeLFizC66ajXrrcXEbKuTa8+uvYxedZe7WUJ9lSe8QPdmIWkDDsFFQDcTvF53cCst3kHGs4lnyDOwHmfM6uS8JUNUKWG5ta+g26v6RKvWxWF7+O8X7uNxC0XlLQopUS4bTcA/WMi5rUgbFhBhKhFwpnmwRBQDGIS0MIl7Hyjh1E7FmmSxpB+5Pr1SIol6eZhuU2UMosVdrZiQlnhTL6Ug60czwr8QIj3bNnwpQeQz5wQKDUPreGkWLseYm5as6vryyFPhEMTHbWnzMQC66bBvpuYEubX1684ZUTwTOMTVh9Pn5bj9o0ZtB9hvtCq5ucYTpTb161i8uKcZE3jG0Tq6t01FPl8IXKudPgc9OMSNKV4/H15x7FIwiFVMc6cIkuYGbTjAAptT+xHxjEnXr68ooWnsMOFgVoH25wFan++Y8tIgtZ4/6/eNLUztC7NJCzcyYBQUgGLpGFXo+ucAmTIWdodV5TJkyAFUYswJSoXxZxlVmyYwRGJID0hmmOcvpJy0vDspDMdKiIWaTWvrSLGyyG+kOIC2Q0ilaoBMs8sKU4y14nT4OH4xZSLOBkAOQaAqOFtyW5akwUJUhQCjiSqlR5ht2c9CGyMO0wE19fC8zajFpKz2l1NocqaEsFPqCacMSN4NMs60LKkgkE4qAljhCVJUBXCoJSXALFOTQxMu4FKQAAU0G2E0UktoR8WOkWMiQQACXIArvxhxaLNk3mDEaldVzXytEJdlVNUCtISlLsnMl6F6DSmQoTu4tEy4XtE84hLQ2Is5OQcKI6shR/46uAV58mdLWn8wqK3CS5AxgFQQtBJThUAQCliDFu0WlewJ3MWa9SwJA2HhD2+cf5aHxqpTNIL1/uIBbqTQGBXNODgAFKJgK0pNSlafDNlk7gsri6otbJKQoCalIBWlJdqsQ4BPWEzc6xNUU4QgrROBeqVh0zGS1QtFDUZmB1MeIVBn/HXzbaDWomE0zl/PXwDzMZmXdLUXUkEnX4RqLDu4yGcKHkImK7jmZ5ElDHhB5KS+XHakEkprDCbOdNc/2jj0Sds9QaGblocU1iSUENlsA+XExOQBmK6AQYpdLt6etfOHESKs1jBqIIzELmbxziS5v2p6yEJrW5gwhESbXMr+/poiiMlpg8qzlvX09VibwxIWDQn1+0TSj15w0mynKNiz+Xqo6x65gTUEWCNfR9fWNhGsMmT0Hr6RAo1yGf3+sUJkY7wIT69coiTkOnz/3BVJ+sQI0FTTn94EWlgYIloEreDTUFPtAg8QQYWWYAzQyiRmTIAsxJamgCjCzGMKJpRiDxsxoR5FhptvjDkiQ8QkSNYsJKNBnx+cOou8BVqW0k5EptyfjyENy0YwwpWr5ty8qceURlSCafqSfMem+HGLGyWQ4iohizMK9T60EP0kJyAymXVqAZk5wVms+MFBoUnPNvPMMcvdVziws9gIYrU+HLQDidTzJieJjhSnEpnZwGGTkmBzJ+IoCkkAE4k5uQoMONEzabp18JLgCIM8yOviZ7O76ZDr95YyJiC7KBYOWLluQhSXalBaVqCkpUHAJpgoFOnRSXSt9sYyAJMmUnv0d0Ul6kJIIFUgmlBiQVPxQjVot7Td4mAAuGOIENsUkVcEFJUk8DBGZ6gNjmNtDEWqJTOeh9xK232BYmd4gEuEu1SlSCrCrC4xJKVrQoCrEEQU2ebOKcSRLSlWJ3dRIBAIcAhneoFWNWY3EmzsAA9ABWpoGqdTCcq9kqmBKcJRiCMWKrlKlJIT7hKSkK1OVKmjhVOZtfl4xYV3Yd0Xw8/DrSNSrOEgJAYAAAbABgPKF/4invAhlF1GXjYYQsIK8Du5LA5BgaZw1brNMUhpaggkhyQfZ/VhbJXH5ZijvC7TKWlCCT3kt5YJoJ9nV3yABkkLTiDDNi7kkmtasyfaMusoKgqVL4jmb/AJJ8tZ0GCMidmmpmIStPsrSFDkoOIyDhwc4mSQbGeUIlFiciWHLifOHkkDQkABzzy5waVZknMAt1zgwsZc5YXxHN6D2W2jHSiZ2j1gcjBrs7tVmcb559YUWvDo3PbQDo5h4uANNVOMySfKgJ6CELeRnrBWAEilcmxiNoW5iMmQSoMM/9wSTZirIPlxzLRZfjpMmgHeroDlhDZ1/UX2owFakRVELm0bZyowoLmSsNyKUH3ryD06nThXKLJN3pTqAdKuE8t1cRSKaZfM1eZbgKRFM1W59cI16PBJbOJvSqtmzWl3+GTlpmwbEeKjox2jFWccDwGQ0MVaJqhr5/aGEWhXH5Qy3BoBlAmkw5yU2z9TsOEKT5LZnegh4Tun+4EpL5B+PMxl1+HA0lkYjWKSpAUXUcKBUn6DcmITu04R4JCcCdxmeaszA71WQln1eOfKqxg/qF6YCDnrNng0Dd4y5/j6j7VRsa/OE7RNSqqacPtCgMaxVEZVJirTQdARJLgSjBFCMTKeNIUt4AG0EEwxIs9W1hmz2AnT1uIsJdiA9oj5QylM8oCpXAyi0izOxzBoRw9PFjIsZDFRDJfh5mDIQwUEiqQ4psWLcq+UN2Wy41YcRUlgpwQ4rkW8+gh2nSF/GZlWubE8pFKCCEpAKiHzanPzg3cqmIdNMNSnXENB0y4ttRyzXUrClzhUhwCGLjiIesslEtBViBDklTguSeFHJ0G8PqhP3ZCZdTiFH25mJSrMpWCbLwkkMQTQsTkdqnySdGL9juv2zMCSVlyGdIypXPIeUanW49yFoDEnDorCyVKfYuAG/uEG7pcualBWpaZgIcmo0JB0YqQQ2hVmwiC6A7/tcxN6jkEaa+eWcLZBLCyhAYhyWDAthcPqRiS+zwGXjnzFpC1S0oceFgosuZLJJzHilq6EQQ3YZU2UZaVFJYKzNXwkqOjpWVE0Dyk8IbmXKrvCuVMwFTkgpxVLYmcsxwgkEGocEOXEzu2RGh0EVL0wb4tRkTnnzyziFgllZmWeaSoMtJLl/CZbsokqZSJstTEljiDs0ZfV2FJQqUk1SpBwpKiFA9/JWQHJaahif/ADDFzYLqEt1Ela1VUs6u2QGWQ/xSMgAMtl5JlnCylr9xAc1dn2djTNgSzAwMqMFng/qWNW9PP9r7/wC4aWHALM4BY5h9Dygdpu9EwALTiwqChUhiAQ4IrkT5wtZr7Cl4Fy1Sy6U1ORW+DECAQFEEBQdLhnBpCMsm1TcK1ES/ziEAsGkzhIruSp1F8gUgNUmWrKRYZwK0agJY923P+LeHjLZEyUgBIVLSE0CQpIZtG0jUA/8ADEj3VjlNmgf/AGjUWvU2EregdWb2H/qcPZQcJZ3UoMWp4qUOuWm8PyAQcNT4iATmyUgnTekPqsySGUwdmcsX0bjG5l1MPCSGSQBxL1J108osiEGb7cQra5SptKEqBI5PX5Hgc+MUsyWSov69PF3bLOQXIIy4sGwsDqW+UZZrCFImKUwKElQ4sWYebdYpUW5jlKqEW+sobxJl4pSaE4So7AjEEjm7nkIDZrDwiykWcKUVrLqJc5Zkxc2a1S0ZSwfjDVCmBnaOduEGH385TyLrUdPXSHpVyq2PQRbo7QEZISOkHT2ombCG+0qDQD3gjXWVAuUjRXlA13YR+lXVo6FHaxeoTBk9pkn2kCKGvVGq/ME1RDzPtOT/AA5GkRKOcdkLZIXmgCJfweSv2TATWDfcCJTX7SDPMb4mBylmIAPN/Qjn1O8et3j2C7zxJINI5O8uxkyW/hMcr+oOzOb8jYeXKdFwgAQeU5HHGgqoh603apOkCst2zJqgEIUasSxYcSchGeoJOUcYgC5jUixuAcnbzMPSLIGoklg45an4fKLmzXAUpqFEMBRLGmRc0fjwg7ykEthxNqrUkOG03OTtHRBVUAuQPWYD8Q7khFJ9JVpsajROpyamHMHF8Dzh6TdJGIlkAhmVUAHiDSuVYtrNLUpilikLwHCCXfJQ2AcU+0EkXNNdND4WKsanSpQJDjMh0k6UpDSouusyqnFkXBIEBJsiAqWCXUzJrozOW0MFss32WQkJWSEl28QyxBqP1h9N1pRK8akoZeIEVw+IkIBLPQkdTBu5s6VoU7lanSkKdLktjwuwrR/sWMahGlhM5uIU31Ov+eveVirPMUmZLLKWlSVMMlJIdgNhQt0h277G81ShLKZZSKKTh8YIyTwbPcneHF2/CpREsYELEtasTKd2olqgEtnrAUW+bgE7EMOPCZeEUDFXtZlTfMHhATUUG5N4E1KjKQABfx5m23PLnpD2e527wKYoWrEBUEFyp3fN2YjLCIFKFmkLbESseGuJeHTCGDJ1pxMGXIVLtUsqVix40ijMBkkbh1IJ/tJgIs0xEufJ7qapSyooUlBIchkrKsgxCV8yRmKjaoBoNP8AcEuJ9WJBA0y52PtbPLONW+80oZKSCtQSrIlKUqOELVh/Tnl5gVgN53iv8NLWjwmYKtmCJMyaUjiVIwPnWlWi2TcylWZUo0Kpa08E4gphTMJcDpE7Pcbye7ms+JS3ST4SZqpqSlTAukkMW0yiGdj6iUREFjbQ+43/ABKC33QiWJcyWtTqWlBWVOT3nhSsE5FKilVKFIUCCDALFbME8TJvh7wd5l+mdJs9UjM4FySggVAUgmlYtzc9llqCZs98NBLmTUBKaM2ANhDFmoGLMxaLG8rRKQjFMwlJyDBWIsVUGvhBL5AAkkAEwK1zfSGLEDCQWvcX0NjtObtihaZ47nxAS8ClsQA8+VNBr7glqI3KwA/iIYn3NNRMK5JQxWqYASQUmYB3qciFy1KAW3hIUHBgw7QAFI7malKiyXSA5Ylkh2JIBYAuWoDDNtvmXLlJmElSVlIRhHtFQKk5sA4BzI86QQBDck5wBesuFFXLSxzvff29rjS8T7m2n9cgcGV9Un5xkLTL0tZLplMk5AyirzKp0sn/AAHXM5HsQ/ulxTbn2fXpELVKr+YkAmUQke14ipmB95m84ZIIxpchWMAlsgmW5IJo5wKi0TbGRLIRiUsOEggZJxEudhE5i5S0F0OnwKZqqMzJgDVWkHxWN5Y1zzXq+3V5S4SrCCHcseFBpxU8Qvi6Jfcy1S1UUpSSmtCkBRpoKinCL2TYZc0kpJSPaKqgFyK5V93zGkBt124CPHjDOCkcdWo9XiDxCs4Ux+irima9iAPknwnLS7r8uUF/hxfWL0S0ini1GfIxjSzmVj45iGvqFGggvqmJlH+AOxjRsJzaOgRZJavZmJ/5OPpElXBMbwBKv7SD8uUVPFCGV6jaCc2qy8tfh1iBleh/rnF3NsMxGcsjLQnfj6eAGWDTw+XF9Qa/vFe1B5y2NxqJU4S2vqsN2a2qRWpHraHVSgNQMtGq1WpX94GZqQK4jyPLrp8YJ2yqtzpCU8dQ2US2sN9ke04EX0y0ylp8QBBEefWu8EnflArJey0aunb7bRz36jxVNmGFbzpf0+jUVLOZ1dt7P2aZUMDxEU1uu1UoOE4wMvdH/ERibyxBwYXVfC0HOFuMqLSwrT84xQQ1CWec3eV4zSrxKV5s3SKa0Xqs0VpkY7ibarPPpMThV7yftFHenZUsVSyFp3GfURl9oSe9HwgAyEU7P33MQo4VEBVCPrXXjHcWW8BNUl5hBUhUsuQEglLJUG1xM79GjzQWSZKLhJMTF7qG8O0eLekLA5bTM4v9No8TmRZt+c9Zs3Z2diSpMtMsowMlwylJBBV4QWcHNnhhd1IRI/Nmy0YpmIKBdION8Kah2Yjzit7ALNokoWpJSlpsuasKYzPEMFQcTgUemUXUixzJaZCglKlSjNGArAcLNCFMRlXrGwjlluBrOMr0Vp1CjvmD+197/O8DbrJZgolUxZTMAmKQgFSCAaKVhSSlL8RWDTpdjRPQyQqYtSVBiWGM+FZSThcu9A7OeMLyLpmykqCVSyZkoy14ioBLu5SyTiGFs2q5iwtFlBRJQFfyloUSRnhSoHWhLxaznlBY+HSwx/Mha71UFTe7lJUmQHWpSmP6sWABJdsKv8TTJ9Xleszu0qlSyAoJxTCUHAVTO6whJzUFM5Yhsn0DbLI5mKTOCJc0fmApCgQXBwqKhhBxK/yPBmFISuSJaVHD4WUCCXSsLBdiCcQc03i2Cobyn1HDpYgbb+sFedvUv8MlKigTkpUpSaGq7OhgdP5xPMJ0cFC8JkyzLmIkrmKeSVJClFZCjKtSgz64pKSNaqBfws7MkSpqBLfF3QCAQrxJZOFiRqwqCGcZOKK2afZpKz+aDMLupSyo8fFkMq8q5R40jzM8vFrayqTrlb2MgiRZvwk4slx3uFQqsVUZJQr2sRT3agRVRU9SpzVWrF3aFKAwNOQMgkKWJCyH9lKVTJc9APs+NIyIi9mXTZx4zLQGq5okaks+EDo0GstuRMBCMgwbCU0IowIDpIyIpFuwvkTB/XEHGqk53N9By69pV33e0qYhKELdSpspVEqcBE1E0lmcqZJASKkkUzIsbqlKRKSFBlErWQ/s45ipmFxm2JukanT5UkOQlL5BKfErglKQ6jwAMbstuEwKYKSUqKCFAOCAFaEjJQ1hhV79yc4oxvRwIpw3vc76eEZeMgeKMhi0VwxSTdc1KEEEKUklkqNAlScGEKAqwDu1S8O2C41uGUnwplMDkpaCMyzgMCKe9lStYmYsS27xascgTQSS4UCkqAOYDHLhzedstoUpS0KPiSlKA5DpUVy1pA1OJvIQmcxlNGni7QFrW8vH+b+xnZWTspNRKAxygAkAEvX25igpxTxqzGieJEUV+3b3KvEuSokg+F3SwyPwZ+MLovIqRhTLK0O6TmAyly0itSMCkpP9IVC/aizrlyk2kqSEqUlGAHxeyqqmoSGSmjisLUUZKnfOs6evWpcXwxp0vuFueYsc8oNWD+nOuexBbhnAlTE7J6vm/HI5PFGb3fX4b5xOXeBOuj5DSNPsphihUTO8slKDFsOu+1M4iLapJdKgDzPrOKyVai+mWw6xOVJEzxd6gBsTs+e+UVNEbRpBVvrL6zdrZiaLwrGxr84spd52Od7aMCtx+8cROQgB0zgoPXwsW8yNv3hKbfCW8NACw3MeXh0YXOXxG1FUGxzncWzszKmfypofZ8uQMc5ePZu0SjSoig/j5SfCojrHQ3b22mpoo4hsawtWpvUXCpuJsUezpm9rGU1omLTRaPhC6Sk5OI7T+NWW0e2kJJ2+0AtPZlKg8shXLPyjmqgxlraCbK90DxnJy5ypZfMa8RBbX4k4k84nelxTEVAhS75xDpVzB+YgNRsSqdhaXQWJlLabSoGCWO/1ILgkGHrzu8KGJPURz06zkQMWMJOtkX1JnfzAx99P1GsZa7kLY0hMxHvJq3MaRw6lFJpSLa6O00yUpwT63GsXK5ZSk6+5b2MlhXAMZAGWJSSHbnWOguklZSUmYlJlMtZJqsl3TicEjcCKG77fZrV7REmZ7wHhP9ydOYixl2afZiEeHAsulftI4lJB12OsavAcT3gj6cpzf6t+mK6tVpfdz8Rv58/zGEAiVKCwoo7xSpgKSTsnEkByCxJpV31iaZJNnm+2hLzFoQHFMJwghnw5eHh5pyb7mKdIwApCiSQWIBYMAaPBV9oCJaV4D4h/xBcht9Mo3BTS17zmGpVb2tz38z0doacoAWbvB+UASpxQKIBS45nyxCCXbIC++bEiWtQw4XRkpRJGwIw9C2jCM291BeBCCtQDnxBIGVHOZqPMcW0O0EvuwtSsILsDnQP8iD1q0WFJA2Z6tbWDK1Slguvj43038doOwFXcWnu3cBaEMXIw94pIB3GMAdIGq2yfw+BJSFGYGYVS050qGowoAbWgSK0h+XeqSjGXSHIrUuFYWGEl3NAzvAZF8ylKDUUciUs9QKK1DkDqBqIjsQAO8NJPeJJKnW+W43yh5N3oVKk96kvLS+HEQA7FiEmuEADgx3hbsor8p8/DJH/xZKvmswzaL1loLLWkHZ98n26xKzTkYfy8OF/0sA/IawUUVxix0gSX7NgwNjpsM75RHtNYJXcWmZhdapZDkqNSkS0+F220h26ywmnefN/9q+7/APxEp60KBSvCQc0qYv0OcZLSlAwpASBoAwqXNOZiwoWqYh0Z4uTRwNe9/iwy+JKdY5aiVKSCTq52beNxHvIyC9ku0EC4yBPvLGRd0mWtsXiUkgIUt6KLqCU51r6eNzbXLShBQjGyu7SAKghwWKssjz6vFTa5ssqmqKgy0BcteXiluCAdC4Zv6eUFXLmEnJKVBM4FsphCaDqC425wgIM0ibF2Pr8/vb0O8jeF+qZ0EAOdHcFIUkjYs55paKaao2nGgqKQXUVKcsQ7AdWy0fYQe02QN4mJYgtk2MrprTKEJgbMtwGcMFO7NbhUSnnT1lJYpK1aM2b5DnFrKlk+FNdzv+0HMgEAnwp1HGAzrwADIDD59dIlHAFpviiKyhxIXmjDJmJSRiKSl3apDMDvHOSytCFJqEOEiuYSkB/NzFtOJJdVBt+0U96W9xhyECaoFfHGafD4Rhi028aBIyHxMJWy3l2GQEKqQfejXdj/AHGZW4irUUrpNBKKKbzcqaonOkX0i1ugnUBoowqHbvXUp975ivyeGOCGAFb3vK11DC+0trDPKjm0dFZb3VL9lUcrMVhgAvAjWE+IReGBUameplqpueU9Js/apK6TAD63gFsumVN8UsgPp9jHB2e8YtrJeak5GOfJN5pgC0atV2TJb0pFJabMXyaOtsd9hQZfxg0+65cwOln9ecekzzudZHUkHUgeZaIXrca5KveToofI7GOovC4lJNBkR84y1zcwRTb9o0uFppUQg5GZ3FVXpOpUXHOcUiaUlwSDHS9n+202T4FELQc0qqk9NDxEVttu4OSgcx9orFy4DVolDYxmnVDi4nqcqVJtSXkKZRFZSlVOpCF6j+kwKch2QoFOBQOFtgQxfnHm9jty5ZdKiI7W6u2SJwCLR7WQX+odf1DgYPwvG1OHNjmu0V4rgadcXGTbyxWF4lKQoDGAC4NGADpO7CCGW0hUtNSUkbe1Qs5pQ0roKwrabCUkLlqcE54iQRsxyPP7Qsq3TBMCSAA/OmJq7eHEekdNQ4qjWUsvV5zVbg6tIhTy/wAR+2y1GSgAVBJUBWq0TAWbNlL02fSMtVq79aEoCmDuSGbEyejJxdcLPVljeniKUpKiM6gbb8xt1YszZrxCxR6Zg5jMfMEdDDOCmxwg9DxixRlGIjf58Jq6Z6XWqYUhWuJgyipRXnq7D+1KNGhaTaVAL7slIUoIBZsIm2lpdNCEKUoDTvE8Iam90pTKCCroFfeCmWgoKMIwnMCnF6avV83rEfTEiwIyv5yCyg3IOdsuWUjd93SlywpSfacjxKDAk4RQ1LM6i5Jd4j2dtiiACXBlpX5zJqAQMhiSkKYUd2Z4Eu71EFImqwl3BGb51SU5676vDVkkCWC1SWclhkGAADAJAoAMo9ToEMpta2vjK1CCjAm99NcvfrKbFstJ/wCmkVNPCqj0r3qXpXIRuD95GQf6f+4wGL+we35nUWyZLlIGJIwhkpSEuXyASN6RWz7yCylvZJKS9FJVRgRxrFfbpISUdyfAtlpALjEkYkqHmOeKtAGhNUZilkpKApIcH3gcxuM9s9IzlBvEKXDKAGJv1t7+0gqY1AXVXMvXN+REKWhkVNTDSlABhoOrCIWO61TljYkN94M5sk1KS3PWcrAFr8SvZ2gKqGmnp+MdFeVlADJDAUHLfmc45e0ODGaz4TnOgoAgXp/iI2+0GsUNpU5i+nqfMPFfOswOkDaqDzjq1DzEpVCNNFiqx8IH+CMKlxGQ14qkRJNowqBGlYaF2kwxIuMq0JiPqSv2y+G+sjPnBQBGWcITVx0quyc4SVLCFYUh1cBqY5q0IaCcSe3p9p7+cFTHZthmpcyHbPa2irSqDIVGIyx8GdBItLxbWK8inlHK2edFlZ58CIlp3VkvFEwMf9Qxa7jRMGJPw05iOOs9pILiOquO+fEHPP7wzw1XszbeAr0hUEpLbcRSS4ilt9yA1au8ewm7Uzw4AB20PKOavi4WyEbAKvk0y2RkN1nlU65V1Zj8ISmWWYnNJ8vtHdWuxYAXziktCXI2ircGhFxLJxbg2aLXR2lXKOFWXH6x0ku2omeIAH5jPXqfMxzrAk4mOwNaNoPP0BBrvs5xDBR6toxJYfP/ABML/SvTOKk2cYNdHFqgylqlCpZUUpKnL7M6lKrwdRqNoyyyfAQr9WdWOZUcjQlSlGh1aDzcSHALMx5Ppyiltt9zEGqUq6V8xDXD/qJQ4a6k26OUWrcCHGKkdetZY2AjGW9kKUQHfId0D1PenoIKbWuYspSrCAVJp/RhxKOvtKCQARkSXyivuy8pa0qKRgZnHP5D7wxhUhRKWLklifeYljkQSH6nN6alHiEqIAh8SBr7bTPq0GRiWHleN/jlylMpWMYSp2YskpCurKB4sRTOHZt7JSSC5IZ2aj5OSQAToHc7RSplqWp1BgQEnL2QcRSGJcqIDktQZRO7fbrmFzSf7yoMf/Ty4E7QwKrg2Gh0v16xZ6CEXOo269JcC9Uf1DoPvGRsLPGNwx/U/wC3x+YlZNvn8S3/AA0uWcVaOQ6qB3dhkMz5wvOtjh0sQ9a5fvC14zsct0kEUUNiGLHlUHpCht6SpJT+qhTqOY0/Y7mFWIXSBpUC3ebMyxlIdTb16t9o63s/Z00McNKteEuN4srP2lCcnB+EBrd5LXjlC61AbXAnXXpcmIUjkbx7Ol8ocHbZv1QvaO2z6g9BGW2IDvTcpshPdlDO7Pr0hc3AvaLO0dsOA8h9orp/a5WkKsY+ovNI7OLMHR2dSPaWB1intHaVZ1ivm3spWpgBMKFnXCTZJftHEYxXayVLpKlpfch44k2sal+UZ+NIyAHziJM6q1dpbRNFVYE8duUcxbpCHOFWLekKzrUTmX5mBWWcStt6fb4tDPDtZsJ0ME4yvALSxiaRBLRLjUuXCddCjkRim11vJy4ekKgEuRDkmQYXtCXjklUP2WcQYRlS4aliIwz153vZ++iwBy+R+0dYuzpmoc+18+ceZ3SthHdXPbXSHh2lUJFucA6Cc9f1zuS4jhrxsBQTSPX70QlQjjL2sQWk7jLlGjTe4vEKlOxnny40icQXBr6+/wAYat9lrFbiY0y+r/b5iC495QLeWZvEhJJGI7Ocop7feYmUCW+OcGRPECtdjCw6WxeTwvXoCp301/eMUamAYW0g5FkmS1FsJcMpL08T0OVWrTKHLFaZsgNMDpNAXxMc8gXaJWWWoMSHNHapBAw9aNlx3h2VZlLUCzAVHNiHOwDmmcXXhU1W4blBvxB0axE1JvkEsUL4FIKkniKA/CLiXYgqpFd8jyO/Iway3SrCGokUc5UDQVU0JoC5dn03LDlvGpTxUxhqkt6CZFVxUzpC3qZH+HDc/CMiJnjjGQzgp7RPFU3gEpUFipwgqVSgcjhmCSS2hChtGTZ4SDoM4HPtLAnYPFbNnKKXfcEMGoSDo+m/TSEmqhchGUpF8zJz7a4qGBqC7tz29c4AbWp2OmsLiYSGo3HStefrSArWwhJ6pmitIDKNTbbCqrbCk2bvAVKhR6l42lECNTLbAFWyFlKiKoXLRpVtCqtRgRmmIiMaKQkImdBO+gESaJEgwgS8WNku4qyhCTnFlJtSt4OggHNpZTLpfMgdY2m60D9QiMkkjOGEWcHU/wCP3aPcUuI4t57h27tppNmQNXhmVZQcm6qA+sRFkG6v8f8AujPw7b/4/vCBjcmqU23QvBJUp4XxEafCM/HkaR6TOgsSWaOhsdpEsOssNtT9o4AX8sZOOVPlEDfSjEjI3kaz0G13y7xRWu8c+MU9ktypgzFIL3fAnpGij8xFnWI2qXiipn2Mg5R1Mq7VqyTDKOz4/wCotKYYVr6xGpddJxEqwElzy6fv9otrFca1kBKFK5COpRMsMjQzFfCNTu2kxsMiWmWNwK+ecGHdGUWNUsczIWTsWpIxTlJlJ4mvlG51ss0mktPeK95WXRMUVuvRSi61lR2eKi0W9T0FIMtQqO8Yu1LtW7oyl3eF8LWCXq1P2GkVwtbb0oHz4k8SfkIr0WvEH3yq/wBB6MaMyPdoGOLrr8Q60MAw9dfmNrvNjnGQl3kZHu0beE7FNo4ZhMxYJLNk9PKAyTVXMfFCSfjGoyFeXr/MgaegiyMvWwgMwZ8vrGRkA5xpdYt9/rAlxkZCx0jYglRExkZAjCiajcZGREtDTB4ldY0mMjIJB8oRMNyMxGRkHp6wFTSXdiHgPMfJUPSoyMgvEfaIPhtTDpUYk8ZGRlGaIkViFZsZGRQSYpMhaZGRkXMiWvZUfmTP7R8466UgOaCNxkOUftitX7uvCLWuYa1PnHO2uaSouT58Y1GQ2OUQfU9bRWR7UTtqi0ZGQZPtMScf1F8pWrMK2w+BXKMjIq/2mO0vuE3qeSfkYiqMjIsNJfnNRkZGReTP/9k="/>
          <p:cNvSpPr>
            <a:spLocks noChangeAspect="1" noChangeArrowheads="1"/>
          </p:cNvSpPr>
          <p:nvPr/>
        </p:nvSpPr>
        <p:spPr bwMode="auto">
          <a:xfrm>
            <a:off x="77788" y="-893763"/>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2855032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88840"/>
            <a:ext cx="4271392" cy="279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bwMode="auto">
          <a:xfrm>
            <a:off x="107504" y="208458"/>
            <a:ext cx="868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tx2"/>
                </a:solidFill>
                <a:latin typeface="Arial" charset="0"/>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Black" pitchFamily="34" charset="0"/>
              </a:defRPr>
            </a:lvl6pPr>
            <a:lvl7pPr marL="914400" algn="ctr" rtl="0" eaLnBrk="1" fontAlgn="base" hangingPunct="1">
              <a:spcBef>
                <a:spcPct val="0"/>
              </a:spcBef>
              <a:spcAft>
                <a:spcPct val="0"/>
              </a:spcAft>
              <a:defRPr sz="4000">
                <a:solidFill>
                  <a:schemeClr val="tx2"/>
                </a:solidFill>
                <a:latin typeface="Arial Black" pitchFamily="34" charset="0"/>
              </a:defRPr>
            </a:lvl7pPr>
            <a:lvl8pPr marL="1371600" algn="ctr" rtl="0" eaLnBrk="1" fontAlgn="base" hangingPunct="1">
              <a:spcBef>
                <a:spcPct val="0"/>
              </a:spcBef>
              <a:spcAft>
                <a:spcPct val="0"/>
              </a:spcAft>
              <a:defRPr sz="4000">
                <a:solidFill>
                  <a:schemeClr val="tx2"/>
                </a:solidFill>
                <a:latin typeface="Arial Black" pitchFamily="34" charset="0"/>
              </a:defRPr>
            </a:lvl8pPr>
            <a:lvl9pPr marL="1828800" algn="ctr" rtl="0" eaLnBrk="1" fontAlgn="base" hangingPunct="1">
              <a:spcBef>
                <a:spcPct val="0"/>
              </a:spcBef>
              <a:spcAft>
                <a:spcPct val="0"/>
              </a:spcAft>
              <a:defRPr sz="4000">
                <a:solidFill>
                  <a:schemeClr val="tx2"/>
                </a:solidFill>
                <a:latin typeface="Arial Black" pitchFamily="34" charset="0"/>
              </a:defRPr>
            </a:lvl9pPr>
          </a:lstStyle>
          <a:p>
            <a:r>
              <a:rPr lang="es-ES" b="1" dirty="0">
                <a:solidFill>
                  <a:schemeClr val="tx1"/>
                </a:solidFill>
              </a:rPr>
              <a:t>MANAGEMENT 1.0;2.0;3.0</a:t>
            </a:r>
          </a:p>
        </p:txBody>
      </p:sp>
      <p:sp>
        <p:nvSpPr>
          <p:cNvPr id="5" name="1 Título"/>
          <p:cNvSpPr txBox="1">
            <a:spLocks/>
          </p:cNvSpPr>
          <p:nvPr/>
        </p:nvSpPr>
        <p:spPr bwMode="auto">
          <a:xfrm>
            <a:off x="107504" y="5044979"/>
            <a:ext cx="868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tx2"/>
                </a:solidFill>
                <a:latin typeface="Arial" charset="0"/>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Black" pitchFamily="34" charset="0"/>
              </a:defRPr>
            </a:lvl6pPr>
            <a:lvl7pPr marL="914400" algn="ctr" rtl="0" eaLnBrk="1" fontAlgn="base" hangingPunct="1">
              <a:spcBef>
                <a:spcPct val="0"/>
              </a:spcBef>
              <a:spcAft>
                <a:spcPct val="0"/>
              </a:spcAft>
              <a:defRPr sz="4000">
                <a:solidFill>
                  <a:schemeClr val="tx2"/>
                </a:solidFill>
                <a:latin typeface="Arial Black" pitchFamily="34" charset="0"/>
              </a:defRPr>
            </a:lvl7pPr>
            <a:lvl8pPr marL="1371600" algn="ctr" rtl="0" eaLnBrk="1" fontAlgn="base" hangingPunct="1">
              <a:spcBef>
                <a:spcPct val="0"/>
              </a:spcBef>
              <a:spcAft>
                <a:spcPct val="0"/>
              </a:spcAft>
              <a:defRPr sz="4000">
                <a:solidFill>
                  <a:schemeClr val="tx2"/>
                </a:solidFill>
                <a:latin typeface="Arial Black" pitchFamily="34" charset="0"/>
              </a:defRPr>
            </a:lvl8pPr>
            <a:lvl9pPr marL="1828800" algn="ctr" rtl="0" eaLnBrk="1" fontAlgn="base" hangingPunct="1">
              <a:spcBef>
                <a:spcPct val="0"/>
              </a:spcBef>
              <a:spcAft>
                <a:spcPct val="0"/>
              </a:spcAft>
              <a:defRPr sz="4000">
                <a:solidFill>
                  <a:schemeClr val="tx2"/>
                </a:solidFill>
                <a:latin typeface="Arial Black" pitchFamily="34" charset="0"/>
              </a:defRPr>
            </a:lvl9pPr>
          </a:lstStyle>
          <a:p>
            <a:r>
              <a:rPr lang="es-ES" sz="4800" b="1" dirty="0">
                <a:solidFill>
                  <a:schemeClr val="accent2"/>
                </a:solidFill>
              </a:rPr>
              <a:t>La innovación en la gestión</a:t>
            </a:r>
          </a:p>
        </p:txBody>
      </p:sp>
      <p:sp>
        <p:nvSpPr>
          <p:cNvPr id="3" name="CuadroTexto 2">
            <a:extLst>
              <a:ext uri="{FF2B5EF4-FFF2-40B4-BE49-F238E27FC236}">
                <a16:creationId xmlns:a16="http://schemas.microsoft.com/office/drawing/2014/main" id="{724E6F07-8DD4-6775-37E9-6F47F17A97A3}"/>
              </a:ext>
            </a:extLst>
          </p:cNvPr>
          <p:cNvSpPr txBox="1"/>
          <p:nvPr/>
        </p:nvSpPr>
        <p:spPr>
          <a:xfrm>
            <a:off x="4572000" y="1268760"/>
            <a:ext cx="3888432" cy="1015663"/>
          </a:xfrm>
          <a:prstGeom prst="rect">
            <a:avLst/>
          </a:prstGeom>
          <a:noFill/>
        </p:spPr>
        <p:txBody>
          <a:bodyPr wrap="square" rtlCol="0">
            <a:spAutoFit/>
          </a:bodyPr>
          <a:lstStyle/>
          <a:p>
            <a:pPr algn="just"/>
            <a:r>
              <a:rPr lang="es-AR" sz="2000" dirty="0"/>
              <a:t>1.0 orientado a comandos con baja libertad de decisiones y creaciones</a:t>
            </a:r>
          </a:p>
        </p:txBody>
      </p:sp>
      <p:sp>
        <p:nvSpPr>
          <p:cNvPr id="6" name="CuadroTexto 5">
            <a:extLst>
              <a:ext uri="{FF2B5EF4-FFF2-40B4-BE49-F238E27FC236}">
                <a16:creationId xmlns:a16="http://schemas.microsoft.com/office/drawing/2014/main" id="{8C6F2A69-9142-91DD-BDF0-777DC4DF2CE7}"/>
              </a:ext>
            </a:extLst>
          </p:cNvPr>
          <p:cNvSpPr txBox="1"/>
          <p:nvPr/>
        </p:nvSpPr>
        <p:spPr>
          <a:xfrm>
            <a:off x="4607637" y="2416505"/>
            <a:ext cx="3888432" cy="1323439"/>
          </a:xfrm>
          <a:prstGeom prst="rect">
            <a:avLst/>
          </a:prstGeom>
          <a:noFill/>
        </p:spPr>
        <p:txBody>
          <a:bodyPr wrap="square" rtlCol="0">
            <a:spAutoFit/>
          </a:bodyPr>
          <a:lstStyle/>
          <a:p>
            <a:pPr algn="just"/>
            <a:r>
              <a:rPr lang="es-AR" sz="2000" dirty="0"/>
              <a:t>2.0 Aporta mejoras en la gestión y desarrolla técnicas de gestión como el </a:t>
            </a:r>
            <a:r>
              <a:rPr lang="es-AR" sz="2000" dirty="0" err="1"/>
              <a:t>Six</a:t>
            </a:r>
            <a:r>
              <a:rPr lang="es-AR" sz="2000" dirty="0"/>
              <a:t> Sigma, TQM.</a:t>
            </a:r>
          </a:p>
        </p:txBody>
      </p:sp>
      <p:sp>
        <p:nvSpPr>
          <p:cNvPr id="7" name="CuadroTexto 6">
            <a:extLst>
              <a:ext uri="{FF2B5EF4-FFF2-40B4-BE49-F238E27FC236}">
                <a16:creationId xmlns:a16="http://schemas.microsoft.com/office/drawing/2014/main" id="{AC21C644-BF81-61A6-0158-5B4CEA123A54}"/>
              </a:ext>
            </a:extLst>
          </p:cNvPr>
          <p:cNvSpPr txBox="1"/>
          <p:nvPr/>
        </p:nvSpPr>
        <p:spPr>
          <a:xfrm>
            <a:off x="4588233" y="3872026"/>
            <a:ext cx="4104456" cy="1015663"/>
          </a:xfrm>
          <a:prstGeom prst="rect">
            <a:avLst/>
          </a:prstGeom>
          <a:noFill/>
        </p:spPr>
        <p:txBody>
          <a:bodyPr wrap="square" rtlCol="0">
            <a:spAutoFit/>
          </a:bodyPr>
          <a:lstStyle/>
          <a:p>
            <a:pPr algn="just"/>
            <a:r>
              <a:rPr lang="es-AR" sz="2000" dirty="0"/>
              <a:t>3.0 Valora personas y equipos. Entrono donde todos son responsables del éxito</a:t>
            </a:r>
          </a:p>
        </p:txBody>
      </p:sp>
    </p:spTree>
    <p:extLst>
      <p:ext uri="{BB962C8B-B14F-4D97-AF65-F5344CB8AC3E}">
        <p14:creationId xmlns:p14="http://schemas.microsoft.com/office/powerpoint/2010/main" val="514106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476672"/>
            <a:ext cx="8686800" cy="432048"/>
          </a:xfrm>
        </p:spPr>
        <p:txBody>
          <a:bodyPr>
            <a:normAutofit fontScale="90000"/>
          </a:bodyPr>
          <a:lstStyle/>
          <a:p>
            <a:r>
              <a:rPr lang="es-CO" sz="3200" b="1" dirty="0">
                <a:solidFill>
                  <a:schemeClr val="tx1"/>
                </a:solidFill>
              </a:rPr>
              <a:t>WEB 2.0</a:t>
            </a:r>
          </a:p>
        </p:txBody>
      </p:sp>
      <p:pic>
        <p:nvPicPr>
          <p:cNvPr id="45058" name="Picture 2" descr="http://www.eduteka.org/imgbd/22/web20/web1.jpg"/>
          <p:cNvPicPr>
            <a:picLocks noChangeAspect="1" noChangeArrowheads="1"/>
          </p:cNvPicPr>
          <p:nvPr/>
        </p:nvPicPr>
        <p:blipFill>
          <a:blip r:embed="rId2" cstate="print"/>
          <a:srcRect/>
          <a:stretch>
            <a:fillRect/>
          </a:stretch>
        </p:blipFill>
        <p:spPr bwMode="auto">
          <a:xfrm>
            <a:off x="1115616" y="1052735"/>
            <a:ext cx="5616624" cy="5641367"/>
          </a:xfrm>
          <a:prstGeom prst="rect">
            <a:avLst/>
          </a:prstGeom>
          <a:noFill/>
        </p:spPr>
      </p:pic>
    </p:spTree>
    <p:extLst>
      <p:ext uri="{BB962C8B-B14F-4D97-AF65-F5344CB8AC3E}">
        <p14:creationId xmlns:p14="http://schemas.microsoft.com/office/powerpoint/2010/main" val="3030737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88640"/>
            <a:ext cx="8686800" cy="838200"/>
          </a:xfrm>
        </p:spPr>
        <p:txBody>
          <a:bodyPr/>
          <a:lstStyle/>
          <a:p>
            <a:r>
              <a:rPr lang="es-CO" sz="3200" dirty="0">
                <a:solidFill>
                  <a:schemeClr val="tx1"/>
                </a:solidFill>
              </a:rPr>
              <a:t>REDES SOCIALES</a:t>
            </a:r>
          </a:p>
        </p:txBody>
      </p:sp>
      <p:pic>
        <p:nvPicPr>
          <p:cNvPr id="44034" name="Picture 2" descr="http://econfianza.files.wordpress.com/2011/03/redes-sociales-marcas.jpg"/>
          <p:cNvPicPr>
            <a:picLocks noChangeAspect="1" noChangeArrowheads="1"/>
          </p:cNvPicPr>
          <p:nvPr/>
        </p:nvPicPr>
        <p:blipFill>
          <a:blip r:embed="rId2" cstate="print"/>
          <a:srcRect/>
          <a:stretch>
            <a:fillRect/>
          </a:stretch>
        </p:blipFill>
        <p:spPr bwMode="auto">
          <a:xfrm>
            <a:off x="251520" y="1069795"/>
            <a:ext cx="8496944" cy="5788205"/>
          </a:xfrm>
          <a:prstGeom prst="rect">
            <a:avLst/>
          </a:prstGeom>
          <a:noFill/>
        </p:spPr>
      </p:pic>
    </p:spTree>
    <p:extLst>
      <p:ext uri="{BB962C8B-B14F-4D97-AF65-F5344CB8AC3E}">
        <p14:creationId xmlns:p14="http://schemas.microsoft.com/office/powerpoint/2010/main" val="2729365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7787" t="16360" r="26674" b="53059"/>
          <a:stretch>
            <a:fillRect/>
          </a:stretch>
        </p:blipFill>
        <p:spPr bwMode="auto">
          <a:xfrm>
            <a:off x="755576" y="188640"/>
            <a:ext cx="7438232" cy="280831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30630" t="22438" r="26756" b="24407"/>
          <a:stretch>
            <a:fillRect/>
          </a:stretch>
        </p:blipFill>
        <p:spPr bwMode="auto">
          <a:xfrm>
            <a:off x="1090316" y="3020787"/>
            <a:ext cx="6768752" cy="3837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73546" y="933128"/>
            <a:ext cx="3911352" cy="5448200"/>
          </a:xfrm>
        </p:spPr>
        <p:txBody>
          <a:bodyPr anchor="ctr">
            <a:normAutofit/>
          </a:bodyPr>
          <a:lstStyle/>
          <a:p>
            <a:r>
              <a:rPr lang="es-MX" sz="2000" dirty="0">
                <a:solidFill>
                  <a:srgbClr val="002060"/>
                </a:solidFill>
              </a:rPr>
              <a:t>Productos manufacturados</a:t>
            </a:r>
          </a:p>
          <a:p>
            <a:r>
              <a:rPr lang="es-MX" sz="2000" dirty="0">
                <a:solidFill>
                  <a:srgbClr val="002060"/>
                </a:solidFill>
              </a:rPr>
              <a:t>Los tres se compran y se venden</a:t>
            </a:r>
          </a:p>
          <a:p>
            <a:r>
              <a:rPr lang="es-MX" sz="2000" dirty="0">
                <a:solidFill>
                  <a:srgbClr val="002060"/>
                </a:solidFill>
              </a:rPr>
              <a:t>Son objetos tangibles</a:t>
            </a:r>
          </a:p>
          <a:p>
            <a:r>
              <a:rPr lang="es-MX" sz="2000" dirty="0">
                <a:solidFill>
                  <a:srgbClr val="002060"/>
                </a:solidFill>
              </a:rPr>
              <a:t>Se pueden usar simultáneamente</a:t>
            </a:r>
          </a:p>
          <a:p>
            <a:r>
              <a:rPr lang="es-MX" sz="2000" dirty="0">
                <a:solidFill>
                  <a:srgbClr val="002060"/>
                </a:solidFill>
              </a:rPr>
              <a:t>Los encuentras en el hogar</a:t>
            </a:r>
          </a:p>
          <a:p>
            <a:r>
              <a:rPr lang="es-MX" sz="2000" dirty="0">
                <a:solidFill>
                  <a:srgbClr val="002060"/>
                </a:solidFill>
              </a:rPr>
              <a:t>Los tres empiezan por consonante</a:t>
            </a:r>
          </a:p>
          <a:p>
            <a:r>
              <a:rPr lang="es-MX" sz="2000" dirty="0">
                <a:solidFill>
                  <a:srgbClr val="002060"/>
                </a:solidFill>
              </a:rPr>
              <a:t>Los tres terminan en vocal</a:t>
            </a:r>
          </a:p>
          <a:p>
            <a:r>
              <a:rPr lang="es-MX" sz="2000" dirty="0">
                <a:solidFill>
                  <a:srgbClr val="002060"/>
                </a:solidFill>
              </a:rPr>
              <a:t>En Inglés los tres empiezan por “B”</a:t>
            </a:r>
            <a:endParaRPr lang="es-ES" sz="2000" dirty="0">
              <a:solidFill>
                <a:srgbClr val="002060"/>
              </a:solidFill>
            </a:endParaRPr>
          </a:p>
        </p:txBody>
      </p:sp>
      <p:pic>
        <p:nvPicPr>
          <p:cNvPr id="5124" name="Picture 4" descr="http://4.bp.blogspot.com/_klE9WraoEvg/TSUEZTRsIsI/AAAAAAAAAec/CKOV05uhYQQ/s1600/Leer+hasta+en+la+cam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4589" y="1862732"/>
            <a:ext cx="4805883" cy="4353925"/>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p:cNvSpPr txBox="1">
            <a:spLocks/>
          </p:cNvSpPr>
          <p:nvPr/>
        </p:nvSpPr>
        <p:spPr bwMode="auto">
          <a:xfrm>
            <a:off x="251520" y="188640"/>
            <a:ext cx="4536504" cy="7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s-ES" sz="4000" dirty="0">
                <a:solidFill>
                  <a:schemeClr val="bg1"/>
                </a:solidFill>
              </a:rPr>
              <a:t>Solución</a:t>
            </a:r>
          </a:p>
        </p:txBody>
      </p:sp>
    </p:spTree>
    <p:extLst>
      <p:ext uri="{BB962C8B-B14F-4D97-AF65-F5344CB8AC3E}">
        <p14:creationId xmlns:p14="http://schemas.microsoft.com/office/powerpoint/2010/main" val="224961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t0.gstatic.com/images?q=tbn:ANd9GcRf3mXWBk1L_lk7KIgbB8QcLsZxfak1o9e4FvV2I-wDJMNREcZJ"/>
          <p:cNvPicPr>
            <a:picLocks noChangeAspect="1" noChangeArrowheads="1"/>
          </p:cNvPicPr>
          <p:nvPr/>
        </p:nvPicPr>
        <p:blipFill>
          <a:blip r:embed="rId2" cstate="print"/>
          <a:srcRect/>
          <a:stretch>
            <a:fillRect/>
          </a:stretch>
        </p:blipFill>
        <p:spPr bwMode="auto">
          <a:xfrm>
            <a:off x="251520" y="1052736"/>
            <a:ext cx="8496944" cy="5631852"/>
          </a:xfrm>
          <a:prstGeom prst="rect">
            <a:avLst/>
          </a:prstGeom>
          <a:noFill/>
        </p:spPr>
      </p:pic>
      <p:sp>
        <p:nvSpPr>
          <p:cNvPr id="2" name="1 Título"/>
          <p:cNvSpPr>
            <a:spLocks noGrp="1"/>
          </p:cNvSpPr>
          <p:nvPr>
            <p:ph type="title"/>
          </p:nvPr>
        </p:nvSpPr>
        <p:spPr>
          <a:xfrm>
            <a:off x="179512" y="188640"/>
            <a:ext cx="8686800" cy="838200"/>
          </a:xfrm>
        </p:spPr>
        <p:txBody>
          <a:bodyPr/>
          <a:lstStyle/>
          <a:p>
            <a:r>
              <a:rPr lang="es-CO" dirty="0">
                <a:solidFill>
                  <a:schemeClr val="tx1"/>
                </a:solidFill>
              </a:rPr>
              <a:t>Modelo de gestión 2.0</a:t>
            </a:r>
          </a:p>
        </p:txBody>
      </p:sp>
      <p:sp>
        <p:nvSpPr>
          <p:cNvPr id="3" name="2 Marcador de contenido"/>
          <p:cNvSpPr>
            <a:spLocks noGrp="1"/>
          </p:cNvSpPr>
          <p:nvPr>
            <p:ph sz="quarter" idx="1"/>
          </p:nvPr>
        </p:nvSpPr>
        <p:spPr>
          <a:xfrm>
            <a:off x="251520" y="1700808"/>
            <a:ext cx="3528392" cy="720080"/>
          </a:xfrm>
        </p:spPr>
        <p:txBody>
          <a:bodyPr/>
          <a:lstStyle/>
          <a:p>
            <a:pPr>
              <a:buNone/>
            </a:pPr>
            <a:r>
              <a:rPr lang="es-CO" sz="2800" b="1" dirty="0">
                <a:solidFill>
                  <a:schemeClr val="bg1"/>
                </a:solidFill>
              </a:rPr>
              <a:t>PARTICIPATIVA</a:t>
            </a:r>
          </a:p>
        </p:txBody>
      </p:sp>
      <p:sp>
        <p:nvSpPr>
          <p:cNvPr id="6" name="2 Marcador de contenido"/>
          <p:cNvSpPr txBox="1">
            <a:spLocks/>
          </p:cNvSpPr>
          <p:nvPr/>
        </p:nvSpPr>
        <p:spPr bwMode="auto">
          <a:xfrm>
            <a:off x="3528392" y="4941168"/>
            <a:ext cx="352839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CO" sz="2800" b="1" i="0" u="none" strike="noStrike" kern="0" cap="none" spc="0" normalizeH="0" baseline="0" noProof="0" dirty="0">
                <a:ln>
                  <a:noFill/>
                </a:ln>
                <a:solidFill>
                  <a:schemeClr val="bg1"/>
                </a:solidFill>
                <a:effectLst/>
                <a:uLnTx/>
                <a:uFillTx/>
                <a:latin typeface="Arial" charset="0"/>
                <a:ea typeface="+mn-ea"/>
                <a:cs typeface="+mn-cs"/>
              </a:rPr>
              <a:t>COLABORATIVA</a:t>
            </a:r>
          </a:p>
        </p:txBody>
      </p:sp>
      <p:sp>
        <p:nvSpPr>
          <p:cNvPr id="7" name="2 Marcador de contenido"/>
          <p:cNvSpPr txBox="1">
            <a:spLocks/>
          </p:cNvSpPr>
          <p:nvPr/>
        </p:nvSpPr>
        <p:spPr bwMode="auto">
          <a:xfrm>
            <a:off x="6948264" y="1700808"/>
            <a:ext cx="180020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s-CO" sz="2800" b="1" i="0" u="none" strike="noStrike" kern="0" cap="none" spc="0" normalizeH="0" baseline="0" noProof="0" dirty="0">
                <a:ln>
                  <a:noFill/>
                </a:ln>
                <a:solidFill>
                  <a:schemeClr val="bg1"/>
                </a:solidFill>
                <a:effectLst/>
                <a:uLnTx/>
                <a:uFillTx/>
                <a:latin typeface="Arial" charset="0"/>
                <a:ea typeface="+mn-ea"/>
                <a:cs typeface="+mn-cs"/>
              </a:rPr>
              <a:t>ABIERTA</a:t>
            </a:r>
          </a:p>
        </p:txBody>
      </p:sp>
      <p:sp>
        <p:nvSpPr>
          <p:cNvPr id="8" name="2 Marcador de contenido"/>
          <p:cNvSpPr txBox="1">
            <a:spLocks/>
          </p:cNvSpPr>
          <p:nvPr/>
        </p:nvSpPr>
        <p:spPr bwMode="auto">
          <a:xfrm>
            <a:off x="2267744" y="2996952"/>
            <a:ext cx="2016224"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s-CO" sz="2800" b="1" i="0" u="none" strike="noStrike" kern="0" cap="none" spc="0" normalizeH="0" baseline="0" noProof="0" dirty="0">
                <a:ln>
                  <a:noFill/>
                </a:ln>
                <a:solidFill>
                  <a:schemeClr val="bg1"/>
                </a:solidFill>
                <a:effectLst/>
                <a:uLnTx/>
                <a:uFillTx/>
                <a:latin typeface="Arial" charset="0"/>
                <a:ea typeface="+mn-ea"/>
                <a:cs typeface="+mn-cs"/>
              </a:rPr>
              <a:t>INTEGRAL</a:t>
            </a:r>
          </a:p>
        </p:txBody>
      </p:sp>
      <p:sp>
        <p:nvSpPr>
          <p:cNvPr id="9" name="2 Marcador de contenido"/>
          <p:cNvSpPr txBox="1">
            <a:spLocks/>
          </p:cNvSpPr>
          <p:nvPr/>
        </p:nvSpPr>
        <p:spPr bwMode="auto">
          <a:xfrm>
            <a:off x="323528" y="4293096"/>
            <a:ext cx="352839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s-CO" sz="2800" b="1" i="0" u="none" strike="noStrike" kern="0" cap="none" spc="0" normalizeH="0" baseline="0" noProof="0" dirty="0">
                <a:ln>
                  <a:noFill/>
                </a:ln>
                <a:solidFill>
                  <a:schemeClr val="bg1"/>
                </a:solidFill>
                <a:effectLst/>
                <a:uLnTx/>
                <a:uFillTx/>
                <a:latin typeface="Arial" charset="0"/>
                <a:ea typeface="+mn-ea"/>
                <a:cs typeface="+mn-cs"/>
              </a:rPr>
              <a:t>EMPATICA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s-CO" sz="2800" b="1" i="0" u="none" strike="noStrike" kern="0" cap="none" spc="0" normalizeH="0" baseline="0" noProof="0" dirty="0">
              <a:ln>
                <a:noFill/>
              </a:ln>
              <a:solidFill>
                <a:schemeClr val="bg1"/>
              </a:solidFill>
              <a:effectLst/>
              <a:uLnTx/>
              <a:uFillTx/>
              <a:latin typeface="Arial" charset="0"/>
              <a:ea typeface="+mn-ea"/>
              <a:cs typeface="+mn-cs"/>
            </a:endParaRPr>
          </a:p>
        </p:txBody>
      </p:sp>
    </p:spTree>
    <p:extLst>
      <p:ext uri="{BB962C8B-B14F-4D97-AF65-F5344CB8AC3E}">
        <p14:creationId xmlns:p14="http://schemas.microsoft.com/office/powerpoint/2010/main" val="4275514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05CC5-0DAC-5F27-B6D9-F138A82DB78D}"/>
              </a:ext>
            </a:extLst>
          </p:cNvPr>
          <p:cNvSpPr>
            <a:spLocks noGrp="1"/>
          </p:cNvSpPr>
          <p:nvPr>
            <p:ph type="title"/>
          </p:nvPr>
        </p:nvSpPr>
        <p:spPr>
          <a:xfrm>
            <a:off x="457200" y="133168"/>
            <a:ext cx="7467600" cy="1143000"/>
          </a:xfrm>
        </p:spPr>
        <p:txBody>
          <a:bodyPr/>
          <a:lstStyle/>
          <a:p>
            <a:r>
              <a:rPr lang="es-AR" dirty="0"/>
              <a:t>Necesidad de un nuevo </a:t>
            </a:r>
            <a:r>
              <a:rPr lang="es-AR" dirty="0" err="1"/>
              <a:t>managment</a:t>
            </a:r>
            <a:endParaRPr lang="es-AR" dirty="0"/>
          </a:p>
        </p:txBody>
      </p:sp>
      <p:sp>
        <p:nvSpPr>
          <p:cNvPr id="3" name="Marcador de contenido 2">
            <a:extLst>
              <a:ext uri="{FF2B5EF4-FFF2-40B4-BE49-F238E27FC236}">
                <a16:creationId xmlns:a16="http://schemas.microsoft.com/office/drawing/2014/main" id="{E5A3AEE8-85C2-51F8-9545-F6D493B24BD9}"/>
              </a:ext>
            </a:extLst>
          </p:cNvPr>
          <p:cNvSpPr>
            <a:spLocks noGrp="1"/>
          </p:cNvSpPr>
          <p:nvPr>
            <p:ph sz="quarter" idx="1"/>
          </p:nvPr>
        </p:nvSpPr>
        <p:spPr/>
        <p:txBody>
          <a:bodyPr/>
          <a:lstStyle/>
          <a:p>
            <a:endParaRPr lang="es-AR"/>
          </a:p>
        </p:txBody>
      </p:sp>
      <p:pic>
        <p:nvPicPr>
          <p:cNvPr id="5" name="Imagen 4">
            <a:extLst>
              <a:ext uri="{FF2B5EF4-FFF2-40B4-BE49-F238E27FC236}">
                <a16:creationId xmlns:a16="http://schemas.microsoft.com/office/drawing/2014/main" id="{36264046-8EFC-0DD2-CFB2-300D4DB56142}"/>
              </a:ext>
            </a:extLst>
          </p:cNvPr>
          <p:cNvPicPr>
            <a:picLocks noChangeAspect="1"/>
          </p:cNvPicPr>
          <p:nvPr/>
        </p:nvPicPr>
        <p:blipFill>
          <a:blip r:embed="rId2"/>
          <a:stretch>
            <a:fillRect/>
          </a:stretch>
        </p:blipFill>
        <p:spPr>
          <a:xfrm>
            <a:off x="107504" y="2132856"/>
            <a:ext cx="8353425" cy="3533775"/>
          </a:xfrm>
          <a:prstGeom prst="rect">
            <a:avLst/>
          </a:prstGeom>
        </p:spPr>
      </p:pic>
    </p:spTree>
    <p:extLst>
      <p:ext uri="{BB962C8B-B14F-4D97-AF65-F5344CB8AC3E}">
        <p14:creationId xmlns:p14="http://schemas.microsoft.com/office/powerpoint/2010/main" val="1536779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0A67D9-3360-2CE2-6791-0BB7201B6983}"/>
              </a:ext>
            </a:extLst>
          </p:cNvPr>
          <p:cNvSpPr>
            <a:spLocks noGrp="1"/>
          </p:cNvSpPr>
          <p:nvPr>
            <p:ph type="title"/>
          </p:nvPr>
        </p:nvSpPr>
        <p:spPr/>
        <p:txBody>
          <a:bodyPr/>
          <a:lstStyle/>
          <a:p>
            <a:r>
              <a:rPr lang="es-AR" dirty="0"/>
              <a:t>Trabajadores del conocimiento</a:t>
            </a:r>
          </a:p>
        </p:txBody>
      </p:sp>
      <p:sp>
        <p:nvSpPr>
          <p:cNvPr id="3" name="Marcador de contenido 2">
            <a:extLst>
              <a:ext uri="{FF2B5EF4-FFF2-40B4-BE49-F238E27FC236}">
                <a16:creationId xmlns:a16="http://schemas.microsoft.com/office/drawing/2014/main" id="{CE6EFF2D-2C52-4C58-78C1-02657A0442F1}"/>
              </a:ext>
            </a:extLst>
          </p:cNvPr>
          <p:cNvSpPr>
            <a:spLocks noGrp="1"/>
          </p:cNvSpPr>
          <p:nvPr>
            <p:ph sz="quarter" idx="1"/>
          </p:nvPr>
        </p:nvSpPr>
        <p:spPr/>
        <p:txBody>
          <a:bodyPr/>
          <a:lstStyle/>
          <a:p>
            <a:endParaRPr lang="es-AR"/>
          </a:p>
        </p:txBody>
      </p:sp>
      <p:pic>
        <p:nvPicPr>
          <p:cNvPr id="5" name="Imagen 4">
            <a:extLst>
              <a:ext uri="{FF2B5EF4-FFF2-40B4-BE49-F238E27FC236}">
                <a16:creationId xmlns:a16="http://schemas.microsoft.com/office/drawing/2014/main" id="{5A51D162-A23F-2D2D-B5E2-32534556B734}"/>
              </a:ext>
            </a:extLst>
          </p:cNvPr>
          <p:cNvPicPr>
            <a:picLocks noChangeAspect="1"/>
          </p:cNvPicPr>
          <p:nvPr/>
        </p:nvPicPr>
        <p:blipFill>
          <a:blip r:embed="rId2"/>
          <a:stretch>
            <a:fillRect/>
          </a:stretch>
        </p:blipFill>
        <p:spPr>
          <a:xfrm>
            <a:off x="352425" y="1600200"/>
            <a:ext cx="7677150" cy="4277072"/>
          </a:xfrm>
          <a:prstGeom prst="rect">
            <a:avLst/>
          </a:prstGeom>
        </p:spPr>
      </p:pic>
    </p:spTree>
    <p:extLst>
      <p:ext uri="{BB962C8B-B14F-4D97-AF65-F5344CB8AC3E}">
        <p14:creationId xmlns:p14="http://schemas.microsoft.com/office/powerpoint/2010/main" val="1549835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86182C-873C-B777-9C6E-75411802E67A}"/>
              </a:ext>
            </a:extLst>
          </p:cNvPr>
          <p:cNvSpPr>
            <a:spLocks noGrp="1"/>
          </p:cNvSpPr>
          <p:nvPr>
            <p:ph type="title"/>
          </p:nvPr>
        </p:nvSpPr>
        <p:spPr/>
        <p:txBody>
          <a:bodyPr/>
          <a:lstStyle/>
          <a:p>
            <a:r>
              <a:rPr lang="es-AR" dirty="0"/>
              <a:t>Características del </a:t>
            </a:r>
            <a:r>
              <a:rPr lang="es-AR" dirty="0" err="1"/>
              <a:t>Managment</a:t>
            </a:r>
            <a:r>
              <a:rPr lang="es-AR" dirty="0"/>
              <a:t> 3.0</a:t>
            </a:r>
          </a:p>
        </p:txBody>
      </p:sp>
      <p:pic>
        <p:nvPicPr>
          <p:cNvPr id="5" name="Marcador de contenido 4">
            <a:extLst>
              <a:ext uri="{FF2B5EF4-FFF2-40B4-BE49-F238E27FC236}">
                <a16:creationId xmlns:a16="http://schemas.microsoft.com/office/drawing/2014/main" id="{B842AB31-401B-C284-5B90-4D571D76CEE2}"/>
              </a:ext>
            </a:extLst>
          </p:cNvPr>
          <p:cNvPicPr>
            <a:picLocks noGrp="1" noChangeAspect="1"/>
          </p:cNvPicPr>
          <p:nvPr>
            <p:ph sz="quarter" idx="1"/>
          </p:nvPr>
        </p:nvPicPr>
        <p:blipFill>
          <a:blip r:embed="rId2"/>
          <a:stretch>
            <a:fillRect/>
          </a:stretch>
        </p:blipFill>
        <p:spPr>
          <a:xfrm>
            <a:off x="457200" y="2499828"/>
            <a:ext cx="7467600" cy="3074369"/>
          </a:xfrm>
        </p:spPr>
      </p:pic>
    </p:spTree>
    <p:extLst>
      <p:ext uri="{BB962C8B-B14F-4D97-AF65-F5344CB8AC3E}">
        <p14:creationId xmlns:p14="http://schemas.microsoft.com/office/powerpoint/2010/main" val="474513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1797D8-4EAF-F2C4-7F64-FF9E8AB3E076}"/>
              </a:ext>
            </a:extLst>
          </p:cNvPr>
          <p:cNvSpPr>
            <a:spLocks noGrp="1"/>
          </p:cNvSpPr>
          <p:nvPr>
            <p:ph type="title"/>
          </p:nvPr>
        </p:nvSpPr>
        <p:spPr/>
        <p:txBody>
          <a:bodyPr/>
          <a:lstStyle/>
          <a:p>
            <a:r>
              <a:rPr lang="es-AR" dirty="0"/>
              <a:t>Impulsar personas</a:t>
            </a:r>
          </a:p>
        </p:txBody>
      </p:sp>
      <p:sp>
        <p:nvSpPr>
          <p:cNvPr id="3" name="Marcador de contenido 2">
            <a:extLst>
              <a:ext uri="{FF2B5EF4-FFF2-40B4-BE49-F238E27FC236}">
                <a16:creationId xmlns:a16="http://schemas.microsoft.com/office/drawing/2014/main" id="{95792BEE-7D4B-F189-FF27-A43E728C5955}"/>
              </a:ext>
            </a:extLst>
          </p:cNvPr>
          <p:cNvSpPr>
            <a:spLocks noGrp="1"/>
          </p:cNvSpPr>
          <p:nvPr>
            <p:ph sz="quarter" idx="1"/>
          </p:nvPr>
        </p:nvSpPr>
        <p:spPr/>
        <p:txBody>
          <a:bodyPr/>
          <a:lstStyle/>
          <a:p>
            <a:endParaRPr lang="es-AR"/>
          </a:p>
        </p:txBody>
      </p:sp>
      <p:pic>
        <p:nvPicPr>
          <p:cNvPr id="5" name="Imagen 4">
            <a:extLst>
              <a:ext uri="{FF2B5EF4-FFF2-40B4-BE49-F238E27FC236}">
                <a16:creationId xmlns:a16="http://schemas.microsoft.com/office/drawing/2014/main" id="{DB50A1C4-1014-13DB-44C5-DF1BFB7345BE}"/>
              </a:ext>
            </a:extLst>
          </p:cNvPr>
          <p:cNvPicPr>
            <a:picLocks noChangeAspect="1"/>
          </p:cNvPicPr>
          <p:nvPr/>
        </p:nvPicPr>
        <p:blipFill>
          <a:blip r:embed="rId2"/>
          <a:stretch>
            <a:fillRect/>
          </a:stretch>
        </p:blipFill>
        <p:spPr>
          <a:xfrm>
            <a:off x="571500" y="2060848"/>
            <a:ext cx="8001000" cy="3505200"/>
          </a:xfrm>
          <a:prstGeom prst="rect">
            <a:avLst/>
          </a:prstGeom>
        </p:spPr>
      </p:pic>
    </p:spTree>
    <p:extLst>
      <p:ext uri="{BB962C8B-B14F-4D97-AF65-F5344CB8AC3E}">
        <p14:creationId xmlns:p14="http://schemas.microsoft.com/office/powerpoint/2010/main" val="1946951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D021D06-1374-5229-6E5F-AF4746F36641}"/>
              </a:ext>
            </a:extLst>
          </p:cNvPr>
          <p:cNvSpPr>
            <a:spLocks noGrp="1"/>
          </p:cNvSpPr>
          <p:nvPr>
            <p:ph type="title"/>
          </p:nvPr>
        </p:nvSpPr>
        <p:spPr>
          <a:xfrm>
            <a:off x="457200" y="274638"/>
            <a:ext cx="7467600" cy="1143000"/>
          </a:xfrm>
        </p:spPr>
        <p:txBody>
          <a:bodyPr/>
          <a:lstStyle/>
          <a:p>
            <a:r>
              <a:rPr lang="en-US" dirty="0" err="1"/>
              <a:t>Empoderar</a:t>
            </a:r>
            <a:r>
              <a:rPr lang="en-US" dirty="0"/>
              <a:t> </a:t>
            </a:r>
            <a:r>
              <a:rPr lang="en-US" dirty="0" err="1"/>
              <a:t>equipos</a:t>
            </a:r>
            <a:endParaRPr lang="en-US" dirty="0"/>
          </a:p>
        </p:txBody>
      </p:sp>
      <p:pic>
        <p:nvPicPr>
          <p:cNvPr id="5" name="Imagen 4">
            <a:extLst>
              <a:ext uri="{FF2B5EF4-FFF2-40B4-BE49-F238E27FC236}">
                <a16:creationId xmlns:a16="http://schemas.microsoft.com/office/drawing/2014/main" id="{FDDCFA0A-E257-2A85-D9ED-742991DCAC98}"/>
              </a:ext>
            </a:extLst>
          </p:cNvPr>
          <p:cNvPicPr>
            <a:picLocks noChangeAspect="1"/>
          </p:cNvPicPr>
          <p:nvPr/>
        </p:nvPicPr>
        <p:blipFill>
          <a:blip r:embed="rId2"/>
          <a:stretch>
            <a:fillRect/>
          </a:stretch>
        </p:blipFill>
        <p:spPr>
          <a:xfrm>
            <a:off x="457200" y="1988840"/>
            <a:ext cx="7467600" cy="3728445"/>
          </a:xfrm>
          <a:prstGeom prst="rect">
            <a:avLst/>
          </a:prstGeom>
          <a:noFill/>
        </p:spPr>
      </p:pic>
    </p:spTree>
    <p:extLst>
      <p:ext uri="{BB962C8B-B14F-4D97-AF65-F5344CB8AC3E}">
        <p14:creationId xmlns:p14="http://schemas.microsoft.com/office/powerpoint/2010/main" val="3005499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03F8E9-A0EA-BD71-C695-14C663199533}"/>
              </a:ext>
            </a:extLst>
          </p:cNvPr>
          <p:cNvSpPr>
            <a:spLocks noGrp="1"/>
          </p:cNvSpPr>
          <p:nvPr>
            <p:ph type="title"/>
          </p:nvPr>
        </p:nvSpPr>
        <p:spPr/>
        <p:txBody>
          <a:bodyPr/>
          <a:lstStyle/>
          <a:p>
            <a:r>
              <a:rPr lang="es-AR" dirty="0"/>
              <a:t>Alinear objetivos</a:t>
            </a:r>
          </a:p>
        </p:txBody>
      </p:sp>
      <p:pic>
        <p:nvPicPr>
          <p:cNvPr id="5" name="Marcador de contenido 4">
            <a:extLst>
              <a:ext uri="{FF2B5EF4-FFF2-40B4-BE49-F238E27FC236}">
                <a16:creationId xmlns:a16="http://schemas.microsoft.com/office/drawing/2014/main" id="{9A92E904-6851-3BFC-5B2B-71B47940F8D1}"/>
              </a:ext>
            </a:extLst>
          </p:cNvPr>
          <p:cNvPicPr>
            <a:picLocks noGrp="1" noChangeAspect="1"/>
          </p:cNvPicPr>
          <p:nvPr>
            <p:ph sz="quarter" idx="1"/>
          </p:nvPr>
        </p:nvPicPr>
        <p:blipFill>
          <a:blip r:embed="rId2"/>
          <a:stretch>
            <a:fillRect/>
          </a:stretch>
        </p:blipFill>
        <p:spPr>
          <a:xfrm>
            <a:off x="179511" y="2132856"/>
            <a:ext cx="8308129" cy="3566684"/>
          </a:xfrm>
        </p:spPr>
      </p:pic>
    </p:spTree>
    <p:extLst>
      <p:ext uri="{BB962C8B-B14F-4D97-AF65-F5344CB8AC3E}">
        <p14:creationId xmlns:p14="http://schemas.microsoft.com/office/powerpoint/2010/main" val="2087206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B07BE-E294-1C09-282C-0BEB49ABDCCD}"/>
              </a:ext>
            </a:extLst>
          </p:cNvPr>
          <p:cNvSpPr>
            <a:spLocks noGrp="1"/>
          </p:cNvSpPr>
          <p:nvPr>
            <p:ph type="title"/>
          </p:nvPr>
        </p:nvSpPr>
        <p:spPr/>
        <p:txBody>
          <a:bodyPr/>
          <a:lstStyle/>
          <a:p>
            <a:r>
              <a:rPr lang="es-AR" dirty="0"/>
              <a:t>Desarrollar competencias</a:t>
            </a:r>
          </a:p>
        </p:txBody>
      </p:sp>
      <p:sp>
        <p:nvSpPr>
          <p:cNvPr id="3" name="Marcador de contenido 2">
            <a:extLst>
              <a:ext uri="{FF2B5EF4-FFF2-40B4-BE49-F238E27FC236}">
                <a16:creationId xmlns:a16="http://schemas.microsoft.com/office/drawing/2014/main" id="{DD3C02C7-965E-3B36-595F-A275B572ACE5}"/>
              </a:ext>
            </a:extLst>
          </p:cNvPr>
          <p:cNvSpPr>
            <a:spLocks noGrp="1"/>
          </p:cNvSpPr>
          <p:nvPr>
            <p:ph sz="quarter" idx="1"/>
          </p:nvPr>
        </p:nvSpPr>
        <p:spPr/>
        <p:txBody>
          <a:bodyPr/>
          <a:lstStyle/>
          <a:p>
            <a:endParaRPr lang="es-AR"/>
          </a:p>
        </p:txBody>
      </p:sp>
      <p:pic>
        <p:nvPicPr>
          <p:cNvPr id="5" name="Imagen 4">
            <a:extLst>
              <a:ext uri="{FF2B5EF4-FFF2-40B4-BE49-F238E27FC236}">
                <a16:creationId xmlns:a16="http://schemas.microsoft.com/office/drawing/2014/main" id="{5DD6850F-10BB-9B2D-4B62-867C6C1914A6}"/>
              </a:ext>
            </a:extLst>
          </p:cNvPr>
          <p:cNvPicPr>
            <a:picLocks noChangeAspect="1"/>
          </p:cNvPicPr>
          <p:nvPr/>
        </p:nvPicPr>
        <p:blipFill>
          <a:blip r:embed="rId2"/>
          <a:stretch>
            <a:fillRect/>
          </a:stretch>
        </p:blipFill>
        <p:spPr>
          <a:xfrm>
            <a:off x="434961" y="2132856"/>
            <a:ext cx="8029575" cy="3629025"/>
          </a:xfrm>
          <a:prstGeom prst="rect">
            <a:avLst/>
          </a:prstGeom>
        </p:spPr>
      </p:pic>
    </p:spTree>
    <p:extLst>
      <p:ext uri="{BB962C8B-B14F-4D97-AF65-F5344CB8AC3E}">
        <p14:creationId xmlns:p14="http://schemas.microsoft.com/office/powerpoint/2010/main" val="779800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55F271-C7EC-79D6-B5B2-B9134C91BD06}"/>
              </a:ext>
            </a:extLst>
          </p:cNvPr>
          <p:cNvSpPr>
            <a:spLocks noGrp="1"/>
          </p:cNvSpPr>
          <p:nvPr>
            <p:ph type="title"/>
          </p:nvPr>
        </p:nvSpPr>
        <p:spPr/>
        <p:txBody>
          <a:bodyPr/>
          <a:lstStyle/>
          <a:p>
            <a:r>
              <a:rPr lang="es-AR" dirty="0"/>
              <a:t>Crecimiento estructurado</a:t>
            </a:r>
          </a:p>
        </p:txBody>
      </p:sp>
      <p:sp>
        <p:nvSpPr>
          <p:cNvPr id="3" name="Marcador de contenido 2">
            <a:extLst>
              <a:ext uri="{FF2B5EF4-FFF2-40B4-BE49-F238E27FC236}">
                <a16:creationId xmlns:a16="http://schemas.microsoft.com/office/drawing/2014/main" id="{79842D2F-2C61-B476-4F3D-E4B4043F041A}"/>
              </a:ext>
            </a:extLst>
          </p:cNvPr>
          <p:cNvSpPr>
            <a:spLocks noGrp="1"/>
          </p:cNvSpPr>
          <p:nvPr>
            <p:ph sz="quarter" idx="1"/>
          </p:nvPr>
        </p:nvSpPr>
        <p:spPr/>
        <p:txBody>
          <a:bodyPr/>
          <a:lstStyle/>
          <a:p>
            <a:endParaRPr lang="es-AR"/>
          </a:p>
        </p:txBody>
      </p:sp>
      <p:pic>
        <p:nvPicPr>
          <p:cNvPr id="5" name="Imagen 4">
            <a:extLst>
              <a:ext uri="{FF2B5EF4-FFF2-40B4-BE49-F238E27FC236}">
                <a16:creationId xmlns:a16="http://schemas.microsoft.com/office/drawing/2014/main" id="{E83DC617-B2C5-B63D-C4AA-9B90C60A1FCF}"/>
              </a:ext>
            </a:extLst>
          </p:cNvPr>
          <p:cNvPicPr>
            <a:picLocks noChangeAspect="1"/>
          </p:cNvPicPr>
          <p:nvPr/>
        </p:nvPicPr>
        <p:blipFill>
          <a:blip r:embed="rId2"/>
          <a:stretch>
            <a:fillRect/>
          </a:stretch>
        </p:blipFill>
        <p:spPr>
          <a:xfrm>
            <a:off x="514350" y="1538287"/>
            <a:ext cx="8115300" cy="3781425"/>
          </a:xfrm>
          <a:prstGeom prst="rect">
            <a:avLst/>
          </a:prstGeom>
        </p:spPr>
      </p:pic>
    </p:spTree>
    <p:extLst>
      <p:ext uri="{BB962C8B-B14F-4D97-AF65-F5344CB8AC3E}">
        <p14:creationId xmlns:p14="http://schemas.microsoft.com/office/powerpoint/2010/main" val="2521945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121E65-3517-C379-31A1-14C29B9ED69F}"/>
              </a:ext>
            </a:extLst>
          </p:cNvPr>
          <p:cNvSpPr>
            <a:spLocks noGrp="1"/>
          </p:cNvSpPr>
          <p:nvPr>
            <p:ph type="title"/>
          </p:nvPr>
        </p:nvSpPr>
        <p:spPr/>
        <p:txBody>
          <a:bodyPr/>
          <a:lstStyle/>
          <a:p>
            <a:r>
              <a:rPr lang="es-AR" dirty="0"/>
              <a:t>Mejorar todo</a:t>
            </a:r>
          </a:p>
        </p:txBody>
      </p:sp>
      <p:sp>
        <p:nvSpPr>
          <p:cNvPr id="3" name="Marcador de contenido 2">
            <a:extLst>
              <a:ext uri="{FF2B5EF4-FFF2-40B4-BE49-F238E27FC236}">
                <a16:creationId xmlns:a16="http://schemas.microsoft.com/office/drawing/2014/main" id="{E81E1B0D-7A39-5A24-DCDC-3D0987639CC0}"/>
              </a:ext>
            </a:extLst>
          </p:cNvPr>
          <p:cNvSpPr>
            <a:spLocks noGrp="1"/>
          </p:cNvSpPr>
          <p:nvPr>
            <p:ph sz="quarter" idx="1"/>
          </p:nvPr>
        </p:nvSpPr>
        <p:spPr/>
        <p:txBody>
          <a:bodyPr/>
          <a:lstStyle/>
          <a:p>
            <a:endParaRPr lang="es-AR"/>
          </a:p>
        </p:txBody>
      </p:sp>
      <p:pic>
        <p:nvPicPr>
          <p:cNvPr id="5" name="Imagen 4">
            <a:extLst>
              <a:ext uri="{FF2B5EF4-FFF2-40B4-BE49-F238E27FC236}">
                <a16:creationId xmlns:a16="http://schemas.microsoft.com/office/drawing/2014/main" id="{735D6545-D77E-D583-8164-4942C95EED3F}"/>
              </a:ext>
            </a:extLst>
          </p:cNvPr>
          <p:cNvPicPr>
            <a:picLocks noChangeAspect="1"/>
          </p:cNvPicPr>
          <p:nvPr/>
        </p:nvPicPr>
        <p:blipFill>
          <a:blip r:embed="rId2"/>
          <a:stretch>
            <a:fillRect/>
          </a:stretch>
        </p:blipFill>
        <p:spPr>
          <a:xfrm>
            <a:off x="211758" y="1916832"/>
            <a:ext cx="8475042" cy="3582541"/>
          </a:xfrm>
          <a:prstGeom prst="rect">
            <a:avLst/>
          </a:prstGeom>
        </p:spPr>
      </p:pic>
    </p:spTree>
    <p:extLst>
      <p:ext uri="{BB962C8B-B14F-4D97-AF65-F5344CB8AC3E}">
        <p14:creationId xmlns:p14="http://schemas.microsoft.com/office/powerpoint/2010/main" val="3113324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288" y="1113628"/>
            <a:ext cx="3376838" cy="52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759" y="1804106"/>
            <a:ext cx="3376838"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759" y="2564904"/>
            <a:ext cx="3376838" cy="52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108" y="3284984"/>
            <a:ext cx="343614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3933056"/>
            <a:ext cx="3456384" cy="59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19" y="4653136"/>
            <a:ext cx="3456385"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7331" y="6002138"/>
            <a:ext cx="3460574" cy="47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1625" y="5229200"/>
            <a:ext cx="3469105" cy="59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84248" y="2040891"/>
            <a:ext cx="5327650" cy="470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2225403" y="189581"/>
            <a:ext cx="3736920" cy="584775"/>
          </a:xfrm>
          <a:prstGeom prst="rect">
            <a:avLst/>
          </a:prstGeom>
          <a:noFill/>
        </p:spPr>
        <p:txBody>
          <a:bodyPr wrap="none" lIns="91440" tIns="45720" rIns="91440" bIns="45720">
            <a:spAutoFit/>
          </a:bodyPr>
          <a:lstStyle/>
          <a:p>
            <a:pPr algn="ctr"/>
            <a:r>
              <a:rPr lang="es-ES" sz="3200" cap="none" spc="0" dirty="0">
                <a:ln w="19050">
                  <a:solidFill>
                    <a:schemeClr val="tx2">
                      <a:tint val="1000"/>
                    </a:schemeClr>
                  </a:solidFill>
                  <a:prstDash val="solid"/>
                </a:ln>
                <a:solidFill>
                  <a:schemeClr val="accent3"/>
                </a:solidFill>
                <a:latin typeface="Arial" pitchFamily="34" charset="0"/>
                <a:cs typeface="Arial" pitchFamily="34" charset="0"/>
              </a:rPr>
              <a:t>Que analizaremos?</a:t>
            </a:r>
          </a:p>
        </p:txBody>
      </p:sp>
    </p:spTree>
    <p:extLst>
      <p:ext uri="{BB962C8B-B14F-4D97-AF65-F5344CB8AC3E}">
        <p14:creationId xmlns:p14="http://schemas.microsoft.com/office/powerpoint/2010/main" val="644739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124743"/>
            <a:ext cx="4680520" cy="532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a:spLocks noGrp="1"/>
          </p:cNvSpPr>
          <p:nvPr>
            <p:ph type="title"/>
          </p:nvPr>
        </p:nvSpPr>
        <p:spPr>
          <a:xfrm>
            <a:off x="156592" y="116632"/>
            <a:ext cx="8110736" cy="838200"/>
          </a:xfrm>
        </p:spPr>
        <p:txBody>
          <a:bodyPr/>
          <a:lstStyle/>
          <a:p>
            <a:r>
              <a:rPr lang="es-ES" sz="3200" b="1" dirty="0">
                <a:solidFill>
                  <a:schemeClr val="tx1"/>
                </a:solidFill>
              </a:rPr>
              <a:t>LA CREATIVIDAD</a:t>
            </a:r>
          </a:p>
        </p:txBody>
      </p:sp>
      <p:sp>
        <p:nvSpPr>
          <p:cNvPr id="3" name="2 Marcador de contenido"/>
          <p:cNvSpPr>
            <a:spLocks noGrp="1"/>
          </p:cNvSpPr>
          <p:nvPr>
            <p:ph sz="quarter" idx="1"/>
          </p:nvPr>
        </p:nvSpPr>
        <p:spPr>
          <a:xfrm>
            <a:off x="228600" y="1676400"/>
            <a:ext cx="8686800" cy="3120752"/>
          </a:xfrm>
        </p:spPr>
        <p:txBody>
          <a:bodyPr/>
          <a:lstStyle/>
          <a:p>
            <a:pPr marL="0" indent="0">
              <a:buNone/>
            </a:pPr>
            <a:endParaRPr lang="es-MX" sz="2400" b="1" dirty="0">
              <a:solidFill>
                <a:srgbClr val="002060"/>
              </a:solidFill>
            </a:endParaRPr>
          </a:p>
          <a:p>
            <a:pPr marL="0" indent="0">
              <a:buNone/>
            </a:pPr>
            <a:endParaRPr lang="es-MX" sz="2400" b="1" dirty="0">
              <a:solidFill>
                <a:srgbClr val="002060"/>
              </a:solidFill>
            </a:endParaRPr>
          </a:p>
          <a:p>
            <a:endParaRPr lang="es-ES" sz="2400" b="1" dirty="0">
              <a:solidFill>
                <a:srgbClr val="002060"/>
              </a:solidFill>
            </a:endParaRPr>
          </a:p>
        </p:txBody>
      </p:sp>
    </p:spTree>
    <p:extLst>
      <p:ext uri="{BB962C8B-B14F-4D97-AF65-F5344CB8AC3E}">
        <p14:creationId xmlns:p14="http://schemas.microsoft.com/office/powerpoint/2010/main" val="402166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www.scientificsevidences.org/ufo/images/stories/remote/http--www.scientificsevidences.org-gallery-albums-userpics-extraterrestre.jpg"/>
          <p:cNvPicPr>
            <a:picLocks noChangeAspect="1" noChangeArrowheads="1"/>
          </p:cNvPicPr>
          <p:nvPr/>
        </p:nvPicPr>
        <p:blipFill>
          <a:blip r:embed="rId3" cstate="print"/>
          <a:srcRect/>
          <a:stretch>
            <a:fillRect/>
          </a:stretch>
        </p:blipFill>
        <p:spPr bwMode="auto">
          <a:xfrm>
            <a:off x="0" y="1052736"/>
            <a:ext cx="8388424" cy="5481228"/>
          </a:xfrm>
          <a:prstGeom prst="rect">
            <a:avLst/>
          </a:prstGeom>
          <a:noFill/>
        </p:spPr>
      </p:pic>
      <p:pic>
        <p:nvPicPr>
          <p:cNvPr id="36866" name="Picture 2" descr="http://www.conexioncentral.com/blog/wp-content/uploads/2010/03/cerebro-enchufe1.jpg"/>
          <p:cNvPicPr>
            <a:picLocks noChangeAspect="1" noChangeArrowheads="1"/>
          </p:cNvPicPr>
          <p:nvPr/>
        </p:nvPicPr>
        <p:blipFill>
          <a:blip r:embed="rId4" cstate="print"/>
          <a:srcRect/>
          <a:stretch>
            <a:fillRect/>
          </a:stretch>
        </p:blipFill>
        <p:spPr bwMode="auto">
          <a:xfrm>
            <a:off x="0" y="1052736"/>
            <a:ext cx="8683550" cy="5481228"/>
          </a:xfrm>
          <a:prstGeom prst="rect">
            <a:avLst/>
          </a:prstGeom>
          <a:noFill/>
        </p:spPr>
      </p:pic>
      <p:sp>
        <p:nvSpPr>
          <p:cNvPr id="3" name="2 Marcador de contenido"/>
          <p:cNvSpPr>
            <a:spLocks noGrp="1"/>
          </p:cNvSpPr>
          <p:nvPr>
            <p:ph sz="quarter" idx="1"/>
          </p:nvPr>
        </p:nvSpPr>
        <p:spPr>
          <a:xfrm>
            <a:off x="330622" y="188640"/>
            <a:ext cx="8352928" cy="1368152"/>
          </a:xfrm>
        </p:spPr>
        <p:txBody>
          <a:bodyPr/>
          <a:lstStyle/>
          <a:p>
            <a:pPr marL="0" algn="ctr">
              <a:buNone/>
            </a:pPr>
            <a:r>
              <a:rPr lang="es-CO" b="1" kern="1200" dirty="0">
                <a:ln w="11430"/>
                <a:solidFill>
                  <a:schemeClr val="accent1">
                    <a:lumMod val="75000"/>
                  </a:schemeClr>
                </a:solidFill>
                <a:effectLst>
                  <a:outerShdw blurRad="38100" dist="38100" dir="2700000" algn="tl">
                    <a:srgbClr val="000000">
                      <a:alpha val="43137"/>
                    </a:srgbClr>
                  </a:outerShdw>
                </a:effectLst>
                <a:latin typeface="+mn-lt"/>
              </a:rPr>
              <a:t>El principal medio de producción es pequeño, gris y pesa alrededor de 1.350 </a:t>
            </a:r>
            <a:r>
              <a:rPr lang="es-CO" b="1" kern="1200" dirty="0" err="1">
                <a:ln w="11430"/>
                <a:solidFill>
                  <a:schemeClr val="accent1">
                    <a:lumMod val="75000"/>
                  </a:schemeClr>
                </a:solidFill>
                <a:effectLst>
                  <a:outerShdw blurRad="38100" dist="38100" dir="2700000" algn="tl">
                    <a:srgbClr val="000000">
                      <a:alpha val="43137"/>
                    </a:srgbClr>
                  </a:outerShdw>
                </a:effectLst>
              </a:rPr>
              <a:t>grm</a:t>
            </a:r>
            <a:endParaRPr lang="es-CO" b="1" dirty="0">
              <a:solidFill>
                <a:schemeClr val="accent1">
                  <a:lumMod val="75000"/>
                </a:schemeClr>
              </a:solidFill>
              <a:effectLst>
                <a:outerShdw blurRad="38100" dist="38100" dir="2700000" algn="tl">
                  <a:srgbClr val="000000">
                    <a:alpha val="43137"/>
                  </a:srgbClr>
                </a:outerShdw>
              </a:effectLst>
            </a:endParaRPr>
          </a:p>
          <a:p>
            <a:endParaRPr lang="es-CO" dirty="0">
              <a:solidFill>
                <a:schemeClr val="accent1">
                  <a:lumMod val="75000"/>
                </a:schemeClr>
              </a:solidFill>
            </a:endParaRPr>
          </a:p>
          <a:p>
            <a:endParaRPr lang="es-CO" dirty="0">
              <a:solidFill>
                <a:schemeClr val="accent1">
                  <a:lumMod val="75000"/>
                </a:schemeClr>
              </a:solidFill>
            </a:endParaRPr>
          </a:p>
        </p:txBody>
      </p:sp>
      <p:sp>
        <p:nvSpPr>
          <p:cNvPr id="6" name="5 Rectángulo"/>
          <p:cNvSpPr/>
          <p:nvPr/>
        </p:nvSpPr>
        <p:spPr>
          <a:xfrm>
            <a:off x="284440" y="6376972"/>
            <a:ext cx="4466287" cy="584775"/>
          </a:xfrm>
          <a:prstGeom prst="rect">
            <a:avLst/>
          </a:prstGeom>
        </p:spPr>
        <p:txBody>
          <a:bodyPr wrap="none">
            <a:spAutoFit/>
          </a:bodyPr>
          <a:lstStyle/>
          <a:p>
            <a:r>
              <a:rPr lang="es-CO" sz="3200" b="1" dirty="0">
                <a:ln w="11430"/>
                <a:solidFill>
                  <a:srgbClr val="002060"/>
                </a:solidFill>
                <a:effectLst>
                  <a:outerShdw blurRad="50800" dist="39000" dir="5460000" algn="tl">
                    <a:srgbClr val="000000">
                      <a:alpha val="38000"/>
                    </a:srgbClr>
                  </a:outerShdw>
                </a:effectLst>
              </a:rPr>
              <a:t>Es</a:t>
            </a:r>
            <a:r>
              <a:rPr lang="es-CO" sz="3200" dirty="0">
                <a:solidFill>
                  <a:srgbClr val="002060"/>
                </a:solidFill>
              </a:rPr>
              <a:t> </a:t>
            </a:r>
            <a:r>
              <a:rPr lang="es-CO" sz="3200" b="1" dirty="0">
                <a:ln w="11430"/>
                <a:solidFill>
                  <a:srgbClr val="002060"/>
                </a:solidFill>
                <a:effectLst>
                  <a:outerShdw blurRad="50800" dist="39000" dir="5460000" algn="tl">
                    <a:srgbClr val="000000">
                      <a:alpha val="38000"/>
                    </a:srgbClr>
                  </a:outerShdw>
                </a:effectLst>
              </a:rPr>
              <a:t>el cerebro humano</a:t>
            </a:r>
          </a:p>
        </p:txBody>
      </p:sp>
    </p:spTree>
    <p:extLst>
      <p:ext uri="{BB962C8B-B14F-4D97-AF65-F5344CB8AC3E}">
        <p14:creationId xmlns:p14="http://schemas.microsoft.com/office/powerpoint/2010/main" val="191055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68"/>
                                        </p:tgtEl>
                                        <p:attrNameLst>
                                          <p:attrName>style.visibility</p:attrName>
                                        </p:attrNameLst>
                                      </p:cBhvr>
                                      <p:to>
                                        <p:strVal val="visible"/>
                                      </p:to>
                                    </p:set>
                                    <p:anim calcmode="lin" valueType="num">
                                      <p:cBhvr additive="base">
                                        <p:cTn id="13" dur="500" fill="hold"/>
                                        <p:tgtEl>
                                          <p:spTgt spid="36868"/>
                                        </p:tgtEl>
                                        <p:attrNameLst>
                                          <p:attrName>ppt_x</p:attrName>
                                        </p:attrNameLst>
                                      </p:cBhvr>
                                      <p:tavLst>
                                        <p:tav tm="0">
                                          <p:val>
                                            <p:strVal val="#ppt_x"/>
                                          </p:val>
                                        </p:tav>
                                        <p:tav tm="100000">
                                          <p:val>
                                            <p:strVal val="#ppt_x"/>
                                          </p:val>
                                        </p:tav>
                                      </p:tavLst>
                                    </p:anim>
                                    <p:anim calcmode="lin" valueType="num">
                                      <p:cBhvr additive="base">
                                        <p:cTn id="14"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866"/>
                                        </p:tgtEl>
                                        <p:attrNameLst>
                                          <p:attrName>style.visibility</p:attrName>
                                        </p:attrNameLst>
                                      </p:cBhvr>
                                      <p:to>
                                        <p:strVal val="visible"/>
                                      </p:to>
                                    </p:set>
                                    <p:anim calcmode="lin" valueType="num">
                                      <p:cBhvr additive="base">
                                        <p:cTn id="19" dur="500" fill="hold"/>
                                        <p:tgtEl>
                                          <p:spTgt spid="36866"/>
                                        </p:tgtEl>
                                        <p:attrNameLst>
                                          <p:attrName>ppt_x</p:attrName>
                                        </p:attrNameLst>
                                      </p:cBhvr>
                                      <p:tavLst>
                                        <p:tav tm="0">
                                          <p:val>
                                            <p:strVal val="#ppt_x"/>
                                          </p:val>
                                        </p:tav>
                                        <p:tav tm="100000">
                                          <p:val>
                                            <p:strVal val="#ppt_x"/>
                                          </p:val>
                                        </p:tav>
                                      </p:tavLst>
                                    </p:anim>
                                    <p:anim calcmode="lin" valueType="num">
                                      <p:cBhvr additive="base">
                                        <p:cTn id="20" dur="500" fill="hold"/>
                                        <p:tgtEl>
                                          <p:spTgt spid="368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http://www.innovadirectivos.es/wp-content/uploads/2011/02/creatividad1.jpg"/>
          <p:cNvPicPr>
            <a:picLocks noChangeAspect="1" noChangeArrowheads="1"/>
          </p:cNvPicPr>
          <p:nvPr/>
        </p:nvPicPr>
        <p:blipFill>
          <a:blip r:embed="rId2" cstate="print"/>
          <a:srcRect/>
          <a:stretch>
            <a:fillRect/>
          </a:stretch>
        </p:blipFill>
        <p:spPr bwMode="auto">
          <a:xfrm>
            <a:off x="251520" y="1052736"/>
            <a:ext cx="4968552" cy="5472608"/>
          </a:xfrm>
          <a:prstGeom prst="rect">
            <a:avLst/>
          </a:prstGeom>
          <a:noFill/>
        </p:spPr>
      </p:pic>
      <p:sp>
        <p:nvSpPr>
          <p:cNvPr id="35841" name="Rectangle 1"/>
          <p:cNvSpPr>
            <a:spLocks noChangeArrowheads="1"/>
          </p:cNvSpPr>
          <p:nvPr/>
        </p:nvSpPr>
        <p:spPr bwMode="auto">
          <a:xfrm>
            <a:off x="5220072" y="1196751"/>
            <a:ext cx="3528392"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0000"/>
                </a:solidFill>
                <a:effectLst/>
                <a:latin typeface="Calibri" pitchFamily="34" charset="0"/>
                <a:ea typeface="Calibri" pitchFamily="34" charset="0"/>
                <a:cs typeface="Times New Roman" pitchFamily="18" charset="0"/>
              </a:rPr>
              <a:t>Calentamiento</a:t>
            </a:r>
            <a:endParaRPr kumimoji="0" lang="es-ES" b="1" i="0" u="none" strike="noStrike" cap="none" normalizeH="0" baseline="0" dirty="0">
              <a:ln>
                <a:noFill/>
              </a:ln>
              <a:solidFill>
                <a:srgbClr val="0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0000"/>
                </a:solidFill>
                <a:effectLst/>
                <a:latin typeface="Calibri" pitchFamily="34" charset="0"/>
                <a:ea typeface="Calibri" pitchFamily="34" charset="0"/>
                <a:cs typeface="Times New Roman" pitchFamily="18" charset="0"/>
              </a:rPr>
              <a:t>Explicar el foco del tema a resolver</a:t>
            </a:r>
            <a:endParaRPr kumimoji="0" lang="es-ES" b="1" i="0" u="none" strike="noStrike" cap="none" normalizeH="0" baseline="0" dirty="0">
              <a:ln>
                <a:noFill/>
              </a:ln>
              <a:solidFill>
                <a:srgbClr val="0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0000"/>
                </a:solidFill>
                <a:effectLst/>
                <a:latin typeface="Calibri" pitchFamily="34" charset="0"/>
                <a:ea typeface="Calibri" pitchFamily="34" charset="0"/>
                <a:cs typeface="Times New Roman" pitchFamily="18" charset="0"/>
              </a:rPr>
              <a:t>Concretar el número de ideas objetivo, el tiempo a emplear</a:t>
            </a:r>
            <a:endParaRPr kumimoji="0" lang="es-ES" b="1" i="0" u="none" strike="noStrike" cap="none" normalizeH="0" baseline="0" dirty="0">
              <a:ln>
                <a:noFill/>
              </a:ln>
              <a:solidFill>
                <a:srgbClr val="0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0000"/>
                </a:solidFill>
                <a:effectLst/>
                <a:latin typeface="Calibri" pitchFamily="34" charset="0"/>
                <a:ea typeface="Calibri" pitchFamily="34" charset="0"/>
                <a:cs typeface="Times New Roman" pitchFamily="18" charset="0"/>
              </a:rPr>
              <a:t>Generación de ideas</a:t>
            </a:r>
            <a:endParaRPr kumimoji="0" lang="es-ES" b="1" i="0" u="none" strike="noStrike" cap="none" normalizeH="0" baseline="0" dirty="0">
              <a:ln>
                <a:noFill/>
              </a:ln>
              <a:solidFill>
                <a:srgbClr val="0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0000"/>
                </a:solidFill>
                <a:effectLst/>
                <a:latin typeface="Calibri" pitchFamily="34" charset="0"/>
                <a:ea typeface="Calibri" pitchFamily="34" charset="0"/>
                <a:cs typeface="Times New Roman" pitchFamily="18" charset="0"/>
              </a:rPr>
              <a:t>Reordenación de ideas/agrupación de las ideas</a:t>
            </a:r>
            <a:endParaRPr kumimoji="0" lang="es-ES" b="1" i="0" u="none" strike="noStrike" cap="none" normalizeH="0" baseline="0" dirty="0">
              <a:ln>
                <a:noFill/>
              </a:ln>
              <a:solidFill>
                <a:srgbClr val="0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0000"/>
                </a:solidFill>
                <a:effectLst/>
                <a:latin typeface="Calibri" pitchFamily="34" charset="0"/>
                <a:ea typeface="Calibri" pitchFamily="34" charset="0"/>
                <a:cs typeface="Times New Roman" pitchFamily="18" charset="0"/>
              </a:rPr>
              <a:t>Proceso de mejoras</a:t>
            </a:r>
            <a:endParaRPr kumimoji="0" lang="es-ES" b="1" i="0" u="none" strike="noStrike" cap="none" normalizeH="0" baseline="0" dirty="0">
              <a:ln>
                <a:noFill/>
              </a:ln>
              <a:solidFill>
                <a:srgbClr val="0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0000"/>
                </a:solidFill>
                <a:effectLst/>
                <a:latin typeface="Calibri" pitchFamily="34" charset="0"/>
                <a:ea typeface="Calibri" pitchFamily="34" charset="0"/>
                <a:cs typeface="Times New Roman" pitchFamily="18" charset="0"/>
              </a:rPr>
              <a:t>Evaluación y síntesis</a:t>
            </a:r>
            <a:endParaRPr kumimoji="0" lang="es-ES" b="1" i="0" u="none" strike="noStrike" cap="none" normalizeH="0" baseline="0" dirty="0">
              <a:ln>
                <a:noFill/>
              </a:ln>
              <a:solidFill>
                <a:srgbClr val="0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b="1" i="0" u="none" strike="noStrike" cap="none" normalizeH="0" baseline="0" dirty="0">
                <a:ln>
                  <a:noFill/>
                </a:ln>
                <a:solidFill>
                  <a:srgbClr val="000000"/>
                </a:solidFill>
                <a:effectLst/>
                <a:latin typeface="Calibri" pitchFamily="34" charset="0"/>
                <a:ea typeface="Calibri" pitchFamily="34" charset="0"/>
                <a:cs typeface="Times New Roman" pitchFamily="18" charset="0"/>
              </a:rPr>
              <a:t>	Ideas de utilidad directa</a:t>
            </a:r>
            <a:endParaRPr kumimoji="0" lang="es-ES" b="1" i="0" u="none" strike="noStrike" cap="none" normalizeH="0" baseline="0" dirty="0">
              <a:ln>
                <a:noFill/>
              </a:ln>
              <a:solidFill>
                <a:srgbClr val="000000"/>
              </a:solidFill>
              <a:effectLst/>
              <a:latin typeface="Arial" pitchFamily="34" charset="0"/>
            </a:endParaRPr>
          </a:p>
          <a:p>
            <a:pPr lvl="2" eaLnBrk="0" fontAlgn="base" hangingPunct="0">
              <a:spcBef>
                <a:spcPct val="0"/>
              </a:spcBef>
              <a:spcAft>
                <a:spcPct val="0"/>
              </a:spcAft>
            </a:pPr>
            <a:r>
              <a:rPr kumimoji="0" lang="es-MX" b="1" i="0" u="none" strike="noStrike" cap="none" normalizeH="0" baseline="0" dirty="0">
                <a:ln>
                  <a:noFill/>
                </a:ln>
                <a:solidFill>
                  <a:srgbClr val="000000"/>
                </a:solidFill>
                <a:effectLst/>
                <a:latin typeface="Calibri" pitchFamily="34" charset="0"/>
                <a:ea typeface="Calibri" pitchFamily="34" charset="0"/>
                <a:cs typeface="Times New Roman" pitchFamily="18" charset="0"/>
              </a:rPr>
              <a:t>Ideas de enfoque interesante</a:t>
            </a:r>
            <a:endParaRPr kumimoji="0" lang="es-ES" b="1" i="0" u="none" strike="noStrike" cap="none" normalizeH="0" baseline="0" dirty="0">
              <a:ln>
                <a:noFill/>
              </a:ln>
              <a:solidFill>
                <a:srgbClr val="000000"/>
              </a:solidFill>
              <a:effectLst/>
              <a:latin typeface="Arial" pitchFamily="34" charset="0"/>
            </a:endParaRPr>
          </a:p>
          <a:p>
            <a:pPr lvl="2" eaLnBrk="0" fontAlgn="base" hangingPunct="0">
              <a:spcBef>
                <a:spcPct val="0"/>
              </a:spcBef>
              <a:spcAft>
                <a:spcPct val="0"/>
              </a:spcAft>
            </a:pPr>
            <a:r>
              <a:rPr kumimoji="0" lang="es-MX" b="1" i="0" u="none" strike="noStrike" cap="none" normalizeH="0" baseline="0" dirty="0">
                <a:ln>
                  <a:noFill/>
                </a:ln>
                <a:solidFill>
                  <a:srgbClr val="000000"/>
                </a:solidFill>
                <a:effectLst/>
                <a:latin typeface="Calibri" pitchFamily="34" charset="0"/>
                <a:ea typeface="Calibri" pitchFamily="34" charset="0"/>
                <a:cs typeface="Times New Roman" pitchFamily="18" charset="0"/>
              </a:rPr>
              <a:t>Ideas para posterior examen</a:t>
            </a:r>
            <a:endParaRPr kumimoji="0" lang="es-ES" b="1" i="0" u="none" strike="noStrike" cap="none" normalizeH="0" baseline="0" dirty="0">
              <a:ln>
                <a:noFill/>
              </a:ln>
              <a:solidFill>
                <a:srgbClr val="000000"/>
              </a:solidFill>
              <a:effectLst/>
              <a:latin typeface="Arial" pitchFamily="34" charset="0"/>
            </a:endParaRPr>
          </a:p>
          <a:p>
            <a:pPr lvl="2" eaLnBrk="0" fontAlgn="base" hangingPunct="0">
              <a:spcBef>
                <a:spcPct val="0"/>
              </a:spcBef>
              <a:spcAft>
                <a:spcPct val="0"/>
              </a:spcAft>
            </a:pPr>
            <a:r>
              <a:rPr kumimoji="0" lang="es-MX" b="1" i="0" u="none" strike="noStrike" cap="none" normalizeH="0" baseline="0" dirty="0">
                <a:ln>
                  <a:noFill/>
                </a:ln>
                <a:solidFill>
                  <a:srgbClr val="000000"/>
                </a:solidFill>
                <a:effectLst/>
                <a:latin typeface="Calibri" pitchFamily="34" charset="0"/>
                <a:ea typeface="Calibri" pitchFamily="34" charset="0"/>
                <a:cs typeface="Times New Roman" pitchFamily="18" charset="0"/>
              </a:rPr>
              <a:t>Ideas desechadas</a:t>
            </a:r>
            <a:endParaRPr kumimoji="0" lang="es-MX" b="1" i="0" u="none" strike="noStrike" cap="none" normalizeH="0" baseline="0" dirty="0">
              <a:ln>
                <a:noFill/>
              </a:ln>
              <a:solidFill>
                <a:srgbClr val="000000"/>
              </a:solidFill>
              <a:effectLst/>
              <a:latin typeface="Arial" pitchFamily="34" charset="0"/>
            </a:endParaRPr>
          </a:p>
        </p:txBody>
      </p:sp>
      <p:sp>
        <p:nvSpPr>
          <p:cNvPr id="6" name="5 Rectángulo"/>
          <p:cNvSpPr/>
          <p:nvPr/>
        </p:nvSpPr>
        <p:spPr>
          <a:xfrm>
            <a:off x="1763688" y="332656"/>
            <a:ext cx="5557932" cy="584775"/>
          </a:xfrm>
          <a:prstGeom prst="rect">
            <a:avLst/>
          </a:prstGeom>
        </p:spPr>
        <p:txBody>
          <a:bodyPr wrap="none">
            <a:spAutoFit/>
          </a:bodyPr>
          <a:lstStyle/>
          <a:p>
            <a:pPr lvl="0" fontAlgn="base">
              <a:spcBef>
                <a:spcPct val="0"/>
              </a:spcBef>
              <a:spcAft>
                <a:spcPct val="0"/>
              </a:spcAft>
            </a:pPr>
            <a:r>
              <a:rPr lang="es-MX" sz="3200" b="1" dirty="0">
                <a:latin typeface="Arial" pitchFamily="34" charset="0"/>
                <a:ea typeface="Calibri" pitchFamily="34" charset="0"/>
                <a:cs typeface="Arial" pitchFamily="34" charset="0"/>
              </a:rPr>
              <a:t>Proceso de trabajo creativo</a:t>
            </a:r>
            <a:endParaRPr lang="es-ES" sz="3200" b="1" dirty="0">
              <a:latin typeface="Arial" pitchFamily="34" charset="0"/>
              <a:cs typeface="Arial" pitchFamily="34" charset="0"/>
            </a:endParaRPr>
          </a:p>
        </p:txBody>
      </p:sp>
    </p:spTree>
    <p:extLst>
      <p:ext uri="{BB962C8B-B14F-4D97-AF65-F5344CB8AC3E}">
        <p14:creationId xmlns:p14="http://schemas.microsoft.com/office/powerpoint/2010/main" val="3553783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06234F-2265-DAEC-6771-3E0DFB08BC40}"/>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744C285C-C34A-B2DD-3581-096CAF651C29}"/>
              </a:ext>
            </a:extLst>
          </p:cNvPr>
          <p:cNvSpPr>
            <a:spLocks noGrp="1"/>
          </p:cNvSpPr>
          <p:nvPr>
            <p:ph sz="quarter" idx="1"/>
          </p:nvPr>
        </p:nvSpPr>
        <p:spPr/>
        <p:txBody>
          <a:bodyPr/>
          <a:lstStyle/>
          <a:p>
            <a:endParaRPr lang="es-AR"/>
          </a:p>
        </p:txBody>
      </p:sp>
      <p:pic>
        <p:nvPicPr>
          <p:cNvPr id="5" name="Imagen 4">
            <a:extLst>
              <a:ext uri="{FF2B5EF4-FFF2-40B4-BE49-F238E27FC236}">
                <a16:creationId xmlns:a16="http://schemas.microsoft.com/office/drawing/2014/main" id="{40CC557F-3916-720A-A9A9-A23B097E42E3}"/>
              </a:ext>
            </a:extLst>
          </p:cNvPr>
          <p:cNvPicPr>
            <a:picLocks noChangeAspect="1"/>
          </p:cNvPicPr>
          <p:nvPr/>
        </p:nvPicPr>
        <p:blipFill>
          <a:blip r:embed="rId2"/>
          <a:stretch>
            <a:fillRect/>
          </a:stretch>
        </p:blipFill>
        <p:spPr>
          <a:xfrm>
            <a:off x="179512" y="384048"/>
            <a:ext cx="7920880" cy="6089904"/>
          </a:xfrm>
          <a:prstGeom prst="rect">
            <a:avLst/>
          </a:prstGeom>
        </p:spPr>
      </p:pic>
    </p:spTree>
    <p:extLst>
      <p:ext uri="{BB962C8B-B14F-4D97-AF65-F5344CB8AC3E}">
        <p14:creationId xmlns:p14="http://schemas.microsoft.com/office/powerpoint/2010/main" val="2668679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4644008" y="1966772"/>
            <a:ext cx="4499992"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2060"/>
                </a:solidFill>
                <a:effectLst/>
                <a:latin typeface="Calibri" pitchFamily="34" charset="0"/>
                <a:ea typeface="Calibri" pitchFamily="34" charset="0"/>
                <a:cs typeface="Times New Roman" pitchFamily="18" charset="0"/>
              </a:rPr>
              <a:t>Lluvia de ideas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s-MX" b="1" dirty="0">
                <a:solidFill>
                  <a:srgbClr val="002060"/>
                </a:solidFill>
                <a:latin typeface="Calibri" pitchFamily="34" charset="0"/>
                <a:cs typeface="Times New Roman" pitchFamily="18" charset="0"/>
              </a:rPr>
              <a:t>Esquema de las cuatro acciones</a:t>
            </a:r>
            <a:endParaRPr kumimoji="0" lang="es-ES" b="1" i="0" u="none" strike="noStrike" cap="none" normalizeH="0" baseline="0" dirty="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2060"/>
                </a:solidFill>
                <a:effectLst/>
                <a:latin typeface="Calibri" pitchFamily="34" charset="0"/>
                <a:ea typeface="Calibri" pitchFamily="34" charset="0"/>
                <a:cs typeface="Times New Roman" pitchFamily="18" charset="0"/>
              </a:rPr>
              <a:t>Arte de preguntar</a:t>
            </a:r>
            <a:endParaRPr kumimoji="0" lang="es-ES" b="1" i="0" u="none" strike="noStrike" cap="none" normalizeH="0" baseline="0" dirty="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2060"/>
                </a:solidFill>
                <a:effectLst/>
                <a:latin typeface="Calibri" pitchFamily="34" charset="0"/>
                <a:ea typeface="Calibri" pitchFamily="34" charset="0"/>
                <a:cs typeface="Times New Roman" pitchFamily="18" charset="0"/>
              </a:rPr>
              <a:t>Mapas mentales</a:t>
            </a:r>
            <a:endParaRPr kumimoji="0" lang="es-ES" b="1" i="0" u="none" strike="noStrike" cap="none" normalizeH="0" baseline="0" dirty="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2060"/>
                </a:solidFill>
                <a:effectLst/>
                <a:latin typeface="Calibri" pitchFamily="34" charset="0"/>
                <a:ea typeface="Calibri" pitchFamily="34" charset="0"/>
                <a:cs typeface="Times New Roman" pitchFamily="18" charset="0"/>
              </a:rPr>
              <a:t>Relaciones forzadas</a:t>
            </a:r>
            <a:endParaRPr kumimoji="0" lang="es-ES" b="1" i="0" u="none" strike="noStrike" cap="none" normalizeH="0" baseline="0" dirty="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err="1">
                <a:ln>
                  <a:noFill/>
                </a:ln>
                <a:solidFill>
                  <a:srgbClr val="002060"/>
                </a:solidFill>
                <a:effectLst/>
                <a:latin typeface="Calibri" pitchFamily="34" charset="0"/>
                <a:ea typeface="Calibri" pitchFamily="34" charset="0"/>
                <a:cs typeface="Times New Roman" pitchFamily="18" charset="0"/>
              </a:rPr>
              <a:t>Scamper</a:t>
            </a:r>
            <a:endParaRPr kumimoji="0" lang="es-ES" b="1" i="0" u="none" strike="noStrike" cap="none" normalizeH="0" baseline="0" dirty="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2060"/>
                </a:solidFill>
                <a:effectLst/>
                <a:latin typeface="Calibri" pitchFamily="34" charset="0"/>
                <a:ea typeface="Calibri" pitchFamily="34" charset="0"/>
                <a:cs typeface="Times New Roman" pitchFamily="18" charset="0"/>
              </a:rPr>
              <a:t>Listado de atributos</a:t>
            </a:r>
            <a:endParaRPr kumimoji="0" lang="es-ES" b="1" i="0" u="none" strike="noStrike" cap="none" normalizeH="0" baseline="0" dirty="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2060"/>
                </a:solidFill>
                <a:effectLst/>
                <a:latin typeface="Calibri" pitchFamily="34" charset="0"/>
                <a:ea typeface="Calibri" pitchFamily="34" charset="0"/>
                <a:cs typeface="Times New Roman" pitchFamily="18" charset="0"/>
              </a:rPr>
              <a:t>Analogías</a:t>
            </a:r>
            <a:endParaRPr kumimoji="0" lang="es-ES" b="1" i="0" u="none" strike="noStrike" cap="none" normalizeH="0" baseline="0" dirty="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err="1">
                <a:ln>
                  <a:noFill/>
                </a:ln>
                <a:solidFill>
                  <a:srgbClr val="002060"/>
                </a:solidFill>
                <a:effectLst/>
                <a:latin typeface="Calibri" pitchFamily="34" charset="0"/>
                <a:ea typeface="Calibri" pitchFamily="34" charset="0"/>
                <a:cs typeface="Times New Roman" pitchFamily="18" charset="0"/>
              </a:rPr>
              <a:t>Ideart</a:t>
            </a:r>
            <a:endParaRPr kumimoji="0" lang="es-ES" b="1" i="0" u="none" strike="noStrike" cap="none" normalizeH="0" baseline="0" dirty="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2060"/>
                </a:solidFill>
                <a:effectLst/>
                <a:latin typeface="Calibri" pitchFamily="34" charset="0"/>
                <a:ea typeface="Calibri" pitchFamily="34" charset="0"/>
                <a:cs typeface="Times New Roman" pitchFamily="18" charset="0"/>
              </a:rPr>
              <a:t>Provocación</a:t>
            </a:r>
            <a:endParaRPr kumimoji="0" lang="es-ES" b="1" i="0" u="none" strike="noStrike" cap="none" normalizeH="0" baseline="0" dirty="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s-MX" b="1" i="0" u="none" strike="noStrike" cap="none" normalizeH="0" baseline="0" dirty="0">
                <a:ln>
                  <a:noFill/>
                </a:ln>
                <a:solidFill>
                  <a:srgbClr val="002060"/>
                </a:solidFill>
                <a:effectLst/>
                <a:latin typeface="Calibri" pitchFamily="34" charset="0"/>
                <a:ea typeface="Calibri" pitchFamily="34" charset="0"/>
                <a:cs typeface="Times New Roman" pitchFamily="18" charset="0"/>
              </a:rPr>
              <a:t>Seis sombreros para pensar</a:t>
            </a:r>
            <a:endParaRPr kumimoji="0" lang="es-MX" b="1" i="0" u="none" strike="noStrike" cap="none" normalizeH="0" baseline="0" dirty="0">
              <a:ln>
                <a:noFill/>
              </a:ln>
              <a:solidFill>
                <a:srgbClr val="002060"/>
              </a:solidFill>
              <a:effectLst/>
              <a:latin typeface="Arial" pitchFamily="34" charset="0"/>
            </a:endParaRPr>
          </a:p>
        </p:txBody>
      </p:sp>
      <p:sp>
        <p:nvSpPr>
          <p:cNvPr id="5" name="4 Rectángulo"/>
          <p:cNvSpPr/>
          <p:nvPr/>
        </p:nvSpPr>
        <p:spPr>
          <a:xfrm>
            <a:off x="251520" y="260648"/>
            <a:ext cx="6931513" cy="584775"/>
          </a:xfrm>
          <a:prstGeom prst="rect">
            <a:avLst/>
          </a:prstGeom>
        </p:spPr>
        <p:txBody>
          <a:bodyPr wrap="none">
            <a:spAutoFit/>
          </a:bodyPr>
          <a:lstStyle/>
          <a:p>
            <a:pPr lvl="0" fontAlgn="base">
              <a:spcBef>
                <a:spcPct val="0"/>
              </a:spcBef>
              <a:spcAft>
                <a:spcPct val="0"/>
              </a:spcAft>
            </a:pPr>
            <a:r>
              <a:rPr lang="es-MX" sz="3200" dirty="0">
                <a:latin typeface="Arial" pitchFamily="34" charset="0"/>
                <a:ea typeface="Calibri" pitchFamily="34" charset="0"/>
                <a:cs typeface="Arial" pitchFamily="34" charset="0"/>
              </a:rPr>
              <a:t>TECNICAS PARA GENERAR IDEAS</a:t>
            </a:r>
            <a:endParaRPr lang="es-ES" sz="3200" dirty="0">
              <a:latin typeface="Arial" pitchFamily="34" charset="0"/>
              <a:cs typeface="Arial" pitchFamily="34" charset="0"/>
            </a:endParaRPr>
          </a:p>
        </p:txBody>
      </p:sp>
      <p:pic>
        <p:nvPicPr>
          <p:cNvPr id="34819" name="Picture 3" descr="http://crisisynegocio.com/wp-content/uploads/2009/09/Ideas-Brillantes.jpg"/>
          <p:cNvPicPr>
            <a:picLocks noChangeAspect="1" noChangeArrowheads="1"/>
          </p:cNvPicPr>
          <p:nvPr/>
        </p:nvPicPr>
        <p:blipFill>
          <a:blip r:embed="rId2" cstate="print"/>
          <a:srcRect/>
          <a:stretch>
            <a:fillRect/>
          </a:stretch>
        </p:blipFill>
        <p:spPr bwMode="auto">
          <a:xfrm>
            <a:off x="251520" y="1123634"/>
            <a:ext cx="4248472" cy="5617734"/>
          </a:xfrm>
          <a:prstGeom prst="rect">
            <a:avLst/>
          </a:prstGeom>
          <a:noFill/>
        </p:spPr>
      </p:pic>
    </p:spTree>
    <p:extLst>
      <p:ext uri="{BB962C8B-B14F-4D97-AF65-F5344CB8AC3E}">
        <p14:creationId xmlns:p14="http://schemas.microsoft.com/office/powerpoint/2010/main" val="2894833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t0.gstatic.com/images?q=tbn:ANd9GcSAINOi3lqrAtINan0JjWJHo_0XjcW0HC3qyEtAfd0MR9w3Yk_E&amp;t=1"/>
          <p:cNvPicPr>
            <a:picLocks noChangeAspect="1" noChangeArrowheads="1"/>
          </p:cNvPicPr>
          <p:nvPr/>
        </p:nvPicPr>
        <p:blipFill>
          <a:blip r:embed="rId2" cstate="print"/>
          <a:srcRect/>
          <a:stretch>
            <a:fillRect/>
          </a:stretch>
        </p:blipFill>
        <p:spPr bwMode="auto">
          <a:xfrm>
            <a:off x="323528" y="1052736"/>
            <a:ext cx="8424936" cy="5292286"/>
          </a:xfrm>
          <a:prstGeom prst="rect">
            <a:avLst/>
          </a:prstGeom>
          <a:noFill/>
        </p:spPr>
      </p:pic>
      <p:sp>
        <p:nvSpPr>
          <p:cNvPr id="2" name="1 Título"/>
          <p:cNvSpPr>
            <a:spLocks noGrp="1"/>
          </p:cNvSpPr>
          <p:nvPr>
            <p:ph type="title"/>
          </p:nvPr>
        </p:nvSpPr>
        <p:spPr>
          <a:xfrm>
            <a:off x="323528" y="0"/>
            <a:ext cx="7895728" cy="764704"/>
          </a:xfrm>
        </p:spPr>
        <p:txBody>
          <a:bodyPr>
            <a:normAutofit fontScale="90000"/>
          </a:bodyPr>
          <a:lstStyle/>
          <a:p>
            <a:r>
              <a:rPr lang="es-CO" sz="3200" dirty="0">
                <a:solidFill>
                  <a:schemeClr val="tx1"/>
                </a:solidFill>
              </a:rPr>
              <a:t>Técnica esquema de las cuatro acciones.</a:t>
            </a:r>
          </a:p>
        </p:txBody>
      </p:sp>
      <p:graphicFrame>
        <p:nvGraphicFramePr>
          <p:cNvPr id="4" name="3 Diagrama"/>
          <p:cNvGraphicFramePr/>
          <p:nvPr>
            <p:extLst>
              <p:ext uri="{D42A27DB-BD31-4B8C-83A1-F6EECF244321}">
                <p14:modId xmlns:p14="http://schemas.microsoft.com/office/powerpoint/2010/main" val="3804475114"/>
              </p:ext>
            </p:extLst>
          </p:nvPr>
        </p:nvGraphicFramePr>
        <p:xfrm>
          <a:off x="539552" y="1196752"/>
          <a:ext cx="7992888" cy="5243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796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hosteltur.com/web/uploads/1_easyjet.jpg"/>
          <p:cNvPicPr>
            <a:picLocks noChangeAspect="1" noChangeArrowheads="1"/>
          </p:cNvPicPr>
          <p:nvPr/>
        </p:nvPicPr>
        <p:blipFill>
          <a:blip r:embed="rId2" cstate="print"/>
          <a:srcRect/>
          <a:stretch>
            <a:fillRect/>
          </a:stretch>
        </p:blipFill>
        <p:spPr bwMode="auto">
          <a:xfrm>
            <a:off x="179512" y="1052736"/>
            <a:ext cx="5348660" cy="5616624"/>
          </a:xfrm>
          <a:prstGeom prst="rect">
            <a:avLst/>
          </a:prstGeom>
          <a:noFill/>
        </p:spPr>
      </p:pic>
      <p:sp>
        <p:nvSpPr>
          <p:cNvPr id="2" name="1 Título"/>
          <p:cNvSpPr>
            <a:spLocks noGrp="1"/>
          </p:cNvSpPr>
          <p:nvPr>
            <p:ph type="title"/>
          </p:nvPr>
        </p:nvSpPr>
        <p:spPr>
          <a:xfrm>
            <a:off x="213939" y="69136"/>
            <a:ext cx="8686800" cy="838200"/>
          </a:xfrm>
        </p:spPr>
        <p:txBody>
          <a:bodyPr/>
          <a:lstStyle/>
          <a:p>
            <a:r>
              <a:rPr lang="es-CO" dirty="0" err="1">
                <a:solidFill>
                  <a:schemeClr val="tx1"/>
                </a:solidFill>
              </a:rPr>
              <a:t>Easyjet</a:t>
            </a:r>
            <a:endParaRPr lang="es-CO" dirty="0">
              <a:solidFill>
                <a:schemeClr val="tx1"/>
              </a:solidFill>
            </a:endParaRPr>
          </a:p>
        </p:txBody>
      </p:sp>
      <p:graphicFrame>
        <p:nvGraphicFramePr>
          <p:cNvPr id="4" name="3 Diagrama"/>
          <p:cNvGraphicFramePr/>
          <p:nvPr>
            <p:extLst>
              <p:ext uri="{D42A27DB-BD31-4B8C-83A1-F6EECF244321}">
                <p14:modId xmlns:p14="http://schemas.microsoft.com/office/powerpoint/2010/main" val="3405753299"/>
              </p:ext>
            </p:extLst>
          </p:nvPr>
        </p:nvGraphicFramePr>
        <p:xfrm>
          <a:off x="4211960" y="1412776"/>
          <a:ext cx="5184576" cy="4811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73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irco del s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52735"/>
            <a:ext cx="8496944" cy="5616625"/>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619672" y="105609"/>
            <a:ext cx="625043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5400" b="1" dirty="0">
                <a:ln w="11430"/>
                <a:solidFill>
                  <a:srgbClr val="000000"/>
                </a:solidFill>
                <a:effectLst>
                  <a:outerShdw blurRad="50800" dist="39000" dir="5460000" algn="tl">
                    <a:srgbClr val="000000">
                      <a:alpha val="38000"/>
                    </a:srgbClr>
                  </a:outerShdw>
                </a:effectLst>
              </a:rPr>
              <a:t>CIRCO DEL SOL</a:t>
            </a:r>
            <a:endParaRPr lang="es-ES" sz="5400" b="1" cap="none" spc="0" dirty="0">
              <a:ln w="11430"/>
              <a:solidFill>
                <a:srgbClr val="0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065408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c0364889.cdn2.cloudfiles.rackspacecloud.com/wp-content/uploads/2010/05/circo-del-s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8496944" cy="6120680"/>
          </a:xfrm>
          <a:prstGeom prst="rect">
            <a:avLst/>
          </a:prstGeom>
          <a:solidFill>
            <a:schemeClr val="accent1">
              <a:lumMod val="20000"/>
              <a:lumOff val="80000"/>
            </a:schemeClr>
          </a:solidFill>
        </p:spPr>
      </p:pic>
      <p:sp>
        <p:nvSpPr>
          <p:cNvPr id="3" name="2 Marcador de contenido"/>
          <p:cNvSpPr>
            <a:spLocks noGrp="1"/>
          </p:cNvSpPr>
          <p:nvPr>
            <p:ph sz="quarter" idx="1"/>
          </p:nvPr>
        </p:nvSpPr>
        <p:spPr>
          <a:xfrm>
            <a:off x="457200" y="1268760"/>
            <a:ext cx="8686800" cy="5336846"/>
          </a:xfr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a:r>
              <a:rPr lang="es-MX" sz="2400" b="1" kern="1200" dirty="0">
                <a:ln w="11430"/>
                <a:solidFill>
                  <a:schemeClr val="bg1"/>
                </a:solidFill>
                <a:effectLst>
                  <a:outerShdw blurRad="50800" dist="39000" dir="5460000" algn="tl">
                    <a:srgbClr val="000000">
                      <a:alpha val="38000"/>
                    </a:srgbClr>
                  </a:outerShdw>
                </a:effectLst>
                <a:latin typeface="+mn-lt"/>
              </a:rPr>
              <a:t>Precio</a:t>
            </a:r>
          </a:p>
          <a:p>
            <a:pPr marL="0"/>
            <a:r>
              <a:rPr lang="es-MX" sz="2400" b="1" kern="1200" dirty="0">
                <a:ln w="11430"/>
                <a:solidFill>
                  <a:schemeClr val="bg1"/>
                </a:solidFill>
                <a:effectLst>
                  <a:outerShdw blurRad="50800" dist="39000" dir="5460000" algn="tl">
                    <a:srgbClr val="000000">
                      <a:alpha val="38000"/>
                    </a:srgbClr>
                  </a:outerShdw>
                </a:effectLst>
                <a:latin typeface="+mn-lt"/>
              </a:rPr>
              <a:t>Estrellas</a:t>
            </a:r>
          </a:p>
          <a:p>
            <a:pPr marL="0"/>
            <a:r>
              <a:rPr lang="es-MX" sz="2400" b="1" kern="1200" dirty="0">
                <a:ln w="11430"/>
                <a:solidFill>
                  <a:schemeClr val="bg1"/>
                </a:solidFill>
                <a:effectLst>
                  <a:outerShdw blurRad="50800" dist="39000" dir="5460000" algn="tl">
                    <a:srgbClr val="000000">
                      <a:alpha val="38000"/>
                    </a:srgbClr>
                  </a:outerShdw>
                </a:effectLst>
                <a:latin typeface="+mn-lt"/>
              </a:rPr>
              <a:t>Diversión y humor</a:t>
            </a:r>
          </a:p>
          <a:p>
            <a:pPr marL="0"/>
            <a:r>
              <a:rPr lang="es-MX" sz="2400" b="1" kern="1200" dirty="0">
                <a:ln w="11430"/>
                <a:solidFill>
                  <a:schemeClr val="bg1"/>
                </a:solidFill>
                <a:effectLst>
                  <a:outerShdw blurRad="50800" dist="39000" dir="5460000" algn="tl">
                    <a:srgbClr val="000000">
                      <a:alpha val="38000"/>
                    </a:srgbClr>
                  </a:outerShdw>
                </a:effectLst>
                <a:latin typeface="+mn-lt"/>
              </a:rPr>
              <a:t>Espectáculos con animales</a:t>
            </a:r>
          </a:p>
          <a:p>
            <a:pPr marL="0"/>
            <a:endParaRPr lang="es-MX" sz="2400" b="1" kern="1200" dirty="0">
              <a:ln w="11430"/>
              <a:solidFill>
                <a:schemeClr val="bg1"/>
              </a:solidFill>
              <a:effectLst>
                <a:outerShdw blurRad="50800" dist="39000" dir="5460000" algn="tl">
                  <a:srgbClr val="000000">
                    <a:alpha val="38000"/>
                  </a:srgbClr>
                </a:outerShdw>
              </a:effectLst>
              <a:latin typeface="+mn-lt"/>
            </a:endParaRPr>
          </a:p>
          <a:p>
            <a:pPr marL="0"/>
            <a:r>
              <a:rPr lang="es-MX" sz="2400" b="1" kern="1200" dirty="0">
                <a:ln w="11430"/>
                <a:solidFill>
                  <a:schemeClr val="bg1"/>
                </a:solidFill>
                <a:effectLst>
                  <a:outerShdw blurRad="50800" dist="39000" dir="5460000" algn="tl">
                    <a:srgbClr val="000000">
                      <a:alpha val="38000"/>
                    </a:srgbClr>
                  </a:outerShdw>
                </a:effectLst>
                <a:latin typeface="+mn-lt"/>
              </a:rPr>
              <a:t>Escenario Único</a:t>
            </a:r>
          </a:p>
          <a:p>
            <a:pPr marL="0"/>
            <a:r>
              <a:rPr lang="es-MX" sz="2400" b="1" kern="1200" dirty="0">
                <a:ln w="11430"/>
                <a:solidFill>
                  <a:schemeClr val="bg1"/>
                </a:solidFill>
                <a:effectLst>
                  <a:outerShdw blurRad="50800" dist="39000" dir="5460000" algn="tl">
                    <a:srgbClr val="000000">
                      <a:alpha val="38000"/>
                    </a:srgbClr>
                  </a:outerShdw>
                </a:effectLst>
                <a:latin typeface="+mn-lt"/>
              </a:rPr>
              <a:t>Suspenso y Peligro</a:t>
            </a:r>
          </a:p>
          <a:p>
            <a:pPr marL="0"/>
            <a:r>
              <a:rPr lang="es-MX" sz="2400" b="1" kern="1200" dirty="0">
                <a:ln w="11430"/>
                <a:solidFill>
                  <a:schemeClr val="bg1"/>
                </a:solidFill>
                <a:effectLst>
                  <a:outerShdw blurRad="50800" dist="39000" dir="5460000" algn="tl">
                    <a:srgbClr val="000000">
                      <a:alpha val="38000"/>
                    </a:srgbClr>
                  </a:outerShdw>
                </a:effectLst>
                <a:latin typeface="+mn-lt"/>
              </a:rPr>
              <a:t>Música, danza y artistas</a:t>
            </a:r>
          </a:p>
          <a:p>
            <a:pPr marL="0"/>
            <a:r>
              <a:rPr lang="es-MX" sz="2400" b="1" kern="1200" dirty="0">
                <a:ln w="11430"/>
                <a:solidFill>
                  <a:schemeClr val="bg1"/>
                </a:solidFill>
                <a:effectLst>
                  <a:outerShdw blurRad="50800" dist="39000" dir="5460000" algn="tl">
                    <a:srgbClr val="000000">
                      <a:alpha val="38000"/>
                    </a:srgbClr>
                  </a:outerShdw>
                </a:effectLst>
                <a:latin typeface="+mn-lt"/>
              </a:rPr>
              <a:t>Ambiente refinado</a:t>
            </a:r>
          </a:p>
          <a:p>
            <a:pPr marL="0"/>
            <a:r>
              <a:rPr lang="es-MX" sz="2400" b="1" kern="1200" dirty="0">
                <a:ln w="11430"/>
                <a:solidFill>
                  <a:schemeClr val="bg1"/>
                </a:solidFill>
                <a:effectLst>
                  <a:outerShdw blurRad="50800" dist="39000" dir="5460000" algn="tl">
                    <a:srgbClr val="000000">
                      <a:alpha val="38000"/>
                    </a:srgbClr>
                  </a:outerShdw>
                </a:effectLst>
                <a:latin typeface="+mn-lt"/>
              </a:rPr>
              <a:t>Tema</a:t>
            </a:r>
          </a:p>
          <a:p>
            <a:pPr marL="0"/>
            <a:r>
              <a:rPr lang="es-MX" sz="2400" b="1" kern="1200" dirty="0">
                <a:ln w="11430"/>
                <a:solidFill>
                  <a:schemeClr val="bg1"/>
                </a:solidFill>
                <a:effectLst>
                  <a:outerShdw blurRad="50800" dist="39000" dir="5460000" algn="tl">
                    <a:srgbClr val="000000">
                      <a:alpha val="38000"/>
                    </a:srgbClr>
                  </a:outerShdw>
                </a:effectLst>
                <a:latin typeface="+mn-lt"/>
              </a:rPr>
              <a:t>Múltiples producciones</a:t>
            </a:r>
          </a:p>
          <a:p>
            <a:pPr marL="0" indent="0">
              <a:buNone/>
            </a:pPr>
            <a:endParaRPr lang="es-ES" sz="2400" b="1" kern="1200" dirty="0">
              <a:ln w="11430"/>
              <a:solidFill>
                <a:schemeClr val="bg1"/>
              </a:solidFill>
              <a:effectLst>
                <a:outerShdw blurRad="50800" dist="39000" dir="5460000" algn="tl">
                  <a:srgbClr val="000000">
                    <a:alpha val="38000"/>
                  </a:srgbClr>
                </a:outerShdw>
              </a:effectLst>
              <a:latin typeface="+mn-lt"/>
            </a:endParaRPr>
          </a:p>
        </p:txBody>
      </p:sp>
      <p:sp>
        <p:nvSpPr>
          <p:cNvPr id="5" name="4 Rectángulo"/>
          <p:cNvSpPr/>
          <p:nvPr/>
        </p:nvSpPr>
        <p:spPr>
          <a:xfrm>
            <a:off x="4427984" y="620688"/>
            <a:ext cx="4173387"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2400" b="1" dirty="0">
                <a:ln w="11430"/>
                <a:solidFill>
                  <a:schemeClr val="bg1"/>
                </a:solidFill>
                <a:effectLst>
                  <a:outerShdw blurRad="50800" dist="39000" dir="5460000" algn="tl">
                    <a:srgbClr val="000000">
                      <a:alpha val="38000"/>
                    </a:srgbClr>
                  </a:outerShdw>
                </a:effectLst>
              </a:rPr>
              <a:t>VARIABLES DEL NEGOCIO</a:t>
            </a:r>
            <a:endParaRPr lang="es-ES" sz="2400" b="1" cap="none" spc="0" dirty="0">
              <a:ln w="11430"/>
              <a:solidFill>
                <a:schemeClr val="bg1"/>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93891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barn(inVertical)">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barn(inVertical)">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barn(inVertical)">
                                      <p:cBhvr>
                                        <p:cTn id="49" dur="5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barn(inVertical)">
                                      <p:cBhvr>
                                        <p:cTn id="54" dur="500"/>
                                        <p:tgtEl>
                                          <p:spTgt spid="3">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barn(inVertical)">
                                      <p:cBhvr>
                                        <p:cTn id="5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99" y="1065386"/>
            <a:ext cx="9073008" cy="5429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Diagrama"/>
          <p:cNvGraphicFramePr/>
          <p:nvPr>
            <p:extLst>
              <p:ext uri="{D42A27DB-BD31-4B8C-83A1-F6EECF244321}">
                <p14:modId xmlns:p14="http://schemas.microsoft.com/office/powerpoint/2010/main" val="3939947792"/>
              </p:ext>
            </p:extLst>
          </p:nvPr>
        </p:nvGraphicFramePr>
        <p:xfrm>
          <a:off x="2269008" y="1097619"/>
          <a:ext cx="7992888" cy="5243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1 Título"/>
          <p:cNvSpPr>
            <a:spLocks noGrp="1"/>
          </p:cNvSpPr>
          <p:nvPr>
            <p:ph type="title"/>
          </p:nvPr>
        </p:nvSpPr>
        <p:spPr>
          <a:xfrm>
            <a:off x="174219" y="142528"/>
            <a:ext cx="8110736" cy="838200"/>
          </a:xfrm>
        </p:spPr>
        <p:txBody>
          <a:bodyPr/>
          <a:lstStyle/>
          <a:p>
            <a:r>
              <a:rPr lang="es-MX" sz="3200" b="1" dirty="0">
                <a:solidFill>
                  <a:schemeClr val="tx1"/>
                </a:solidFill>
              </a:rPr>
              <a:t>Esquema de las cuatro acciones</a:t>
            </a:r>
            <a:endParaRPr lang="es-ES" sz="3200" b="1" dirty="0">
              <a:solidFill>
                <a:schemeClr val="tx1"/>
              </a:solidFill>
            </a:endParaRPr>
          </a:p>
        </p:txBody>
      </p:sp>
      <p:sp>
        <p:nvSpPr>
          <p:cNvPr id="6" name="5 Rectángulo"/>
          <p:cNvSpPr/>
          <p:nvPr/>
        </p:nvSpPr>
        <p:spPr>
          <a:xfrm>
            <a:off x="87962" y="6237312"/>
            <a:ext cx="4362092" cy="246221"/>
          </a:xfrm>
          <a:prstGeom prst="rect">
            <a:avLst/>
          </a:prstGeom>
        </p:spPr>
        <p:txBody>
          <a:bodyPr wrap="none">
            <a:spAutoFit/>
          </a:bodyPr>
          <a:lstStyle/>
          <a:p>
            <a:pPr lvl="0"/>
            <a:r>
              <a:rPr lang="es-ES" sz="1000" dirty="0">
                <a:solidFill>
                  <a:schemeClr val="bg1"/>
                </a:solidFill>
              </a:rPr>
              <a:t>Fuente: La estrategia del océano azul – W </a:t>
            </a:r>
            <a:r>
              <a:rPr lang="es-ES" sz="1000" dirty="0" err="1">
                <a:solidFill>
                  <a:schemeClr val="bg1"/>
                </a:solidFill>
              </a:rPr>
              <a:t>Canh</a:t>
            </a:r>
            <a:r>
              <a:rPr lang="es-ES" sz="1000" dirty="0">
                <a:solidFill>
                  <a:schemeClr val="bg1"/>
                </a:solidFill>
              </a:rPr>
              <a:t> Kim y </a:t>
            </a:r>
            <a:r>
              <a:rPr lang="es-ES" sz="1000" dirty="0" err="1">
                <a:solidFill>
                  <a:schemeClr val="bg1"/>
                </a:solidFill>
              </a:rPr>
              <a:t>Renéé</a:t>
            </a:r>
            <a:r>
              <a:rPr lang="es-ES" sz="1000" dirty="0">
                <a:solidFill>
                  <a:schemeClr val="bg1"/>
                </a:solidFill>
              </a:rPr>
              <a:t> </a:t>
            </a:r>
            <a:r>
              <a:rPr lang="es-ES" sz="1000" dirty="0" err="1">
                <a:solidFill>
                  <a:schemeClr val="bg1"/>
                </a:solidFill>
              </a:rPr>
              <a:t>Mauborgne</a:t>
            </a:r>
            <a:endParaRPr lang="es-ES" sz="1000" dirty="0">
              <a:solidFill>
                <a:schemeClr val="bg1"/>
              </a:solidFill>
            </a:endParaRPr>
          </a:p>
        </p:txBody>
      </p:sp>
    </p:spTree>
    <p:extLst>
      <p:ext uri="{BB962C8B-B14F-4D97-AF65-F5344CB8AC3E}">
        <p14:creationId xmlns:p14="http://schemas.microsoft.com/office/powerpoint/2010/main" val="180957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548680"/>
            <a:ext cx="2952328" cy="250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105347"/>
            <a:ext cx="2880320" cy="26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74219" y="142528"/>
            <a:ext cx="8110736" cy="838200"/>
          </a:xfrm>
        </p:spPr>
        <p:txBody>
          <a:bodyPr>
            <a:normAutofit fontScale="90000"/>
          </a:bodyPr>
          <a:lstStyle/>
          <a:p>
            <a:r>
              <a:rPr lang="es-MX" sz="3200" b="1" dirty="0">
                <a:solidFill>
                  <a:schemeClr val="bg1"/>
                </a:solidFill>
              </a:rPr>
              <a:t>DIFERENCIA ENTRE CREATIVIDAD E INNOVACIÓN</a:t>
            </a:r>
            <a:endParaRPr lang="es-ES" sz="3200" b="1" dirty="0">
              <a:solidFill>
                <a:schemeClr val="bg1"/>
              </a:solidFill>
            </a:endParaRPr>
          </a:p>
        </p:txBody>
      </p:sp>
      <p:pic>
        <p:nvPicPr>
          <p:cNvPr id="8196" name="Picture 4" descr="http://t2.gstatic.com/images?q=tbn:ANd9GcR-VXJxgjFjNBS1H7SasaAsn0jgZQRyMKOxWjw240cRAEarxPvS9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9" y="1196752"/>
            <a:ext cx="1944215" cy="2467669"/>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4499992" y="3933056"/>
            <a:ext cx="4176465" cy="224676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2000" b="1" dirty="0">
                <a:ln w="11430"/>
              </a:rPr>
              <a:t>La innovación es: </a:t>
            </a:r>
          </a:p>
          <a:p>
            <a:pPr algn="ctr"/>
            <a:r>
              <a:rPr lang="es-ES" sz="2000" b="1" dirty="0">
                <a:ln w="11430"/>
              </a:rPr>
              <a:t>Muy discriminatoria, ya que deben ser ideas creativas que agreguen valor, que mejoren lo que ya existe. </a:t>
            </a:r>
          </a:p>
          <a:p>
            <a:pPr algn="ctr"/>
            <a:r>
              <a:rPr lang="es-ES" sz="2000" b="1" dirty="0">
                <a:ln w="11430"/>
              </a:rPr>
              <a:t>Que beneficien a algunas personas</a:t>
            </a:r>
            <a:endParaRPr lang="es-ES" sz="2000" b="1" cap="none" spc="0" dirty="0">
              <a:ln w="11430"/>
            </a:endParaRPr>
          </a:p>
        </p:txBody>
      </p:sp>
      <p:sp>
        <p:nvSpPr>
          <p:cNvPr id="4" name="3 Rectángulo"/>
          <p:cNvSpPr/>
          <p:nvPr/>
        </p:nvSpPr>
        <p:spPr>
          <a:xfrm>
            <a:off x="107504" y="4057686"/>
            <a:ext cx="4104456"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b="1" kern="1200" cap="none" spc="50" dirty="0">
                <a:ln w="11430"/>
              </a:rPr>
              <a:t>La creatividad: es la capacidad del ser humano de generar ideas nuevas, diferentes y originales. </a:t>
            </a:r>
            <a:endParaRPr lang="es-CO" sz="2000" b="1" cap="none" spc="50" dirty="0">
              <a:ln w="11430"/>
            </a:endParaRPr>
          </a:p>
        </p:txBody>
      </p:sp>
    </p:spTree>
    <p:extLst>
      <p:ext uri="{BB962C8B-B14F-4D97-AF65-F5344CB8AC3E}">
        <p14:creationId xmlns:p14="http://schemas.microsoft.com/office/powerpoint/2010/main" val="205576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196"/>
                                        </p:tgtEl>
                                        <p:attrNameLst>
                                          <p:attrName>style.visibility</p:attrName>
                                        </p:attrNameLst>
                                      </p:cBhvr>
                                      <p:to>
                                        <p:strVal val="visible"/>
                                      </p:to>
                                    </p:set>
                                    <p:animEffect transition="in" filter="fade">
                                      <p:cBhvr>
                                        <p:cTn id="21" dur="1000"/>
                                        <p:tgtEl>
                                          <p:spTgt spid="8196"/>
                                        </p:tgtEl>
                                      </p:cBhvr>
                                    </p:animEffect>
                                    <p:anim calcmode="lin" valueType="num">
                                      <p:cBhvr>
                                        <p:cTn id="22" dur="1000" fill="hold"/>
                                        <p:tgtEl>
                                          <p:spTgt spid="8196"/>
                                        </p:tgtEl>
                                        <p:attrNameLst>
                                          <p:attrName>ppt_x</p:attrName>
                                        </p:attrNameLst>
                                      </p:cBhvr>
                                      <p:tavLst>
                                        <p:tav tm="0">
                                          <p:val>
                                            <p:strVal val="#ppt_x"/>
                                          </p:val>
                                        </p:tav>
                                        <p:tav tm="100000">
                                          <p:val>
                                            <p:strVal val="#ppt_x"/>
                                          </p:val>
                                        </p:tav>
                                      </p:tavLst>
                                    </p:anim>
                                    <p:anim calcmode="lin" valueType="num">
                                      <p:cBhvr>
                                        <p:cTn id="23"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0"/>
            <a:ext cx="8892480" cy="668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sz="quarter" idx="1"/>
          </p:nvPr>
        </p:nvSpPr>
        <p:spPr>
          <a:xfrm>
            <a:off x="611559" y="764704"/>
            <a:ext cx="8090847" cy="744488"/>
          </a:xfrm>
        </p:spPr>
        <p:txBody>
          <a:bodyPr/>
          <a:lstStyle/>
          <a:p>
            <a:pPr marL="0" indent="0">
              <a:buNone/>
            </a:pPr>
            <a:r>
              <a:rPr lang="es-ES" dirty="0">
                <a:solidFill>
                  <a:schemeClr val="bg1"/>
                </a:solidFill>
              </a:rPr>
              <a:t>INNOVACIÓN </a:t>
            </a:r>
            <a:r>
              <a:rPr lang="es-ES" dirty="0">
                <a:solidFill>
                  <a:srgbClr val="FFFF00"/>
                </a:solidFill>
              </a:rPr>
              <a:t>DISRUPTIVA</a:t>
            </a:r>
          </a:p>
        </p:txBody>
      </p:sp>
      <p:sp>
        <p:nvSpPr>
          <p:cNvPr id="4" name="3 Rectángulo"/>
          <p:cNvSpPr/>
          <p:nvPr/>
        </p:nvSpPr>
        <p:spPr>
          <a:xfrm>
            <a:off x="3467144" y="2981763"/>
            <a:ext cx="5616624" cy="3416320"/>
          </a:xfrm>
          <a:prstGeom prst="rect">
            <a:avLst/>
          </a:prstGeom>
        </p:spPr>
        <p:txBody>
          <a:bodyPr wrap="square">
            <a:spAutoFit/>
          </a:bodyPr>
          <a:lstStyle/>
          <a:p>
            <a:pPr algn="ctr"/>
            <a:r>
              <a:rPr lang="es-MX" sz="3600" dirty="0">
                <a:solidFill>
                  <a:schemeClr val="bg1"/>
                </a:solidFill>
                <a:effectLst>
                  <a:outerShdw blurRad="38100" dist="38100" dir="2700000" algn="tl">
                    <a:srgbClr val="000000">
                      <a:alpha val="43137"/>
                    </a:srgbClr>
                  </a:outerShdw>
                </a:effectLst>
              </a:rPr>
              <a:t>Los conceptos de innovación disruptiva e </a:t>
            </a:r>
            <a:r>
              <a:rPr lang="es-MX" sz="3600" dirty="0">
                <a:solidFill>
                  <a:srgbClr val="FFFF00"/>
                </a:solidFill>
                <a:effectLst>
                  <a:outerShdw blurRad="38100" dist="38100" dir="2700000" algn="tl">
                    <a:srgbClr val="000000">
                      <a:alpha val="43137"/>
                    </a:srgbClr>
                  </a:outerShdw>
                </a:effectLst>
              </a:rPr>
              <a:t>innovación evolutiva </a:t>
            </a:r>
            <a:r>
              <a:rPr lang="es-MX" sz="3600" dirty="0">
                <a:solidFill>
                  <a:schemeClr val="bg1"/>
                </a:solidFill>
                <a:effectLst>
                  <a:outerShdw blurRad="38100" dist="38100" dir="2700000" algn="tl">
                    <a:srgbClr val="000000">
                      <a:alpha val="43137"/>
                    </a:srgbClr>
                  </a:outerShdw>
                </a:effectLst>
              </a:rPr>
              <a:t>los introdujo </a:t>
            </a:r>
            <a:r>
              <a:rPr lang="es-MX" sz="3600" dirty="0" err="1">
                <a:solidFill>
                  <a:schemeClr val="bg1"/>
                </a:solidFill>
                <a:effectLst>
                  <a:outerShdw blurRad="38100" dist="38100" dir="2700000" algn="tl">
                    <a:srgbClr val="000000">
                      <a:alpha val="43137"/>
                    </a:srgbClr>
                  </a:outerShdw>
                </a:effectLst>
              </a:rPr>
              <a:t>Christensen</a:t>
            </a:r>
            <a:r>
              <a:rPr lang="es-MX" sz="3600" dirty="0">
                <a:solidFill>
                  <a:schemeClr val="bg1"/>
                </a:solidFill>
                <a:effectLst>
                  <a:outerShdw blurRad="38100" dist="38100" dir="2700000" algn="tl">
                    <a:srgbClr val="000000">
                      <a:alpha val="43137"/>
                    </a:srgbClr>
                  </a:outerShdw>
                </a:effectLst>
              </a:rPr>
              <a:t> (</a:t>
            </a:r>
            <a:r>
              <a:rPr lang="es-MX" sz="3600" dirty="0" err="1">
                <a:solidFill>
                  <a:schemeClr val="bg1"/>
                </a:solidFill>
                <a:effectLst>
                  <a:outerShdw blurRad="38100" dist="38100" dir="2700000" algn="tl">
                    <a:srgbClr val="000000">
                      <a:alpha val="43137"/>
                    </a:srgbClr>
                  </a:outerShdw>
                </a:effectLst>
              </a:rPr>
              <a:t>The</a:t>
            </a:r>
            <a:r>
              <a:rPr lang="es-MX" sz="3600" dirty="0">
                <a:solidFill>
                  <a:schemeClr val="bg1"/>
                </a:solidFill>
                <a:effectLst>
                  <a:outerShdw blurRad="38100" dist="38100" dir="2700000" algn="tl">
                    <a:srgbClr val="000000">
                      <a:alpha val="43137"/>
                    </a:srgbClr>
                  </a:outerShdw>
                </a:effectLst>
              </a:rPr>
              <a:t> </a:t>
            </a:r>
            <a:r>
              <a:rPr lang="es-MX" sz="3600" dirty="0" err="1">
                <a:solidFill>
                  <a:schemeClr val="bg1"/>
                </a:solidFill>
                <a:effectLst>
                  <a:outerShdw blurRad="38100" dist="38100" dir="2700000" algn="tl">
                    <a:srgbClr val="000000">
                      <a:alpha val="43137"/>
                    </a:srgbClr>
                  </a:outerShdw>
                </a:effectLst>
              </a:rPr>
              <a:t>Innovator’s</a:t>
            </a:r>
            <a:r>
              <a:rPr lang="es-MX" sz="3600" dirty="0">
                <a:solidFill>
                  <a:schemeClr val="bg1"/>
                </a:solidFill>
                <a:effectLst>
                  <a:outerShdw blurRad="38100" dist="38100" dir="2700000" algn="tl">
                    <a:srgbClr val="000000">
                      <a:alpha val="43137"/>
                    </a:srgbClr>
                  </a:outerShdw>
                </a:effectLst>
              </a:rPr>
              <a:t> </a:t>
            </a:r>
            <a:r>
              <a:rPr lang="es-MX" sz="3600" dirty="0" err="1">
                <a:solidFill>
                  <a:schemeClr val="bg1"/>
                </a:solidFill>
                <a:effectLst>
                  <a:outerShdw blurRad="38100" dist="38100" dir="2700000" algn="tl">
                    <a:srgbClr val="000000">
                      <a:alpha val="43137"/>
                    </a:srgbClr>
                  </a:outerShdw>
                </a:effectLst>
              </a:rPr>
              <a:t>Dilemma</a:t>
            </a:r>
            <a:r>
              <a:rPr lang="es-MX" sz="3600" dirty="0">
                <a:solidFill>
                  <a:schemeClr val="bg1"/>
                </a:solidFill>
                <a:effectLst>
                  <a:outerShdw blurRad="38100" dist="38100" dir="2700000" algn="tl">
                    <a:srgbClr val="000000">
                      <a:alpha val="43137"/>
                    </a:srgbClr>
                  </a:outerShdw>
                </a:effectLst>
              </a:rPr>
              <a:t>, 1997). </a:t>
            </a:r>
            <a:endParaRPr lang="es-E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6958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734" y="1586269"/>
            <a:ext cx="3899689" cy="282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910826"/>
            <a:ext cx="42862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755576" y="188640"/>
            <a:ext cx="7488832" cy="1600438"/>
          </a:xfrm>
          <a:prstGeom prst="rect">
            <a:avLst/>
          </a:prstGeom>
        </p:spPr>
        <p:txBody>
          <a:bodyPr wrap="square">
            <a:spAutoFit/>
          </a:bodyPr>
          <a:lstStyle/>
          <a:p>
            <a:pPr algn="ctr"/>
            <a:r>
              <a:rPr lang="es-MX" sz="2800" dirty="0"/>
              <a:t>Innovación disruptiva </a:t>
            </a:r>
          </a:p>
          <a:p>
            <a:pPr algn="just"/>
            <a:endParaRPr lang="es-MX" dirty="0">
              <a:solidFill>
                <a:schemeClr val="accent6">
                  <a:lumMod val="50000"/>
                </a:schemeClr>
              </a:solidFill>
            </a:endParaRPr>
          </a:p>
          <a:p>
            <a:pPr algn="just"/>
            <a:r>
              <a:rPr lang="es-MX" dirty="0">
                <a:solidFill>
                  <a:schemeClr val="accent6">
                    <a:lumMod val="50000"/>
                  </a:schemeClr>
                </a:solidFill>
              </a:rPr>
              <a:t>Es la innovación de naturaleza </a:t>
            </a:r>
            <a:r>
              <a:rPr lang="es-MX" sz="2400" dirty="0">
                <a:solidFill>
                  <a:srgbClr val="FF0000"/>
                </a:solidFill>
              </a:rPr>
              <a:t>discontinua</a:t>
            </a:r>
            <a:r>
              <a:rPr lang="es-MX" sz="2400" dirty="0">
                <a:solidFill>
                  <a:schemeClr val="accent6">
                    <a:lumMod val="50000"/>
                  </a:schemeClr>
                </a:solidFill>
              </a:rPr>
              <a:t>, </a:t>
            </a:r>
            <a:r>
              <a:rPr lang="es-MX" dirty="0">
                <a:solidFill>
                  <a:schemeClr val="accent6">
                    <a:lumMod val="50000"/>
                  </a:schemeClr>
                </a:solidFill>
              </a:rPr>
              <a:t>como oposición al concepto de innovación</a:t>
            </a:r>
            <a:r>
              <a:rPr lang="es-MX" sz="2800" dirty="0">
                <a:solidFill>
                  <a:schemeClr val="accent6">
                    <a:lumMod val="50000"/>
                  </a:schemeClr>
                </a:solidFill>
              </a:rPr>
              <a:t> </a:t>
            </a:r>
            <a:r>
              <a:rPr lang="es-MX" sz="2800" dirty="0">
                <a:solidFill>
                  <a:srgbClr val="FF0000"/>
                </a:solidFill>
              </a:rPr>
              <a:t>evolutiva</a:t>
            </a:r>
            <a:r>
              <a:rPr lang="es-MX" sz="2800" dirty="0">
                <a:solidFill>
                  <a:schemeClr val="accent6">
                    <a:lumMod val="50000"/>
                  </a:schemeClr>
                </a:solidFill>
              </a:rPr>
              <a:t> </a:t>
            </a:r>
            <a:r>
              <a:rPr lang="es-MX" dirty="0">
                <a:solidFill>
                  <a:schemeClr val="accent6">
                    <a:lumMod val="50000"/>
                  </a:schemeClr>
                </a:solidFill>
              </a:rPr>
              <a:t>o incremental. </a:t>
            </a:r>
            <a:endParaRPr lang="es-ES" dirty="0">
              <a:solidFill>
                <a:schemeClr val="accent6">
                  <a:lumMod val="50000"/>
                </a:schemeClr>
              </a:solidFill>
            </a:endParaRPr>
          </a:p>
        </p:txBody>
      </p:sp>
      <p:graphicFrame>
        <p:nvGraphicFramePr>
          <p:cNvPr id="8" name="7 Diagrama"/>
          <p:cNvGraphicFramePr/>
          <p:nvPr>
            <p:extLst>
              <p:ext uri="{D42A27DB-BD31-4B8C-83A1-F6EECF244321}">
                <p14:modId xmlns:p14="http://schemas.microsoft.com/office/powerpoint/2010/main" val="409790829"/>
              </p:ext>
            </p:extLst>
          </p:nvPr>
        </p:nvGraphicFramePr>
        <p:xfrm>
          <a:off x="179512" y="3186707"/>
          <a:ext cx="622818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8 Rectángulo"/>
          <p:cNvSpPr/>
          <p:nvPr/>
        </p:nvSpPr>
        <p:spPr>
          <a:xfrm>
            <a:off x="2555776" y="6209978"/>
            <a:ext cx="6192688" cy="646331"/>
          </a:xfrm>
          <a:prstGeom prst="rect">
            <a:avLst/>
          </a:prstGeom>
        </p:spPr>
        <p:txBody>
          <a:bodyPr wrap="square">
            <a:spAutoFit/>
          </a:bodyPr>
          <a:lstStyle/>
          <a:p>
            <a:pPr algn="ctr"/>
            <a:r>
              <a:rPr lang="es-ES" b="1" dirty="0">
                <a:solidFill>
                  <a:srgbClr val="002060"/>
                </a:solidFill>
              </a:rPr>
              <a:t>“La investigación disruptiva es fundamental, sobre todo en el segmento tecnológico”</a:t>
            </a:r>
          </a:p>
        </p:txBody>
      </p:sp>
    </p:spTree>
    <p:extLst>
      <p:ext uri="{BB962C8B-B14F-4D97-AF65-F5344CB8AC3E}">
        <p14:creationId xmlns:p14="http://schemas.microsoft.com/office/powerpoint/2010/main" val="1902687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179512" y="620688"/>
            <a:ext cx="8568952" cy="1728192"/>
          </a:xfrm>
        </p:spPr>
        <p:txBody>
          <a:bodyPr>
            <a:normAutofit/>
          </a:bodyPr>
          <a:lstStyle/>
          <a:p>
            <a:pPr marL="0" indent="0" algn="just">
              <a:buNone/>
            </a:pPr>
            <a:r>
              <a:rPr lang="es-ES" sz="1800" dirty="0">
                <a:solidFill>
                  <a:schemeClr val="accent6">
                    <a:lumMod val="50000"/>
                  </a:schemeClr>
                </a:solidFill>
              </a:rPr>
              <a:t>Habitualmente los productos disruptivos son más </a:t>
            </a:r>
            <a:r>
              <a:rPr lang="es-ES" sz="2400" dirty="0">
                <a:solidFill>
                  <a:schemeClr val="accent6">
                    <a:lumMod val="50000"/>
                  </a:schemeClr>
                </a:solidFill>
              </a:rPr>
              <a:t>fáciles</a:t>
            </a:r>
            <a:r>
              <a:rPr lang="es-ES" sz="1800" dirty="0">
                <a:solidFill>
                  <a:schemeClr val="accent6">
                    <a:lumMod val="50000"/>
                  </a:schemeClr>
                </a:solidFill>
              </a:rPr>
              <a:t> de usar, </a:t>
            </a:r>
            <a:r>
              <a:rPr lang="es-ES" sz="2400" dirty="0">
                <a:solidFill>
                  <a:schemeClr val="accent6">
                    <a:lumMod val="50000"/>
                  </a:schemeClr>
                </a:solidFill>
              </a:rPr>
              <a:t>confiables</a:t>
            </a:r>
            <a:r>
              <a:rPr lang="es-ES" sz="1800" dirty="0">
                <a:solidFill>
                  <a:schemeClr val="accent6">
                    <a:lumMod val="50000"/>
                  </a:schemeClr>
                </a:solidFill>
              </a:rPr>
              <a:t> y </a:t>
            </a:r>
            <a:r>
              <a:rPr lang="es-ES" sz="2400" dirty="0">
                <a:solidFill>
                  <a:schemeClr val="accent6">
                    <a:lumMod val="50000"/>
                  </a:schemeClr>
                </a:solidFill>
              </a:rPr>
              <a:t>baratos </a:t>
            </a:r>
            <a:r>
              <a:rPr lang="es-ES" sz="1800" dirty="0">
                <a:solidFill>
                  <a:schemeClr val="accent6">
                    <a:lumMod val="50000"/>
                  </a:schemeClr>
                </a:solidFill>
              </a:rPr>
              <a:t>que los productos actualmente en el mercado, de modo que pueden captar el interés de nuevos segmentos de consumidores y, en muchos casos, </a:t>
            </a:r>
            <a:r>
              <a:rPr lang="es-ES" sz="2800" dirty="0">
                <a:solidFill>
                  <a:schemeClr val="accent6">
                    <a:lumMod val="50000"/>
                  </a:schemeClr>
                </a:solidFill>
              </a:rPr>
              <a:t>desplazar</a:t>
            </a:r>
            <a:r>
              <a:rPr lang="es-ES" sz="1800" dirty="0">
                <a:solidFill>
                  <a:schemeClr val="accent6">
                    <a:lumMod val="50000"/>
                  </a:schemeClr>
                </a:solidFill>
              </a:rPr>
              <a:t> a largo plazo a los productos tradicionales. </a:t>
            </a:r>
          </a:p>
        </p:txBody>
      </p:sp>
      <p:graphicFrame>
        <p:nvGraphicFramePr>
          <p:cNvPr id="4" name="3 Diagrama"/>
          <p:cNvGraphicFramePr/>
          <p:nvPr>
            <p:extLst>
              <p:ext uri="{D42A27DB-BD31-4B8C-83A1-F6EECF244321}">
                <p14:modId xmlns:p14="http://schemas.microsoft.com/office/powerpoint/2010/main" val="2744629460"/>
              </p:ext>
            </p:extLst>
          </p:nvPr>
        </p:nvGraphicFramePr>
        <p:xfrm>
          <a:off x="1259632" y="2996952"/>
          <a:ext cx="6768752" cy="2978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2979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35984"/>
            <a:ext cx="9144000" cy="582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79512" y="116632"/>
            <a:ext cx="8686800" cy="838200"/>
          </a:xfrm>
        </p:spPr>
        <p:txBody>
          <a:bodyPr/>
          <a:lstStyle/>
          <a:p>
            <a:r>
              <a:rPr lang="es-MX" sz="3200" b="1" dirty="0">
                <a:solidFill>
                  <a:schemeClr val="tx1"/>
                </a:solidFill>
              </a:rPr>
              <a:t>INNOVACIÓN DISRUPTIVA</a:t>
            </a:r>
            <a:endParaRPr lang="es-ES" sz="3200" b="1" dirty="0">
              <a:solidFill>
                <a:schemeClr val="tx1"/>
              </a:solidFill>
            </a:endParaRPr>
          </a:p>
        </p:txBody>
      </p:sp>
      <p:sp>
        <p:nvSpPr>
          <p:cNvPr id="4" name="3 Rectángulo"/>
          <p:cNvSpPr/>
          <p:nvPr/>
        </p:nvSpPr>
        <p:spPr>
          <a:xfrm>
            <a:off x="2285998" y="4975797"/>
            <a:ext cx="5109217" cy="1631216"/>
          </a:xfrm>
          <a:prstGeom prst="rect">
            <a:avLst/>
          </a:prstGeom>
          <a:solidFill>
            <a:schemeClr val="accent1">
              <a:lumMod val="60000"/>
              <a:lumOff val="40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s-MX" sz="2000" b="1" dirty="0">
                <a:solidFill>
                  <a:schemeClr val="bg1"/>
                </a:solidFill>
              </a:rPr>
              <a:t>OBJETIVO: ofrecer ventajas radicales a los clientes minimizando los costos (no sólo económicos, sino psicológicos) que su adopción significaba para los usuarios</a:t>
            </a:r>
            <a:r>
              <a:rPr lang="es-MX" sz="1400" b="1" dirty="0">
                <a:solidFill>
                  <a:schemeClr val="bg1"/>
                </a:solidFill>
              </a:rPr>
              <a:t>. </a:t>
            </a:r>
            <a:endParaRPr lang="es-ES" sz="1400" b="1" dirty="0">
              <a:solidFill>
                <a:schemeClr val="bg1"/>
              </a:solidFill>
            </a:endParaRPr>
          </a:p>
        </p:txBody>
      </p:sp>
      <p:sp>
        <p:nvSpPr>
          <p:cNvPr id="5" name="4 Elipse"/>
          <p:cNvSpPr/>
          <p:nvPr/>
        </p:nvSpPr>
        <p:spPr bwMode="auto">
          <a:xfrm>
            <a:off x="1309216" y="1888954"/>
            <a:ext cx="1584909" cy="1296144"/>
          </a:xfrm>
          <a:prstGeom prst="ellipse">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MX" sz="1400" b="1" i="0" u="none" strike="noStrike" cap="none" normalizeH="0" baseline="0" dirty="0">
                <a:ln>
                  <a:noFill/>
                </a:ln>
                <a:solidFill>
                  <a:srgbClr val="000000"/>
                </a:solidFill>
                <a:effectLst/>
                <a:latin typeface="Arial" pitchFamily="34" charset="0"/>
              </a:rPr>
              <a:t>Proveedor </a:t>
            </a:r>
          </a:p>
          <a:p>
            <a:pPr marL="0" marR="0" indent="0" algn="ctr" defTabSz="914400" rtl="0" eaLnBrk="0" fontAlgn="base" latinLnBrk="0" hangingPunct="0">
              <a:lnSpc>
                <a:spcPct val="100000"/>
              </a:lnSpc>
              <a:spcBef>
                <a:spcPct val="0"/>
              </a:spcBef>
              <a:spcAft>
                <a:spcPct val="0"/>
              </a:spcAft>
              <a:buClrTx/>
              <a:buSzTx/>
              <a:buFontTx/>
              <a:buNone/>
              <a:tabLst/>
            </a:pPr>
            <a:r>
              <a:rPr kumimoji="0" lang="es-MX" sz="1400" b="1" i="0" u="none" strike="noStrike" cap="none" normalizeH="0" baseline="0" dirty="0">
                <a:ln>
                  <a:noFill/>
                </a:ln>
                <a:solidFill>
                  <a:srgbClr val="000000"/>
                </a:solidFill>
                <a:effectLst/>
                <a:latin typeface="Arial" pitchFamily="34" charset="0"/>
              </a:rPr>
              <a:t>innovador</a:t>
            </a:r>
            <a:endParaRPr kumimoji="0" lang="es-ES" sz="1400" b="1" i="0" u="none" strike="noStrike" cap="none" normalizeH="0" baseline="0" dirty="0">
              <a:ln>
                <a:noFill/>
              </a:ln>
              <a:solidFill>
                <a:srgbClr val="000000"/>
              </a:solidFill>
              <a:effectLst/>
              <a:latin typeface="Arial" pitchFamily="34" charset="0"/>
            </a:endParaRPr>
          </a:p>
        </p:txBody>
      </p:sp>
      <p:sp>
        <p:nvSpPr>
          <p:cNvPr id="6" name="5 Elipse"/>
          <p:cNvSpPr/>
          <p:nvPr/>
        </p:nvSpPr>
        <p:spPr bwMode="auto">
          <a:xfrm>
            <a:off x="5641312" y="1942093"/>
            <a:ext cx="1584909" cy="1296144"/>
          </a:xfrm>
          <a:prstGeom prst="ellipse">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MX" sz="1400" b="1" i="0" u="none" strike="noStrike" cap="none" normalizeH="0" baseline="0" dirty="0">
                <a:ln>
                  <a:noFill/>
                </a:ln>
                <a:solidFill>
                  <a:srgbClr val="000000"/>
                </a:solidFill>
                <a:effectLst/>
                <a:latin typeface="Arial" pitchFamily="34" charset="0"/>
              </a:rPr>
              <a:t>Proveedor </a:t>
            </a:r>
          </a:p>
          <a:p>
            <a:pPr marL="0" marR="0" indent="0" algn="ctr" defTabSz="914400" rtl="0" eaLnBrk="0" fontAlgn="base" latinLnBrk="0" hangingPunct="0">
              <a:lnSpc>
                <a:spcPct val="100000"/>
              </a:lnSpc>
              <a:spcBef>
                <a:spcPct val="0"/>
              </a:spcBef>
              <a:spcAft>
                <a:spcPct val="0"/>
              </a:spcAft>
              <a:buClrTx/>
              <a:buSzTx/>
              <a:buFontTx/>
              <a:buNone/>
              <a:tabLst/>
            </a:pPr>
            <a:r>
              <a:rPr kumimoji="0" lang="es-MX" sz="1400" b="1" i="0" u="none" strike="noStrike" cap="none" normalizeH="0" baseline="0" dirty="0">
                <a:ln>
                  <a:noFill/>
                </a:ln>
                <a:solidFill>
                  <a:srgbClr val="000000"/>
                </a:solidFill>
                <a:effectLst/>
                <a:latin typeface="Arial" pitchFamily="34" charset="0"/>
              </a:rPr>
              <a:t>tradicional</a:t>
            </a:r>
            <a:endParaRPr kumimoji="0" lang="es-ES" sz="1400" b="1" i="0" u="none" strike="noStrike" cap="none" normalizeH="0" baseline="0" dirty="0">
              <a:ln>
                <a:noFill/>
              </a:ln>
              <a:solidFill>
                <a:srgbClr val="000000"/>
              </a:solidFill>
              <a:effectLst/>
              <a:latin typeface="Arial" pitchFamily="34" charset="0"/>
            </a:endParaRPr>
          </a:p>
        </p:txBody>
      </p:sp>
      <p:sp>
        <p:nvSpPr>
          <p:cNvPr id="7" name="6 Rectángulo"/>
          <p:cNvSpPr/>
          <p:nvPr/>
        </p:nvSpPr>
        <p:spPr bwMode="auto">
          <a:xfrm>
            <a:off x="3166153" y="1268760"/>
            <a:ext cx="1433966" cy="432048"/>
          </a:xfrm>
          <a:prstGeom prst="rect">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MX" sz="1600" b="1" i="0" u="none" strike="noStrike" cap="none" normalizeH="0" baseline="0" dirty="0">
                <a:ln>
                  <a:noFill/>
                </a:ln>
                <a:solidFill>
                  <a:schemeClr val="accent6">
                    <a:lumMod val="50000"/>
                  </a:schemeClr>
                </a:solidFill>
                <a:effectLst/>
                <a:latin typeface="Arial" pitchFamily="34" charset="0"/>
              </a:rPr>
              <a:t>Marketing</a:t>
            </a:r>
            <a:endParaRPr kumimoji="0" lang="es-ES" sz="1600" b="1" i="0" u="none" strike="noStrike" cap="none" normalizeH="0" baseline="0" dirty="0">
              <a:ln>
                <a:noFill/>
              </a:ln>
              <a:solidFill>
                <a:schemeClr val="accent6">
                  <a:lumMod val="50000"/>
                </a:schemeClr>
              </a:solidFill>
              <a:effectLst/>
              <a:latin typeface="Arial" pitchFamily="34" charset="0"/>
            </a:endParaRPr>
          </a:p>
        </p:txBody>
      </p:sp>
      <p:sp>
        <p:nvSpPr>
          <p:cNvPr id="8" name="7 Rectángulo"/>
          <p:cNvSpPr/>
          <p:nvPr/>
        </p:nvSpPr>
        <p:spPr bwMode="auto">
          <a:xfrm>
            <a:off x="1190812" y="3429000"/>
            <a:ext cx="1811325" cy="432048"/>
          </a:xfrm>
          <a:prstGeom prst="rect">
            <a:avLst/>
          </a:prstGeom>
          <a:solidFill>
            <a:schemeClr val="bg1">
              <a:lumMod val="7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MX" sz="1200" b="1" i="0" u="none" strike="noStrike" cap="none" normalizeH="0" baseline="0" dirty="0">
                <a:ln>
                  <a:noFill/>
                </a:ln>
                <a:solidFill>
                  <a:srgbClr val="000000"/>
                </a:solidFill>
                <a:effectLst/>
                <a:latin typeface="Arial" pitchFamily="34" charset="0"/>
              </a:rPr>
              <a:t>Aceptación del mercado</a:t>
            </a:r>
            <a:endParaRPr kumimoji="0" lang="es-ES" sz="1200" b="1" i="0" u="none" strike="noStrike" cap="none" normalizeH="0" baseline="0" dirty="0">
              <a:ln>
                <a:noFill/>
              </a:ln>
              <a:solidFill>
                <a:srgbClr val="000000"/>
              </a:solidFill>
              <a:effectLst/>
              <a:latin typeface="Arial" pitchFamily="34" charset="0"/>
            </a:endParaRPr>
          </a:p>
        </p:txBody>
      </p:sp>
      <p:sp>
        <p:nvSpPr>
          <p:cNvPr id="9" name="8 Rectángulo"/>
          <p:cNvSpPr/>
          <p:nvPr/>
        </p:nvSpPr>
        <p:spPr bwMode="auto">
          <a:xfrm>
            <a:off x="4120942" y="3429000"/>
            <a:ext cx="1811325" cy="432048"/>
          </a:xfrm>
          <a:prstGeom prst="rect">
            <a:avLst/>
          </a:prstGeom>
          <a:solidFill>
            <a:schemeClr val="bg1">
              <a:lumMod val="7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MX" sz="1200" b="1" i="0" u="none" strike="noStrike" cap="none" normalizeH="0" baseline="0" dirty="0">
                <a:ln>
                  <a:noFill/>
                </a:ln>
                <a:solidFill>
                  <a:srgbClr val="000000"/>
                </a:solidFill>
                <a:effectLst/>
                <a:latin typeface="Arial" pitchFamily="34" charset="0"/>
              </a:rPr>
              <a:t>Defenderse</a:t>
            </a:r>
            <a:endParaRPr kumimoji="0" lang="es-ES" sz="1100" b="1" i="0" u="none" strike="noStrike" cap="none" normalizeH="0" baseline="0" dirty="0">
              <a:ln>
                <a:noFill/>
              </a:ln>
              <a:solidFill>
                <a:srgbClr val="000000"/>
              </a:solidFill>
              <a:effectLst/>
              <a:latin typeface="Arial" pitchFamily="34" charset="0"/>
            </a:endParaRPr>
          </a:p>
        </p:txBody>
      </p:sp>
      <p:sp>
        <p:nvSpPr>
          <p:cNvPr id="10" name="9 Rectángulo"/>
          <p:cNvSpPr/>
          <p:nvPr/>
        </p:nvSpPr>
        <p:spPr bwMode="auto">
          <a:xfrm>
            <a:off x="6394846" y="3429426"/>
            <a:ext cx="1811325" cy="432048"/>
          </a:xfrm>
          <a:prstGeom prst="rect">
            <a:avLst/>
          </a:prstGeom>
          <a:solidFill>
            <a:schemeClr val="bg1">
              <a:lumMod val="7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MX" sz="1200" b="1" i="0" u="none" strike="noStrike" cap="none" normalizeH="0" baseline="0" dirty="0">
                <a:ln>
                  <a:noFill/>
                </a:ln>
                <a:solidFill>
                  <a:srgbClr val="000000"/>
                </a:solidFill>
                <a:effectLst/>
                <a:latin typeface="Arial" pitchFamily="34" charset="0"/>
              </a:rPr>
              <a:t>Impulsarla ellos mismos</a:t>
            </a:r>
            <a:endParaRPr kumimoji="0" lang="es-ES" sz="1200" b="1" i="0" u="none" strike="noStrike" cap="none" normalizeH="0" baseline="0" dirty="0">
              <a:ln>
                <a:noFill/>
              </a:ln>
              <a:solidFill>
                <a:srgbClr val="000000"/>
              </a:solidFill>
              <a:effectLst/>
              <a:latin typeface="Arial" pitchFamily="34" charset="0"/>
            </a:endParaRPr>
          </a:p>
        </p:txBody>
      </p:sp>
      <p:cxnSp>
        <p:nvCxnSpPr>
          <p:cNvPr id="12" name="11 Conector angular"/>
          <p:cNvCxnSpPr>
            <a:stCxn id="7" idx="2"/>
            <a:endCxn id="6" idx="2"/>
          </p:cNvCxnSpPr>
          <p:nvPr/>
        </p:nvCxnSpPr>
        <p:spPr bwMode="auto">
          <a:xfrm rot="16200000" flipH="1">
            <a:off x="4317546" y="1266398"/>
            <a:ext cx="889357" cy="1758176"/>
          </a:xfrm>
          <a:prstGeom prst="bentConnector2">
            <a:avLst/>
          </a:prstGeom>
          <a:gradFill rotWithShape="1">
            <a:gsLst>
              <a:gs pos="0">
                <a:schemeClr val="accent1">
                  <a:alpha val="60001"/>
                </a:schemeClr>
              </a:gs>
              <a:gs pos="100000">
                <a:schemeClr val="bg1">
                  <a:alpha val="58000"/>
                </a:schemeClr>
              </a:gs>
            </a:gsLst>
            <a:lin ang="0" scaled="1"/>
          </a:gradFill>
          <a:ln w="28575" cap="flat" cmpd="sng" algn="ctr">
            <a:solidFill>
              <a:schemeClr val="accent1"/>
            </a:solidFill>
            <a:prstDash val="solid"/>
            <a:round/>
            <a:headEnd type="none" w="med" len="med"/>
            <a:tailEnd type="arrow"/>
          </a:ln>
          <a:effectLst/>
        </p:spPr>
      </p:cxnSp>
      <p:cxnSp>
        <p:nvCxnSpPr>
          <p:cNvPr id="14" name="13 Conector angular"/>
          <p:cNvCxnSpPr>
            <a:cxnSpLocks/>
            <a:endCxn id="5" idx="6"/>
          </p:cNvCxnSpPr>
          <p:nvPr/>
        </p:nvCxnSpPr>
        <p:spPr bwMode="auto">
          <a:xfrm rot="5400000">
            <a:off x="2891295" y="1730210"/>
            <a:ext cx="809647" cy="803985"/>
          </a:xfrm>
          <a:prstGeom prst="bentConnector2">
            <a:avLst/>
          </a:prstGeom>
          <a:gradFill rotWithShape="1">
            <a:gsLst>
              <a:gs pos="0">
                <a:schemeClr val="accent1">
                  <a:alpha val="60001"/>
                </a:schemeClr>
              </a:gs>
              <a:gs pos="100000">
                <a:schemeClr val="bg1">
                  <a:alpha val="58000"/>
                </a:schemeClr>
              </a:gs>
            </a:gsLst>
            <a:lin ang="0" scaled="1"/>
          </a:gradFill>
          <a:ln w="28575" cap="flat" cmpd="sng" algn="ctr">
            <a:solidFill>
              <a:schemeClr val="accent1"/>
            </a:solidFill>
            <a:prstDash val="solid"/>
            <a:round/>
            <a:headEnd type="none" w="med" len="med"/>
            <a:tailEnd type="arrow"/>
          </a:ln>
          <a:effectLst/>
        </p:spPr>
      </p:cxnSp>
      <p:cxnSp>
        <p:nvCxnSpPr>
          <p:cNvPr id="16" name="15 Conector recto de flecha"/>
          <p:cNvCxnSpPr>
            <a:stCxn id="5" idx="4"/>
            <a:endCxn id="8" idx="0"/>
          </p:cNvCxnSpPr>
          <p:nvPr/>
        </p:nvCxnSpPr>
        <p:spPr bwMode="auto">
          <a:xfrm flipH="1">
            <a:off x="2096475" y="3185098"/>
            <a:ext cx="5196" cy="243902"/>
          </a:xfrm>
          <a:prstGeom prst="straightConnector1">
            <a:avLst/>
          </a:prstGeom>
          <a:gradFill rotWithShape="1">
            <a:gsLst>
              <a:gs pos="0">
                <a:schemeClr val="accent1">
                  <a:alpha val="60001"/>
                </a:schemeClr>
              </a:gs>
              <a:gs pos="100000">
                <a:schemeClr val="bg1">
                  <a:alpha val="58000"/>
                </a:schemeClr>
              </a:gs>
            </a:gsLst>
            <a:lin ang="0" scaled="1"/>
          </a:gradFill>
          <a:ln w="28575" cap="flat" cmpd="sng" algn="ctr">
            <a:solidFill>
              <a:srgbClr val="FFFF00"/>
            </a:solidFill>
            <a:prstDash val="solid"/>
            <a:round/>
            <a:headEnd type="none" w="med" len="med"/>
            <a:tailEnd type="arrow"/>
          </a:ln>
          <a:effectLst/>
        </p:spPr>
      </p:cxnSp>
      <p:cxnSp>
        <p:nvCxnSpPr>
          <p:cNvPr id="18" name="17 Conector angular"/>
          <p:cNvCxnSpPr>
            <a:stCxn id="6" idx="4"/>
            <a:endCxn id="9" idx="0"/>
          </p:cNvCxnSpPr>
          <p:nvPr/>
        </p:nvCxnSpPr>
        <p:spPr bwMode="auto">
          <a:xfrm rot="5400000">
            <a:off x="5634805" y="2630037"/>
            <a:ext cx="190763" cy="1407162"/>
          </a:xfrm>
          <a:prstGeom prst="bentConnector3">
            <a:avLst>
              <a:gd name="adj1" fmla="val 50000"/>
            </a:avLst>
          </a:prstGeom>
          <a:gradFill rotWithShape="1">
            <a:gsLst>
              <a:gs pos="0">
                <a:schemeClr val="accent1">
                  <a:alpha val="60001"/>
                </a:schemeClr>
              </a:gs>
              <a:gs pos="100000">
                <a:schemeClr val="bg1">
                  <a:alpha val="58000"/>
                </a:schemeClr>
              </a:gs>
            </a:gsLst>
            <a:lin ang="0" scaled="1"/>
          </a:gradFill>
          <a:ln w="28575" cap="flat" cmpd="sng" algn="ctr">
            <a:solidFill>
              <a:srgbClr val="FFFF00"/>
            </a:solidFill>
            <a:prstDash val="solid"/>
            <a:round/>
            <a:headEnd type="none" w="med" len="med"/>
            <a:tailEnd type="arrow"/>
          </a:ln>
          <a:effectLst/>
        </p:spPr>
      </p:cxnSp>
      <p:cxnSp>
        <p:nvCxnSpPr>
          <p:cNvPr id="21" name="20 Conector angular"/>
          <p:cNvCxnSpPr>
            <a:stCxn id="6" idx="4"/>
            <a:endCxn id="10" idx="0"/>
          </p:cNvCxnSpPr>
          <p:nvPr/>
        </p:nvCxnSpPr>
        <p:spPr bwMode="auto">
          <a:xfrm rot="16200000" flipH="1">
            <a:off x="6771544" y="2900460"/>
            <a:ext cx="191189" cy="866742"/>
          </a:xfrm>
          <a:prstGeom prst="bentConnector3">
            <a:avLst>
              <a:gd name="adj1" fmla="val 50000"/>
            </a:avLst>
          </a:prstGeom>
          <a:gradFill rotWithShape="1">
            <a:gsLst>
              <a:gs pos="0">
                <a:schemeClr val="accent1">
                  <a:alpha val="60001"/>
                </a:schemeClr>
              </a:gs>
              <a:gs pos="100000">
                <a:schemeClr val="bg1">
                  <a:alpha val="58000"/>
                </a:schemeClr>
              </a:gs>
            </a:gsLst>
            <a:lin ang="0" scaled="1"/>
          </a:gradFill>
          <a:ln w="28575" cap="flat" cmpd="sng" algn="ctr">
            <a:solidFill>
              <a:srgbClr val="FFFF00"/>
            </a:solidFill>
            <a:prstDash val="solid"/>
            <a:round/>
            <a:headEnd type="none" w="med" len="med"/>
            <a:tailEnd type="arrow"/>
          </a:ln>
          <a:effectLst/>
        </p:spPr>
      </p:cxnSp>
      <p:sp>
        <p:nvSpPr>
          <p:cNvPr id="31" name="30 Rectángulo"/>
          <p:cNvSpPr/>
          <p:nvPr/>
        </p:nvSpPr>
        <p:spPr>
          <a:xfrm>
            <a:off x="3911836" y="1757069"/>
            <a:ext cx="806161" cy="338554"/>
          </a:xfrm>
          <a:prstGeom prst="rect">
            <a:avLst/>
          </a:prstGeom>
        </p:spPr>
        <p:txBody>
          <a:bodyPr wrap="square">
            <a:spAutoFit/>
          </a:bodyPr>
          <a:lstStyle/>
          <a:p>
            <a:r>
              <a:rPr lang="es-MX" sz="1600" b="1" dirty="0">
                <a:solidFill>
                  <a:srgbClr val="000000"/>
                </a:solidFill>
              </a:rPr>
              <a:t>Retos</a:t>
            </a:r>
            <a:endParaRPr lang="es-ES" sz="1100" b="1" dirty="0">
              <a:solidFill>
                <a:srgbClr val="000000"/>
              </a:solidFill>
            </a:endParaRPr>
          </a:p>
        </p:txBody>
      </p:sp>
      <p:cxnSp>
        <p:nvCxnSpPr>
          <p:cNvPr id="33" name="32 Conector angular"/>
          <p:cNvCxnSpPr>
            <a:cxnSpLocks/>
          </p:cNvCxnSpPr>
          <p:nvPr/>
        </p:nvCxnSpPr>
        <p:spPr bwMode="auto">
          <a:xfrm rot="10800000" flipV="1">
            <a:off x="3056049" y="1502099"/>
            <a:ext cx="164016" cy="2160240"/>
          </a:xfrm>
          <a:prstGeom prst="bentConnector3">
            <a:avLst>
              <a:gd name="adj1" fmla="val 50000"/>
            </a:avLst>
          </a:prstGeom>
          <a:gradFill rotWithShape="1">
            <a:gsLst>
              <a:gs pos="0">
                <a:schemeClr val="accent1">
                  <a:alpha val="60001"/>
                </a:schemeClr>
              </a:gs>
              <a:gs pos="100000">
                <a:schemeClr val="bg1">
                  <a:alpha val="58000"/>
                </a:schemeClr>
              </a:gs>
            </a:gsLst>
            <a:lin ang="0" scaled="1"/>
          </a:gradFill>
          <a:ln w="28575" cap="flat" cmpd="sng" algn="ctr">
            <a:solidFill>
              <a:srgbClr val="FFC000"/>
            </a:solidFill>
            <a:prstDash val="solid"/>
            <a:round/>
            <a:headEnd type="none" w="med" len="med"/>
            <a:tailEnd type="arrow"/>
          </a:ln>
          <a:effectLst/>
        </p:spPr>
      </p:cxnSp>
      <p:sp>
        <p:nvSpPr>
          <p:cNvPr id="36" name="35 Rectángulo"/>
          <p:cNvSpPr/>
          <p:nvPr/>
        </p:nvSpPr>
        <p:spPr>
          <a:xfrm>
            <a:off x="3131839" y="2708920"/>
            <a:ext cx="2156295" cy="338554"/>
          </a:xfrm>
          <a:prstGeom prst="rect">
            <a:avLst/>
          </a:prstGeom>
        </p:spPr>
        <p:txBody>
          <a:bodyPr wrap="square">
            <a:spAutoFit/>
          </a:bodyPr>
          <a:lstStyle/>
          <a:p>
            <a:r>
              <a:rPr lang="es-MX" sz="1600" b="1" dirty="0">
                <a:solidFill>
                  <a:srgbClr val="000000"/>
                </a:solidFill>
              </a:rPr>
              <a:t>Mercado objetivo</a:t>
            </a:r>
            <a:endParaRPr lang="es-ES" sz="1600" b="1" dirty="0">
              <a:solidFill>
                <a:srgbClr val="000000"/>
              </a:solidFill>
            </a:endParaRPr>
          </a:p>
        </p:txBody>
      </p:sp>
      <p:sp>
        <p:nvSpPr>
          <p:cNvPr id="38" name="37 Rectángulo"/>
          <p:cNvSpPr/>
          <p:nvPr/>
        </p:nvSpPr>
        <p:spPr bwMode="auto">
          <a:xfrm>
            <a:off x="3143686" y="4077072"/>
            <a:ext cx="3616672" cy="432048"/>
          </a:xfrm>
          <a:prstGeom prst="rect">
            <a:avLst/>
          </a:prstGeom>
          <a:solidFill>
            <a:schemeClr val="bg1">
              <a:lumMod val="7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MX" sz="1200" b="1" i="0" u="none" strike="noStrike" cap="none" normalizeH="0" baseline="0" dirty="0">
                <a:ln>
                  <a:noFill/>
                </a:ln>
                <a:solidFill>
                  <a:srgbClr val="000000"/>
                </a:solidFill>
                <a:effectLst/>
                <a:latin typeface="Arial" pitchFamily="34" charset="0"/>
              </a:rPr>
              <a:t>Adopción de la innovación/costos asociados</a:t>
            </a:r>
            <a:endParaRPr kumimoji="0" lang="es-ES" sz="1200" b="1" i="0" u="none" strike="noStrike" cap="none" normalizeH="0" baseline="0" dirty="0">
              <a:ln>
                <a:noFill/>
              </a:ln>
              <a:solidFill>
                <a:srgbClr val="000000"/>
              </a:solidFill>
              <a:effectLst/>
              <a:latin typeface="Arial" pitchFamily="34" charset="0"/>
            </a:endParaRPr>
          </a:p>
        </p:txBody>
      </p:sp>
      <p:cxnSp>
        <p:nvCxnSpPr>
          <p:cNvPr id="39" name="38 Conector angular"/>
          <p:cNvCxnSpPr>
            <a:cxnSpLocks/>
            <a:stCxn id="8" idx="2"/>
            <a:endCxn id="38" idx="1"/>
          </p:cNvCxnSpPr>
          <p:nvPr/>
        </p:nvCxnSpPr>
        <p:spPr bwMode="auto">
          <a:xfrm rot="16200000" flipH="1">
            <a:off x="2404056" y="3553466"/>
            <a:ext cx="432048" cy="1047211"/>
          </a:xfrm>
          <a:prstGeom prst="bentConnector2">
            <a:avLst/>
          </a:prstGeom>
          <a:gradFill rotWithShape="1">
            <a:gsLst>
              <a:gs pos="0">
                <a:schemeClr val="accent1">
                  <a:alpha val="60001"/>
                </a:schemeClr>
              </a:gs>
              <a:gs pos="100000">
                <a:schemeClr val="bg1">
                  <a:alpha val="58000"/>
                </a:schemeClr>
              </a:gs>
            </a:gsLst>
            <a:lin ang="0" scaled="1"/>
          </a:gradFill>
          <a:ln w="28575" cap="flat" cmpd="sng" algn="ctr">
            <a:solidFill>
              <a:schemeClr val="accent1"/>
            </a:solidFill>
            <a:prstDash val="solid"/>
            <a:round/>
            <a:headEnd type="none" w="med" len="med"/>
            <a:tailEnd type="arrow"/>
          </a:ln>
          <a:effectLst/>
        </p:spPr>
      </p:cxnSp>
      <p:cxnSp>
        <p:nvCxnSpPr>
          <p:cNvPr id="42" name="41 Conector angular"/>
          <p:cNvCxnSpPr/>
          <p:nvPr/>
        </p:nvCxnSpPr>
        <p:spPr bwMode="auto">
          <a:xfrm rot="5400000">
            <a:off x="5687914" y="3587283"/>
            <a:ext cx="936104" cy="91932"/>
          </a:xfrm>
          <a:prstGeom prst="bentConnector3">
            <a:avLst>
              <a:gd name="adj1" fmla="val 50000"/>
            </a:avLst>
          </a:prstGeom>
          <a:gradFill rotWithShape="1">
            <a:gsLst>
              <a:gs pos="0">
                <a:schemeClr val="accent1">
                  <a:alpha val="60001"/>
                </a:schemeClr>
              </a:gs>
              <a:gs pos="100000">
                <a:schemeClr val="bg1">
                  <a:alpha val="58000"/>
                </a:schemeClr>
              </a:gs>
            </a:gsLst>
            <a:lin ang="0" scaled="1"/>
          </a:gradFill>
          <a:ln w="28575" cap="flat" cmpd="sng" algn="ctr">
            <a:solidFill>
              <a:srgbClr val="FFFF00"/>
            </a:solidFill>
            <a:prstDash val="solid"/>
            <a:round/>
            <a:headEnd type="none" w="med" len="med"/>
            <a:tailEnd type="arrow"/>
          </a:ln>
          <a:effectLst/>
        </p:spPr>
      </p:cxnSp>
      <p:cxnSp>
        <p:nvCxnSpPr>
          <p:cNvPr id="22" name="21 Conector angular"/>
          <p:cNvCxnSpPr>
            <a:cxnSpLocks/>
            <a:stCxn id="5" idx="2"/>
            <a:endCxn id="4" idx="1"/>
          </p:cNvCxnSpPr>
          <p:nvPr/>
        </p:nvCxnSpPr>
        <p:spPr bwMode="auto">
          <a:xfrm rot="10800000" flipH="1" flipV="1">
            <a:off x="1309216" y="2537025"/>
            <a:ext cx="976782" cy="3254379"/>
          </a:xfrm>
          <a:prstGeom prst="bentConnector3">
            <a:avLst>
              <a:gd name="adj1" fmla="val -23403"/>
            </a:avLst>
          </a:prstGeom>
          <a:gradFill rotWithShape="1">
            <a:gsLst>
              <a:gs pos="0">
                <a:schemeClr val="accent1">
                  <a:alpha val="60001"/>
                </a:schemeClr>
              </a:gs>
              <a:gs pos="100000">
                <a:schemeClr val="bg1">
                  <a:alpha val="58000"/>
                </a:schemeClr>
              </a:gs>
            </a:gsLst>
            <a:lin ang="0" scaled="1"/>
          </a:gradFill>
          <a:ln w="38100" cap="flat" cmpd="sng" algn="ctr">
            <a:solidFill>
              <a:schemeClr val="accent1"/>
            </a:solidFill>
            <a:prstDash val="solid"/>
            <a:round/>
            <a:headEnd type="none" w="med" len="med"/>
            <a:tailEnd type="arrow"/>
          </a:ln>
          <a:effectLst/>
        </p:spPr>
      </p:cxnSp>
      <p:cxnSp>
        <p:nvCxnSpPr>
          <p:cNvPr id="24" name="23 Conector angular"/>
          <p:cNvCxnSpPr>
            <a:cxnSpLocks/>
          </p:cNvCxnSpPr>
          <p:nvPr/>
        </p:nvCxnSpPr>
        <p:spPr bwMode="auto">
          <a:xfrm>
            <a:off x="7237753" y="2542703"/>
            <a:ext cx="157463" cy="3140903"/>
          </a:xfrm>
          <a:prstGeom prst="bentConnector3">
            <a:avLst>
              <a:gd name="adj1" fmla="val 245177"/>
            </a:avLst>
          </a:prstGeom>
          <a:gradFill rotWithShape="1">
            <a:gsLst>
              <a:gs pos="0">
                <a:schemeClr val="accent1">
                  <a:alpha val="60001"/>
                </a:schemeClr>
              </a:gs>
              <a:gs pos="100000">
                <a:schemeClr val="bg1">
                  <a:alpha val="58000"/>
                </a:schemeClr>
              </a:gs>
            </a:gsLst>
            <a:lin ang="0" scaled="1"/>
          </a:gradFill>
          <a:ln w="28575"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856905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misaza\AppData\Local\Microsoft\Windows\Temporary Internet Files\Content.IE5\29E5T3K7\MP90040541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34415"/>
            <a:ext cx="5688632" cy="4063309"/>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980728"/>
            <a:ext cx="7488832" cy="1692771"/>
          </a:xfrm>
          <a:prstGeom prst="rect">
            <a:avLst/>
          </a:prstGeom>
        </p:spPr>
        <p:txBody>
          <a:bodyPr wrap="square">
            <a:spAutoFit/>
          </a:bodyPr>
          <a:lstStyle/>
          <a:p>
            <a:pPr algn="just"/>
            <a:r>
              <a:rPr lang="es-MX" dirty="0">
                <a:solidFill>
                  <a:srgbClr val="002060"/>
                </a:solidFill>
              </a:rPr>
              <a:t>La analogía se debe hacer con el lanzamiento de un dardo. Dada la alta incidencia de fracaso en los proyectos de innovación, sería bueno que las empresas trabajaran con una serie de situaciones y planes de contingencias, en vez de colocar todas sus esperanzas en un sólo plan</a:t>
            </a:r>
          </a:p>
          <a:p>
            <a:pPr algn="just"/>
            <a:r>
              <a:rPr lang="es-MX" sz="3200" dirty="0">
                <a:solidFill>
                  <a:srgbClr val="FFC000"/>
                </a:solidFill>
              </a:rPr>
              <a:t>Por Que?. </a:t>
            </a:r>
            <a:endParaRPr lang="es-ES" sz="3200" dirty="0">
              <a:solidFill>
                <a:srgbClr val="FFC000"/>
              </a:solidFill>
            </a:endParaRPr>
          </a:p>
        </p:txBody>
      </p:sp>
      <p:sp>
        <p:nvSpPr>
          <p:cNvPr id="14" name="1 Título"/>
          <p:cNvSpPr>
            <a:spLocks noGrp="1"/>
          </p:cNvSpPr>
          <p:nvPr>
            <p:ph type="title"/>
          </p:nvPr>
        </p:nvSpPr>
        <p:spPr>
          <a:xfrm>
            <a:off x="251520" y="404664"/>
            <a:ext cx="8686800" cy="838200"/>
          </a:xfrm>
        </p:spPr>
        <p:txBody>
          <a:bodyPr>
            <a:normAutofit fontScale="90000"/>
          </a:bodyPr>
          <a:lstStyle/>
          <a:p>
            <a:r>
              <a:rPr lang="es-MX" sz="3200" b="1" dirty="0">
                <a:solidFill>
                  <a:srgbClr val="FF0000"/>
                </a:solidFill>
              </a:rPr>
              <a:t>ADVERTENCIA!!</a:t>
            </a:r>
            <a:br>
              <a:rPr lang="es-MX" sz="3200" b="1" dirty="0">
                <a:solidFill>
                  <a:srgbClr val="FF0000"/>
                </a:solidFill>
              </a:rPr>
            </a:br>
            <a:r>
              <a:rPr lang="es-MX" sz="3200" b="1" dirty="0">
                <a:solidFill>
                  <a:schemeClr val="bg1"/>
                </a:solidFill>
              </a:rPr>
              <a:t>INNOVACIÓN DISRUPTIVA</a:t>
            </a:r>
            <a:endParaRPr lang="es-ES" sz="3200" b="1" dirty="0">
              <a:solidFill>
                <a:schemeClr val="bg1"/>
              </a:solidFill>
            </a:endParaRPr>
          </a:p>
        </p:txBody>
      </p:sp>
    </p:spTree>
    <p:extLst>
      <p:ext uri="{BB962C8B-B14F-4D97-AF65-F5344CB8AC3E}">
        <p14:creationId xmlns:p14="http://schemas.microsoft.com/office/powerpoint/2010/main" val="3599834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6" y="1052736"/>
            <a:ext cx="9137924" cy="55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2 Marcador de contenido"/>
          <p:cNvSpPr txBox="1">
            <a:spLocks/>
          </p:cNvSpPr>
          <p:nvPr/>
        </p:nvSpPr>
        <p:spPr bwMode="auto">
          <a:xfrm>
            <a:off x="457200" y="116632"/>
            <a:ext cx="8686800" cy="88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s-MX" dirty="0"/>
              <a:t>REDISEÑO DE LOS PROCESOS </a:t>
            </a:r>
            <a:r>
              <a:rPr lang="es-MX" dirty="0">
                <a:solidFill>
                  <a:schemeClr val="bg1"/>
                </a:solidFill>
              </a:rPr>
              <a:t>PRODUCTIVOS</a:t>
            </a:r>
            <a:endParaRPr lang="es-ES" dirty="0">
              <a:solidFill>
                <a:schemeClr val="bg1"/>
              </a:solidFill>
            </a:endParaRPr>
          </a:p>
        </p:txBody>
      </p:sp>
      <p:graphicFrame>
        <p:nvGraphicFramePr>
          <p:cNvPr id="6" name="5 Diagrama"/>
          <p:cNvGraphicFramePr/>
          <p:nvPr>
            <p:extLst>
              <p:ext uri="{D42A27DB-BD31-4B8C-83A1-F6EECF244321}">
                <p14:modId xmlns:p14="http://schemas.microsoft.com/office/powerpoint/2010/main" val="2663765435"/>
              </p:ext>
            </p:extLst>
          </p:nvPr>
        </p:nvGraphicFramePr>
        <p:xfrm>
          <a:off x="539552" y="905438"/>
          <a:ext cx="6096000" cy="1590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Rectángulo"/>
          <p:cNvSpPr/>
          <p:nvPr/>
        </p:nvSpPr>
        <p:spPr>
          <a:xfrm>
            <a:off x="7089331" y="1700808"/>
            <a:ext cx="1440160" cy="64633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es-MX" sz="1200" b="1" dirty="0">
                <a:solidFill>
                  <a:srgbClr val="000000"/>
                </a:solidFill>
              </a:rPr>
              <a:t>Conducir a productos diferente</a:t>
            </a:r>
            <a:endParaRPr lang="es-ES" sz="1200" dirty="0">
              <a:solidFill>
                <a:srgbClr val="000000"/>
              </a:solidFill>
            </a:endParaRPr>
          </a:p>
        </p:txBody>
      </p:sp>
      <p:sp>
        <p:nvSpPr>
          <p:cNvPr id="8" name="7 Rectángulo"/>
          <p:cNvSpPr/>
          <p:nvPr/>
        </p:nvSpPr>
        <p:spPr>
          <a:xfrm>
            <a:off x="457200" y="4437112"/>
            <a:ext cx="5256584" cy="1938992"/>
          </a:xfrm>
          <a:prstGeom prst="rect">
            <a:avLst/>
          </a:prstGeom>
        </p:spPr>
        <p:txBody>
          <a:bodyPr wrap="square">
            <a:spAutoFit/>
          </a:bodyPr>
          <a:lstStyle/>
          <a:p>
            <a:pPr algn="just">
              <a:defRPr/>
            </a:pPr>
            <a:r>
              <a:rPr lang="es-CO" sz="2000" b="1" dirty="0">
                <a:solidFill>
                  <a:srgbClr val="000000"/>
                </a:solidFill>
              </a:rPr>
              <a:t>La historia de Lego:</a:t>
            </a:r>
          </a:p>
          <a:p>
            <a:pPr algn="just">
              <a:defRPr/>
            </a:pPr>
            <a:r>
              <a:rPr lang="es-ES" sz="2000" b="1" dirty="0">
                <a:solidFill>
                  <a:srgbClr val="000000"/>
                </a:solidFill>
              </a:rPr>
              <a:t>Empezó en Dinamarca con una tienda de carpintería en 1932. Pero fue sólo en 1949 que presentaron el Ladrillo de unión automática, el predecesor del LEGO de hoy. </a:t>
            </a:r>
            <a:endParaRPr lang="es-CO" sz="2000" b="1" dirty="0">
              <a:solidFill>
                <a:srgbClr val="000000"/>
              </a:solidFill>
            </a:endParaRPr>
          </a:p>
        </p:txBody>
      </p:sp>
    </p:spTree>
    <p:extLst>
      <p:ext uri="{BB962C8B-B14F-4D97-AF65-F5344CB8AC3E}">
        <p14:creationId xmlns:p14="http://schemas.microsoft.com/office/powerpoint/2010/main" val="700012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913393"/>
            <a:ext cx="5688632" cy="444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2 Marcador de contenido"/>
          <p:cNvSpPr txBox="1">
            <a:spLocks/>
          </p:cNvSpPr>
          <p:nvPr/>
        </p:nvSpPr>
        <p:spPr bwMode="auto">
          <a:xfrm>
            <a:off x="323528" y="108977"/>
            <a:ext cx="8686800" cy="88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s-MX" sz="2800" dirty="0"/>
              <a:t>REDISEÑO DE LOS PROCESOS DE COMERCIALIZACIÓN.</a:t>
            </a:r>
            <a:endParaRPr lang="es-ES" sz="2800" dirty="0"/>
          </a:p>
        </p:txBody>
      </p:sp>
      <p:graphicFrame>
        <p:nvGraphicFramePr>
          <p:cNvPr id="5" name="4 Diagrama"/>
          <p:cNvGraphicFramePr/>
          <p:nvPr>
            <p:extLst>
              <p:ext uri="{D42A27DB-BD31-4B8C-83A1-F6EECF244321}">
                <p14:modId xmlns:p14="http://schemas.microsoft.com/office/powerpoint/2010/main" val="3131931849"/>
              </p:ext>
            </p:extLst>
          </p:nvPr>
        </p:nvGraphicFramePr>
        <p:xfrm>
          <a:off x="683568" y="997481"/>
          <a:ext cx="6096000" cy="1590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Rectángulo"/>
          <p:cNvSpPr/>
          <p:nvPr/>
        </p:nvSpPr>
        <p:spPr>
          <a:xfrm>
            <a:off x="7089331" y="1700808"/>
            <a:ext cx="1440160" cy="646331"/>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r>
              <a:rPr lang="es-MX" sz="1200" b="1" dirty="0">
                <a:solidFill>
                  <a:schemeClr val="bg1"/>
                </a:solidFill>
              </a:rPr>
              <a:t>Puede conducir a nuevos clientes</a:t>
            </a:r>
            <a:endParaRPr lang="es-ES" sz="1200" dirty="0">
              <a:solidFill>
                <a:schemeClr val="bg1"/>
              </a:solidFill>
            </a:endParaRPr>
          </a:p>
        </p:txBody>
      </p:sp>
      <p:sp>
        <p:nvSpPr>
          <p:cNvPr id="7" name="6 Rectángulo"/>
          <p:cNvSpPr/>
          <p:nvPr/>
        </p:nvSpPr>
        <p:spPr>
          <a:xfrm>
            <a:off x="254469" y="2967335"/>
            <a:ext cx="5256584" cy="923330"/>
          </a:xfrm>
          <a:prstGeom prst="rect">
            <a:avLst/>
          </a:prstGeom>
        </p:spPr>
        <p:txBody>
          <a:bodyPr wrap="square">
            <a:spAutoFit/>
          </a:bodyPr>
          <a:lstStyle/>
          <a:p>
            <a:pPr algn="just">
              <a:defRPr/>
            </a:pPr>
            <a:endParaRPr lang="es-MX" b="1" dirty="0">
              <a:solidFill>
                <a:srgbClr val="000000"/>
              </a:solidFill>
            </a:endParaRPr>
          </a:p>
          <a:p>
            <a:pPr algn="just">
              <a:defRPr/>
            </a:pPr>
            <a:r>
              <a:rPr lang="es-MX" b="1" dirty="0">
                <a:solidFill>
                  <a:srgbClr val="000000"/>
                </a:solidFill>
              </a:rPr>
              <a:t>Ventas por catalogo</a:t>
            </a:r>
          </a:p>
          <a:p>
            <a:pPr algn="just">
              <a:defRPr/>
            </a:pPr>
            <a:r>
              <a:rPr lang="es-MX" b="1" dirty="0">
                <a:solidFill>
                  <a:srgbClr val="000000"/>
                </a:solidFill>
              </a:rPr>
              <a:t>	Ventas por Internet</a:t>
            </a:r>
            <a:endParaRPr lang="es-CO" b="1" dirty="0">
              <a:solidFill>
                <a:srgbClr val="000000"/>
              </a:solidFill>
            </a:endParaRPr>
          </a:p>
        </p:txBody>
      </p:sp>
    </p:spTree>
    <p:extLst>
      <p:ext uri="{BB962C8B-B14F-4D97-AF65-F5344CB8AC3E}">
        <p14:creationId xmlns:p14="http://schemas.microsoft.com/office/powerpoint/2010/main" val="989483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505" y="1086340"/>
            <a:ext cx="8847983" cy="471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a:spLocks noGrp="1"/>
          </p:cNvSpPr>
          <p:nvPr>
            <p:ph type="title"/>
          </p:nvPr>
        </p:nvSpPr>
        <p:spPr>
          <a:xfrm>
            <a:off x="179388" y="115888"/>
            <a:ext cx="8686800" cy="838200"/>
          </a:xfrm>
        </p:spPr>
        <p:txBody>
          <a:bodyPr>
            <a:normAutofit fontScale="90000"/>
          </a:bodyPr>
          <a:lstStyle/>
          <a:p>
            <a:r>
              <a:rPr lang="es-MX" sz="3200" b="1" dirty="0">
                <a:solidFill>
                  <a:srgbClr val="FFFFFF"/>
                </a:solidFill>
                <a:latin typeface="+mj-lt"/>
              </a:rPr>
              <a:t>ACTORES DEL SISTEMA </a:t>
            </a:r>
            <a:br>
              <a:rPr lang="es-MX" sz="3200" b="1" dirty="0">
                <a:solidFill>
                  <a:srgbClr val="FFFFFF"/>
                </a:solidFill>
                <a:latin typeface="+mj-lt"/>
              </a:rPr>
            </a:br>
            <a:r>
              <a:rPr lang="es-MX" sz="3200" b="1" dirty="0">
                <a:solidFill>
                  <a:schemeClr val="tx1"/>
                </a:solidFill>
                <a:latin typeface="+mj-lt"/>
              </a:rPr>
              <a:t>DE INNOVACIÓN</a:t>
            </a:r>
            <a:endParaRPr lang="es-ES" sz="3200" b="1" dirty="0">
              <a:solidFill>
                <a:schemeClr val="tx1"/>
              </a:solidFill>
              <a:latin typeface="+mj-lt"/>
            </a:endParaRPr>
          </a:p>
        </p:txBody>
      </p:sp>
      <p:sp>
        <p:nvSpPr>
          <p:cNvPr id="5" name="4 Rectángulo redondeado"/>
          <p:cNvSpPr/>
          <p:nvPr/>
        </p:nvSpPr>
        <p:spPr>
          <a:xfrm>
            <a:off x="1530350" y="4432300"/>
            <a:ext cx="1800225" cy="649288"/>
          </a:xfrm>
          <a:prstGeom prst="roundRect">
            <a:avLst/>
          </a:prstGeom>
          <a:solidFill>
            <a:srgbClr val="0070C0"/>
          </a:solidFill>
          <a:ln/>
        </p:spPr>
        <p:style>
          <a:lnRef idx="2">
            <a:schemeClr val="dk1"/>
          </a:lnRef>
          <a:fillRef idx="1">
            <a:schemeClr val="lt1"/>
          </a:fillRef>
          <a:effectRef idx="0">
            <a:schemeClr val="dk1"/>
          </a:effectRef>
          <a:fontRef idx="minor">
            <a:schemeClr val="dk1"/>
          </a:fontRef>
        </p:style>
        <p:txBody>
          <a:bodyPr anchor="ctr"/>
          <a:lstStyle/>
          <a:p>
            <a:pPr>
              <a:defRPr/>
            </a:pPr>
            <a:r>
              <a:rPr lang="es-CO" sz="2400" dirty="0">
                <a:solidFill>
                  <a:schemeClr val="bg1"/>
                </a:solidFill>
              </a:rPr>
              <a:t>Estado</a:t>
            </a:r>
            <a:endParaRPr lang="es-ES" sz="2400" dirty="0">
              <a:solidFill>
                <a:schemeClr val="bg1"/>
              </a:solidFill>
            </a:endParaRPr>
          </a:p>
        </p:txBody>
      </p:sp>
      <p:sp>
        <p:nvSpPr>
          <p:cNvPr id="6" name="5 Rectángulo redondeado"/>
          <p:cNvSpPr/>
          <p:nvPr/>
        </p:nvSpPr>
        <p:spPr>
          <a:xfrm>
            <a:off x="3924300" y="3284538"/>
            <a:ext cx="2087860" cy="936625"/>
          </a:xfrm>
          <a:prstGeom prst="roundRect">
            <a:avLst/>
          </a:prstGeom>
          <a:solidFill>
            <a:srgbClr val="00B050"/>
          </a:solidFill>
          <a:ln/>
        </p:spPr>
        <p:style>
          <a:lnRef idx="2">
            <a:schemeClr val="dk1"/>
          </a:lnRef>
          <a:fillRef idx="1">
            <a:schemeClr val="lt1"/>
          </a:fillRef>
          <a:effectRef idx="0">
            <a:schemeClr val="dk1"/>
          </a:effectRef>
          <a:fontRef idx="minor">
            <a:schemeClr val="dk1"/>
          </a:fontRef>
        </p:style>
        <p:txBody>
          <a:bodyPr anchor="ctr"/>
          <a:lstStyle/>
          <a:p>
            <a:pPr>
              <a:defRPr/>
            </a:pPr>
            <a:r>
              <a:rPr lang="es-CO" sz="2400" dirty="0">
                <a:solidFill>
                  <a:schemeClr val="bg1"/>
                </a:solidFill>
              </a:rPr>
              <a:t>Firmas Consultoras</a:t>
            </a:r>
            <a:endParaRPr lang="es-ES" sz="2400" dirty="0">
              <a:solidFill>
                <a:schemeClr val="bg1"/>
              </a:solidFill>
            </a:endParaRPr>
          </a:p>
        </p:txBody>
      </p:sp>
      <p:sp>
        <p:nvSpPr>
          <p:cNvPr id="7" name="6 Rectángulo redondeado"/>
          <p:cNvSpPr/>
          <p:nvPr/>
        </p:nvSpPr>
        <p:spPr>
          <a:xfrm>
            <a:off x="6516688" y="4235450"/>
            <a:ext cx="1871662" cy="647700"/>
          </a:xfrm>
          <a:prstGeom prst="roundRect">
            <a:avLst/>
          </a:prstGeom>
          <a:solidFill>
            <a:srgbClr val="0070C0"/>
          </a:solidFill>
          <a:ln/>
        </p:spPr>
        <p:style>
          <a:lnRef idx="2">
            <a:schemeClr val="dk1"/>
          </a:lnRef>
          <a:fillRef idx="1">
            <a:schemeClr val="lt1"/>
          </a:fillRef>
          <a:effectRef idx="0">
            <a:schemeClr val="dk1"/>
          </a:effectRef>
          <a:fontRef idx="minor">
            <a:schemeClr val="dk1"/>
          </a:fontRef>
        </p:style>
        <p:txBody>
          <a:bodyPr anchor="ctr"/>
          <a:lstStyle/>
          <a:p>
            <a:pPr>
              <a:defRPr/>
            </a:pPr>
            <a:r>
              <a:rPr lang="es-CO" sz="2400" dirty="0">
                <a:solidFill>
                  <a:schemeClr val="bg1"/>
                </a:solidFill>
              </a:rPr>
              <a:t>Empresa</a:t>
            </a:r>
            <a:endParaRPr lang="es-ES" sz="2400" dirty="0">
              <a:solidFill>
                <a:schemeClr val="bg1"/>
              </a:solidFill>
            </a:endParaRPr>
          </a:p>
        </p:txBody>
      </p:sp>
      <p:cxnSp>
        <p:nvCxnSpPr>
          <p:cNvPr id="8" name="8 Conector recto de flecha"/>
          <p:cNvCxnSpPr>
            <a:stCxn id="14" idx="3"/>
            <a:endCxn id="6" idx="0"/>
          </p:cNvCxnSpPr>
          <p:nvPr/>
        </p:nvCxnSpPr>
        <p:spPr>
          <a:xfrm>
            <a:off x="3581400" y="2600325"/>
            <a:ext cx="1386830" cy="684213"/>
          </a:xfrm>
          <a:prstGeom prst="curvedConnector2">
            <a:avLst/>
          </a:prstGeom>
          <a:ln>
            <a:tailEnd type="arrow"/>
          </a:ln>
        </p:spPr>
        <p:style>
          <a:lnRef idx="2">
            <a:schemeClr val="dk1"/>
          </a:lnRef>
          <a:fillRef idx="1">
            <a:schemeClr val="lt1"/>
          </a:fillRef>
          <a:effectRef idx="0">
            <a:schemeClr val="dk1"/>
          </a:effectRef>
          <a:fontRef idx="minor">
            <a:schemeClr val="dk1"/>
          </a:fontRef>
        </p:style>
      </p:cxnSp>
      <p:cxnSp>
        <p:nvCxnSpPr>
          <p:cNvPr id="9" name="10 Conector recto de flecha"/>
          <p:cNvCxnSpPr>
            <a:stCxn id="7" idx="2"/>
            <a:endCxn id="6" idx="2"/>
          </p:cNvCxnSpPr>
          <p:nvPr/>
        </p:nvCxnSpPr>
        <p:spPr>
          <a:xfrm rot="5400000" flipH="1">
            <a:off x="5879381" y="3310013"/>
            <a:ext cx="661987" cy="2484289"/>
          </a:xfrm>
          <a:prstGeom prst="curvedConnector3">
            <a:avLst>
              <a:gd name="adj1" fmla="val -34532"/>
            </a:avLst>
          </a:prstGeom>
          <a:ln>
            <a:tailEnd type="arrow"/>
          </a:ln>
        </p:spPr>
        <p:style>
          <a:lnRef idx="2">
            <a:schemeClr val="dk1"/>
          </a:lnRef>
          <a:fillRef idx="1">
            <a:schemeClr val="lt1"/>
          </a:fillRef>
          <a:effectRef idx="0">
            <a:schemeClr val="dk1"/>
          </a:effectRef>
          <a:fontRef idx="minor">
            <a:schemeClr val="dk1"/>
          </a:fontRef>
        </p:style>
      </p:cxnSp>
      <p:cxnSp>
        <p:nvCxnSpPr>
          <p:cNvPr id="10" name="9 Conector recto de flecha"/>
          <p:cNvCxnSpPr>
            <a:stCxn id="6" idx="3"/>
            <a:endCxn id="7" idx="1"/>
          </p:cNvCxnSpPr>
          <p:nvPr/>
        </p:nvCxnSpPr>
        <p:spPr>
          <a:xfrm>
            <a:off x="6012160" y="3752851"/>
            <a:ext cx="504528" cy="806449"/>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11" name="20 Conector recto de flecha"/>
          <p:cNvCxnSpPr>
            <a:stCxn id="5" idx="2"/>
            <a:endCxn id="7" idx="2"/>
          </p:cNvCxnSpPr>
          <p:nvPr/>
        </p:nvCxnSpPr>
        <p:spPr>
          <a:xfrm rot="5400000" flipH="1" flipV="1">
            <a:off x="4841875" y="2471738"/>
            <a:ext cx="198438" cy="5021262"/>
          </a:xfrm>
          <a:prstGeom prst="curvedConnector3">
            <a:avLst>
              <a:gd name="adj1" fmla="val -115930"/>
            </a:avLst>
          </a:prstGeom>
          <a:ln>
            <a:tailEnd type="arrow"/>
          </a:ln>
        </p:spPr>
        <p:style>
          <a:lnRef idx="2">
            <a:schemeClr val="dk1"/>
          </a:lnRef>
          <a:fillRef idx="1">
            <a:schemeClr val="lt1"/>
          </a:fillRef>
          <a:effectRef idx="0">
            <a:schemeClr val="dk1"/>
          </a:effectRef>
          <a:fontRef idx="minor">
            <a:schemeClr val="dk1"/>
          </a:fontRef>
        </p:style>
      </p:cxnSp>
      <p:cxnSp>
        <p:nvCxnSpPr>
          <p:cNvPr id="12" name="20 Conector recto de flecha"/>
          <p:cNvCxnSpPr>
            <a:stCxn id="14" idx="0"/>
            <a:endCxn id="7" idx="0"/>
          </p:cNvCxnSpPr>
          <p:nvPr/>
        </p:nvCxnSpPr>
        <p:spPr>
          <a:xfrm rot="16200000" flipH="1">
            <a:off x="3961606" y="745332"/>
            <a:ext cx="1958975" cy="5021262"/>
          </a:xfrm>
          <a:prstGeom prst="curvedConnector3">
            <a:avLst>
              <a:gd name="adj1" fmla="val -11670"/>
            </a:avLst>
          </a:prstGeom>
          <a:ln>
            <a:tailEnd type="arrow"/>
          </a:ln>
        </p:spPr>
        <p:style>
          <a:lnRef idx="2">
            <a:schemeClr val="dk1"/>
          </a:lnRef>
          <a:fillRef idx="1">
            <a:schemeClr val="lt1"/>
          </a:fillRef>
          <a:effectRef idx="0">
            <a:schemeClr val="dk1"/>
          </a:effectRef>
          <a:fontRef idx="minor">
            <a:schemeClr val="dk1"/>
          </a:fontRef>
        </p:style>
      </p:cxnSp>
      <p:cxnSp>
        <p:nvCxnSpPr>
          <p:cNvPr id="13" name="12 Conector recto de flecha"/>
          <p:cNvCxnSpPr>
            <a:stCxn id="14" idx="2"/>
            <a:endCxn id="5" idx="0"/>
          </p:cNvCxnSpPr>
          <p:nvPr/>
        </p:nvCxnSpPr>
        <p:spPr>
          <a:xfrm>
            <a:off x="2430463" y="2924175"/>
            <a:ext cx="0" cy="150812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14" name="13 Rectángulo redondeado"/>
          <p:cNvSpPr/>
          <p:nvPr/>
        </p:nvSpPr>
        <p:spPr>
          <a:xfrm>
            <a:off x="1277938" y="2276475"/>
            <a:ext cx="2303462" cy="647700"/>
          </a:xfrm>
          <a:prstGeom prst="roundRect">
            <a:avLst/>
          </a:prstGeom>
          <a:solidFill>
            <a:srgbClr val="0070C0"/>
          </a:solidFill>
          <a:ln/>
        </p:spPr>
        <p:style>
          <a:lnRef idx="2">
            <a:schemeClr val="dk1"/>
          </a:lnRef>
          <a:fillRef idx="1">
            <a:schemeClr val="lt1"/>
          </a:fillRef>
          <a:effectRef idx="0">
            <a:schemeClr val="dk1"/>
          </a:effectRef>
          <a:fontRef idx="minor">
            <a:schemeClr val="dk1"/>
          </a:fontRef>
        </p:style>
        <p:txBody>
          <a:bodyPr anchor="ctr"/>
          <a:lstStyle/>
          <a:p>
            <a:pPr>
              <a:defRPr/>
            </a:pPr>
            <a:r>
              <a:rPr lang="es-CO" sz="2400" dirty="0">
                <a:solidFill>
                  <a:schemeClr val="bg1"/>
                </a:solidFill>
              </a:rPr>
              <a:t>Universidad</a:t>
            </a:r>
            <a:endParaRPr lang="es-ES" sz="2400" dirty="0">
              <a:solidFill>
                <a:schemeClr val="bg1"/>
              </a:solidFill>
            </a:endParaRPr>
          </a:p>
        </p:txBody>
      </p:sp>
      <p:cxnSp>
        <p:nvCxnSpPr>
          <p:cNvPr id="16" name="8 Conector recto de flecha"/>
          <p:cNvCxnSpPr>
            <a:stCxn id="5" idx="1"/>
            <a:endCxn id="14" idx="1"/>
          </p:cNvCxnSpPr>
          <p:nvPr/>
        </p:nvCxnSpPr>
        <p:spPr>
          <a:xfrm rot="10800000">
            <a:off x="1277938" y="2600325"/>
            <a:ext cx="252412" cy="2155825"/>
          </a:xfrm>
          <a:prstGeom prst="curvedConnector3">
            <a:avLst>
              <a:gd name="adj1" fmla="val 190704"/>
            </a:avLst>
          </a:prstGeom>
          <a:ln>
            <a:tailEnd type="arrow"/>
          </a:ln>
        </p:spPr>
        <p:style>
          <a:lnRef idx="2">
            <a:schemeClr val="dk1"/>
          </a:lnRef>
          <a:fillRef idx="1">
            <a:schemeClr val="lt1"/>
          </a:fillRef>
          <a:effectRef idx="0">
            <a:schemeClr val="dk1"/>
          </a:effectRef>
          <a:fontRef idx="minor">
            <a:schemeClr val="dk1"/>
          </a:fontRef>
        </p:style>
      </p:cxnSp>
      <p:pic>
        <p:nvPicPr>
          <p:cNvPr id="17" name="Picture 20" descr="G:\OFFICE2010\MEDIA\CAGCAT10\j028536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850" y="4779963"/>
            <a:ext cx="147320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descr="C:\Users\misaza\AppData\Local\Microsoft\Windows\Temporary Internet Files\Content.IE5\29E5T3K7\MC90018343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13" y="4697413"/>
            <a:ext cx="182562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2" descr="C:\Users\misaza\AppData\Local\Microsoft\Windows\Temporary Internet Files\Content.IE5\29E5T3K7\MP90017868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000" y="1125538"/>
            <a:ext cx="1558925"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41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par>
                                <p:cTn id="8" presetID="4"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par>
                                <p:cTn id="11" presetID="4"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188640"/>
            <a:ext cx="8686800" cy="838200"/>
          </a:xfrm>
        </p:spPr>
        <p:txBody>
          <a:bodyPr/>
          <a:lstStyle/>
          <a:p>
            <a:r>
              <a:rPr lang="es-MX" sz="3200" b="1" dirty="0">
                <a:solidFill>
                  <a:schemeClr val="tx1"/>
                </a:solidFill>
              </a:rPr>
              <a:t>INNOVACIÓN COMO PROCESO</a:t>
            </a:r>
            <a:endParaRPr lang="es-ES" sz="3200" b="1" dirty="0">
              <a:solidFill>
                <a:schemeClr val="tx1"/>
              </a:solidFill>
            </a:endParaRPr>
          </a:p>
        </p:txBody>
      </p:sp>
      <p:sp>
        <p:nvSpPr>
          <p:cNvPr id="5" name="4 Rectángulo redondeado"/>
          <p:cNvSpPr/>
          <p:nvPr/>
        </p:nvSpPr>
        <p:spPr bwMode="auto">
          <a:xfrm>
            <a:off x="7419982" y="3490501"/>
            <a:ext cx="1368151" cy="648072"/>
          </a:xfrm>
          <a:prstGeom prst="roundRect">
            <a:avLst/>
          </a:prstGeom>
          <a:solidFill>
            <a:schemeClr val="bg1">
              <a:lumMod val="6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s-MX" sz="1200" b="1" dirty="0">
                <a:solidFill>
                  <a:srgbClr val="002060"/>
                </a:solidFill>
                <a:latin typeface="Arial" pitchFamily="34" charset="0"/>
              </a:rPr>
              <a:t>SALIDA</a:t>
            </a:r>
          </a:p>
          <a:p>
            <a:pPr marL="0" marR="0" indent="0" algn="ctr" defTabSz="914400" rtl="0" eaLnBrk="0" fontAlgn="base" latinLnBrk="0" hangingPunct="0">
              <a:lnSpc>
                <a:spcPct val="100000"/>
              </a:lnSpc>
              <a:spcBef>
                <a:spcPct val="0"/>
              </a:spcBef>
              <a:spcAft>
                <a:spcPct val="0"/>
              </a:spcAft>
              <a:buClrTx/>
              <a:buSzTx/>
              <a:buFontTx/>
              <a:buNone/>
              <a:tabLst/>
            </a:pPr>
            <a:r>
              <a:rPr lang="es-MX" sz="1200" b="1" dirty="0">
                <a:solidFill>
                  <a:srgbClr val="002060"/>
                </a:solidFill>
                <a:latin typeface="Arial" pitchFamily="34" charset="0"/>
              </a:rPr>
              <a:t>Satisfacción </a:t>
            </a:r>
          </a:p>
          <a:p>
            <a:pPr marL="0" marR="0" indent="0" algn="ctr" defTabSz="914400" rtl="0" eaLnBrk="0" fontAlgn="base" latinLnBrk="0" hangingPunct="0">
              <a:lnSpc>
                <a:spcPct val="100000"/>
              </a:lnSpc>
              <a:spcBef>
                <a:spcPct val="0"/>
              </a:spcBef>
              <a:spcAft>
                <a:spcPct val="0"/>
              </a:spcAft>
              <a:buClrTx/>
              <a:buSzTx/>
              <a:buFontTx/>
              <a:buNone/>
              <a:tabLst/>
            </a:pPr>
            <a:r>
              <a:rPr lang="es-MX" sz="1200" b="1" dirty="0">
                <a:solidFill>
                  <a:srgbClr val="002060"/>
                </a:solidFill>
                <a:latin typeface="Arial" pitchFamily="34" charset="0"/>
              </a:rPr>
              <a:t>del cliente</a:t>
            </a:r>
            <a:endParaRPr kumimoji="0" lang="es-ES" sz="1200" b="1" i="0" u="none" strike="noStrike" cap="none" normalizeH="0" baseline="0" dirty="0">
              <a:ln>
                <a:noFill/>
              </a:ln>
              <a:solidFill>
                <a:srgbClr val="002060"/>
              </a:solidFill>
              <a:effectLst/>
              <a:latin typeface="Arial" pitchFamily="34" charset="0"/>
            </a:endParaRPr>
          </a:p>
        </p:txBody>
      </p:sp>
      <p:sp>
        <p:nvSpPr>
          <p:cNvPr id="10" name="9 Anillo"/>
          <p:cNvSpPr/>
          <p:nvPr/>
        </p:nvSpPr>
        <p:spPr bwMode="auto">
          <a:xfrm>
            <a:off x="1691680" y="1258253"/>
            <a:ext cx="5580112" cy="5112568"/>
          </a:xfrm>
          <a:prstGeom prst="donut">
            <a:avLst>
              <a:gd name="adj" fmla="val 10972"/>
            </a:avLst>
          </a:prstGeom>
          <a:solidFill>
            <a:schemeClr val="bg1">
              <a:lumMod val="6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800" b="0" i="0" u="none" strike="noStrike" cap="none" normalizeH="0" baseline="0" dirty="0">
              <a:ln>
                <a:noFill/>
              </a:ln>
              <a:solidFill>
                <a:schemeClr val="tx1"/>
              </a:solidFill>
              <a:effectLst/>
              <a:latin typeface="Arial" pitchFamily="34" charset="0"/>
            </a:endParaRPr>
          </a:p>
        </p:txBody>
      </p:sp>
      <p:graphicFrame>
        <p:nvGraphicFramePr>
          <p:cNvPr id="11" name="10 Diagrama"/>
          <p:cNvGraphicFramePr/>
          <p:nvPr>
            <p:extLst>
              <p:ext uri="{D42A27DB-BD31-4B8C-83A1-F6EECF244321}">
                <p14:modId xmlns:p14="http://schemas.microsoft.com/office/powerpoint/2010/main" val="2077305310"/>
              </p:ext>
            </p:extLst>
          </p:nvPr>
        </p:nvGraphicFramePr>
        <p:xfrm>
          <a:off x="1433736" y="18290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13 Rectángulo"/>
          <p:cNvSpPr/>
          <p:nvPr/>
        </p:nvSpPr>
        <p:spPr>
          <a:xfrm>
            <a:off x="1811630" y="1556792"/>
            <a:ext cx="5340211" cy="4608512"/>
          </a:xfrm>
          <a:prstGeom prst="rect">
            <a:avLst/>
          </a:prstGeom>
          <a:noFill/>
        </p:spPr>
        <p:txBody>
          <a:bodyPr wrap="none" lIns="91440" tIns="45720" rIns="91440" bIns="45720">
            <a:prstTxWarp prst="textButton">
              <a:avLst/>
            </a:prstTxWarp>
            <a:spAutoFit/>
          </a:bodyPr>
          <a:lstStyle/>
          <a:p>
            <a:pPr algn="ctr"/>
            <a:r>
              <a:rPr lang="es-E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Gestión del conocimiento y de la Tecnología</a:t>
            </a:r>
          </a:p>
          <a:p>
            <a:pPr algn="ctr"/>
            <a:r>
              <a:rPr lang="es-ES" sz="2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p:txBody>
      </p:sp>
      <p:sp>
        <p:nvSpPr>
          <p:cNvPr id="15" name="14 Llamada de flecha a la derecha"/>
          <p:cNvSpPr/>
          <p:nvPr/>
        </p:nvSpPr>
        <p:spPr bwMode="auto">
          <a:xfrm>
            <a:off x="251520" y="3284984"/>
            <a:ext cx="1584176" cy="1152128"/>
          </a:xfrm>
          <a:prstGeom prst="rightArrowCallout">
            <a:avLst/>
          </a:prstGeom>
          <a:solidFill>
            <a:schemeClr val="bg1">
              <a:lumMod val="6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MX" sz="1200" b="1" i="0" u="none" strike="noStrike" cap="none" normalizeH="0" baseline="0" dirty="0">
                <a:ln>
                  <a:noFill/>
                </a:ln>
                <a:solidFill>
                  <a:srgbClr val="002060"/>
                </a:solidFill>
                <a:effectLst/>
                <a:latin typeface="Arial" pitchFamily="34" charset="0"/>
              </a:rPr>
              <a:t>ENTRADA</a:t>
            </a:r>
          </a:p>
          <a:p>
            <a:pPr marL="0" marR="0" indent="0" algn="ctr" defTabSz="914400" rtl="0" eaLnBrk="0" fontAlgn="base" latinLnBrk="0" hangingPunct="0">
              <a:lnSpc>
                <a:spcPct val="100000"/>
              </a:lnSpc>
              <a:spcBef>
                <a:spcPct val="0"/>
              </a:spcBef>
              <a:spcAft>
                <a:spcPct val="0"/>
              </a:spcAft>
              <a:buClrTx/>
              <a:buSzTx/>
              <a:buFontTx/>
              <a:buNone/>
              <a:tabLst/>
            </a:pPr>
            <a:r>
              <a:rPr kumimoji="0" lang="es-MX" sz="1000" b="1" i="0" u="none" strike="noStrike" cap="none" normalizeH="0" baseline="0" dirty="0">
                <a:ln>
                  <a:noFill/>
                </a:ln>
                <a:solidFill>
                  <a:srgbClr val="002060"/>
                </a:solidFill>
                <a:effectLst/>
                <a:latin typeface="Arial" pitchFamily="34" charset="0"/>
              </a:rPr>
              <a:t>Nueva </a:t>
            </a:r>
          </a:p>
          <a:p>
            <a:pPr marL="0" marR="0" indent="0" algn="ctr" defTabSz="914400" rtl="0" eaLnBrk="0" fontAlgn="base" latinLnBrk="0" hangingPunct="0">
              <a:lnSpc>
                <a:spcPct val="100000"/>
              </a:lnSpc>
              <a:spcBef>
                <a:spcPct val="0"/>
              </a:spcBef>
              <a:spcAft>
                <a:spcPct val="0"/>
              </a:spcAft>
              <a:buClrTx/>
              <a:buSzTx/>
              <a:buFontTx/>
              <a:buNone/>
              <a:tabLst/>
            </a:pPr>
            <a:r>
              <a:rPr kumimoji="0" lang="es-MX" sz="1000" b="1" i="0" u="none" strike="noStrike" cap="none" normalizeH="0" baseline="0" dirty="0">
                <a:ln>
                  <a:noFill/>
                </a:ln>
                <a:solidFill>
                  <a:srgbClr val="002060"/>
                </a:solidFill>
                <a:effectLst/>
                <a:latin typeface="Arial" pitchFamily="34" charset="0"/>
              </a:rPr>
              <a:t>oportunidad </a:t>
            </a:r>
          </a:p>
          <a:p>
            <a:pPr marL="0" marR="0" indent="0" algn="ctr" defTabSz="914400" rtl="0" eaLnBrk="0" fontAlgn="base" latinLnBrk="0" hangingPunct="0">
              <a:lnSpc>
                <a:spcPct val="100000"/>
              </a:lnSpc>
              <a:spcBef>
                <a:spcPct val="0"/>
              </a:spcBef>
              <a:spcAft>
                <a:spcPct val="0"/>
              </a:spcAft>
              <a:buClrTx/>
              <a:buSzTx/>
              <a:buFontTx/>
              <a:buNone/>
              <a:tabLst/>
            </a:pPr>
            <a:r>
              <a:rPr kumimoji="0" lang="es-MX" sz="1000" b="1" i="0" u="none" strike="noStrike" cap="none" normalizeH="0" baseline="0" dirty="0">
                <a:ln>
                  <a:noFill/>
                </a:ln>
                <a:solidFill>
                  <a:srgbClr val="002060"/>
                </a:solidFill>
                <a:effectLst/>
                <a:latin typeface="Arial" pitchFamily="34" charset="0"/>
              </a:rPr>
              <a:t>de mercado o </a:t>
            </a:r>
          </a:p>
          <a:p>
            <a:pPr marL="0" marR="0" indent="0" algn="ctr" defTabSz="914400" rtl="0" eaLnBrk="0" fontAlgn="base" latinLnBrk="0" hangingPunct="0">
              <a:lnSpc>
                <a:spcPct val="100000"/>
              </a:lnSpc>
              <a:spcBef>
                <a:spcPct val="0"/>
              </a:spcBef>
              <a:spcAft>
                <a:spcPct val="0"/>
              </a:spcAft>
              <a:buClrTx/>
              <a:buSzTx/>
              <a:buFontTx/>
              <a:buNone/>
              <a:tabLst/>
            </a:pPr>
            <a:r>
              <a:rPr kumimoji="0" lang="es-MX" sz="1000" b="1" i="0" u="none" strike="noStrike" cap="none" normalizeH="0" baseline="0" dirty="0">
                <a:ln>
                  <a:noFill/>
                </a:ln>
                <a:solidFill>
                  <a:srgbClr val="002060"/>
                </a:solidFill>
                <a:effectLst/>
                <a:latin typeface="Arial" pitchFamily="34" charset="0"/>
              </a:rPr>
              <a:t>idea insatisfecha</a:t>
            </a:r>
            <a:endParaRPr kumimoji="0" lang="es-ES" sz="1000" b="1" i="0" u="none" strike="noStrike" cap="none" normalizeH="0" baseline="0" dirty="0">
              <a:ln>
                <a:noFill/>
              </a:ln>
              <a:solidFill>
                <a:srgbClr val="002060"/>
              </a:solidFill>
              <a:effectLst/>
              <a:latin typeface="Arial" pitchFamily="34" charset="0"/>
            </a:endParaRPr>
          </a:p>
        </p:txBody>
      </p:sp>
      <p:sp>
        <p:nvSpPr>
          <p:cNvPr id="8" name="7 Flecha derecha"/>
          <p:cNvSpPr/>
          <p:nvPr/>
        </p:nvSpPr>
        <p:spPr>
          <a:xfrm>
            <a:off x="7236296" y="3645024"/>
            <a:ext cx="28803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116688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02027"/>
            <a:ext cx="5184576" cy="5650188"/>
          </a:xfrm>
          <a:prstGeom prst="rect">
            <a:avLst/>
          </a:prstGeom>
          <a:solidFill>
            <a:schemeClr val="accent2"/>
          </a:solidFill>
          <a:ln>
            <a:noFill/>
          </a:ln>
          <a:effectLst/>
        </p:spPr>
      </p:pic>
      <p:grpSp>
        <p:nvGrpSpPr>
          <p:cNvPr id="2" name="Group 7"/>
          <p:cNvGrpSpPr>
            <a:grpSpLocks/>
          </p:cNvGrpSpPr>
          <p:nvPr/>
        </p:nvGrpSpPr>
        <p:grpSpPr bwMode="auto">
          <a:xfrm>
            <a:off x="524926" y="2060848"/>
            <a:ext cx="5055137" cy="3828601"/>
            <a:chOff x="748" y="1661"/>
            <a:chExt cx="3348" cy="2060"/>
          </a:xfrm>
          <a:scene3d>
            <a:camera prst="perspectiveContrastingRightFacing"/>
            <a:lightRig rig="threePt" dir="t"/>
          </a:scene3d>
        </p:grpSpPr>
        <p:sp>
          <p:nvSpPr>
            <p:cNvPr id="5" name="Rectangle 8"/>
            <p:cNvSpPr>
              <a:spLocks noChangeArrowheads="1"/>
            </p:cNvSpPr>
            <p:nvPr/>
          </p:nvSpPr>
          <p:spPr bwMode="auto">
            <a:xfrm>
              <a:off x="1152" y="1661"/>
              <a:ext cx="2540" cy="1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anchor="ctr"/>
            <a:lstStyle/>
            <a:p>
              <a:pPr>
                <a:defRPr/>
              </a:pPr>
              <a:r>
                <a:rPr kumimoji="1" lang="es-ES_tradnl" b="1" i="1" dirty="0">
                  <a:solidFill>
                    <a:schemeClr val="accent1">
                      <a:lumMod val="75000"/>
                    </a:schemeClr>
                  </a:solidFill>
                </a:rPr>
                <a:t>Comité de Dirección</a:t>
              </a:r>
            </a:p>
          </p:txBody>
        </p:sp>
        <p:sp>
          <p:nvSpPr>
            <p:cNvPr id="6" name="Rectangle 9"/>
            <p:cNvSpPr>
              <a:spLocks noChangeArrowheads="1"/>
            </p:cNvSpPr>
            <p:nvPr/>
          </p:nvSpPr>
          <p:spPr bwMode="auto">
            <a:xfrm>
              <a:off x="1152" y="2300"/>
              <a:ext cx="2539" cy="1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anchor="ctr"/>
            <a:lstStyle/>
            <a:p>
              <a:pPr>
                <a:defRPr/>
              </a:pPr>
              <a:r>
                <a:rPr kumimoji="1" lang="es-ES_tradnl" sz="1600" b="1" i="1" dirty="0">
                  <a:solidFill>
                    <a:schemeClr val="accent1">
                      <a:lumMod val="75000"/>
                    </a:schemeClr>
                  </a:solidFill>
                </a:rPr>
                <a:t>Gestión</a:t>
              </a:r>
              <a:r>
                <a:rPr kumimoji="1" lang="es-ES_tradnl" sz="1600" b="1" i="1" dirty="0">
                  <a:solidFill>
                    <a:srgbClr val="FF0000"/>
                  </a:solidFill>
                </a:rPr>
                <a:t> </a:t>
              </a:r>
              <a:r>
                <a:rPr kumimoji="1" lang="es-ES_tradnl" b="1" i="1" dirty="0">
                  <a:solidFill>
                    <a:schemeClr val="accent1">
                      <a:lumMod val="75000"/>
                    </a:schemeClr>
                  </a:solidFill>
                </a:rPr>
                <a:t>del Proyecto</a:t>
              </a:r>
              <a:endParaRPr kumimoji="1" lang="es-ES_tradnl" sz="1600" b="1" i="1" dirty="0">
                <a:solidFill>
                  <a:schemeClr val="accent1">
                    <a:lumMod val="75000"/>
                  </a:schemeClr>
                </a:solidFill>
              </a:endParaRPr>
            </a:p>
          </p:txBody>
        </p:sp>
        <p:sp>
          <p:nvSpPr>
            <p:cNvPr id="7" name="Freeform 10"/>
            <p:cNvSpPr>
              <a:spLocks/>
            </p:cNvSpPr>
            <p:nvPr/>
          </p:nvSpPr>
          <p:spPr bwMode="auto">
            <a:xfrm>
              <a:off x="1152" y="1705"/>
              <a:ext cx="2520" cy="410"/>
            </a:xfrm>
            <a:custGeom>
              <a:avLst/>
              <a:gdLst>
                <a:gd name="T0" fmla="*/ 248113 w 800"/>
                <a:gd name="T1" fmla="*/ 0 h 300"/>
                <a:gd name="T2" fmla="*/ 248113 w 800"/>
                <a:gd name="T3" fmla="*/ 1428 h 300"/>
                <a:gd name="T4" fmla="*/ 0 w 800"/>
                <a:gd name="T5" fmla="*/ 1428 h 300"/>
                <a:gd name="T6" fmla="*/ 0 60000 65536"/>
                <a:gd name="T7" fmla="*/ 0 60000 65536"/>
                <a:gd name="T8" fmla="*/ 0 60000 65536"/>
                <a:gd name="T9" fmla="*/ 0 w 800"/>
                <a:gd name="T10" fmla="*/ 0 h 300"/>
                <a:gd name="T11" fmla="*/ 800 w 800"/>
                <a:gd name="T12" fmla="*/ 300 h 300"/>
              </a:gdLst>
              <a:ahLst/>
              <a:cxnLst>
                <a:cxn ang="T6">
                  <a:pos x="T0" y="T1"/>
                </a:cxn>
                <a:cxn ang="T7">
                  <a:pos x="T2" y="T3"/>
                </a:cxn>
                <a:cxn ang="T8">
                  <a:pos x="T4" y="T5"/>
                </a:cxn>
              </a:cxnLst>
              <a:rect l="T9" t="T10" r="T11" b="T12"/>
              <a:pathLst>
                <a:path w="800" h="300">
                  <a:moveTo>
                    <a:pt x="800" y="0"/>
                  </a:moveTo>
                  <a:lnTo>
                    <a:pt x="800" y="300"/>
                  </a:lnTo>
                  <a:lnTo>
                    <a:pt x="0" y="300"/>
                  </a:lnTo>
                </a:path>
              </a:pathLst>
            </a:custGeom>
            <a:noFill/>
            <a:ln w="22225">
              <a:solidFill>
                <a:schemeClr val="bg2">
                  <a:lumMod val="75000"/>
                </a:schemeClr>
              </a:solidFill>
              <a:round/>
              <a:headEnd/>
              <a:tailEnd/>
            </a:ln>
          </p:spPr>
          <p:txBody>
            <a:bodyPr wrap="none" lIns="0" tIns="0" rIns="0" bIns="0" anchor="ctr"/>
            <a:lstStyle/>
            <a:p>
              <a:pPr>
                <a:defRPr/>
              </a:pPr>
              <a:endParaRPr lang="es-ES" sz="1600" b="1">
                <a:solidFill>
                  <a:srgbClr val="FF0000"/>
                </a:solidFill>
              </a:endParaRPr>
            </a:p>
          </p:txBody>
        </p:sp>
        <p:sp>
          <p:nvSpPr>
            <p:cNvPr id="8" name="Freeform 11"/>
            <p:cNvSpPr>
              <a:spLocks/>
            </p:cNvSpPr>
            <p:nvPr/>
          </p:nvSpPr>
          <p:spPr bwMode="auto">
            <a:xfrm>
              <a:off x="1133" y="2314"/>
              <a:ext cx="2520" cy="396"/>
            </a:xfrm>
            <a:custGeom>
              <a:avLst/>
              <a:gdLst>
                <a:gd name="T0" fmla="*/ 248113 w 800"/>
                <a:gd name="T1" fmla="*/ 0 h 300"/>
                <a:gd name="T2" fmla="*/ 248113 w 800"/>
                <a:gd name="T3" fmla="*/ 1203 h 300"/>
                <a:gd name="T4" fmla="*/ 0 w 800"/>
                <a:gd name="T5" fmla="*/ 1203 h 300"/>
                <a:gd name="T6" fmla="*/ 0 60000 65536"/>
                <a:gd name="T7" fmla="*/ 0 60000 65536"/>
                <a:gd name="T8" fmla="*/ 0 60000 65536"/>
                <a:gd name="T9" fmla="*/ 0 w 800"/>
                <a:gd name="T10" fmla="*/ 0 h 300"/>
                <a:gd name="T11" fmla="*/ 800 w 800"/>
                <a:gd name="T12" fmla="*/ 300 h 300"/>
              </a:gdLst>
              <a:ahLst/>
              <a:cxnLst>
                <a:cxn ang="T6">
                  <a:pos x="T0" y="T1"/>
                </a:cxn>
                <a:cxn ang="T7">
                  <a:pos x="T2" y="T3"/>
                </a:cxn>
                <a:cxn ang="T8">
                  <a:pos x="T4" y="T5"/>
                </a:cxn>
              </a:cxnLst>
              <a:rect l="T9" t="T10" r="T11" b="T12"/>
              <a:pathLst>
                <a:path w="800" h="300">
                  <a:moveTo>
                    <a:pt x="800" y="0"/>
                  </a:moveTo>
                  <a:lnTo>
                    <a:pt x="800" y="300"/>
                  </a:lnTo>
                  <a:lnTo>
                    <a:pt x="0" y="300"/>
                  </a:lnTo>
                </a:path>
              </a:pathLst>
            </a:custGeom>
            <a:noFill/>
            <a:ln w="22225">
              <a:solidFill>
                <a:schemeClr val="bg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defRPr/>
              </a:pPr>
              <a:endParaRPr lang="es-ES" sz="1600" b="1">
                <a:solidFill>
                  <a:srgbClr val="FF0000"/>
                </a:solidFill>
              </a:endParaRPr>
            </a:p>
          </p:txBody>
        </p:sp>
        <p:sp>
          <p:nvSpPr>
            <p:cNvPr id="9" name="Rectangle 12"/>
            <p:cNvSpPr>
              <a:spLocks noChangeArrowheads="1"/>
            </p:cNvSpPr>
            <p:nvPr/>
          </p:nvSpPr>
          <p:spPr bwMode="auto">
            <a:xfrm>
              <a:off x="748" y="2931"/>
              <a:ext cx="2539" cy="1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anchor="ctr"/>
            <a:lstStyle/>
            <a:p>
              <a:pPr>
                <a:defRPr/>
              </a:pPr>
              <a:r>
                <a:rPr kumimoji="1" lang="es-ES_tradnl" b="1" i="1" dirty="0">
                  <a:solidFill>
                    <a:schemeClr val="accent1">
                      <a:lumMod val="75000"/>
                    </a:schemeClr>
                  </a:solidFill>
                </a:rPr>
                <a:t>Equipo</a:t>
              </a:r>
              <a:r>
                <a:rPr kumimoji="1" lang="es-ES_tradnl" sz="1600" b="1" i="1" dirty="0">
                  <a:solidFill>
                    <a:schemeClr val="accent1">
                      <a:lumMod val="75000"/>
                    </a:schemeClr>
                  </a:solidFill>
                </a:rPr>
                <a:t> de </a:t>
              </a:r>
              <a:r>
                <a:rPr kumimoji="1" lang="es-ES_tradnl" b="1" i="1" dirty="0">
                  <a:solidFill>
                    <a:schemeClr val="accent1">
                      <a:lumMod val="75000"/>
                    </a:schemeClr>
                  </a:solidFill>
                </a:rPr>
                <a:t>Proyecto</a:t>
              </a:r>
              <a:endParaRPr kumimoji="1" lang="es-ES_tradnl" sz="1600" b="1" i="1" dirty="0">
                <a:solidFill>
                  <a:schemeClr val="accent1">
                    <a:lumMod val="75000"/>
                  </a:schemeClr>
                </a:solidFill>
              </a:endParaRPr>
            </a:p>
          </p:txBody>
        </p:sp>
        <p:sp>
          <p:nvSpPr>
            <p:cNvPr id="10" name="Freeform 13"/>
            <p:cNvSpPr>
              <a:spLocks/>
            </p:cNvSpPr>
            <p:nvPr/>
          </p:nvSpPr>
          <p:spPr bwMode="auto">
            <a:xfrm>
              <a:off x="748" y="2949"/>
              <a:ext cx="3348" cy="184"/>
            </a:xfrm>
            <a:custGeom>
              <a:avLst/>
              <a:gdLst>
                <a:gd name="T0" fmla="*/ 1026966 w 800"/>
                <a:gd name="T1" fmla="*/ 0 h 300"/>
                <a:gd name="T2" fmla="*/ 1026966 w 800"/>
                <a:gd name="T3" fmla="*/ 26 h 300"/>
                <a:gd name="T4" fmla="*/ 0 w 800"/>
                <a:gd name="T5" fmla="*/ 26 h 300"/>
                <a:gd name="T6" fmla="*/ 0 60000 65536"/>
                <a:gd name="T7" fmla="*/ 0 60000 65536"/>
                <a:gd name="T8" fmla="*/ 0 60000 65536"/>
                <a:gd name="T9" fmla="*/ 0 w 800"/>
                <a:gd name="T10" fmla="*/ 0 h 300"/>
                <a:gd name="T11" fmla="*/ 800 w 800"/>
                <a:gd name="T12" fmla="*/ 300 h 300"/>
              </a:gdLst>
              <a:ahLst/>
              <a:cxnLst>
                <a:cxn ang="T6">
                  <a:pos x="T0" y="T1"/>
                </a:cxn>
                <a:cxn ang="T7">
                  <a:pos x="T2" y="T3"/>
                </a:cxn>
                <a:cxn ang="T8">
                  <a:pos x="T4" y="T5"/>
                </a:cxn>
              </a:cxnLst>
              <a:rect l="T9" t="T10" r="T11" b="T12"/>
              <a:pathLst>
                <a:path w="800" h="300">
                  <a:moveTo>
                    <a:pt x="800" y="0"/>
                  </a:moveTo>
                  <a:lnTo>
                    <a:pt x="800" y="300"/>
                  </a:lnTo>
                  <a:lnTo>
                    <a:pt x="0" y="300"/>
                  </a:lnTo>
                </a:path>
              </a:pathLst>
            </a:custGeom>
            <a:noFill/>
            <a:ln w="22225">
              <a:solidFill>
                <a:schemeClr val="bg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defRPr/>
              </a:pPr>
              <a:endParaRPr lang="es-ES" sz="1600" b="1">
                <a:solidFill>
                  <a:srgbClr val="FF0000"/>
                </a:solidFill>
              </a:endParaRPr>
            </a:p>
          </p:txBody>
        </p:sp>
        <p:sp>
          <p:nvSpPr>
            <p:cNvPr id="11" name="Freeform 14"/>
            <p:cNvSpPr>
              <a:spLocks/>
            </p:cNvSpPr>
            <p:nvPr/>
          </p:nvSpPr>
          <p:spPr bwMode="auto">
            <a:xfrm>
              <a:off x="807" y="3276"/>
              <a:ext cx="653" cy="410"/>
            </a:xfrm>
            <a:custGeom>
              <a:avLst/>
              <a:gdLst>
                <a:gd name="T0" fmla="*/ 290 w 800"/>
                <a:gd name="T1" fmla="*/ 0 h 300"/>
                <a:gd name="T2" fmla="*/ 290 w 800"/>
                <a:gd name="T3" fmla="*/ 1428 h 300"/>
                <a:gd name="T4" fmla="*/ 0 w 800"/>
                <a:gd name="T5" fmla="*/ 1428 h 300"/>
                <a:gd name="T6" fmla="*/ 0 60000 65536"/>
                <a:gd name="T7" fmla="*/ 0 60000 65536"/>
                <a:gd name="T8" fmla="*/ 0 60000 65536"/>
                <a:gd name="T9" fmla="*/ 0 w 800"/>
                <a:gd name="T10" fmla="*/ 0 h 300"/>
                <a:gd name="T11" fmla="*/ 800 w 800"/>
                <a:gd name="T12" fmla="*/ 300 h 300"/>
              </a:gdLst>
              <a:ahLst/>
              <a:cxnLst>
                <a:cxn ang="T6">
                  <a:pos x="T0" y="T1"/>
                </a:cxn>
                <a:cxn ang="T7">
                  <a:pos x="T2" y="T3"/>
                </a:cxn>
                <a:cxn ang="T8">
                  <a:pos x="T4" y="T5"/>
                </a:cxn>
              </a:cxnLst>
              <a:rect l="T9" t="T10" r="T11" b="T12"/>
              <a:pathLst>
                <a:path w="800" h="300">
                  <a:moveTo>
                    <a:pt x="800" y="0"/>
                  </a:moveTo>
                  <a:lnTo>
                    <a:pt x="800" y="300"/>
                  </a:lnTo>
                  <a:lnTo>
                    <a:pt x="0" y="300"/>
                  </a:lnTo>
                </a:path>
              </a:pathLst>
            </a:custGeom>
            <a:noFill/>
            <a:ln w="22225">
              <a:solidFill>
                <a:schemeClr val="bg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defRPr/>
              </a:pPr>
              <a:endParaRPr lang="es-ES" sz="1600" b="1">
                <a:solidFill>
                  <a:srgbClr val="FF0000"/>
                </a:solidFill>
              </a:endParaRPr>
            </a:p>
          </p:txBody>
        </p:sp>
        <p:sp>
          <p:nvSpPr>
            <p:cNvPr id="12" name="Text Box 15"/>
            <p:cNvSpPr txBox="1">
              <a:spLocks noChangeArrowheads="1"/>
            </p:cNvSpPr>
            <p:nvPr/>
          </p:nvSpPr>
          <p:spPr bwMode="auto">
            <a:xfrm>
              <a:off x="852" y="3425"/>
              <a:ext cx="543" cy="2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defRPr/>
              </a:pPr>
              <a:r>
                <a:rPr lang="es-AR" sz="1600" b="1" dirty="0">
                  <a:solidFill>
                    <a:srgbClr val="FF0000"/>
                  </a:solidFill>
                </a:rPr>
                <a:t>Equipo 1</a:t>
              </a:r>
              <a:endParaRPr lang="en-US" sz="1600" b="1" dirty="0">
                <a:solidFill>
                  <a:srgbClr val="FF0000"/>
                </a:solidFill>
              </a:endParaRPr>
            </a:p>
          </p:txBody>
        </p:sp>
        <p:sp>
          <p:nvSpPr>
            <p:cNvPr id="13" name="Freeform 16"/>
            <p:cNvSpPr>
              <a:spLocks/>
            </p:cNvSpPr>
            <p:nvPr/>
          </p:nvSpPr>
          <p:spPr bwMode="auto">
            <a:xfrm>
              <a:off x="1514" y="3277"/>
              <a:ext cx="653" cy="410"/>
            </a:xfrm>
            <a:custGeom>
              <a:avLst/>
              <a:gdLst>
                <a:gd name="T0" fmla="*/ 290 w 800"/>
                <a:gd name="T1" fmla="*/ 0 h 300"/>
                <a:gd name="T2" fmla="*/ 290 w 800"/>
                <a:gd name="T3" fmla="*/ 1428 h 300"/>
                <a:gd name="T4" fmla="*/ 0 w 800"/>
                <a:gd name="T5" fmla="*/ 1428 h 300"/>
                <a:gd name="T6" fmla="*/ 0 60000 65536"/>
                <a:gd name="T7" fmla="*/ 0 60000 65536"/>
                <a:gd name="T8" fmla="*/ 0 60000 65536"/>
                <a:gd name="T9" fmla="*/ 0 w 800"/>
                <a:gd name="T10" fmla="*/ 0 h 300"/>
                <a:gd name="T11" fmla="*/ 800 w 800"/>
                <a:gd name="T12" fmla="*/ 300 h 300"/>
              </a:gdLst>
              <a:ahLst/>
              <a:cxnLst>
                <a:cxn ang="T6">
                  <a:pos x="T0" y="T1"/>
                </a:cxn>
                <a:cxn ang="T7">
                  <a:pos x="T2" y="T3"/>
                </a:cxn>
                <a:cxn ang="T8">
                  <a:pos x="T4" y="T5"/>
                </a:cxn>
              </a:cxnLst>
              <a:rect l="T9" t="T10" r="T11" b="T12"/>
              <a:pathLst>
                <a:path w="800" h="300">
                  <a:moveTo>
                    <a:pt x="800" y="0"/>
                  </a:moveTo>
                  <a:lnTo>
                    <a:pt x="800" y="300"/>
                  </a:lnTo>
                  <a:lnTo>
                    <a:pt x="0" y="300"/>
                  </a:lnTo>
                </a:path>
              </a:pathLst>
            </a:custGeom>
            <a:noFill/>
            <a:ln w="22225">
              <a:solidFill>
                <a:schemeClr val="bg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defRPr/>
              </a:pPr>
              <a:endParaRPr lang="es-ES" sz="1600" b="1">
                <a:solidFill>
                  <a:srgbClr val="FF0000"/>
                </a:solidFill>
              </a:endParaRPr>
            </a:p>
          </p:txBody>
        </p:sp>
        <p:sp>
          <p:nvSpPr>
            <p:cNvPr id="14" name="Text Box 17"/>
            <p:cNvSpPr txBox="1">
              <a:spLocks noChangeArrowheads="1"/>
            </p:cNvSpPr>
            <p:nvPr/>
          </p:nvSpPr>
          <p:spPr bwMode="auto">
            <a:xfrm>
              <a:off x="1559" y="3426"/>
              <a:ext cx="544" cy="2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defRPr/>
              </a:pPr>
              <a:r>
                <a:rPr lang="es-AR" sz="1600" b="1" dirty="0">
                  <a:solidFill>
                    <a:srgbClr val="FF0000"/>
                  </a:solidFill>
                </a:rPr>
                <a:t>Equipo 2</a:t>
              </a:r>
              <a:endParaRPr lang="en-US" sz="1600" b="1" dirty="0">
                <a:solidFill>
                  <a:srgbClr val="FF0000"/>
                </a:solidFill>
              </a:endParaRPr>
            </a:p>
          </p:txBody>
        </p:sp>
        <p:sp>
          <p:nvSpPr>
            <p:cNvPr id="15" name="Freeform 18"/>
            <p:cNvSpPr>
              <a:spLocks/>
            </p:cNvSpPr>
            <p:nvPr/>
          </p:nvSpPr>
          <p:spPr bwMode="auto">
            <a:xfrm>
              <a:off x="2258" y="3277"/>
              <a:ext cx="653" cy="410"/>
            </a:xfrm>
            <a:custGeom>
              <a:avLst/>
              <a:gdLst>
                <a:gd name="T0" fmla="*/ 290 w 800"/>
                <a:gd name="T1" fmla="*/ 0 h 300"/>
                <a:gd name="T2" fmla="*/ 290 w 800"/>
                <a:gd name="T3" fmla="*/ 1428 h 300"/>
                <a:gd name="T4" fmla="*/ 0 w 800"/>
                <a:gd name="T5" fmla="*/ 1428 h 300"/>
                <a:gd name="T6" fmla="*/ 0 60000 65536"/>
                <a:gd name="T7" fmla="*/ 0 60000 65536"/>
                <a:gd name="T8" fmla="*/ 0 60000 65536"/>
                <a:gd name="T9" fmla="*/ 0 w 800"/>
                <a:gd name="T10" fmla="*/ 0 h 300"/>
                <a:gd name="T11" fmla="*/ 800 w 800"/>
                <a:gd name="T12" fmla="*/ 300 h 300"/>
              </a:gdLst>
              <a:ahLst/>
              <a:cxnLst>
                <a:cxn ang="T6">
                  <a:pos x="T0" y="T1"/>
                </a:cxn>
                <a:cxn ang="T7">
                  <a:pos x="T2" y="T3"/>
                </a:cxn>
                <a:cxn ang="T8">
                  <a:pos x="T4" y="T5"/>
                </a:cxn>
              </a:cxnLst>
              <a:rect l="T9" t="T10" r="T11" b="T12"/>
              <a:pathLst>
                <a:path w="800" h="300">
                  <a:moveTo>
                    <a:pt x="800" y="0"/>
                  </a:moveTo>
                  <a:lnTo>
                    <a:pt x="800" y="300"/>
                  </a:lnTo>
                  <a:lnTo>
                    <a:pt x="0" y="300"/>
                  </a:lnTo>
                </a:path>
              </a:pathLst>
            </a:custGeom>
            <a:noFill/>
            <a:ln w="22225">
              <a:solidFill>
                <a:schemeClr val="bg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defRPr/>
              </a:pPr>
              <a:endParaRPr lang="es-ES" sz="1600" b="1">
                <a:solidFill>
                  <a:srgbClr val="FF0000"/>
                </a:solidFill>
              </a:endParaRPr>
            </a:p>
          </p:txBody>
        </p:sp>
        <p:sp>
          <p:nvSpPr>
            <p:cNvPr id="16" name="Text Box 19"/>
            <p:cNvSpPr txBox="1">
              <a:spLocks noChangeArrowheads="1"/>
            </p:cNvSpPr>
            <p:nvPr/>
          </p:nvSpPr>
          <p:spPr bwMode="auto">
            <a:xfrm>
              <a:off x="2303" y="3426"/>
              <a:ext cx="544" cy="2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defRPr/>
              </a:pPr>
              <a:r>
                <a:rPr lang="es-AR" sz="1600" b="1" dirty="0">
                  <a:solidFill>
                    <a:srgbClr val="FF0000"/>
                  </a:solidFill>
                </a:rPr>
                <a:t>Equipo 3</a:t>
              </a:r>
              <a:endParaRPr lang="en-US" sz="1600" b="1" dirty="0">
                <a:solidFill>
                  <a:srgbClr val="FF0000"/>
                </a:solidFill>
              </a:endParaRPr>
            </a:p>
          </p:txBody>
        </p:sp>
        <p:sp>
          <p:nvSpPr>
            <p:cNvPr id="17" name="Freeform 20"/>
            <p:cNvSpPr>
              <a:spLocks/>
            </p:cNvSpPr>
            <p:nvPr/>
          </p:nvSpPr>
          <p:spPr bwMode="auto">
            <a:xfrm>
              <a:off x="3420" y="3276"/>
              <a:ext cx="653" cy="410"/>
            </a:xfrm>
            <a:custGeom>
              <a:avLst/>
              <a:gdLst>
                <a:gd name="T0" fmla="*/ 290 w 800"/>
                <a:gd name="T1" fmla="*/ 0 h 300"/>
                <a:gd name="T2" fmla="*/ 290 w 800"/>
                <a:gd name="T3" fmla="*/ 1428 h 300"/>
                <a:gd name="T4" fmla="*/ 0 w 800"/>
                <a:gd name="T5" fmla="*/ 1428 h 300"/>
                <a:gd name="T6" fmla="*/ 0 60000 65536"/>
                <a:gd name="T7" fmla="*/ 0 60000 65536"/>
                <a:gd name="T8" fmla="*/ 0 60000 65536"/>
                <a:gd name="T9" fmla="*/ 0 w 800"/>
                <a:gd name="T10" fmla="*/ 0 h 300"/>
                <a:gd name="T11" fmla="*/ 800 w 800"/>
                <a:gd name="T12" fmla="*/ 300 h 300"/>
              </a:gdLst>
              <a:ahLst/>
              <a:cxnLst>
                <a:cxn ang="T6">
                  <a:pos x="T0" y="T1"/>
                </a:cxn>
                <a:cxn ang="T7">
                  <a:pos x="T2" y="T3"/>
                </a:cxn>
                <a:cxn ang="T8">
                  <a:pos x="T4" y="T5"/>
                </a:cxn>
              </a:cxnLst>
              <a:rect l="T9" t="T10" r="T11" b="T12"/>
              <a:pathLst>
                <a:path w="800" h="300">
                  <a:moveTo>
                    <a:pt x="800" y="0"/>
                  </a:moveTo>
                  <a:lnTo>
                    <a:pt x="800" y="300"/>
                  </a:lnTo>
                  <a:lnTo>
                    <a:pt x="0" y="300"/>
                  </a:lnTo>
                </a:path>
              </a:pathLst>
            </a:custGeom>
            <a:noFill/>
            <a:ln w="22225">
              <a:solidFill>
                <a:schemeClr val="bg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defRPr/>
              </a:pPr>
              <a:endParaRPr lang="es-ES" sz="1600" b="1">
                <a:solidFill>
                  <a:srgbClr val="FF0000"/>
                </a:solidFill>
              </a:endParaRPr>
            </a:p>
          </p:txBody>
        </p:sp>
        <p:sp>
          <p:nvSpPr>
            <p:cNvPr id="18" name="Text Box 21"/>
            <p:cNvSpPr txBox="1">
              <a:spLocks noChangeArrowheads="1"/>
            </p:cNvSpPr>
            <p:nvPr/>
          </p:nvSpPr>
          <p:spPr bwMode="auto">
            <a:xfrm>
              <a:off x="3464" y="3425"/>
              <a:ext cx="546" cy="2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defRPr/>
              </a:pPr>
              <a:r>
                <a:rPr lang="es-AR" sz="1600" b="1" dirty="0">
                  <a:solidFill>
                    <a:srgbClr val="FF0000"/>
                  </a:solidFill>
                </a:rPr>
                <a:t>Equipo n</a:t>
              </a:r>
              <a:endParaRPr lang="en-US" sz="1600" b="1" dirty="0">
                <a:solidFill>
                  <a:srgbClr val="FF0000"/>
                </a:solidFill>
              </a:endParaRPr>
            </a:p>
          </p:txBody>
        </p:sp>
        <p:sp>
          <p:nvSpPr>
            <p:cNvPr id="19" name="Text Box 22"/>
            <p:cNvSpPr txBox="1">
              <a:spLocks noChangeArrowheads="1"/>
            </p:cNvSpPr>
            <p:nvPr/>
          </p:nvSpPr>
          <p:spPr bwMode="auto">
            <a:xfrm>
              <a:off x="2893" y="3414"/>
              <a:ext cx="544" cy="1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eaLnBrk="1" hangingPunct="1">
                <a:spcBef>
                  <a:spcPct val="50000"/>
                </a:spcBef>
                <a:defRPr/>
              </a:pPr>
              <a:r>
                <a:rPr lang="es-AR" sz="1600" b="1">
                  <a:solidFill>
                    <a:srgbClr val="FF0000"/>
                  </a:solidFill>
                </a:rPr>
                <a:t>…</a:t>
              </a:r>
              <a:endParaRPr lang="en-US" sz="1600" b="1">
                <a:solidFill>
                  <a:srgbClr val="FF0000"/>
                </a:solidFill>
              </a:endParaRPr>
            </a:p>
          </p:txBody>
        </p:sp>
      </p:grpSp>
      <p:sp>
        <p:nvSpPr>
          <p:cNvPr id="20" name="26 Rectángulo"/>
          <p:cNvSpPr>
            <a:spLocks noChangeArrowheads="1"/>
          </p:cNvSpPr>
          <p:nvPr/>
        </p:nvSpPr>
        <p:spPr bwMode="auto">
          <a:xfrm>
            <a:off x="5580063" y="2844800"/>
            <a:ext cx="309639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CO" sz="2000" dirty="0">
                <a:solidFill>
                  <a:srgbClr val="000000"/>
                </a:solidFill>
              </a:rPr>
              <a:t>Enfoque organizacional orientado a la gestión de proyectos de innovación</a:t>
            </a:r>
          </a:p>
        </p:txBody>
      </p:sp>
      <p:sp>
        <p:nvSpPr>
          <p:cNvPr id="21" name="1 Título"/>
          <p:cNvSpPr txBox="1">
            <a:spLocks/>
          </p:cNvSpPr>
          <p:nvPr/>
        </p:nvSpPr>
        <p:spPr bwMode="auto">
          <a:xfrm>
            <a:off x="-112487" y="163826"/>
            <a:ext cx="868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chemeClr val="tx2"/>
                </a:solidFill>
                <a:latin typeface="Arial" charset="0"/>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Black" pitchFamily="34" charset="0"/>
              </a:defRPr>
            </a:lvl6pPr>
            <a:lvl7pPr marL="914400" algn="ctr" rtl="0" eaLnBrk="1" fontAlgn="base" hangingPunct="1">
              <a:spcBef>
                <a:spcPct val="0"/>
              </a:spcBef>
              <a:spcAft>
                <a:spcPct val="0"/>
              </a:spcAft>
              <a:defRPr sz="4000">
                <a:solidFill>
                  <a:schemeClr val="tx2"/>
                </a:solidFill>
                <a:latin typeface="Arial Black" pitchFamily="34" charset="0"/>
              </a:defRPr>
            </a:lvl7pPr>
            <a:lvl8pPr marL="1371600" algn="ctr" rtl="0" eaLnBrk="1" fontAlgn="base" hangingPunct="1">
              <a:spcBef>
                <a:spcPct val="0"/>
              </a:spcBef>
              <a:spcAft>
                <a:spcPct val="0"/>
              </a:spcAft>
              <a:defRPr sz="4000">
                <a:solidFill>
                  <a:schemeClr val="tx2"/>
                </a:solidFill>
                <a:latin typeface="Arial Black" pitchFamily="34" charset="0"/>
              </a:defRPr>
            </a:lvl8pPr>
            <a:lvl9pPr marL="1828800" algn="ctr" rtl="0" eaLnBrk="1" fontAlgn="base" hangingPunct="1">
              <a:spcBef>
                <a:spcPct val="0"/>
              </a:spcBef>
              <a:spcAft>
                <a:spcPct val="0"/>
              </a:spcAft>
              <a:defRPr sz="4000">
                <a:solidFill>
                  <a:schemeClr val="tx2"/>
                </a:solidFill>
                <a:latin typeface="Arial Black" pitchFamily="34" charset="0"/>
              </a:defRPr>
            </a:lvl9pPr>
          </a:lstStyle>
          <a:p>
            <a:r>
              <a:rPr lang="es-MX" sz="3200" b="1" dirty="0">
                <a:solidFill>
                  <a:schemeClr val="tx1"/>
                </a:solidFill>
                <a:latin typeface="+mj-lt"/>
              </a:rPr>
              <a:t>MODELO ORGANIZACIÓN PARA LA INNOVACIÓN</a:t>
            </a:r>
            <a:endParaRPr lang="es-ES" sz="3200" b="1" dirty="0">
              <a:solidFill>
                <a:schemeClr val="tx1"/>
              </a:solidFill>
              <a:latin typeface="+mj-lt"/>
            </a:endParaRPr>
          </a:p>
        </p:txBody>
      </p:sp>
    </p:spTree>
    <p:extLst>
      <p:ext uri="{BB962C8B-B14F-4D97-AF65-F5344CB8AC3E}">
        <p14:creationId xmlns:p14="http://schemas.microsoft.com/office/powerpoint/2010/main" val="1074030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20688"/>
            <a:ext cx="842493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2 Marcador de contenido"/>
          <p:cNvSpPr txBox="1">
            <a:spLocks/>
          </p:cNvSpPr>
          <p:nvPr/>
        </p:nvSpPr>
        <p:spPr bwMode="auto">
          <a:xfrm>
            <a:off x="395536" y="692696"/>
            <a:ext cx="8291264" cy="7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s-ES" dirty="0">
                <a:solidFill>
                  <a:schemeClr val="bg1"/>
                </a:solidFill>
              </a:rPr>
              <a:t>¿Qué es la Innovación?</a:t>
            </a:r>
          </a:p>
        </p:txBody>
      </p:sp>
      <p:sp>
        <p:nvSpPr>
          <p:cNvPr id="7" name="1 Marcador de contenido"/>
          <p:cNvSpPr txBox="1">
            <a:spLocks/>
          </p:cNvSpPr>
          <p:nvPr/>
        </p:nvSpPr>
        <p:spPr bwMode="auto">
          <a:xfrm>
            <a:off x="323528" y="1700808"/>
            <a:ext cx="6553423" cy="259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a:buNone/>
            </a:pPr>
            <a:r>
              <a:rPr lang="es-ES" sz="2000" dirty="0">
                <a:solidFill>
                  <a:schemeClr val="bg1"/>
                </a:solidFill>
              </a:rPr>
              <a:t>“Introducción de un nuevo, o significativamente mejorado producto (bien o servicio), de un proceso, de un nuevo método de comercialización o de un nuevo método organizativo, en las prácticas internas de la empresa, la organización del lugar de trabajo o las relaciones exteriores”</a:t>
            </a: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501008"/>
            <a:ext cx="2654478" cy="2324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3082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p:nvPr/>
        </p:nvSpPr>
        <p:spPr bwMode="auto">
          <a:xfrm>
            <a:off x="2051720" y="1484784"/>
            <a:ext cx="4536504" cy="4680520"/>
          </a:xfrm>
          <a:prstGeom prst="ellipse">
            <a:avLst/>
          </a:prstGeom>
          <a:solidFill>
            <a:schemeClr val="bg1">
              <a:lumMod val="7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800" b="0" i="0" u="none" strike="noStrike" cap="none" normalizeH="0" baseline="0">
              <a:ln>
                <a:noFill/>
              </a:ln>
              <a:solidFill>
                <a:schemeClr val="tx1"/>
              </a:solidFill>
              <a:effectLst/>
              <a:latin typeface="Arial" pitchFamily="34" charset="0"/>
            </a:endParaRPr>
          </a:p>
        </p:txBody>
      </p:sp>
      <p:graphicFrame>
        <p:nvGraphicFramePr>
          <p:cNvPr id="6" name="5 Diagrama"/>
          <p:cNvGraphicFramePr/>
          <p:nvPr>
            <p:extLst>
              <p:ext uri="{D42A27DB-BD31-4B8C-83A1-F6EECF244321}">
                <p14:modId xmlns:p14="http://schemas.microsoft.com/office/powerpoint/2010/main" val="305917204"/>
              </p:ext>
            </p:extLst>
          </p:nvPr>
        </p:nvGraphicFramePr>
        <p:xfrm>
          <a:off x="1835696" y="1772816"/>
          <a:ext cx="5280248" cy="3760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12 Flecha a la derecha con muesca"/>
          <p:cNvSpPr/>
          <p:nvPr/>
        </p:nvSpPr>
        <p:spPr bwMode="auto">
          <a:xfrm rot="2371110">
            <a:off x="5209026" y="2500333"/>
            <a:ext cx="792088" cy="249815"/>
          </a:xfrm>
          <a:prstGeom prst="notchedRightArrow">
            <a:avLst/>
          </a:prstGeom>
          <a:solidFill>
            <a:schemeClr val="bg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s-ES" sz="2800" b="0" i="0" u="none" strike="noStrike" cap="none" normalizeH="0" baseline="0">
              <a:ln>
                <a:noFill/>
              </a:ln>
              <a:solidFill>
                <a:schemeClr val="tx1"/>
              </a:solidFill>
              <a:effectLst/>
              <a:latin typeface="Arial" pitchFamily="34" charset="0"/>
            </a:endParaRPr>
          </a:p>
        </p:txBody>
      </p:sp>
      <p:sp>
        <p:nvSpPr>
          <p:cNvPr id="14" name="13 Rectángulo redondeado"/>
          <p:cNvSpPr/>
          <p:nvPr/>
        </p:nvSpPr>
        <p:spPr bwMode="auto">
          <a:xfrm>
            <a:off x="2411760" y="6237312"/>
            <a:ext cx="4032448" cy="432048"/>
          </a:xfrm>
          <a:prstGeom prst="roundRect">
            <a:avLst/>
          </a:prstGeom>
          <a:solidFill>
            <a:schemeClr val="bg1">
              <a:lumMod val="6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a:ln>
                  <a:noFill/>
                </a:ln>
                <a:solidFill>
                  <a:srgbClr val="002060"/>
                </a:solidFill>
                <a:effectLst/>
                <a:latin typeface="Arial" pitchFamily="34" charset="0"/>
              </a:rPr>
              <a:t>FINANCIACIÓN DE LA INNOVACIÓN</a:t>
            </a:r>
          </a:p>
        </p:txBody>
      </p:sp>
      <p:sp>
        <p:nvSpPr>
          <p:cNvPr id="15" name="14 Rectángulo redondeado"/>
          <p:cNvSpPr/>
          <p:nvPr/>
        </p:nvSpPr>
        <p:spPr bwMode="auto">
          <a:xfrm>
            <a:off x="2843808" y="1052736"/>
            <a:ext cx="3168352" cy="432048"/>
          </a:xfrm>
          <a:prstGeom prst="roundRect">
            <a:avLst/>
          </a:prstGeom>
          <a:solidFill>
            <a:schemeClr val="bg1">
              <a:lumMod val="6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a:ln>
                  <a:noFill/>
                </a:ln>
                <a:solidFill>
                  <a:srgbClr val="002060"/>
                </a:solidFill>
                <a:effectLst/>
                <a:latin typeface="Arial" pitchFamily="34" charset="0"/>
              </a:rPr>
              <a:t>PROGRAMACIÓN</a:t>
            </a:r>
          </a:p>
        </p:txBody>
      </p:sp>
      <p:sp>
        <p:nvSpPr>
          <p:cNvPr id="16" name="15 Rectángulo"/>
          <p:cNvSpPr/>
          <p:nvPr/>
        </p:nvSpPr>
        <p:spPr>
          <a:xfrm>
            <a:off x="6035027" y="2060848"/>
            <a:ext cx="1776448"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Análisis del problema</a:t>
            </a:r>
            <a:endParaRPr lang="es-ES" sz="1200" b="1" dirty="0">
              <a:solidFill>
                <a:srgbClr val="002060"/>
              </a:solidFill>
              <a:latin typeface="Arial" pitchFamily="34" charset="0"/>
            </a:endParaRPr>
          </a:p>
        </p:txBody>
      </p:sp>
      <p:sp>
        <p:nvSpPr>
          <p:cNvPr id="17" name="16 Rectángulo"/>
          <p:cNvSpPr/>
          <p:nvPr/>
        </p:nvSpPr>
        <p:spPr>
          <a:xfrm>
            <a:off x="6286278" y="2420888"/>
            <a:ext cx="1893468"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Análisis de alternativas</a:t>
            </a:r>
            <a:endParaRPr lang="es-ES" sz="1200" b="1" dirty="0">
              <a:solidFill>
                <a:srgbClr val="002060"/>
              </a:solidFill>
              <a:latin typeface="Arial" pitchFamily="34" charset="0"/>
            </a:endParaRPr>
          </a:p>
        </p:txBody>
      </p:sp>
      <p:sp>
        <p:nvSpPr>
          <p:cNvPr id="18" name="17 Rectángulo"/>
          <p:cNvSpPr/>
          <p:nvPr/>
        </p:nvSpPr>
        <p:spPr>
          <a:xfrm>
            <a:off x="6832685" y="2996952"/>
            <a:ext cx="1263487"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Plan de acción</a:t>
            </a:r>
            <a:endParaRPr lang="es-ES" sz="1200" b="1" dirty="0">
              <a:solidFill>
                <a:srgbClr val="002060"/>
              </a:solidFill>
              <a:latin typeface="Arial" pitchFamily="34" charset="0"/>
            </a:endParaRPr>
          </a:p>
        </p:txBody>
      </p:sp>
      <p:sp>
        <p:nvSpPr>
          <p:cNvPr id="19" name="18 Rectángulo"/>
          <p:cNvSpPr/>
          <p:nvPr/>
        </p:nvSpPr>
        <p:spPr>
          <a:xfrm>
            <a:off x="6655301" y="4077072"/>
            <a:ext cx="1906291"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Modelo de intervención</a:t>
            </a:r>
            <a:endParaRPr lang="es-ES" sz="1200" b="1" dirty="0">
              <a:solidFill>
                <a:srgbClr val="002060"/>
              </a:solidFill>
              <a:latin typeface="Arial" pitchFamily="34" charset="0"/>
            </a:endParaRPr>
          </a:p>
        </p:txBody>
      </p:sp>
      <p:sp>
        <p:nvSpPr>
          <p:cNvPr id="20" name="19 Rectángulo"/>
          <p:cNvSpPr/>
          <p:nvPr/>
        </p:nvSpPr>
        <p:spPr>
          <a:xfrm>
            <a:off x="6580082" y="4437112"/>
            <a:ext cx="2321469"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Programación de actividades</a:t>
            </a:r>
            <a:endParaRPr lang="es-ES" sz="1200" b="1" dirty="0">
              <a:solidFill>
                <a:srgbClr val="002060"/>
              </a:solidFill>
              <a:latin typeface="Arial" pitchFamily="34" charset="0"/>
            </a:endParaRPr>
          </a:p>
        </p:txBody>
      </p:sp>
      <p:sp>
        <p:nvSpPr>
          <p:cNvPr id="21" name="20 Rectángulo"/>
          <p:cNvSpPr/>
          <p:nvPr/>
        </p:nvSpPr>
        <p:spPr>
          <a:xfrm>
            <a:off x="6441676" y="4869160"/>
            <a:ext cx="2132315"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Programación de recursos</a:t>
            </a:r>
            <a:endParaRPr lang="es-ES" sz="1200" b="1" dirty="0">
              <a:solidFill>
                <a:srgbClr val="002060"/>
              </a:solidFill>
              <a:latin typeface="Arial" pitchFamily="34" charset="0"/>
            </a:endParaRPr>
          </a:p>
        </p:txBody>
      </p:sp>
      <p:sp>
        <p:nvSpPr>
          <p:cNvPr id="22" name="21 Rectángulo"/>
          <p:cNvSpPr/>
          <p:nvPr/>
        </p:nvSpPr>
        <p:spPr>
          <a:xfrm>
            <a:off x="6181576" y="5301208"/>
            <a:ext cx="1989648"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Documento del proyecto</a:t>
            </a:r>
            <a:endParaRPr lang="es-ES" sz="1200" b="1" dirty="0">
              <a:solidFill>
                <a:srgbClr val="002060"/>
              </a:solidFill>
              <a:latin typeface="Arial" pitchFamily="34" charset="0"/>
            </a:endParaRPr>
          </a:p>
        </p:txBody>
      </p:sp>
      <p:sp>
        <p:nvSpPr>
          <p:cNvPr id="23" name="22 Rectángulo"/>
          <p:cNvSpPr/>
          <p:nvPr/>
        </p:nvSpPr>
        <p:spPr>
          <a:xfrm>
            <a:off x="1284903" y="5369681"/>
            <a:ext cx="1486305"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Plan de ejecución</a:t>
            </a:r>
            <a:endParaRPr lang="es-ES" sz="1200" b="1" dirty="0">
              <a:solidFill>
                <a:srgbClr val="002060"/>
              </a:solidFill>
              <a:latin typeface="Arial" pitchFamily="34" charset="0"/>
            </a:endParaRPr>
          </a:p>
        </p:txBody>
      </p:sp>
      <p:sp>
        <p:nvSpPr>
          <p:cNvPr id="24" name="23 Rectángulo"/>
          <p:cNvSpPr/>
          <p:nvPr/>
        </p:nvSpPr>
        <p:spPr>
          <a:xfrm>
            <a:off x="220301" y="4986932"/>
            <a:ext cx="2271776"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Ejecución de las actividades</a:t>
            </a:r>
            <a:endParaRPr lang="es-ES" sz="1200" b="1" dirty="0">
              <a:solidFill>
                <a:srgbClr val="002060"/>
              </a:solidFill>
              <a:latin typeface="Arial" pitchFamily="34" charset="0"/>
            </a:endParaRPr>
          </a:p>
        </p:txBody>
      </p:sp>
      <p:sp>
        <p:nvSpPr>
          <p:cNvPr id="25" name="24 Rectángulo"/>
          <p:cNvSpPr/>
          <p:nvPr/>
        </p:nvSpPr>
        <p:spPr>
          <a:xfrm>
            <a:off x="252195" y="4581128"/>
            <a:ext cx="2007281"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Informes de seguimiento</a:t>
            </a:r>
            <a:endParaRPr lang="es-ES" sz="1200" b="1" dirty="0">
              <a:solidFill>
                <a:srgbClr val="002060"/>
              </a:solidFill>
              <a:latin typeface="Arial" pitchFamily="34" charset="0"/>
            </a:endParaRPr>
          </a:p>
        </p:txBody>
      </p:sp>
      <p:sp>
        <p:nvSpPr>
          <p:cNvPr id="26" name="25 Rectángulo"/>
          <p:cNvSpPr/>
          <p:nvPr/>
        </p:nvSpPr>
        <p:spPr>
          <a:xfrm>
            <a:off x="271644" y="3056737"/>
            <a:ext cx="2026517"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Impacto de la innovación</a:t>
            </a:r>
            <a:endParaRPr lang="es-ES" sz="1200" b="1" dirty="0">
              <a:solidFill>
                <a:srgbClr val="002060"/>
              </a:solidFill>
              <a:latin typeface="Arial" pitchFamily="34" charset="0"/>
            </a:endParaRPr>
          </a:p>
        </p:txBody>
      </p:sp>
      <p:sp>
        <p:nvSpPr>
          <p:cNvPr id="27" name="26 Rectángulo"/>
          <p:cNvSpPr/>
          <p:nvPr/>
        </p:nvSpPr>
        <p:spPr>
          <a:xfrm>
            <a:off x="1318591" y="2844482"/>
            <a:ext cx="764954"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Eficacia</a:t>
            </a:r>
            <a:endParaRPr lang="es-ES" sz="1200" b="1" dirty="0">
              <a:solidFill>
                <a:srgbClr val="002060"/>
              </a:solidFill>
              <a:latin typeface="Arial" pitchFamily="34" charset="0"/>
            </a:endParaRPr>
          </a:p>
        </p:txBody>
      </p:sp>
      <p:sp>
        <p:nvSpPr>
          <p:cNvPr id="28" name="27 Rectángulo"/>
          <p:cNvSpPr/>
          <p:nvPr/>
        </p:nvSpPr>
        <p:spPr>
          <a:xfrm>
            <a:off x="1299045" y="2478094"/>
            <a:ext cx="954557"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Viabilidad </a:t>
            </a:r>
            <a:endParaRPr lang="es-ES" sz="1200" b="1" dirty="0">
              <a:solidFill>
                <a:srgbClr val="002060"/>
              </a:solidFill>
              <a:latin typeface="Arial" pitchFamily="34" charset="0"/>
            </a:endParaRPr>
          </a:p>
        </p:txBody>
      </p:sp>
      <p:sp>
        <p:nvSpPr>
          <p:cNvPr id="29" name="28 Rectángulo"/>
          <p:cNvSpPr/>
          <p:nvPr/>
        </p:nvSpPr>
        <p:spPr>
          <a:xfrm>
            <a:off x="1545010" y="2111706"/>
            <a:ext cx="1013419" cy="276999"/>
          </a:xfrm>
          <a:prstGeom prst="rect">
            <a:avLst/>
          </a:prstGeom>
        </p:spPr>
        <p:txBody>
          <a:bodyPr wrap="none">
            <a:spAutoFit/>
          </a:bodyPr>
          <a:lstStyle/>
          <a:p>
            <a:pPr algn="ctr" eaLnBrk="0" fontAlgn="base" hangingPunct="0">
              <a:spcBef>
                <a:spcPct val="0"/>
              </a:spcBef>
              <a:spcAft>
                <a:spcPct val="0"/>
              </a:spcAft>
            </a:pPr>
            <a:r>
              <a:rPr lang="es-MX" sz="1200" b="1" dirty="0">
                <a:solidFill>
                  <a:srgbClr val="002060"/>
                </a:solidFill>
                <a:latin typeface="Arial" pitchFamily="34" charset="0"/>
              </a:rPr>
              <a:t>Pertinencia</a:t>
            </a:r>
            <a:endParaRPr lang="es-ES" sz="1200" b="1" dirty="0">
              <a:solidFill>
                <a:srgbClr val="002060"/>
              </a:solidFill>
              <a:latin typeface="Arial" pitchFamily="34" charset="0"/>
            </a:endParaRPr>
          </a:p>
        </p:txBody>
      </p:sp>
      <p:sp>
        <p:nvSpPr>
          <p:cNvPr id="30" name="2 Marcador de contenido"/>
          <p:cNvSpPr txBox="1">
            <a:spLocks/>
          </p:cNvSpPr>
          <p:nvPr/>
        </p:nvSpPr>
        <p:spPr bwMode="auto">
          <a:xfrm>
            <a:off x="251520" y="188640"/>
            <a:ext cx="8435280" cy="88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s-MX" dirty="0"/>
              <a:t>CICLO DE PROYECTOS DE INNOVACIÓN</a:t>
            </a:r>
            <a:endParaRPr lang="es-ES" dirty="0"/>
          </a:p>
        </p:txBody>
      </p:sp>
    </p:spTree>
    <p:extLst>
      <p:ext uri="{BB962C8B-B14F-4D97-AF65-F5344CB8AC3E}">
        <p14:creationId xmlns:p14="http://schemas.microsoft.com/office/powerpoint/2010/main" val="1341505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709075131"/>
              </p:ext>
            </p:extLst>
          </p:nvPr>
        </p:nvGraphicFramePr>
        <p:xfrm>
          <a:off x="457200" y="1124744"/>
          <a:ext cx="808856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2 Marcador de contenido"/>
          <p:cNvSpPr txBox="1">
            <a:spLocks/>
          </p:cNvSpPr>
          <p:nvPr/>
        </p:nvSpPr>
        <p:spPr bwMode="auto">
          <a:xfrm>
            <a:off x="457200" y="116632"/>
            <a:ext cx="8686800" cy="88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s-MX" dirty="0"/>
              <a:t>COMO MEDIR LA INNOVACIÓN.</a:t>
            </a:r>
            <a:endParaRPr lang="es-ES" dirty="0"/>
          </a:p>
        </p:txBody>
      </p:sp>
    </p:spTree>
    <p:extLst>
      <p:ext uri="{BB962C8B-B14F-4D97-AF65-F5344CB8AC3E}">
        <p14:creationId xmlns:p14="http://schemas.microsoft.com/office/powerpoint/2010/main" val="2806988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847715253"/>
              </p:ext>
            </p:extLst>
          </p:nvPr>
        </p:nvGraphicFramePr>
        <p:xfrm>
          <a:off x="539552" y="1556792"/>
          <a:ext cx="808856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2 Marcador de contenido"/>
          <p:cNvSpPr txBox="1">
            <a:spLocks/>
          </p:cNvSpPr>
          <p:nvPr/>
        </p:nvSpPr>
        <p:spPr bwMode="auto">
          <a:xfrm>
            <a:off x="457200" y="116632"/>
            <a:ext cx="8686800" cy="88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s-MX" dirty="0"/>
              <a:t>COMO MEDIR LA INNOVACIÓN.</a:t>
            </a:r>
            <a:endParaRPr lang="es-ES" dirty="0"/>
          </a:p>
        </p:txBody>
      </p:sp>
    </p:spTree>
    <p:extLst>
      <p:ext uri="{BB962C8B-B14F-4D97-AF65-F5344CB8AC3E}">
        <p14:creationId xmlns:p14="http://schemas.microsoft.com/office/powerpoint/2010/main" val="18003930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669173997"/>
              </p:ext>
            </p:extLst>
          </p:nvPr>
        </p:nvGraphicFramePr>
        <p:xfrm>
          <a:off x="539552" y="1124744"/>
          <a:ext cx="808856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2 Marcador de contenido"/>
          <p:cNvSpPr txBox="1">
            <a:spLocks/>
          </p:cNvSpPr>
          <p:nvPr/>
        </p:nvSpPr>
        <p:spPr bwMode="auto">
          <a:xfrm>
            <a:off x="457200" y="116632"/>
            <a:ext cx="8686800" cy="88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Arial" charset="0"/>
              </a:defRPr>
            </a:lvl2pPr>
            <a:lvl3pPr marL="1143000" indent="-228600" algn="l" rtl="0" eaLnBrk="1" fontAlgn="base" hangingPunct="1">
              <a:spcBef>
                <a:spcPct val="20000"/>
              </a:spcBef>
              <a:spcAft>
                <a:spcPct val="0"/>
              </a:spcAft>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es-MX" dirty="0"/>
              <a:t>COMO MEDIR LA INNOVACIÓN.</a:t>
            </a:r>
            <a:endParaRPr lang="es-ES" dirty="0"/>
          </a:p>
        </p:txBody>
      </p:sp>
    </p:spTree>
    <p:extLst>
      <p:ext uri="{BB962C8B-B14F-4D97-AF65-F5344CB8AC3E}">
        <p14:creationId xmlns:p14="http://schemas.microsoft.com/office/powerpoint/2010/main" val="17934596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3621190192"/>
              </p:ext>
            </p:extLst>
          </p:nvPr>
        </p:nvGraphicFramePr>
        <p:xfrm>
          <a:off x="395536" y="1196752"/>
          <a:ext cx="8304584"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63930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61847D-4EF3-F421-60D1-56AFE5C38A53}"/>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F1AE0187-BA46-E523-B19E-453BC85983B8}"/>
              </a:ext>
            </a:extLst>
          </p:cNvPr>
          <p:cNvSpPr>
            <a:spLocks noGrp="1"/>
          </p:cNvSpPr>
          <p:nvPr>
            <p:ph sz="quarter" idx="1"/>
          </p:nvPr>
        </p:nvSpPr>
        <p:spPr/>
        <p:txBody>
          <a:bodyPr/>
          <a:lstStyle/>
          <a:p>
            <a:endParaRPr lang="es-AR" dirty="0"/>
          </a:p>
        </p:txBody>
      </p:sp>
      <p:pic>
        <p:nvPicPr>
          <p:cNvPr id="5" name="Imagen 4">
            <a:extLst>
              <a:ext uri="{FF2B5EF4-FFF2-40B4-BE49-F238E27FC236}">
                <a16:creationId xmlns:a16="http://schemas.microsoft.com/office/drawing/2014/main" id="{44846843-E1D4-6600-90EE-AEFF98F5581A}"/>
              </a:ext>
            </a:extLst>
          </p:cNvPr>
          <p:cNvPicPr>
            <a:picLocks noChangeAspect="1"/>
          </p:cNvPicPr>
          <p:nvPr/>
        </p:nvPicPr>
        <p:blipFill>
          <a:blip r:embed="rId2"/>
          <a:stretch>
            <a:fillRect/>
          </a:stretch>
        </p:blipFill>
        <p:spPr>
          <a:xfrm>
            <a:off x="251520" y="380073"/>
            <a:ext cx="8208912" cy="5328592"/>
          </a:xfrm>
          <a:prstGeom prst="rect">
            <a:avLst/>
          </a:prstGeom>
        </p:spPr>
      </p:pic>
    </p:spTree>
    <p:extLst>
      <p:ext uri="{BB962C8B-B14F-4D97-AF65-F5344CB8AC3E}">
        <p14:creationId xmlns:p14="http://schemas.microsoft.com/office/powerpoint/2010/main" val="2048572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124744"/>
            <a:ext cx="4658290" cy="462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743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menteyalma.com/wp-content/uploads/2010/11/innovacion.jpg"/>
          <p:cNvPicPr>
            <a:picLocks noChangeAspect="1" noChangeArrowheads="1"/>
          </p:cNvPicPr>
          <p:nvPr/>
        </p:nvPicPr>
        <p:blipFill>
          <a:blip r:embed="rId2" cstate="print"/>
          <a:srcRect/>
          <a:stretch>
            <a:fillRect/>
          </a:stretch>
        </p:blipFill>
        <p:spPr bwMode="auto">
          <a:xfrm>
            <a:off x="251520" y="548680"/>
            <a:ext cx="8496944" cy="5616624"/>
          </a:xfrm>
          <a:prstGeom prst="rect">
            <a:avLst/>
          </a:prstGeom>
          <a:noFill/>
        </p:spPr>
      </p:pic>
      <p:sp>
        <p:nvSpPr>
          <p:cNvPr id="2" name="1 Título"/>
          <p:cNvSpPr>
            <a:spLocks noGrp="1"/>
          </p:cNvSpPr>
          <p:nvPr>
            <p:ph type="title"/>
          </p:nvPr>
        </p:nvSpPr>
        <p:spPr>
          <a:xfrm>
            <a:off x="467544" y="548680"/>
            <a:ext cx="8219256" cy="1008112"/>
          </a:xfrm>
        </p:spPr>
        <p:txBody>
          <a:bodyPr>
            <a:normAutofit fontScale="90000"/>
          </a:bodyPr>
          <a:lstStyle/>
          <a:p>
            <a:pPr algn="l"/>
            <a:r>
              <a:rPr lang="es-CO" sz="3600" dirty="0">
                <a:solidFill>
                  <a:schemeClr val="bg1"/>
                </a:solidFill>
              </a:rPr>
              <a:t>Por que llega al negocio la Innovación</a:t>
            </a:r>
          </a:p>
        </p:txBody>
      </p:sp>
      <p:sp>
        <p:nvSpPr>
          <p:cNvPr id="3" name="2 Marcador de contenido"/>
          <p:cNvSpPr>
            <a:spLocks noGrp="1"/>
          </p:cNvSpPr>
          <p:nvPr>
            <p:ph sz="quarter" idx="1"/>
          </p:nvPr>
        </p:nvSpPr>
        <p:spPr>
          <a:xfrm>
            <a:off x="611560" y="1844824"/>
            <a:ext cx="7344816" cy="3528392"/>
          </a:xfrm>
        </p:spPr>
        <p:txBody>
          <a:bodyPr/>
          <a:lstStyle/>
          <a:p>
            <a:pPr>
              <a:buNone/>
            </a:pPr>
            <a:r>
              <a:rPr lang="es-CO" sz="2400" dirty="0">
                <a:solidFill>
                  <a:schemeClr val="bg1"/>
                </a:solidFill>
              </a:rPr>
              <a:t>Cambios de las necesidades del los clientes</a:t>
            </a:r>
          </a:p>
          <a:p>
            <a:pPr>
              <a:buNone/>
            </a:pPr>
            <a:endParaRPr lang="es-CO" sz="2400" dirty="0">
              <a:solidFill>
                <a:schemeClr val="bg1"/>
              </a:solidFill>
            </a:endParaRPr>
          </a:p>
          <a:p>
            <a:pPr>
              <a:buNone/>
            </a:pPr>
            <a:r>
              <a:rPr lang="es-CO" sz="2400" dirty="0">
                <a:solidFill>
                  <a:schemeClr val="bg1"/>
                </a:solidFill>
              </a:rPr>
              <a:t>Cambios en el entorno de las empresas</a:t>
            </a:r>
          </a:p>
          <a:p>
            <a:pPr>
              <a:buNone/>
            </a:pPr>
            <a:endParaRPr lang="es-CO" sz="2400" dirty="0">
              <a:solidFill>
                <a:schemeClr val="bg1"/>
              </a:solidFill>
            </a:endParaRPr>
          </a:p>
          <a:p>
            <a:pPr>
              <a:buNone/>
            </a:pPr>
            <a:r>
              <a:rPr lang="es-CO" sz="2400" dirty="0">
                <a:solidFill>
                  <a:schemeClr val="bg1"/>
                </a:solidFill>
              </a:rPr>
              <a:t>Ventajas tecnológicas</a:t>
            </a:r>
          </a:p>
          <a:p>
            <a:pPr>
              <a:buNone/>
            </a:pPr>
            <a:endParaRPr lang="es-CO" sz="2400" dirty="0">
              <a:solidFill>
                <a:schemeClr val="bg1"/>
              </a:solidFill>
            </a:endParaRPr>
          </a:p>
          <a:p>
            <a:pPr>
              <a:buNone/>
            </a:pPr>
            <a:r>
              <a:rPr lang="es-CO" sz="2400" dirty="0">
                <a:solidFill>
                  <a:schemeClr val="bg1"/>
                </a:solidFill>
              </a:rPr>
              <a:t>Intensificación de la competencia</a:t>
            </a:r>
          </a:p>
          <a:p>
            <a:pPr>
              <a:buNone/>
            </a:pPr>
            <a:endParaRPr lang="es-CO" sz="2400" dirty="0">
              <a:solidFill>
                <a:schemeClr val="bg1"/>
              </a:solidFill>
            </a:endParaRPr>
          </a:p>
        </p:txBody>
      </p:sp>
    </p:spTree>
    <p:extLst>
      <p:ext uri="{BB962C8B-B14F-4D97-AF65-F5344CB8AC3E}">
        <p14:creationId xmlns:p14="http://schemas.microsoft.com/office/powerpoint/2010/main" val="94893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descr="http://lh5.ggpht.com/_BSDqcmj_3Co/TPMQbrVbJNI/AAAAAAAAABo/0sdZQmRsFCQ/competitividad.jpg"/>
          <p:cNvPicPr>
            <a:picLocks noChangeAspect="1" noChangeArrowheads="1"/>
          </p:cNvPicPr>
          <p:nvPr/>
        </p:nvPicPr>
        <p:blipFill>
          <a:blip r:embed="rId2" cstate="print"/>
          <a:srcRect/>
          <a:stretch>
            <a:fillRect/>
          </a:stretch>
        </p:blipFill>
        <p:spPr bwMode="auto">
          <a:xfrm>
            <a:off x="251520" y="3933056"/>
            <a:ext cx="3960440" cy="2714626"/>
          </a:xfrm>
          <a:prstGeom prst="rect">
            <a:avLst/>
          </a:prstGeom>
          <a:noFill/>
        </p:spPr>
      </p:pic>
      <p:sp>
        <p:nvSpPr>
          <p:cNvPr id="7" name="1 Título"/>
          <p:cNvSpPr>
            <a:spLocks noGrp="1"/>
          </p:cNvSpPr>
          <p:nvPr>
            <p:ph type="title"/>
          </p:nvPr>
        </p:nvSpPr>
        <p:spPr>
          <a:xfrm>
            <a:off x="179512" y="116632"/>
            <a:ext cx="8219256" cy="838200"/>
          </a:xfrm>
        </p:spPr>
        <p:txBody>
          <a:bodyPr>
            <a:normAutofit/>
          </a:bodyPr>
          <a:lstStyle/>
          <a:p>
            <a:r>
              <a:rPr lang="es-ES" sz="3200" dirty="0">
                <a:solidFill>
                  <a:schemeClr val="tx1"/>
                </a:solidFill>
              </a:rPr>
              <a:t>LA CREATIVIDAD Y LA INNOVACIÓN</a:t>
            </a:r>
          </a:p>
        </p:txBody>
      </p:sp>
      <p:pic>
        <p:nvPicPr>
          <p:cNvPr id="51202" name="Picture 2" descr="http://www.ricardolince.com/Blogdiseno/wp-content/uploads/2008/03/selfillumination2.jpg"/>
          <p:cNvPicPr>
            <a:picLocks noChangeAspect="1" noChangeArrowheads="1"/>
          </p:cNvPicPr>
          <p:nvPr/>
        </p:nvPicPr>
        <p:blipFill>
          <a:blip r:embed="rId3" cstate="print"/>
          <a:srcRect/>
          <a:stretch>
            <a:fillRect/>
          </a:stretch>
        </p:blipFill>
        <p:spPr bwMode="auto">
          <a:xfrm>
            <a:off x="251520" y="1052736"/>
            <a:ext cx="3888432" cy="3209926"/>
          </a:xfrm>
          <a:prstGeom prst="rect">
            <a:avLst/>
          </a:prstGeom>
          <a:noFill/>
        </p:spPr>
      </p:pic>
      <p:pic>
        <p:nvPicPr>
          <p:cNvPr id="51204" name="Picture 4" descr="http://pincharata15.files.wordpress.com/2008/11/tecnologico.jpg"/>
          <p:cNvPicPr>
            <a:picLocks noChangeAspect="1" noChangeArrowheads="1"/>
          </p:cNvPicPr>
          <p:nvPr/>
        </p:nvPicPr>
        <p:blipFill>
          <a:blip r:embed="rId4" cstate="print"/>
          <a:srcRect/>
          <a:stretch>
            <a:fillRect/>
          </a:stretch>
        </p:blipFill>
        <p:spPr bwMode="auto">
          <a:xfrm>
            <a:off x="4211960" y="1052736"/>
            <a:ext cx="4536504" cy="3209925"/>
          </a:xfrm>
          <a:prstGeom prst="rect">
            <a:avLst/>
          </a:prstGeom>
          <a:noFill/>
        </p:spPr>
      </p:pic>
      <p:grpSp>
        <p:nvGrpSpPr>
          <p:cNvPr id="2" name="7 Grupo"/>
          <p:cNvGrpSpPr/>
          <p:nvPr/>
        </p:nvGrpSpPr>
        <p:grpSpPr>
          <a:xfrm>
            <a:off x="3347864" y="1988840"/>
            <a:ext cx="1656184" cy="1584176"/>
            <a:chOff x="2367365" y="1343983"/>
            <a:chExt cx="720817" cy="720817"/>
          </a:xfrm>
          <a:solidFill>
            <a:srgbClr val="FF0000"/>
          </a:solidFill>
          <a:scene3d>
            <a:camera prst="orthographicFront">
              <a:rot lat="0" lon="0" rev="0"/>
            </a:camera>
            <a:lightRig rig="balanced" dir="t">
              <a:rot lat="0" lon="0" rev="8700000"/>
            </a:lightRig>
          </a:scene3d>
        </p:grpSpPr>
        <p:sp>
          <p:nvSpPr>
            <p:cNvPr id="9" name="8 Más"/>
            <p:cNvSpPr/>
            <p:nvPr/>
          </p:nvSpPr>
          <p:spPr>
            <a:xfrm>
              <a:off x="2367365" y="1343983"/>
              <a:ext cx="720817" cy="720817"/>
            </a:xfrm>
            <a:prstGeom prst="mathPlus">
              <a:avLst/>
            </a:prstGeom>
            <a:grpFill/>
            <a:ln>
              <a:noFill/>
            </a:ln>
            <a:effectLst>
              <a:outerShdw blurRad="44450" dist="27940" dir="5400000" algn="ctr">
                <a:srgbClr val="000000">
                  <a:alpha val="32000"/>
                </a:srgbClr>
              </a:outerShdw>
            </a:effectLst>
            <a:sp3d z="-182000">
              <a:bevelT w="190500" h="38100"/>
            </a:sp3d>
          </p:spPr>
          <p:style>
            <a:lnRef idx="0">
              <a:schemeClr val="accent6">
                <a:tint val="60000"/>
                <a:hueOff val="0"/>
                <a:satOff val="0"/>
                <a:lumOff val="0"/>
                <a:alphaOff val="0"/>
              </a:schemeClr>
            </a:lnRef>
            <a:fillRef idx="1">
              <a:schemeClr val="accent6">
                <a:tint val="60000"/>
                <a:hueOff val="0"/>
                <a:satOff val="0"/>
                <a:lumOff val="0"/>
                <a:alphaOff val="0"/>
              </a:schemeClr>
            </a:fillRef>
            <a:effectRef idx="0">
              <a:schemeClr val="accent6">
                <a:tint val="60000"/>
                <a:hueOff val="0"/>
                <a:satOff val="0"/>
                <a:lumOff val="0"/>
                <a:alphaOff val="0"/>
              </a:schemeClr>
            </a:effectRef>
            <a:fontRef idx="minor">
              <a:schemeClr val="lt1"/>
            </a:fontRef>
          </p:style>
          <p:txBody>
            <a:bodyPr/>
            <a:lstStyle/>
            <a:p>
              <a:endParaRPr lang="es-AR"/>
            </a:p>
          </p:txBody>
        </p:sp>
        <p:sp>
          <p:nvSpPr>
            <p:cNvPr id="10" name="Más 4"/>
            <p:cNvSpPr/>
            <p:nvPr/>
          </p:nvSpPr>
          <p:spPr>
            <a:xfrm>
              <a:off x="2462909" y="1619623"/>
              <a:ext cx="529729" cy="169537"/>
            </a:xfrm>
            <a:prstGeom prst="rect">
              <a:avLst/>
            </a:prstGeom>
            <a:grpFill/>
            <a:ln>
              <a:noFill/>
            </a:ln>
            <a:effectLst>
              <a:outerShdw blurRad="44450" dist="27940" dir="5400000" algn="ctr">
                <a:srgbClr val="000000">
                  <a:alpha val="32000"/>
                </a:srgbClr>
              </a:outerShdw>
            </a:effectLst>
            <a:sp3d z="-182000">
              <a:bevelT w="190500" h="38100"/>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s-ES" sz="2000" b="1" kern="1200"/>
            </a:p>
          </p:txBody>
        </p:sp>
      </p:grpSp>
      <p:sp>
        <p:nvSpPr>
          <p:cNvPr id="6" name="5 Rectángulo"/>
          <p:cNvSpPr/>
          <p:nvPr/>
        </p:nvSpPr>
        <p:spPr>
          <a:xfrm>
            <a:off x="3995936" y="4509120"/>
            <a:ext cx="4752528" cy="2308324"/>
          </a:xfrm>
          <a:prstGeom prst="rect">
            <a:avLst/>
          </a:prstGeom>
        </p:spPr>
        <p:txBody>
          <a:bodyPr wrap="square">
            <a:spAutoFit/>
          </a:bodyPr>
          <a:lstStyle/>
          <a:p>
            <a:pPr algn="ctr"/>
            <a:r>
              <a:rPr lang="es-MX" sz="2400" b="1" dirty="0">
                <a:solidFill>
                  <a:srgbClr val="002060"/>
                </a:solidFill>
              </a:rPr>
              <a:t>SOLO Tendrán ventaja competitiva LAS EMPRESAS generadoras de innovación en materia de procesos, productos y servicios.</a:t>
            </a:r>
            <a:endParaRPr lang="es-ES" sz="2400" b="1" dirty="0">
              <a:solidFill>
                <a:srgbClr val="002060"/>
              </a:solidFill>
            </a:endParaRPr>
          </a:p>
        </p:txBody>
      </p:sp>
    </p:spTree>
    <p:extLst>
      <p:ext uri="{BB962C8B-B14F-4D97-AF65-F5344CB8AC3E}">
        <p14:creationId xmlns:p14="http://schemas.microsoft.com/office/powerpoint/2010/main" val="32123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116632"/>
            <a:ext cx="8686800" cy="838200"/>
          </a:xfrm>
        </p:spPr>
        <p:txBody>
          <a:bodyPr/>
          <a:lstStyle/>
          <a:p>
            <a:r>
              <a:rPr lang="es-MX" sz="3200" b="1" dirty="0">
                <a:solidFill>
                  <a:schemeClr val="tx1"/>
                </a:solidFill>
              </a:rPr>
              <a:t>EL CAMINO A LA COMPETITIVIDAD</a:t>
            </a:r>
            <a:endParaRPr lang="es-ES" sz="3200" b="1" dirty="0">
              <a:solidFill>
                <a:schemeClr val="tx1"/>
              </a:solidFill>
            </a:endParaRPr>
          </a:p>
        </p:txBody>
      </p:sp>
      <p:sp>
        <p:nvSpPr>
          <p:cNvPr id="9" name="2 Marcador de contenido"/>
          <p:cNvSpPr txBox="1">
            <a:spLocks/>
          </p:cNvSpPr>
          <p:nvPr/>
        </p:nvSpPr>
        <p:spPr>
          <a:xfrm>
            <a:off x="611560" y="2132856"/>
            <a:ext cx="2766690" cy="4320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MX" sz="2000" b="1" dirty="0">
                <a:solidFill>
                  <a:schemeClr val="bg1"/>
                </a:solidFill>
              </a:rPr>
              <a:t>1978</a:t>
            </a:r>
            <a:endParaRPr lang="es-ES" sz="2000" b="1" dirty="0">
              <a:solidFill>
                <a:schemeClr val="bg1"/>
              </a:solidFill>
            </a:endParaRPr>
          </a:p>
        </p:txBody>
      </p:sp>
      <p:graphicFrame>
        <p:nvGraphicFramePr>
          <p:cNvPr id="4" name="3 Diagrama"/>
          <p:cNvGraphicFramePr/>
          <p:nvPr>
            <p:extLst>
              <p:ext uri="{D42A27DB-BD31-4B8C-83A1-F6EECF244321}">
                <p14:modId xmlns:p14="http://schemas.microsoft.com/office/powerpoint/2010/main" val="930541300"/>
              </p:ext>
            </p:extLst>
          </p:nvPr>
        </p:nvGraphicFramePr>
        <p:xfrm>
          <a:off x="2915816" y="2333104"/>
          <a:ext cx="4056112" cy="2968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268760"/>
            <a:ext cx="8280920" cy="469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8" name="Picture 2" descr="http://espanol.cri.cn/chinaabc/chapter7/images/jinmao.jpg"/>
          <p:cNvPicPr>
            <a:picLocks noChangeAspect="1" noChangeArrowheads="1"/>
          </p:cNvPicPr>
          <p:nvPr/>
        </p:nvPicPr>
        <p:blipFill>
          <a:blip r:embed="rId8" cstate="print"/>
          <a:srcRect/>
          <a:stretch>
            <a:fillRect/>
          </a:stretch>
        </p:blipFill>
        <p:spPr bwMode="auto">
          <a:xfrm>
            <a:off x="323528" y="1196752"/>
            <a:ext cx="8352928" cy="5196099"/>
          </a:xfrm>
          <a:prstGeom prst="rect">
            <a:avLst/>
          </a:prstGeom>
          <a:noFill/>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052736"/>
            <a:ext cx="8280920" cy="492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0" name="Picture 4" descr="http://claudiocornelio.net/wp-content/uploads/2010/10/tren2-595x313.jpg"/>
          <p:cNvPicPr>
            <a:picLocks noChangeAspect="1" noChangeArrowheads="1"/>
          </p:cNvPicPr>
          <p:nvPr/>
        </p:nvPicPr>
        <p:blipFill>
          <a:blip r:embed="rId10" cstate="print"/>
          <a:srcRect/>
          <a:stretch>
            <a:fillRect/>
          </a:stretch>
        </p:blipFill>
        <p:spPr bwMode="auto">
          <a:xfrm>
            <a:off x="179512" y="1124744"/>
            <a:ext cx="7947477" cy="48965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6972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heckerboard(across)">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5298"/>
                                        </p:tgtEl>
                                        <p:attrNameLst>
                                          <p:attrName>style.visibility</p:attrName>
                                        </p:attrNameLst>
                                      </p:cBhvr>
                                      <p:to>
                                        <p:strVal val="visible"/>
                                      </p:to>
                                    </p:set>
                                    <p:anim calcmode="lin" valueType="num">
                                      <p:cBhvr additive="base">
                                        <p:cTn id="12" dur="500" fill="hold"/>
                                        <p:tgtEl>
                                          <p:spTgt spid="55298"/>
                                        </p:tgtEl>
                                        <p:attrNameLst>
                                          <p:attrName>ppt_x</p:attrName>
                                        </p:attrNameLst>
                                      </p:cBhvr>
                                      <p:tavLst>
                                        <p:tav tm="0">
                                          <p:val>
                                            <p:strVal val="#ppt_x"/>
                                          </p:val>
                                        </p:tav>
                                        <p:tav tm="100000">
                                          <p:val>
                                            <p:strVal val="#ppt_x"/>
                                          </p:val>
                                        </p:tav>
                                      </p:tavLst>
                                    </p:anim>
                                    <p:anim calcmode="lin" valueType="num">
                                      <p:cBhvr additive="base">
                                        <p:cTn id="13" dur="500" fill="hold"/>
                                        <p:tgtEl>
                                          <p:spTgt spid="552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 calcmode="lin" valueType="num">
                                      <p:cBhvr additive="base">
                                        <p:cTn id="18" dur="500" fill="hold"/>
                                        <p:tgtEl>
                                          <p:spTgt spid="1027"/>
                                        </p:tgtEl>
                                        <p:attrNameLst>
                                          <p:attrName>ppt_x</p:attrName>
                                        </p:attrNameLst>
                                      </p:cBhvr>
                                      <p:tavLst>
                                        <p:tav tm="0">
                                          <p:val>
                                            <p:strVal val="#ppt_x"/>
                                          </p:val>
                                        </p:tav>
                                        <p:tav tm="100000">
                                          <p:val>
                                            <p:strVal val="#ppt_x"/>
                                          </p:val>
                                        </p:tav>
                                      </p:tavLst>
                                    </p:anim>
                                    <p:anim calcmode="lin" valueType="num">
                                      <p:cBhvr additive="base">
                                        <p:cTn id="19"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5300"/>
                                        </p:tgtEl>
                                        <p:attrNameLst>
                                          <p:attrName>style.visibility</p:attrName>
                                        </p:attrNameLst>
                                      </p:cBhvr>
                                      <p:to>
                                        <p:strVal val="visible"/>
                                      </p:to>
                                    </p:set>
                                    <p:anim calcmode="lin" valueType="num">
                                      <p:cBhvr additive="base">
                                        <p:cTn id="24" dur="500" fill="hold"/>
                                        <p:tgtEl>
                                          <p:spTgt spid="55300"/>
                                        </p:tgtEl>
                                        <p:attrNameLst>
                                          <p:attrName>ppt_x</p:attrName>
                                        </p:attrNameLst>
                                      </p:cBhvr>
                                      <p:tavLst>
                                        <p:tav tm="0">
                                          <p:val>
                                            <p:strVal val="#ppt_x"/>
                                          </p:val>
                                        </p:tav>
                                        <p:tav tm="100000">
                                          <p:val>
                                            <p:strVal val="#ppt_x"/>
                                          </p:val>
                                        </p:tav>
                                      </p:tavLst>
                                    </p:anim>
                                    <p:anim calcmode="lin" valueType="num">
                                      <p:cBhvr additive="base">
                                        <p:cTn id="25" dur="500" fill="hold"/>
                                        <p:tgtEl>
                                          <p:spTgt spid="55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Personalizado 8">
      <a:dk1>
        <a:sysClr val="windowText" lastClr="000000"/>
      </a:dk1>
      <a:lt1>
        <a:sysClr val="window" lastClr="FFFFFF"/>
      </a:lt1>
      <a:dk2>
        <a:srgbClr val="3B3059"/>
      </a:dk2>
      <a:lt2>
        <a:srgbClr val="EBEBEB"/>
      </a:lt2>
      <a:accent1>
        <a:srgbClr val="B31166"/>
      </a:accent1>
      <a:accent2>
        <a:srgbClr val="E33D6F"/>
      </a:accent2>
      <a:accent3>
        <a:srgbClr val="E33D6F"/>
      </a:accent3>
      <a:accent4>
        <a:srgbClr val="E9943A"/>
      </a:accent4>
      <a:accent5>
        <a:srgbClr val="9B6BF2"/>
      </a:accent5>
      <a:accent6>
        <a:srgbClr val="D53DD0"/>
      </a:accent6>
      <a:hlink>
        <a:srgbClr val="8F8F8F"/>
      </a:hlink>
      <a:folHlink>
        <a:srgbClr val="A5A5A5"/>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11288</TotalTime>
  <Words>1752</Words>
  <Application>Microsoft Office PowerPoint</Application>
  <PresentationFormat>Presentación en pantalla (4:3)</PresentationFormat>
  <Paragraphs>345</Paragraphs>
  <Slides>66</Slides>
  <Notes>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66</vt:i4>
      </vt:variant>
    </vt:vector>
  </HeadingPairs>
  <TitlesOfParts>
    <vt:vector size="73" baseType="lpstr">
      <vt:lpstr>Arial</vt:lpstr>
      <vt:lpstr>Baskerville Old Face</vt:lpstr>
      <vt:lpstr>Calibri</vt:lpstr>
      <vt:lpstr>Century Schoolbook</vt:lpstr>
      <vt:lpstr>Wingdings</vt:lpstr>
      <vt:lpstr>Wingdings 2</vt:lpstr>
      <vt:lpstr>Mirador</vt:lpstr>
      <vt:lpstr>Innovación y creatividad</vt:lpstr>
      <vt:lpstr>Presentación de PowerPoint</vt:lpstr>
      <vt:lpstr>Presentación de PowerPoint</vt:lpstr>
      <vt:lpstr>Presentación de PowerPoint</vt:lpstr>
      <vt:lpstr>DIFERENCIA ENTRE CREATIVIDAD E INNOVACIÓN</vt:lpstr>
      <vt:lpstr>Presentación de PowerPoint</vt:lpstr>
      <vt:lpstr>Por que llega al negocio la Innovación</vt:lpstr>
      <vt:lpstr>LA CREATIVIDAD Y LA INNOVACIÓN</vt:lpstr>
      <vt:lpstr>EL CAMINO A LA COMPETITIVIDAD</vt:lpstr>
      <vt:lpstr>LA CREATIVIDAD Y LA INNOVACIÓN</vt:lpstr>
      <vt:lpstr>¿Eliges siempre la ventanilla para poder disfrutar de las vistas durante el vuelo? A partir de 2050 todos los pasajeros podrán hacerlo</vt:lpstr>
      <vt:lpstr>Presentación de PowerPoint</vt:lpstr>
      <vt:lpstr>Presentación de PowerPoint</vt:lpstr>
      <vt:lpstr>Por medio de quien se innova?</vt:lpstr>
      <vt:lpstr>Presentación de PowerPoint</vt:lpstr>
      <vt:lpstr>Como hacerlo 3  pasos </vt:lpstr>
      <vt:lpstr>Diagnostico</vt:lpstr>
      <vt:lpstr>CÓMO IMPLEMENTAR UNA CULTURA DE INNOVACIÓN EN LA EMPRESA</vt:lpstr>
      <vt:lpstr>Presentación de PowerPoint</vt:lpstr>
      <vt:lpstr>Ambientes de trabajo</vt:lpstr>
      <vt:lpstr>Presentación de PowerPoint</vt:lpstr>
      <vt:lpstr>Presentación de PowerPoint</vt:lpstr>
      <vt:lpstr>Presentación de PowerPoint</vt:lpstr>
      <vt:lpstr>MODELOS DE INNOVACIÓN</vt:lpstr>
      <vt:lpstr> Liderar: Definición  de la estrategia</vt:lpstr>
      <vt:lpstr>Presentación de PowerPoint</vt:lpstr>
      <vt:lpstr>WEB 2.0</vt:lpstr>
      <vt:lpstr>REDES SOCIALES</vt:lpstr>
      <vt:lpstr>Presentación de PowerPoint</vt:lpstr>
      <vt:lpstr>Modelo de gestión 2.0</vt:lpstr>
      <vt:lpstr>Necesidad de un nuevo managment</vt:lpstr>
      <vt:lpstr>Trabajadores del conocimiento</vt:lpstr>
      <vt:lpstr>Características del Managment 3.0</vt:lpstr>
      <vt:lpstr>Impulsar personas</vt:lpstr>
      <vt:lpstr>Empoderar equipos</vt:lpstr>
      <vt:lpstr>Alinear objetivos</vt:lpstr>
      <vt:lpstr>Desarrollar competencias</vt:lpstr>
      <vt:lpstr>Crecimiento estructurado</vt:lpstr>
      <vt:lpstr>Mejorar todo</vt:lpstr>
      <vt:lpstr>LA CREATIVIDAD</vt:lpstr>
      <vt:lpstr>Presentación de PowerPoint</vt:lpstr>
      <vt:lpstr>Presentación de PowerPoint</vt:lpstr>
      <vt:lpstr>Presentación de PowerPoint</vt:lpstr>
      <vt:lpstr>Presentación de PowerPoint</vt:lpstr>
      <vt:lpstr>Técnica esquema de las cuatro acciones.</vt:lpstr>
      <vt:lpstr>Easyjet</vt:lpstr>
      <vt:lpstr>Presentación de PowerPoint</vt:lpstr>
      <vt:lpstr>Presentación de PowerPoint</vt:lpstr>
      <vt:lpstr>Esquema de las cuatro acciones</vt:lpstr>
      <vt:lpstr>Presentación de PowerPoint</vt:lpstr>
      <vt:lpstr>Presentación de PowerPoint</vt:lpstr>
      <vt:lpstr>Presentación de PowerPoint</vt:lpstr>
      <vt:lpstr>INNOVACIÓN DISRUPTIVA</vt:lpstr>
      <vt:lpstr>ADVERTENCIA!! INNOVACIÓN DISRUPTIVA</vt:lpstr>
      <vt:lpstr>Presentación de PowerPoint</vt:lpstr>
      <vt:lpstr>Presentación de PowerPoint</vt:lpstr>
      <vt:lpstr>ACTORES DEL SISTEMA  DE INNOVACIÓN</vt:lpstr>
      <vt:lpstr>INNOVACIÓN COMO PROCESO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INNOVACIÓN</dc:title>
  <dc:creator>Mario Leon Isaza</dc:creator>
  <cp:lastModifiedBy>Fabiana Valdiviezo</cp:lastModifiedBy>
  <cp:revision>376</cp:revision>
  <cp:lastPrinted>2011-06-23T22:38:41Z</cp:lastPrinted>
  <dcterms:created xsi:type="dcterms:W3CDTF">2011-06-08T15:24:33Z</dcterms:created>
  <dcterms:modified xsi:type="dcterms:W3CDTF">2024-09-30T13:28:01Z</dcterms:modified>
</cp:coreProperties>
</file>