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D9E750-DB92-4686-B664-DF05C6A237CA}" type="datetimeFigureOut">
              <a:rPr lang="es-AR" smtClean="0"/>
              <a:pPr/>
              <a:t>15/05/2012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38D7B2-2D77-4F65-8703-8A68FFBD4997}" type="slidenum">
              <a:rPr lang="es-AR" smtClean="0"/>
              <a:pPr/>
              <a:t>‹Nº›</a:t>
            </a:fld>
            <a:endParaRPr lang="es-A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ciagaston.com.ar/verpost.php?id_noticia=9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2000240"/>
            <a:ext cx="7772400" cy="1470025"/>
          </a:xfrm>
        </p:spPr>
        <p:txBody>
          <a:bodyPr/>
          <a:lstStyle/>
          <a:p>
            <a:r>
              <a:rPr lang="es-AR" dirty="0" smtClean="0"/>
              <a:t>Direcciones IP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6146" name="Imagen 68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928802"/>
            <a:ext cx="6192452" cy="270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571472" y="5103674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>
                <a:latin typeface="Arial" pitchFamily="34" charset="0"/>
                <a:cs typeface="Arial" pitchFamily="34" charset="0"/>
              </a:rPr>
              <a:t>Una vez hecho el cálculo nos da que debemos robar 3 bits a la porción de host para hacer 7 subredes o más y que el total de subredes útiles va a ser de 8, es decir que va a quedar 1 para uso futuro.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249365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Tomando la máscara Clase A por defecto, a la parte de red le agregamos los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3 bits 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que le robamos a la porción de host reemplazándolos por "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" y así obtenemos 255.224.0.0 que es la mascara de subred que vamos a utilizar para todas nuestras subredes y hosts.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Imagen 6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786190"/>
            <a:ext cx="718021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Obtener Rango de Subredes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3646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Para obtener las subredes se trabaja únicamente con la dirección IP de la red, en este caso 10.0.0.0. Para esto vamos a modificar el mismo octeto de bits (el segundo) que modificamos anteriormente en la mascara de red pero esta vez en la dirección IP.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Imagen 6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4214818"/>
            <a:ext cx="6329918" cy="1727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13646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Para obtener el rango hay varias formas, la que me parece más sencilla es la de restarle a 256 el número de la máscara de red adaptada. En este caso sería: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256-224=32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, entonces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32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va a ser el rango entre cada subred.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Imagen 6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000504"/>
            <a:ext cx="5419280" cy="261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2493652"/>
          </a:xfrm>
        </p:spPr>
        <p:txBody>
          <a:bodyPr/>
          <a:lstStyle/>
          <a:p>
            <a:r>
              <a:rPr lang="es-AR" dirty="0" smtClean="0"/>
              <a:t>Si queremos calcular cuántos hosts vamos a obtener por subred debemos aplicar la fórmula </a:t>
            </a:r>
            <a:r>
              <a:rPr lang="es-AR" b="1" dirty="0" smtClean="0"/>
              <a:t>2</a:t>
            </a:r>
            <a:r>
              <a:rPr lang="es-AR" b="1" baseline="30000" dirty="0" smtClean="0"/>
              <a:t>M</a:t>
            </a:r>
            <a:r>
              <a:rPr lang="es-AR" b="1" dirty="0" smtClean="0"/>
              <a:t> - 2</a:t>
            </a:r>
            <a:r>
              <a:rPr lang="es-AR" dirty="0" smtClean="0"/>
              <a:t>, donde </a:t>
            </a:r>
            <a:r>
              <a:rPr lang="es-AR" b="1" dirty="0" smtClean="0"/>
              <a:t>M</a:t>
            </a:r>
            <a:r>
              <a:rPr lang="es-AR" dirty="0" smtClean="0"/>
              <a:t> es el número de bits "</a:t>
            </a:r>
            <a:r>
              <a:rPr lang="es-AR" b="1" dirty="0" smtClean="0"/>
              <a:t>0</a:t>
            </a:r>
            <a:r>
              <a:rPr lang="es-AR" dirty="0" smtClean="0"/>
              <a:t>" disponible en la porción de host de la dirección IP de la red y </a:t>
            </a:r>
            <a:r>
              <a:rPr lang="es-AR" b="1" dirty="0" smtClean="0"/>
              <a:t>- 2</a:t>
            </a:r>
            <a:r>
              <a:rPr lang="es-AR" dirty="0" smtClean="0"/>
              <a:t> es debido a que toda subred debe tener su propia dirección de red y su propia dirección de </a:t>
            </a:r>
            <a:r>
              <a:rPr lang="es-AR" dirty="0" err="1" smtClean="0"/>
              <a:t>broadcast</a:t>
            </a:r>
            <a:endParaRPr lang="es-AR" dirty="0"/>
          </a:p>
        </p:txBody>
      </p:sp>
      <p:pic>
        <p:nvPicPr>
          <p:cNvPr id="10242" name="Imagen 6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3714752"/>
            <a:ext cx="5262258" cy="1146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14348" y="5357826"/>
            <a:ext cx="7292381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este caso particular sería:</a:t>
            </a:r>
            <a:endParaRPr kumimoji="0" lang="es-A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s-AR" sz="26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21</a:t>
            </a:r>
            <a:r>
              <a:rPr kumimoji="0" lang="es-A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- 2 = 2.097.150</a:t>
            </a:r>
            <a:r>
              <a:rPr kumimoji="0" lang="es-A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hosts utilizables por subred. </a:t>
            </a:r>
            <a:endParaRPr kumimoji="0" lang="es-AR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smtClean="0"/>
              <a:t>¿?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Dirección IP Clase A, B, C, D y 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Las direcciones IP están compuestas por 32 bits </a:t>
            </a:r>
          </a:p>
          <a:p>
            <a:r>
              <a:rPr lang="es-AR" dirty="0" smtClean="0"/>
              <a:t>Un bit o una secuencia de bits determinan la Clase a la que pertenece esa dirección IP.</a:t>
            </a:r>
          </a:p>
          <a:p>
            <a:r>
              <a:rPr lang="es-AR" dirty="0" smtClean="0"/>
              <a:t>Cada clase de una dirección de red determina una máscara por defecto, un rango IP, cantidad de redes y de hosts por red.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Cuadro de clases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43174" y="4714884"/>
            <a:ext cx="6043626" cy="1609716"/>
          </a:xfrm>
        </p:spPr>
        <p:txBody>
          <a:bodyPr/>
          <a:lstStyle/>
          <a:p>
            <a:pPr>
              <a:buNone/>
            </a:pPr>
            <a:endParaRPr lang="es-AR" dirty="0"/>
          </a:p>
        </p:txBody>
      </p:sp>
      <p:pic>
        <p:nvPicPr>
          <p:cNvPr id="1027" name="Imagen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8720931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Cada Clase tiene una máscara de red por defecto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71736" y="3357562"/>
            <a:ext cx="6115064" cy="2967038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2050" name="Imagen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857363"/>
            <a:ext cx="5072098" cy="4879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Máscara de red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564826"/>
          </a:xfrm>
        </p:spPr>
        <p:txBody>
          <a:bodyPr>
            <a:normAutofit fontScale="85000" lnSpcReduction="10000"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Porción de red y de host: por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ej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IP Clase C 192.168.1.0/24 </a:t>
            </a:r>
          </a:p>
          <a:p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Imagen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000372"/>
            <a:ext cx="589254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Convertir Bits en Números Decimales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098" name="Imagen 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023488"/>
            <a:ext cx="3929090" cy="3031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Imagen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500306"/>
            <a:ext cx="3643338" cy="21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Convertir Bits en Números Decimales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779272"/>
          </a:xfrm>
        </p:spPr>
        <p:txBody>
          <a:bodyPr/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La combinación de 8 bits permite un total de 256 combinaciones posibles que cubre todo el rango de numeración decimal desde el 0 (00000000) hasta el 255 (11111111). Algunos ejemplos</a:t>
            </a:r>
            <a:endParaRPr lang="es-A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Imagen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770312"/>
            <a:ext cx="4019550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b="1" dirty="0" smtClean="0"/>
              <a:t>Calcular la Cantidad de Subredes y Hosts por Subred</a:t>
            </a:r>
            <a:endParaRPr lang="es-AR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b="1" dirty="0" smtClean="0"/>
              <a:t>Cantidad de Subredes es igual a: 2</a:t>
            </a:r>
            <a:r>
              <a:rPr lang="es-AR" b="1" baseline="30000" dirty="0" smtClean="0"/>
              <a:t>N</a:t>
            </a:r>
            <a:r>
              <a:rPr lang="es-AR" dirty="0" smtClean="0"/>
              <a:t>, donde "N" es el número de bits "robados" a la porción de Host.</a:t>
            </a:r>
          </a:p>
          <a:p>
            <a:r>
              <a:rPr lang="es-AR" b="1" dirty="0" smtClean="0"/>
              <a:t>Cantidad de Hosts x Subred es igual a: 2</a:t>
            </a:r>
            <a:r>
              <a:rPr lang="es-AR" b="1" baseline="30000" dirty="0" smtClean="0"/>
              <a:t>M</a:t>
            </a:r>
            <a:r>
              <a:rPr lang="es-AR" b="1" dirty="0" smtClean="0"/>
              <a:t> -2</a:t>
            </a:r>
            <a:r>
              <a:rPr lang="es-AR" dirty="0" smtClean="0"/>
              <a:t>, donde "M" es el número de bits disponible en la porción de host y "-2" es debido a que toda subred debe tener su propia dirección de red y su propia dirección de </a:t>
            </a:r>
            <a:r>
              <a:rPr lang="es-AR" dirty="0" err="1" smtClean="0"/>
              <a:t>broadcast</a:t>
            </a:r>
            <a:r>
              <a:rPr lang="es-AR" dirty="0" smtClean="0"/>
              <a:t>.</a:t>
            </a:r>
          </a:p>
          <a:p>
            <a:r>
              <a:rPr lang="es-AR" b="1" dirty="0" smtClean="0"/>
              <a:t>Aclaración:</a:t>
            </a:r>
            <a:r>
              <a:rPr lang="es-AR" dirty="0" smtClean="0"/>
              <a:t> Originalmente la fórmula para obtener la cantidad de subredes era 2</a:t>
            </a:r>
            <a:r>
              <a:rPr lang="es-AR" baseline="30000" dirty="0" smtClean="0"/>
              <a:t>N</a:t>
            </a:r>
            <a:r>
              <a:rPr lang="es-AR" dirty="0" smtClean="0"/>
              <a:t> -2, donde "N" es el número de bits "robados" a la porción de host y "-2" porque la primer subred (</a:t>
            </a:r>
            <a:r>
              <a:rPr lang="es-AR" dirty="0" err="1" smtClean="0"/>
              <a:t>subnet</a:t>
            </a:r>
            <a:r>
              <a:rPr lang="es-AR" dirty="0" smtClean="0"/>
              <a:t> </a:t>
            </a:r>
            <a:r>
              <a:rPr lang="es-AR" dirty="0" err="1" smtClean="0"/>
              <a:t>zero</a:t>
            </a:r>
            <a:r>
              <a:rPr lang="es-AR" dirty="0" smtClean="0"/>
              <a:t>) y la última subred (</a:t>
            </a:r>
            <a:r>
              <a:rPr lang="es-AR" dirty="0" err="1" smtClean="0"/>
              <a:t>subnet</a:t>
            </a:r>
            <a:r>
              <a:rPr lang="es-AR" dirty="0" smtClean="0"/>
              <a:t> </a:t>
            </a:r>
            <a:r>
              <a:rPr lang="es-AR" dirty="0" err="1" smtClean="0"/>
              <a:t>broadcast</a:t>
            </a:r>
            <a:r>
              <a:rPr lang="es-AR" dirty="0" smtClean="0"/>
              <a:t>) no eran utilizables ya que contenían la dirección de la red y </a:t>
            </a:r>
            <a:r>
              <a:rPr lang="es-AR" dirty="0" err="1" smtClean="0"/>
              <a:t>broadcast</a:t>
            </a:r>
            <a:r>
              <a:rPr lang="es-AR" dirty="0" smtClean="0"/>
              <a:t> respectivamente.</a:t>
            </a: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4500" b="1" dirty="0" err="1" smtClean="0">
                <a:hlinkClick r:id="rId2"/>
              </a:rPr>
              <a:t>Subneteo</a:t>
            </a:r>
            <a:r>
              <a:rPr lang="es-AR" sz="4500" b="1" dirty="0" smtClean="0">
                <a:hlinkClick r:id="rId2"/>
              </a:rPr>
              <a:t> Manual de una Red Clase A</a:t>
            </a:r>
            <a:endParaRPr lang="es-AR" sz="4500" b="1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dirty="0" smtClean="0">
                <a:latin typeface="Arial" pitchFamily="34" charset="0"/>
                <a:cs typeface="Arial" pitchFamily="34" charset="0"/>
              </a:rPr>
              <a:t>Dada la dirección IP Clase A 10.0.0.0/8 para una red, se nos pide que mediante </a:t>
            </a:r>
            <a:r>
              <a:rPr lang="es-AR" dirty="0" err="1" smtClean="0">
                <a:latin typeface="Arial" pitchFamily="34" charset="0"/>
                <a:cs typeface="Arial" pitchFamily="34" charset="0"/>
              </a:rPr>
              <a:t>subneteo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obtengamos 7 subredes. Este es un ejemplo típico que se nos puede pedir, aunque remotamente nos topemos en la vida real.</a:t>
            </a:r>
            <a:br>
              <a:rPr lang="es-AR" dirty="0" smtClean="0">
                <a:latin typeface="Arial" pitchFamily="34" charset="0"/>
                <a:cs typeface="Arial" pitchFamily="34" charset="0"/>
              </a:rPr>
            </a:br>
            <a:r>
              <a:rPr lang="es-AR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AR" dirty="0" smtClean="0">
                <a:latin typeface="Arial" pitchFamily="34" charset="0"/>
                <a:cs typeface="Arial" pitchFamily="34" charset="0"/>
              </a:rPr>
            </a:br>
            <a:r>
              <a:rPr lang="es-AR" dirty="0" smtClean="0">
                <a:latin typeface="Arial" pitchFamily="34" charset="0"/>
                <a:cs typeface="Arial" pitchFamily="34" charset="0"/>
              </a:rPr>
              <a:t>Lo vamos a realizar en 2 pasos:</a:t>
            </a:r>
          </a:p>
          <a:p>
            <a:pPr lvl="1"/>
            <a:r>
              <a:rPr lang="es-AR" b="1" dirty="0" smtClean="0">
                <a:latin typeface="Arial" pitchFamily="34" charset="0"/>
                <a:cs typeface="Arial" pitchFamily="34" charset="0"/>
              </a:rPr>
              <a:t>Adaptar la Máscara de Red por Defecto a Nuestras Subredes (1)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AR" dirty="0" smtClean="0">
                <a:latin typeface="Arial" pitchFamily="34" charset="0"/>
                <a:cs typeface="Arial" pitchFamily="34" charset="0"/>
              </a:rPr>
            </a:br>
            <a:r>
              <a:rPr lang="es-AR" dirty="0" smtClean="0">
                <a:latin typeface="Arial" pitchFamily="34" charset="0"/>
                <a:cs typeface="Arial" pitchFamily="34" charset="0"/>
              </a:rPr>
              <a:t>La máscara por defecto para la red 10.0.0.0 es:</a:t>
            </a:r>
          </a:p>
          <a:p>
            <a:pPr lvl="1"/>
            <a:r>
              <a:rPr lang="es-AR" dirty="0" smtClean="0">
                <a:latin typeface="Arial" pitchFamily="34" charset="0"/>
                <a:cs typeface="Arial" pitchFamily="34" charset="0"/>
              </a:rPr>
              <a:t>Mediante la fórmula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s-AR" b="1" baseline="30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, donde </a:t>
            </a:r>
            <a:r>
              <a:rPr lang="es-AR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s-AR" dirty="0" smtClean="0">
                <a:latin typeface="Arial" pitchFamily="34" charset="0"/>
                <a:cs typeface="Arial" pitchFamily="34" charset="0"/>
              </a:rPr>
              <a:t> es la cantidad de bits que tenemos que robarle a la porción de host, adaptamos la máscara de red por defecto a la subred.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622</Words>
  <Application>Microsoft Office PowerPoint</Application>
  <PresentationFormat>Presentación en pantalla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Flujo</vt:lpstr>
      <vt:lpstr>Direcciones IP</vt:lpstr>
      <vt:lpstr>Dirección IP Clase A, B, C, D y E</vt:lpstr>
      <vt:lpstr>Cuadro de clases</vt:lpstr>
      <vt:lpstr>Cada Clase tiene una máscara de red por defecto</vt:lpstr>
      <vt:lpstr>Máscara de red</vt:lpstr>
      <vt:lpstr>Convertir Bits en Números Decimales</vt:lpstr>
      <vt:lpstr>Convertir Bits en Números Decimales</vt:lpstr>
      <vt:lpstr>Calcular la Cantidad de Subredes y Hosts por Subred</vt:lpstr>
      <vt:lpstr>Subneteo Manual de una Red Clase A</vt:lpstr>
      <vt:lpstr>Presentación de PowerPoint</vt:lpstr>
      <vt:lpstr>Presentación de PowerPoint</vt:lpstr>
      <vt:lpstr>Obtener Rango de Subredes </vt:lpstr>
      <vt:lpstr>Presentación de PowerPoint</vt:lpstr>
      <vt:lpstr>Presentación de PowerPoint</vt:lpstr>
      <vt:lpstr>Presentación de PowerPoint</vt:lpstr>
    </vt:vector>
  </TitlesOfParts>
  <Company>RevolucionUnattended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Direcciones IP</dc:title>
  <dc:creator>titi</dc:creator>
  <cp:lastModifiedBy>Luffi</cp:lastModifiedBy>
  <cp:revision>8</cp:revision>
  <dcterms:created xsi:type="dcterms:W3CDTF">2009-10-23T03:18:40Z</dcterms:created>
  <dcterms:modified xsi:type="dcterms:W3CDTF">2012-05-15T14:03:12Z</dcterms:modified>
</cp:coreProperties>
</file>