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9" r:id="rId6"/>
    <p:sldId id="284" r:id="rId7"/>
    <p:sldId id="285" r:id="rId8"/>
    <p:sldId id="288" r:id="rId9"/>
    <p:sldId id="286" r:id="rId10"/>
    <p:sldId id="28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3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4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0054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5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413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67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7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4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5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4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5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9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7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3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6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90813" y="1419577"/>
            <a:ext cx="8915399" cy="2262781"/>
          </a:xfrm>
        </p:spPr>
        <p:txBody>
          <a:bodyPr/>
          <a:lstStyle/>
          <a:p>
            <a:r>
              <a:rPr lang="es-ES" dirty="0"/>
              <a:t>Materiales Poliméricos</a:t>
            </a:r>
            <a:br>
              <a:rPr lang="es-ES" dirty="0"/>
            </a:br>
            <a:r>
              <a:rPr lang="es-ES" sz="3200" dirty="0"/>
              <a:t>Parte 1</a:t>
            </a:r>
            <a:endParaRPr lang="en-U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0812" y="4201645"/>
            <a:ext cx="8915399" cy="1126283"/>
          </a:xfrm>
        </p:spPr>
        <p:txBody>
          <a:bodyPr/>
          <a:lstStyle/>
          <a:p>
            <a:r>
              <a:rPr lang="es-ES" dirty="0"/>
              <a:t>Ingeniería de Materiales 2025</a:t>
            </a:r>
          </a:p>
          <a:p>
            <a:r>
              <a:rPr lang="es-ES" dirty="0"/>
              <a:t>Ing. Teresa Antequera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2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"/>
    </mc:Choice>
    <mc:Fallback xmlns="">
      <p:transition spd="slow" advTm="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299AEF-3C7C-41A3-BC81-B39636855664}"/>
              </a:ext>
            </a:extLst>
          </p:cNvPr>
          <p:cNvSpPr txBox="1"/>
          <p:nvPr/>
        </p:nvSpPr>
        <p:spPr>
          <a:xfrm>
            <a:off x="2771335" y="2757268"/>
            <a:ext cx="7287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/>
              <a:t>Materiales poliméricos – Parte 1</a:t>
            </a:r>
          </a:p>
          <a:p>
            <a:pPr algn="ctr"/>
            <a:r>
              <a:rPr lang="es-AR" sz="2000" b="1" dirty="0"/>
              <a:t>Ingeniería </a:t>
            </a:r>
            <a:r>
              <a:rPr lang="es-AR" sz="2000" b="1"/>
              <a:t>de Materiales </a:t>
            </a:r>
            <a:r>
              <a:rPr lang="es-AR" sz="2000" b="1" dirty="0"/>
              <a:t>- 2025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"/>
    </mc:Choice>
    <mc:Fallback xmlns="">
      <p:transition spd="slow" advTm="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32000" y="275325"/>
            <a:ext cx="736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Definición y clasificación</a:t>
            </a:r>
            <a:endParaRPr lang="en-US" sz="24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C6A87E-68F4-44F8-BF81-C2EA0D29D7DA}"/>
              </a:ext>
            </a:extLst>
          </p:cNvPr>
          <p:cNvSpPr txBox="1"/>
          <p:nvPr/>
        </p:nvSpPr>
        <p:spPr>
          <a:xfrm>
            <a:off x="2032000" y="878270"/>
            <a:ext cx="99342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AR" dirty="0"/>
              <a:t>Los </a:t>
            </a:r>
            <a:r>
              <a:rPr lang="es-AR" b="1" dirty="0"/>
              <a:t>polímeros</a:t>
            </a:r>
            <a:r>
              <a:rPr lang="es-AR" dirty="0"/>
              <a:t> son macromoléculas que contienen un gran número de unidades repetitivas unidas entre sí mediante enlaces químicos covalentes. Hay principalmente dos tipos de polímeros: polímeros naturales y sintéticos.</a:t>
            </a:r>
          </a:p>
          <a:p>
            <a:pPr algn="just"/>
            <a:r>
              <a:rPr lang="es-AR" dirty="0"/>
              <a:t> El </a:t>
            </a:r>
            <a:r>
              <a:rPr lang="es-AR" b="1" dirty="0"/>
              <a:t>plástico </a:t>
            </a:r>
            <a:r>
              <a:rPr lang="es-AR" dirty="0"/>
              <a:t>también es un polímero que tiene una gran masa molecular. El plástico es un tipo de polímero sintético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61149F4-D4ED-42DA-A1FC-786B3014C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67" t="34396" r="43148" b="32666"/>
          <a:stretch/>
        </p:blipFill>
        <p:spPr>
          <a:xfrm>
            <a:off x="1935978" y="3116821"/>
            <a:ext cx="2312813" cy="28205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6F523EF-3B46-4E51-84A5-AB474AB20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1" t="28502" r="54770" b="51591"/>
          <a:stretch/>
        </p:blipFill>
        <p:spPr>
          <a:xfrm>
            <a:off x="4473526" y="3099081"/>
            <a:ext cx="2082020" cy="197995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8FC3AE9-F628-4301-BE44-4D4B1D28EA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93" t="53745" r="50000" b="31684"/>
          <a:stretch/>
        </p:blipFill>
        <p:spPr>
          <a:xfrm>
            <a:off x="4411135" y="5128733"/>
            <a:ext cx="4699694" cy="16171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62C878-001E-4C32-98C4-28DA053B8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9552" y="3089290"/>
            <a:ext cx="4951741" cy="1848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62DE3-267B-4588-A24E-6A345250C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829" y="5079040"/>
            <a:ext cx="2743200" cy="16668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08"/>
    </mc:Choice>
    <mc:Fallback xmlns="">
      <p:transition spd="slow" advTm="13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7" x="561975" y="4991100"/>
          <p14:tracePt t="3590" x="561975" y="4983163"/>
          <p14:tracePt t="3607" x="561975" y="4973638"/>
          <p14:tracePt t="3621" x="598488" y="4965700"/>
          <p14:tracePt t="3633" x="642938" y="4956175"/>
          <p14:tracePt t="3644" x="669925" y="4946650"/>
          <p14:tracePt t="3659" x="714375" y="4911725"/>
          <p14:tracePt t="3676" x="741363" y="4894263"/>
          <p14:tracePt t="3694" x="768350" y="4875213"/>
          <p14:tracePt t="3709" x="822325" y="4848225"/>
          <p14:tracePt t="3726" x="893763" y="4803775"/>
          <p14:tracePt t="3743" x="1017588" y="4741863"/>
          <p14:tracePt t="3759" x="1116013" y="4697413"/>
          <p14:tracePt t="3776" x="1241425" y="4660900"/>
          <p14:tracePt t="3794" x="1393825" y="4643438"/>
          <p14:tracePt t="3809" x="1527175" y="4616450"/>
          <p14:tracePt t="3826" x="1660525" y="4598988"/>
          <p14:tracePt t="3844" x="1795463" y="4581525"/>
          <p14:tracePt t="3859" x="1893888" y="4562475"/>
          <p14:tracePt t="3876" x="1982788" y="4537075"/>
          <p14:tracePt t="3894" x="2000250" y="4527550"/>
          <p14:tracePt t="3981" x="2000250" y="4518025"/>
          <p14:tracePt t="4132" x="2000250" y="4510088"/>
          <p14:tracePt t="4440" x="2000250" y="4500563"/>
          <p14:tracePt t="4470" x="2009775" y="4500563"/>
          <p14:tracePt t="97668" x="2017713" y="4500563"/>
          <p14:tracePt t="97746" x="2044700" y="4500563"/>
          <p14:tracePt t="97901" x="2044700" y="4491038"/>
          <p14:tracePt t="105958" x="2044700" y="4483100"/>
          <p14:tracePt t="131897" x="2044700" y="4527550"/>
          <p14:tracePt t="131917" x="2232025" y="4919663"/>
          <p14:tracePt t="131936" x="2295525" y="5010150"/>
          <p14:tracePt t="131945" x="2312988" y="5045075"/>
          <p14:tracePt t="131958" x="2330450" y="5081588"/>
          <p14:tracePt t="131972" x="2339975" y="5089525"/>
          <p14:tracePt t="131988" x="2347913" y="5099050"/>
          <p14:tracePt t="132005" x="2357438" y="5116513"/>
          <p14:tracePt t="132022" x="2366963" y="5116513"/>
          <p14:tracePt t="132241" x="2357438" y="5116513"/>
          <p14:tracePt t="132249" x="2357438" y="5133975"/>
          <p14:tracePt t="132259" x="2357438" y="5153025"/>
          <p14:tracePt t="132272" x="2357438" y="5197475"/>
          <p14:tracePt t="132289" x="2357438" y="5251450"/>
          <p14:tracePt t="132305" x="2357438" y="5303838"/>
          <p14:tracePt t="132311" x="2357438" y="5330825"/>
          <p14:tracePt t="132322" x="2366963" y="5357813"/>
          <p14:tracePt t="132342" x="2393950" y="5438775"/>
          <p14:tracePt t="132355" x="2411413" y="5473700"/>
          <p14:tracePt t="132372" x="2455863" y="5554663"/>
          <p14:tracePt t="132389" x="2509838" y="5653088"/>
          <p14:tracePt t="132409" x="2608263" y="5795963"/>
          <p14:tracePt t="132423" x="2670175" y="5884863"/>
          <p14:tracePt t="132440" x="2714625" y="5946775"/>
          <p14:tracePt t="132455" x="2724150" y="5973763"/>
          <p14:tracePt t="132472" x="2741613" y="6018213"/>
          <p14:tracePt t="132488" x="2741613" y="6072188"/>
          <p14:tracePt t="132505" x="2741613" y="6108700"/>
          <p14:tracePt t="132522" x="2741613" y="6126163"/>
          <p14:tracePt t="132538" x="2741613" y="6134100"/>
          <p14:tracePt t="132555" x="2724150" y="6161088"/>
          <p14:tracePt t="132572" x="2714625" y="6180138"/>
          <p14:tracePt t="132588" x="2705100" y="6197600"/>
          <p14:tracePt t="132605" x="2687638" y="6232525"/>
          <p14:tracePt t="132622" x="2643188" y="6296025"/>
          <p14:tracePt t="132638" x="2625725" y="6348413"/>
          <p14:tracePt t="132655" x="2608263" y="6402388"/>
          <p14:tracePt t="132672" x="2589213" y="6446838"/>
          <p14:tracePt t="132688" x="2581275" y="6483350"/>
          <p14:tracePt t="132705" x="2571750" y="6483350"/>
          <p14:tracePt t="132826" x="2571750" y="6491288"/>
          <p14:tracePt t="132843" x="2571750" y="6500813"/>
          <p14:tracePt t="133242" x="2571750" y="6491288"/>
          <p14:tracePt t="133265" x="2571750" y="6473825"/>
          <p14:tracePt t="133274" x="2581275" y="6456363"/>
          <p14:tracePt t="133289" x="2589213" y="6446838"/>
          <p14:tracePt t="133304" x="2598738" y="6438900"/>
          <p14:tracePt t="133312" x="2598738" y="6429375"/>
          <p14:tracePt t="133334" x="2598738" y="6419850"/>
          <p14:tracePt t="133343" x="2608263" y="6419850"/>
          <p14:tracePt t="133360" x="2616200" y="6411913"/>
          <p14:tracePt t="133382" x="2616200" y="6402388"/>
          <p14:tracePt t="133407" x="2625725" y="6394450"/>
          <p14:tracePt t="133423" x="2625725" y="6384925"/>
          <p14:tracePt t="133454" x="2625725" y="6375400"/>
          <p14:tracePt t="133468" x="2633663" y="6367463"/>
          <p14:tracePt t="133477" x="2633663" y="6357938"/>
          <p14:tracePt t="133493" x="2633663" y="6348413"/>
          <p14:tracePt t="133516" x="2643188" y="6340475"/>
          <p14:tracePt t="13389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ABF1237-CA8B-41D2-82B0-D4D96385D2CC}"/>
              </a:ext>
            </a:extLst>
          </p:cNvPr>
          <p:cNvSpPr txBox="1"/>
          <p:nvPr/>
        </p:nvSpPr>
        <p:spPr>
          <a:xfrm>
            <a:off x="1744393" y="593413"/>
            <a:ext cx="9903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/>
              <a:t>Se puede clasificar a  los polímeros atendiendo a su comportamiento frente al calor, o según la disposición de las moléculas que forman el mismo: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0351AF-6372-4C4A-821D-BD1B4F43F899}"/>
              </a:ext>
            </a:extLst>
          </p:cNvPr>
          <p:cNvSpPr txBox="1"/>
          <p:nvPr/>
        </p:nvSpPr>
        <p:spPr>
          <a:xfrm>
            <a:off x="1744393" y="167809"/>
            <a:ext cx="573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Clasificación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9FC7E5B-CBDE-4384-9C03-E551A72993FC}"/>
              </a:ext>
            </a:extLst>
          </p:cNvPr>
          <p:cNvSpPr/>
          <p:nvPr/>
        </p:nvSpPr>
        <p:spPr>
          <a:xfrm>
            <a:off x="1505243" y="1720946"/>
            <a:ext cx="3249637" cy="379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F6FBC5F-C6A1-474B-8FE0-B7BC2105DFA9}"/>
              </a:ext>
            </a:extLst>
          </p:cNvPr>
          <p:cNvSpPr/>
          <p:nvPr/>
        </p:nvSpPr>
        <p:spPr>
          <a:xfrm>
            <a:off x="5098366" y="1720946"/>
            <a:ext cx="3249637" cy="379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B9B1577-012B-4E01-A675-B812A1EDF859}"/>
              </a:ext>
            </a:extLst>
          </p:cNvPr>
          <p:cNvSpPr/>
          <p:nvPr/>
        </p:nvSpPr>
        <p:spPr>
          <a:xfrm>
            <a:off x="8691489" y="1720946"/>
            <a:ext cx="3249637" cy="379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80A7BF-1DEF-4878-AB64-EB60DEA459B7}"/>
              </a:ext>
            </a:extLst>
          </p:cNvPr>
          <p:cNvSpPr txBox="1"/>
          <p:nvPr/>
        </p:nvSpPr>
        <p:spPr>
          <a:xfrm>
            <a:off x="2328202" y="1741582"/>
            <a:ext cx="1603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/>
              <a:t>Termoestables</a:t>
            </a:r>
            <a:r>
              <a:rPr lang="es-AR" sz="1600" dirty="0"/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41ECEC3-9562-4C38-BAF9-057C8D8F081A}"/>
              </a:ext>
            </a:extLst>
          </p:cNvPr>
          <p:cNvSpPr txBox="1"/>
          <p:nvPr/>
        </p:nvSpPr>
        <p:spPr>
          <a:xfrm>
            <a:off x="5931875" y="1741582"/>
            <a:ext cx="1716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/>
              <a:t>Termoplásticos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5089928-5207-4D7D-B890-80EA6DCDC68A}"/>
              </a:ext>
            </a:extLst>
          </p:cNvPr>
          <p:cNvSpPr txBox="1"/>
          <p:nvPr/>
        </p:nvSpPr>
        <p:spPr>
          <a:xfrm>
            <a:off x="9636369" y="1741582"/>
            <a:ext cx="1364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/>
              <a:t>Elastómeros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8C3E990-B99A-496D-9E48-AF5EDEB8ED77}"/>
              </a:ext>
            </a:extLst>
          </p:cNvPr>
          <p:cNvSpPr txBox="1"/>
          <p:nvPr/>
        </p:nvSpPr>
        <p:spPr>
          <a:xfrm>
            <a:off x="1505243" y="2926080"/>
            <a:ext cx="3249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Son macromoléculas que se entrecruzan formando una red.</a:t>
            </a:r>
          </a:p>
          <a:p>
            <a:r>
              <a:rPr lang="es-AR" sz="1600" dirty="0"/>
              <a:t>Debido a ésta disposición sólo se les puede dar forma una vez. Un segundo calentamiento produciría su degradación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4FC4D7B-510D-4ED7-848B-8614A42724DB}"/>
              </a:ext>
            </a:extLst>
          </p:cNvPr>
          <p:cNvSpPr txBox="1"/>
          <p:nvPr/>
        </p:nvSpPr>
        <p:spPr>
          <a:xfrm>
            <a:off x="5098366" y="2926080"/>
            <a:ext cx="3249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Las macromoléculas están dispuestas libremente sin entrelazarse. Tienen la propiedad de reblandecerse con el calor, adquiriendo una forma que conserva al enfriarse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2165DFF-EDB7-442B-87E2-CB5B6E1E2651}"/>
              </a:ext>
            </a:extLst>
          </p:cNvPr>
          <p:cNvSpPr txBox="1"/>
          <p:nvPr/>
        </p:nvSpPr>
        <p:spPr>
          <a:xfrm>
            <a:off x="8691489" y="2926080"/>
            <a:ext cx="3249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Las macromoléculas están ordenadas formando una red de pocos enlaces. Recuperan su forma y dimensiones cuando la fuerza que actúa sobre ellos cede</a:t>
            </a: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E3805411-8BC8-4BAC-B4BF-314B890864E0}"/>
              </a:ext>
            </a:extLst>
          </p:cNvPr>
          <p:cNvSpPr/>
          <p:nvPr/>
        </p:nvSpPr>
        <p:spPr>
          <a:xfrm>
            <a:off x="2785403" y="2175799"/>
            <a:ext cx="492369" cy="628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4409ED7-10B9-4C4E-B923-A68939DA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876" y="2255810"/>
            <a:ext cx="548688" cy="65232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4CD75BD-60D0-4548-B329-80A07E5D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963" y="2253114"/>
            <a:ext cx="548688" cy="6523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FE90556-8C22-43C5-86EE-88A8DD9DF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69" t="47444" r="33308" b="39277"/>
          <a:stretch/>
        </p:blipFill>
        <p:spPr>
          <a:xfrm>
            <a:off x="5404336" y="5009162"/>
            <a:ext cx="2572045" cy="168102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0553ACA-8B13-4879-9D42-586D385529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71" t="46973" r="20039" b="39482"/>
          <a:stretch/>
        </p:blipFill>
        <p:spPr>
          <a:xfrm>
            <a:off x="1763384" y="4972975"/>
            <a:ext cx="2536405" cy="168102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55FC0F4-717B-4B00-9275-E6BB8F24CB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346" t="47444" r="7115" b="39515"/>
          <a:stretch/>
        </p:blipFill>
        <p:spPr>
          <a:xfrm>
            <a:off x="9026378" y="4988183"/>
            <a:ext cx="2621670" cy="16658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75"/>
    </mc:Choice>
    <mc:Fallback xmlns="">
      <p:transition spd="slow" advTm="212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13" x="554038" y="5062538"/>
          <p14:tracePt t="4815" x="561975" y="5062538"/>
          <p14:tracePt t="4823" x="561975" y="5054600"/>
          <p14:tracePt t="4834" x="588963" y="5054600"/>
          <p14:tracePt t="4851" x="625475" y="5037138"/>
          <p14:tracePt t="4867" x="669925" y="5027613"/>
          <p14:tracePt t="4884" x="704850" y="5010150"/>
          <p14:tracePt t="4901" x="714375" y="5010150"/>
          <p14:tracePt t="4917" x="731838" y="5000625"/>
          <p14:tracePt t="4934" x="741363" y="4991100"/>
          <p14:tracePt t="4950" x="750888" y="4991100"/>
          <p14:tracePt t="4969" x="768350" y="4983163"/>
          <p14:tracePt t="4984" x="795338" y="4983163"/>
          <p14:tracePt t="5001" x="812800" y="4973638"/>
          <p14:tracePt t="5017" x="830263" y="4965700"/>
          <p14:tracePt t="5034" x="839788" y="4956175"/>
          <p14:tracePt t="5052" x="839788" y="4946650"/>
          <p14:tracePt t="6829" x="847725" y="4946650"/>
          <p14:tracePt t="6842" x="866775" y="4938713"/>
          <p14:tracePt t="6857" x="893763" y="4929188"/>
          <p14:tracePt t="6867" x="911225" y="4919663"/>
          <p14:tracePt t="6884" x="965200" y="4884738"/>
          <p14:tracePt t="6901" x="1054100" y="4830763"/>
          <p14:tracePt t="6917" x="1160463" y="4759325"/>
          <p14:tracePt t="6934" x="1330325" y="4633913"/>
          <p14:tracePt t="6950" x="1465263" y="4562475"/>
          <p14:tracePt t="6967" x="1598613" y="4500563"/>
          <p14:tracePt t="6984" x="1741488" y="4419600"/>
          <p14:tracePt t="7001" x="1874838" y="4357688"/>
          <p14:tracePt t="7017" x="1982788" y="4286250"/>
          <p14:tracePt t="7033" x="2054225" y="4251325"/>
          <p14:tracePt t="7051" x="2098675" y="4214813"/>
          <p14:tracePt t="7067" x="2152650" y="4187825"/>
          <p14:tracePt t="7084" x="2268538" y="4081463"/>
          <p14:tracePt t="7101" x="2393950" y="3990975"/>
          <p14:tracePt t="7117" x="2490788" y="3911600"/>
          <p14:tracePt t="7133" x="2544763" y="3867150"/>
          <p14:tracePt t="7151" x="2554288" y="3857625"/>
          <p14:tracePt t="7167" x="2562225" y="3857625"/>
          <p14:tracePt t="7183" x="2562225" y="3848100"/>
          <p14:tracePt t="7211" x="2571750" y="3848100"/>
          <p14:tracePt t="7227" x="2581275" y="3848100"/>
          <p14:tracePt t="7235" x="2598738" y="3840163"/>
          <p14:tracePt t="7251" x="2616200" y="3830638"/>
          <p14:tracePt t="7267" x="2625725" y="3830638"/>
          <p14:tracePt t="7283" x="2633663" y="3830638"/>
          <p14:tracePt t="7301" x="2643188" y="3822700"/>
          <p14:tracePt t="7854" x="2643188" y="3813175"/>
          <p14:tracePt t="9291" x="2652713" y="3803650"/>
          <p14:tracePt t="9307" x="2652713" y="3795713"/>
          <p14:tracePt t="9337" x="2652713" y="3786188"/>
          <p14:tracePt t="9345" x="2660650" y="3786188"/>
          <p14:tracePt t="9353" x="2660650" y="3776663"/>
          <p14:tracePt t="9369" x="2670175" y="3768725"/>
          <p14:tracePt t="9384" x="2679700" y="3759200"/>
          <p14:tracePt t="9401" x="2687638" y="3751263"/>
          <p14:tracePt t="9417" x="2697163" y="3741738"/>
          <p14:tracePt t="9433" x="2697163" y="3724275"/>
          <p14:tracePt t="9451" x="2705100" y="3714750"/>
          <p14:tracePt t="9520" x="2714625" y="3714750"/>
          <p14:tracePt t="9553" x="2724150" y="3714750"/>
          <p14:tracePt t="9559" x="2751138" y="3714750"/>
          <p14:tracePt t="9566" x="2776538" y="3714750"/>
          <p14:tracePt t="9583" x="2830513" y="3697288"/>
          <p14:tracePt t="9601" x="2884488" y="3679825"/>
          <p14:tracePt t="9616" x="2946400" y="3660775"/>
          <p14:tracePt t="9633" x="3017838" y="3643313"/>
          <p14:tracePt t="9651" x="3071813" y="3625850"/>
          <p14:tracePt t="9666" x="3108325" y="3608388"/>
          <p14:tracePt t="9684" x="3125788" y="3598863"/>
          <p14:tracePt t="9700" x="3133725" y="3589338"/>
          <p14:tracePt t="9716" x="3152775" y="3581400"/>
          <p14:tracePt t="9733" x="3160713" y="3571875"/>
          <p14:tracePt t="9750" x="3170238" y="3571875"/>
          <p14:tracePt t="9788" x="3170238" y="3562350"/>
          <p14:tracePt t="9811" x="3179763" y="3562350"/>
          <p14:tracePt t="9849" x="3179763" y="3554413"/>
          <p14:tracePt t="10063" x="3187700" y="3554413"/>
          <p14:tracePt t="10093" x="3187700" y="3544888"/>
          <p14:tracePt t="10102" x="3197225" y="3544888"/>
          <p14:tracePt t="10109" x="3205163" y="3536950"/>
          <p14:tracePt t="10117" x="3224213" y="3527425"/>
          <p14:tracePt t="10133" x="3259138" y="3509963"/>
          <p14:tracePt t="10150" x="3303588" y="3482975"/>
          <p14:tracePt t="10167" x="3322638" y="3473450"/>
          <p14:tracePt t="10183" x="3340100" y="3455988"/>
          <p14:tracePt t="10201" x="3348038" y="3438525"/>
          <p14:tracePt t="10216" x="3357563" y="3419475"/>
          <p14:tracePt t="10234" x="3394075" y="3367088"/>
          <p14:tracePt t="10251" x="3402013" y="3330575"/>
          <p14:tracePt t="10266" x="3419475" y="3276600"/>
          <p14:tracePt t="10283" x="3446463" y="3232150"/>
          <p14:tracePt t="10301" x="3465513" y="3179763"/>
          <p14:tracePt t="10316" x="3482975" y="3125788"/>
          <p14:tracePt t="10333" x="3490913" y="3081338"/>
          <p14:tracePt t="10350" x="3509963" y="3044825"/>
          <p14:tracePt t="10366" x="3517900" y="3000375"/>
          <p14:tracePt t="10384" x="3536950" y="2973388"/>
          <p14:tracePt t="10400" x="3544888" y="2965450"/>
          <p14:tracePt t="10417" x="3554413" y="2955925"/>
          <p14:tracePt t="10450" x="3554413" y="2946400"/>
          <p14:tracePt t="10575" x="3562350" y="2946400"/>
          <p14:tracePt t="14596" x="3571875" y="2946400"/>
          <p14:tracePt t="14608" x="3581400" y="2928938"/>
          <p14:tracePt t="14632" x="3581400" y="2919413"/>
          <p14:tracePt t="14655" x="3589338" y="2919413"/>
          <p14:tracePt t="14666" x="3589338" y="2911475"/>
          <p14:tracePt t="15098" x="3598863" y="2901950"/>
          <p14:tracePt t="15105" x="3598863" y="2894013"/>
          <p14:tracePt t="15135" x="3608388" y="2884488"/>
          <p14:tracePt t="15175" x="3616325" y="2874963"/>
          <p14:tracePt t="20106" x="3616325" y="2857500"/>
          <p14:tracePt t="20402" x="3625850" y="2847975"/>
          <p14:tracePt t="20418" x="3633788" y="2840038"/>
          <p14:tracePt t="20433" x="3643313" y="2822575"/>
          <p14:tracePt t="20449" x="3652838" y="2813050"/>
          <p14:tracePt t="20465" x="3660775" y="2803525"/>
          <p14:tracePt t="20482" x="3670300" y="2795588"/>
          <p14:tracePt t="20501" x="3687763" y="2786063"/>
          <p14:tracePt t="20515" x="3687763" y="2776538"/>
          <p14:tracePt t="20532" x="3697288" y="2768600"/>
          <p14:tracePt t="20549" x="3705225" y="2759075"/>
          <p14:tracePt t="20620" x="3705225" y="2751138"/>
          <p14:tracePt t="20684" x="3714750" y="2751138"/>
          <p14:tracePt t="23150" x="3714750" y="2741613"/>
          <p14:tracePt t="23157" x="3705225" y="2741613"/>
          <p14:tracePt t="23165" x="3697288" y="2732088"/>
          <p14:tracePt t="23181" x="3652838" y="2714625"/>
          <p14:tracePt t="23197" x="3616325" y="2697163"/>
          <p14:tracePt t="23214" x="3608388" y="2679700"/>
          <p14:tracePt t="23231" x="3598863" y="2679700"/>
          <p14:tracePt t="23247" x="3589338" y="2670175"/>
          <p14:tracePt t="23264" x="3581400" y="2670175"/>
          <p14:tracePt t="23281" x="3571875" y="2660650"/>
          <p14:tracePt t="23314" x="3562350" y="2660650"/>
          <p14:tracePt t="23331" x="3554413" y="2660650"/>
          <p14:tracePt t="23347" x="3544888" y="2660650"/>
          <p14:tracePt t="23364" x="3527425" y="2660650"/>
          <p14:tracePt t="23381" x="3517900" y="2660650"/>
          <p14:tracePt t="23398" x="3509963" y="2660650"/>
          <p14:tracePt t="23415" x="3490913" y="2660650"/>
          <p14:tracePt t="23431" x="3482975" y="2660650"/>
          <p14:tracePt t="23447" x="3473450" y="2660650"/>
          <p14:tracePt t="23464" x="3455988" y="2660650"/>
          <p14:tracePt t="23497" x="3446463" y="2660650"/>
          <p14:tracePt t="30731" x="3446463" y="2643188"/>
          <p14:tracePt t="30742" x="3446463" y="2633663"/>
          <p14:tracePt t="30968" x="3446463" y="2625725"/>
          <p14:tracePt t="32169" x="3446463" y="2616200"/>
          <p14:tracePt t="32176" x="3446463" y="2608263"/>
          <p14:tracePt t="32250" x="3446463" y="2598738"/>
          <p14:tracePt t="35211" x="3446463" y="2589213"/>
          <p14:tracePt t="35221" x="3455988" y="2589213"/>
          <p14:tracePt t="35234" x="3465513" y="2571750"/>
          <p14:tracePt t="35247" x="3473450" y="2562225"/>
          <p14:tracePt t="35263" x="3482975" y="2544763"/>
          <p14:tracePt t="35279" x="3500438" y="2536825"/>
          <p14:tracePt t="35296" x="3509963" y="2527300"/>
          <p14:tracePt t="35329" x="3517900" y="2517775"/>
          <p14:tracePt t="35414" x="3527425" y="2517775"/>
          <p14:tracePt t="35431" x="3536950" y="2517775"/>
          <p14:tracePt t="35446" x="3544888" y="2517775"/>
          <p14:tracePt t="35462" x="3562350" y="2509838"/>
          <p14:tracePt t="35469" x="3571875" y="2500313"/>
          <p14:tracePt t="35479" x="3581400" y="2500313"/>
          <p14:tracePt t="35496" x="3608388" y="2500313"/>
          <p14:tracePt t="35512" x="3616325" y="2490788"/>
          <p14:tracePt t="35529" x="3625850" y="2490788"/>
          <p14:tracePt t="35546" x="3633788" y="2490788"/>
          <p14:tracePt t="35563" x="3660775" y="2490788"/>
          <p14:tracePt t="35581" x="3679825" y="2500313"/>
          <p14:tracePt t="35596" x="3714750" y="2509838"/>
          <p14:tracePt t="35612" x="3732213" y="2517775"/>
          <p14:tracePt t="35629" x="3759200" y="2517775"/>
          <p14:tracePt t="35646" x="3795713" y="2527300"/>
          <p14:tracePt t="35662" x="3813175" y="2536825"/>
          <p14:tracePt t="35679" x="3848100" y="2554288"/>
          <p14:tracePt t="35696" x="3867150" y="2554288"/>
          <p14:tracePt t="35713" x="3902075" y="2562225"/>
          <p14:tracePt t="35729" x="3929063" y="2571750"/>
          <p14:tracePt t="35746" x="3946525" y="2581275"/>
          <p14:tracePt t="35762" x="3956050" y="2589213"/>
          <p14:tracePt t="35779" x="3973513" y="2589213"/>
          <p14:tracePt t="35796" x="3983038" y="2598738"/>
          <p14:tracePt t="35812" x="4000500" y="2598738"/>
          <p14:tracePt t="35829" x="4010025" y="2616200"/>
          <p14:tracePt t="35846" x="4027488" y="2616200"/>
          <p14:tracePt t="35862" x="4037013" y="2625725"/>
          <p14:tracePt t="39977" x="4044950" y="2625725"/>
          <p14:tracePt t="39994" x="4054475" y="2633663"/>
          <p14:tracePt t="40015" x="4071938" y="2652713"/>
          <p14:tracePt t="40022" x="4071938" y="2660650"/>
          <p14:tracePt t="40029" x="4081463" y="2660650"/>
          <p14:tracePt t="40046" x="4081463" y="2670175"/>
          <p14:tracePt t="40062" x="4089400" y="2670175"/>
          <p14:tracePt t="40078" x="4098925" y="2687638"/>
          <p14:tracePt t="40095" x="4108450" y="2687638"/>
          <p14:tracePt t="40112" x="4116388" y="2697163"/>
          <p14:tracePt t="40128" x="4133850" y="2697163"/>
          <p14:tracePt t="40145" x="4143375" y="2705100"/>
          <p14:tracePt t="40162" x="4152900" y="2724150"/>
          <p14:tracePt t="40179" x="4170363" y="2732088"/>
          <p14:tracePt t="40195" x="4170363" y="2741613"/>
          <p14:tracePt t="40212" x="4179888" y="2741613"/>
          <p14:tracePt t="40228" x="4187825" y="2751138"/>
          <p14:tracePt t="40245" x="4205288" y="2759075"/>
          <p14:tracePt t="40262" x="4214813" y="2759075"/>
          <p14:tracePt t="40278" x="4224338" y="2768600"/>
          <p14:tracePt t="40295" x="4268788" y="2776538"/>
          <p14:tracePt t="40312" x="4330700" y="2786063"/>
          <p14:tracePt t="40329" x="4367213" y="2795588"/>
          <p14:tracePt t="40385" x="4375150" y="2795588"/>
          <p14:tracePt t="40409" x="4394200" y="2803525"/>
          <p14:tracePt t="40420" x="4411663" y="2813050"/>
          <p14:tracePt t="40434" x="4456113" y="2822575"/>
          <p14:tracePt t="40445" x="4473575" y="2822575"/>
          <p14:tracePt t="40463" x="4527550" y="2830513"/>
          <p14:tracePt t="40479" x="4554538" y="2830513"/>
          <p14:tracePt t="40495" x="4562475" y="2840038"/>
          <p14:tracePt t="40558" x="4572000" y="2840038"/>
          <p14:tracePt t="40566" x="4581525" y="2847975"/>
          <p14:tracePt t="40578" x="4598988" y="2847975"/>
          <p14:tracePt t="40595" x="4608513" y="2847975"/>
          <p14:tracePt t="40613" x="4616450" y="2847975"/>
          <p14:tracePt t="40628" x="4633913" y="2857500"/>
          <p14:tracePt t="40662" x="4643438" y="2857500"/>
          <p14:tracePt t="40684" x="4643438" y="2867025"/>
          <p14:tracePt t="40695" x="4652963" y="2874963"/>
          <p14:tracePt t="40712" x="4670425" y="2894013"/>
          <p14:tracePt t="40728" x="4705350" y="2938463"/>
          <p14:tracePt t="40745" x="4759325" y="2982913"/>
          <p14:tracePt t="40762" x="4822825" y="3027363"/>
          <p14:tracePt t="40778" x="4911725" y="3098800"/>
          <p14:tracePt t="40795" x="4973638" y="3160713"/>
          <p14:tracePt t="40812" x="5037138" y="3214688"/>
          <p14:tracePt t="40828" x="5081588" y="3251200"/>
          <p14:tracePt t="40845" x="5089525" y="3268663"/>
          <p14:tracePt t="40862" x="5126038" y="3322638"/>
          <p14:tracePt t="40879" x="5153025" y="3384550"/>
          <p14:tracePt t="40895" x="5160963" y="3411538"/>
          <p14:tracePt t="40912" x="5160963" y="3419475"/>
          <p14:tracePt t="40928" x="5160963" y="3429000"/>
          <p14:tracePt t="40945" x="5160963" y="3438525"/>
          <p14:tracePt t="40962" x="5160963" y="3455988"/>
          <p14:tracePt t="40978" x="5170488" y="3473450"/>
          <p14:tracePt t="40995" x="5180013" y="3490913"/>
          <p14:tracePt t="41012" x="5180013" y="3509963"/>
          <p14:tracePt t="41029" x="5180013" y="3598863"/>
          <p14:tracePt t="41045" x="5160963" y="3679825"/>
          <p14:tracePt t="41062" x="5153025" y="3759200"/>
          <p14:tracePt t="41078" x="5153025" y="3840163"/>
          <p14:tracePt t="41095" x="5153025" y="3894138"/>
          <p14:tracePt t="41112" x="5170488" y="3946525"/>
          <p14:tracePt t="41131" x="5224463" y="4071938"/>
          <p14:tracePt t="41145" x="5232400" y="4108450"/>
          <p14:tracePt t="41162" x="5259388" y="4197350"/>
          <p14:tracePt t="41179" x="5276850" y="4286250"/>
          <p14:tracePt t="41195" x="5276850" y="4330700"/>
          <p14:tracePt t="41213" x="5241925" y="4384675"/>
          <p14:tracePt t="41228" x="5205413" y="4429125"/>
          <p14:tracePt t="41245" x="5170488" y="4491038"/>
          <p14:tracePt t="41262" x="5160963" y="4537075"/>
          <p14:tracePt t="41278" x="5160963" y="4572000"/>
          <p14:tracePt t="41295" x="5160963" y="4598988"/>
          <p14:tracePt t="41312" x="5180013" y="4633913"/>
          <p14:tracePt t="41329" x="5251450" y="4759325"/>
          <p14:tracePt t="41345" x="5303838" y="4875213"/>
          <p14:tracePt t="41362" x="5357813" y="4946650"/>
          <p14:tracePt t="41378" x="5402263" y="5010150"/>
          <p14:tracePt t="41395" x="5411788" y="5037138"/>
          <p14:tracePt t="41412" x="5419725" y="5054600"/>
          <p14:tracePt t="41428" x="5465763" y="5108575"/>
          <p14:tracePt t="41445" x="5510213" y="5143500"/>
          <p14:tracePt t="41462" x="5562600" y="5187950"/>
          <p14:tracePt t="41479" x="5643563" y="5205413"/>
          <p14:tracePt t="41495" x="5661025" y="5205413"/>
          <p14:tracePt t="41511" x="5705475" y="5224463"/>
          <p14:tracePt t="41528" x="5715000" y="5232400"/>
          <p14:tracePt t="41545" x="5724525" y="5232400"/>
          <p14:tracePt t="41562" x="5741988" y="5232400"/>
          <p14:tracePt t="41578" x="5776913" y="5232400"/>
          <p14:tracePt t="41595" x="5822950" y="5214938"/>
          <p14:tracePt t="41598" x="5840413" y="5205413"/>
          <p14:tracePt t="41613" x="5857875" y="5197475"/>
          <p14:tracePt t="41628" x="5894388" y="5187950"/>
          <p14:tracePt t="41645" x="5938838" y="5180013"/>
          <p14:tracePt t="41662" x="5991225" y="5180013"/>
          <p14:tracePt t="41678" x="6045200" y="5180013"/>
          <p14:tracePt t="41695" x="6089650" y="5180013"/>
          <p14:tracePt t="41712" x="6116638" y="5187950"/>
          <p14:tracePt t="41745" x="6126163" y="5187950"/>
          <p14:tracePt t="41762" x="6153150" y="5187950"/>
          <p14:tracePt t="41778" x="6197600" y="5197475"/>
          <p14:tracePt t="41795" x="6251575" y="5214938"/>
          <p14:tracePt t="41812" x="6303963" y="5224463"/>
          <p14:tracePt t="41828" x="6323013" y="5232400"/>
          <p14:tracePt t="41845" x="6330950" y="5232400"/>
          <p14:tracePt t="41862" x="6375400" y="5259388"/>
          <p14:tracePt t="41879" x="6465888" y="5303838"/>
          <p14:tracePt t="41895" x="6599238" y="5340350"/>
          <p14:tracePt t="41912" x="6634163" y="5340350"/>
          <p14:tracePt t="41928" x="6680200" y="5348288"/>
          <p14:tracePt t="41945" x="6724650" y="5367338"/>
          <p14:tracePt t="41962" x="6759575" y="5375275"/>
          <p14:tracePt t="41978" x="6804025" y="5394325"/>
          <p14:tracePt t="41995" x="6823075" y="5402263"/>
          <p14:tracePt t="42012" x="6831013" y="5402263"/>
          <p14:tracePt t="42028" x="6867525" y="5419725"/>
          <p14:tracePt t="42045" x="6911975" y="5438775"/>
          <p14:tracePt t="42062" x="6929438" y="5446713"/>
          <p14:tracePt t="42078" x="6965950" y="5465763"/>
          <p14:tracePt t="42094" x="7000875" y="5473700"/>
          <p14:tracePt t="42112" x="7045325" y="5483225"/>
          <p14:tracePt t="42130" x="7099300" y="5500688"/>
          <p14:tracePt t="42145" x="7153275" y="5518150"/>
          <p14:tracePt t="42162" x="7197725" y="5537200"/>
          <p14:tracePt t="42178" x="7224713" y="5545138"/>
          <p14:tracePt t="42195" x="7286625" y="5562600"/>
          <p14:tracePt t="42213" x="7323138" y="5562600"/>
          <p14:tracePt t="42228" x="7375525" y="5562600"/>
          <p14:tracePt t="42244" x="7429500" y="5562600"/>
          <p14:tracePt t="42262" x="7466013" y="5562600"/>
          <p14:tracePt t="42278" x="7500938" y="5562600"/>
          <p14:tracePt t="42295" x="7537450" y="5572125"/>
          <p14:tracePt t="42312" x="7581900" y="5589588"/>
          <p14:tracePt t="42328" x="7670800" y="5608638"/>
          <p14:tracePt t="42345" x="7840663" y="5626100"/>
          <p14:tracePt t="42362" x="7885113" y="5626100"/>
          <p14:tracePt t="42380" x="7947025" y="5634038"/>
          <p14:tracePt t="42395" x="7983538" y="5634038"/>
          <p14:tracePt t="42412" x="7991475" y="5634038"/>
          <p14:tracePt t="42465" x="8001000" y="5634038"/>
          <p14:tracePt t="42472" x="8010525" y="5634038"/>
          <p14:tracePt t="42481" x="8018463" y="5634038"/>
          <p14:tracePt t="42495" x="8054975" y="5634038"/>
          <p14:tracePt t="42512" x="8081963" y="5634038"/>
          <p14:tracePt t="43204" x="8089900" y="5634038"/>
          <p14:tracePt t="43213" x="8099425" y="5634038"/>
          <p14:tracePt t="43220" x="8099425" y="5643563"/>
          <p14:tracePt t="43244" x="8108950" y="5643563"/>
          <p14:tracePt t="43252" x="8126413" y="5643563"/>
          <p14:tracePt t="43262" x="8153400" y="5653088"/>
          <p14:tracePt t="43278" x="8170863" y="5653088"/>
          <p14:tracePt t="43294" x="8215313" y="5661025"/>
          <p14:tracePt t="43313" x="8269288" y="5670550"/>
          <p14:tracePt t="43370" x="8277225" y="5670550"/>
          <p14:tracePt t="43386" x="8296275" y="5661025"/>
          <p14:tracePt t="43402" x="8304213" y="5661025"/>
          <p14:tracePt t="43408" x="8304213" y="5653088"/>
          <p14:tracePt t="43488" x="8313738" y="5653088"/>
          <p14:tracePt t="43504" x="8331200" y="5643563"/>
          <p14:tracePt t="43513" x="8331200" y="5634038"/>
          <p14:tracePt t="43520" x="8340725" y="5634038"/>
          <p14:tracePt t="43528" x="8348663" y="5634038"/>
          <p14:tracePt t="43544" x="8358188" y="5634038"/>
          <p14:tracePt t="43562" x="8367713" y="5626100"/>
          <p14:tracePt t="43578" x="8375650" y="5626100"/>
          <p14:tracePt t="43594" x="8394700" y="5616575"/>
          <p14:tracePt t="43598" x="8394700" y="5608638"/>
          <p14:tracePt t="43612" x="8402638" y="5608638"/>
          <p14:tracePt t="43628" x="8412163" y="5599113"/>
          <p14:tracePt t="43645" x="8420100" y="5589588"/>
          <p14:tracePt t="43960" x="8412163" y="5589588"/>
          <p14:tracePt t="43968" x="8402638" y="5589588"/>
          <p14:tracePt t="43984" x="8394700" y="5599113"/>
          <p14:tracePt t="43994" x="8385175" y="5599113"/>
          <p14:tracePt t="44012" x="8367713" y="5608638"/>
          <p14:tracePt t="44029" x="8348663" y="5608638"/>
          <p14:tracePt t="44044" x="8323263" y="5626100"/>
          <p14:tracePt t="44062" x="8277225" y="5626100"/>
          <p14:tracePt t="44078" x="8251825" y="5634038"/>
          <p14:tracePt t="44094" x="8205788" y="5643563"/>
          <p14:tracePt t="44114" x="8161338" y="5653088"/>
          <p14:tracePt t="44129" x="8108950" y="5661025"/>
          <p14:tracePt t="44144" x="8062913" y="5680075"/>
          <p14:tracePt t="44162" x="8010525" y="5680075"/>
          <p14:tracePt t="44178" x="7956550" y="5688013"/>
          <p14:tracePt t="44195" x="7885113" y="5688013"/>
          <p14:tracePt t="44212" x="7867650" y="5688013"/>
          <p14:tracePt t="44229" x="7823200" y="5688013"/>
          <p14:tracePt t="44244" x="7742238" y="5697538"/>
          <p14:tracePt t="44262" x="7670800" y="5697538"/>
          <p14:tracePt t="44278" x="7616825" y="5705475"/>
          <p14:tracePt t="44294" x="7562850" y="5705475"/>
          <p14:tracePt t="44313" x="7510463" y="5715000"/>
          <p14:tracePt t="44328" x="7483475" y="5724525"/>
          <p14:tracePt t="44345" x="7439025" y="5732463"/>
          <p14:tracePt t="44362" x="7412038" y="5732463"/>
          <p14:tracePt t="44378" x="7385050" y="5741988"/>
          <p14:tracePt t="44394" x="7358063" y="5741988"/>
          <p14:tracePt t="44412" x="7331075" y="5751513"/>
          <p14:tracePt t="44428" x="7296150" y="5751513"/>
          <p14:tracePt t="44444" x="7259638" y="5759450"/>
          <p14:tracePt t="44462" x="7224713" y="5759450"/>
          <p14:tracePt t="44478" x="7215188" y="5759450"/>
          <p14:tracePt t="44495" x="7205663" y="5759450"/>
          <p14:tracePt t="44512" x="7180263" y="5751513"/>
          <p14:tracePt t="44528" x="7153275" y="5741988"/>
          <p14:tracePt t="44544" x="7143750" y="5741988"/>
          <p14:tracePt t="44562" x="7099300" y="5732463"/>
          <p14:tracePt t="44578" x="7054850" y="5715000"/>
          <p14:tracePt t="44594" x="7010400" y="5705475"/>
          <p14:tracePt t="44598" x="6991350" y="5705475"/>
          <p14:tracePt t="44615" x="6983413" y="5705475"/>
          <p14:tracePt t="44630" x="6973888" y="5705475"/>
          <p14:tracePt t="44646" x="6965950" y="5705475"/>
          <p14:tracePt t="44670" x="6956425" y="5705475"/>
          <p14:tracePt t="44679" x="6946900" y="5705475"/>
          <p14:tracePt t="44694" x="6929438" y="5705475"/>
          <p14:tracePt t="44711" x="6919913" y="5705475"/>
          <p14:tracePt t="44727" x="6911975" y="5697538"/>
          <p14:tracePt t="44744" x="6902450" y="5697538"/>
          <p14:tracePt t="44762" x="6894513" y="5697538"/>
          <p14:tracePt t="44778" x="6884988" y="5697538"/>
          <p14:tracePt t="45008" x="6894513" y="5680075"/>
          <p14:tracePt t="45016" x="6894513" y="5670550"/>
          <p14:tracePt t="45027" x="6902450" y="5670550"/>
          <p14:tracePt t="45044" x="6911975" y="5653088"/>
          <p14:tracePt t="45062" x="6919913" y="5626100"/>
          <p14:tracePt t="45079" x="6938963" y="5608638"/>
          <p14:tracePt t="45094" x="6946900" y="5599113"/>
          <p14:tracePt t="45111" x="6956425" y="5589588"/>
          <p14:tracePt t="45127" x="6965950" y="5581650"/>
          <p14:tracePt t="45144" x="6973888" y="5572125"/>
          <p14:tracePt t="45162" x="6983413" y="5562600"/>
          <p14:tracePt t="45354" x="6991350" y="5581650"/>
          <p14:tracePt t="45370" x="6991350" y="5599113"/>
          <p14:tracePt t="45378" x="7000875" y="5599113"/>
          <p14:tracePt t="45386" x="7000875" y="5608638"/>
          <p14:tracePt t="45402" x="7000875" y="5616575"/>
          <p14:tracePt t="45418" x="7000875" y="5626100"/>
          <p14:tracePt t="45427" x="7000875" y="5634038"/>
          <p14:tracePt t="45456" x="7000875" y="5643563"/>
          <p14:tracePt t="45472" x="7000875" y="5653088"/>
          <p14:tracePt t="45488" x="7000875" y="5661025"/>
          <p14:tracePt t="45504" x="7000875" y="5670550"/>
          <p14:tracePt t="45544" x="7000875" y="5680075"/>
          <p14:tracePt t="45560" x="7000875" y="5688013"/>
          <p14:tracePt t="45576" x="7000875" y="5697538"/>
          <p14:tracePt t="45583" x="7000875" y="5705475"/>
          <p14:tracePt t="45599" x="7000875" y="5715000"/>
          <p14:tracePt t="45646" x="6991350" y="5715000"/>
          <p14:tracePt t="45654" x="6991350" y="5724525"/>
          <p14:tracePt t="45678" x="6991350" y="5732463"/>
          <p14:tracePt t="45686" x="6991350" y="5741988"/>
          <p14:tracePt t="45700" x="6991350" y="5751513"/>
          <p14:tracePt t="45788" x="6991350" y="5759450"/>
          <p14:tracePt t="45804" x="6991350" y="5776913"/>
          <p14:tracePt t="45867" x="7000875" y="5776913"/>
          <p14:tracePt t="45874" x="7010400" y="5776913"/>
          <p14:tracePt t="45894" x="7018338" y="5776913"/>
          <p14:tracePt t="45912" x="7037388" y="5759450"/>
          <p14:tracePt t="45927" x="7045325" y="5751513"/>
          <p14:tracePt t="45944" x="7062788" y="5724525"/>
          <p14:tracePt t="45962" x="7081838" y="5680075"/>
          <p14:tracePt t="45977" x="7089775" y="5634038"/>
          <p14:tracePt t="45994" x="7099300" y="5616575"/>
          <p14:tracePt t="46010" x="7108825" y="5599113"/>
          <p14:tracePt t="46027" x="7108825" y="5589588"/>
          <p14:tracePt t="46175" x="7116763" y="5589588"/>
          <p14:tracePt t="46184" x="7116763" y="5581650"/>
          <p14:tracePt t="46195" x="7126288" y="5581650"/>
          <p14:tracePt t="46213" x="7134225" y="5562600"/>
          <p14:tracePt t="46228" x="7143750" y="5554663"/>
          <p14:tracePt t="46244" x="7143750" y="5545138"/>
          <p14:tracePt t="46277" x="7143750" y="5537200"/>
          <p14:tracePt t="46556" x="7143750" y="5545138"/>
          <p14:tracePt t="46573" x="7143750" y="5554663"/>
          <p14:tracePt t="46589" x="7134225" y="5562600"/>
          <p14:tracePt t="46599" x="7134225" y="5589588"/>
          <p14:tracePt t="46614" x="7134225" y="5599113"/>
          <p14:tracePt t="46627" x="7134225" y="5608638"/>
          <p14:tracePt t="46644" x="7134225" y="5616575"/>
          <p14:tracePt t="46662" x="7126288" y="5634038"/>
          <p14:tracePt t="46678" x="7116763" y="5643563"/>
          <p14:tracePt t="46694" x="7116763" y="5661025"/>
          <p14:tracePt t="46710" x="7099300" y="5670550"/>
          <p14:tracePt t="46727" x="7089775" y="5680075"/>
          <p14:tracePt t="46744" x="7081838" y="5688013"/>
          <p14:tracePt t="46760" x="7081838" y="5697538"/>
          <p14:tracePt t="46777" x="7072313" y="5715000"/>
          <p14:tracePt t="46794" x="7072313" y="5732463"/>
          <p14:tracePt t="46810" x="7072313" y="5741988"/>
          <p14:tracePt t="46827" x="7072313" y="5751513"/>
          <p14:tracePt t="47150" x="7062788" y="5732463"/>
          <p14:tracePt t="47157" x="7054850" y="5724525"/>
          <p14:tracePt t="47178" x="7045325" y="5715000"/>
          <p14:tracePt t="47194" x="7027863" y="5697538"/>
          <p14:tracePt t="47210" x="7018338" y="5688013"/>
          <p14:tracePt t="47227" x="7010400" y="5680075"/>
          <p14:tracePt t="47244" x="6983413" y="5653088"/>
          <p14:tracePt t="47260" x="6965950" y="5643563"/>
          <p14:tracePt t="47277" x="6956425" y="5643563"/>
          <p14:tracePt t="47294" x="6946900" y="5634038"/>
          <p14:tracePt t="47310" x="6929438" y="5626100"/>
          <p14:tracePt t="47327" x="6919913" y="5616575"/>
          <p14:tracePt t="47344" x="6911975" y="5608638"/>
          <p14:tracePt t="47360" x="6902450" y="5599113"/>
          <p14:tracePt t="47378" x="6894513" y="5581650"/>
          <p14:tracePt t="47394" x="6884988" y="5581650"/>
          <p14:tracePt t="47410" x="6875463" y="5572125"/>
          <p14:tracePt t="47427" x="6858000" y="5562600"/>
          <p14:tracePt t="47444" x="6848475" y="5562600"/>
          <p14:tracePt t="47460" x="6840538" y="5554663"/>
          <p14:tracePt t="47477" x="6823075" y="5545138"/>
          <p14:tracePt t="47494" x="6804025" y="5537200"/>
          <p14:tracePt t="47511" x="6777038" y="5537200"/>
          <p14:tracePt t="47527" x="6759575" y="5527675"/>
          <p14:tracePt t="47544" x="6751638" y="5527675"/>
          <p14:tracePt t="47560" x="6742113" y="5527675"/>
          <p14:tracePt t="47577" x="6732588" y="5527675"/>
          <p14:tracePt t="47594" x="6715125" y="5527675"/>
          <p14:tracePt t="47610" x="6705600" y="5527675"/>
          <p14:tracePt t="47614" x="6697663" y="5527675"/>
          <p14:tracePt t="47627" x="6688138" y="5527675"/>
          <p14:tracePt t="47644" x="6680200" y="5518150"/>
          <p14:tracePt t="47662" x="6670675" y="5518150"/>
          <p14:tracePt t="47677" x="6661150" y="5518150"/>
          <p14:tracePt t="47694" x="6653213" y="5510213"/>
          <p14:tracePt t="47710" x="6643688" y="5510213"/>
          <p14:tracePt t="47727" x="6634163" y="5510213"/>
          <p14:tracePt t="47744" x="6626225" y="5510213"/>
          <p14:tracePt t="47760" x="6616700" y="5500688"/>
          <p14:tracePt t="47777" x="6608763" y="5500688"/>
          <p14:tracePt t="47813" x="6599238" y="5500688"/>
          <p14:tracePt t="47829" x="6589713" y="5500688"/>
          <p14:tracePt t="47844" x="6581775" y="5500688"/>
          <p14:tracePt t="47860" x="6572250" y="5500688"/>
          <p14:tracePt t="47877" x="6562725" y="5500688"/>
          <p14:tracePt t="47898" x="6554788" y="5500688"/>
          <p14:tracePt t="47947" x="6554788" y="5491163"/>
          <p14:tracePt t="47971" x="6545263" y="5491163"/>
          <p14:tracePt t="48151" x="6545263" y="5483225"/>
          <p14:tracePt t="48166" x="6537325" y="5483225"/>
          <p14:tracePt t="50208" x="6527800" y="5483225"/>
          <p14:tracePt t="50214" x="6510338" y="5483225"/>
          <p14:tracePt t="50227" x="6491288" y="5483225"/>
          <p14:tracePt t="50246" x="6456363" y="5483225"/>
          <p14:tracePt t="50260" x="6446838" y="5483225"/>
          <p14:tracePt t="50277" x="6429375" y="5483225"/>
          <p14:tracePt t="50293" x="6411913" y="5483225"/>
          <p14:tracePt t="50310" x="6402388" y="5483225"/>
          <p14:tracePt t="50327" x="6394450" y="5483225"/>
          <p14:tracePt t="50343" x="6384925" y="5483225"/>
          <p14:tracePt t="50360" x="6375400" y="5483225"/>
          <p14:tracePt t="50376" x="6367463" y="5491163"/>
          <p14:tracePt t="50393" x="6357938" y="5491163"/>
          <p14:tracePt t="50426" x="6340475" y="5491163"/>
          <p14:tracePt t="50444" x="6330950" y="5491163"/>
          <p14:tracePt t="50460" x="6323013" y="5491163"/>
          <p14:tracePt t="50477" x="6303963" y="5491163"/>
          <p14:tracePt t="50493" x="6296025" y="5491163"/>
          <p14:tracePt t="50510" x="6286500" y="5491163"/>
          <p14:tracePt t="50552" x="6276975" y="5491163"/>
          <p14:tracePt t="50600" x="6269038" y="5491163"/>
          <p14:tracePt t="50991" x="6269038" y="5500688"/>
          <p14:tracePt t="51013" x="6276975" y="5527675"/>
          <p14:tracePt t="51028" x="6286500" y="5537200"/>
          <p14:tracePt t="51043" x="6296025" y="5545138"/>
          <p14:tracePt t="51060" x="6303963" y="5554663"/>
          <p14:tracePt t="51076" x="6313488" y="5572125"/>
          <p14:tracePt t="51093" x="6323013" y="5581650"/>
          <p14:tracePt t="51110" x="6340475" y="5599113"/>
          <p14:tracePt t="51127" x="6348413" y="5608638"/>
          <p14:tracePt t="51146" x="6357938" y="5608638"/>
          <p14:tracePt t="51160" x="6375400" y="5616575"/>
          <p14:tracePt t="51176" x="6411913" y="5634038"/>
          <p14:tracePt t="51193" x="6429375" y="5643563"/>
          <p14:tracePt t="51210" x="6438900" y="5653088"/>
          <p14:tracePt t="51226" x="6456363" y="5661025"/>
          <p14:tracePt t="51243" x="6491288" y="5688013"/>
          <p14:tracePt t="51260" x="6545263" y="5705475"/>
          <p14:tracePt t="51277" x="6608763" y="5724525"/>
          <p14:tracePt t="51294" x="6643688" y="5741988"/>
          <p14:tracePt t="51310" x="6661150" y="5741988"/>
          <p14:tracePt t="51326" x="6697663" y="5741988"/>
          <p14:tracePt t="51343" x="6742113" y="5741988"/>
          <p14:tracePt t="51360" x="6777038" y="5741988"/>
          <p14:tracePt t="51376" x="6831013" y="5741988"/>
          <p14:tracePt t="51393" x="6884988" y="5741988"/>
          <p14:tracePt t="51410" x="6946900" y="5741988"/>
          <p14:tracePt t="51426" x="7010400" y="5732463"/>
          <p14:tracePt t="51443" x="7089775" y="5715000"/>
          <p14:tracePt t="51460" x="7126288" y="5697538"/>
          <p14:tracePt t="51476" x="7134225" y="5688013"/>
          <p14:tracePt t="51493" x="7153275" y="5680075"/>
          <p14:tracePt t="51510" x="7180263" y="5661025"/>
          <p14:tracePt t="51526" x="7205663" y="5643563"/>
          <p14:tracePt t="51543" x="7224713" y="5634038"/>
          <p14:tracePt t="51560" x="7242175" y="5616575"/>
          <p14:tracePt t="51576" x="7251700" y="5608638"/>
          <p14:tracePt t="51593" x="7269163" y="5581650"/>
          <p14:tracePt t="51610" x="7286625" y="5554663"/>
          <p14:tracePt t="51626" x="7296150" y="5518150"/>
          <p14:tracePt t="51643" x="7313613" y="5473700"/>
          <p14:tracePt t="51660" x="7331075" y="5411788"/>
          <p14:tracePt t="51676" x="7385050" y="5295900"/>
          <p14:tracePt t="51694" x="7439025" y="5180013"/>
          <p14:tracePt t="51710" x="7466013" y="5143500"/>
          <p14:tracePt t="51726" x="7491413" y="5099050"/>
          <p14:tracePt t="51743" x="7510463" y="5081588"/>
          <p14:tracePt t="51760" x="7518400" y="5045075"/>
          <p14:tracePt t="51776" x="7537450" y="5018088"/>
          <p14:tracePt t="51794" x="7545388" y="4983163"/>
          <p14:tracePt t="51810" x="7537450" y="4894263"/>
          <p14:tracePt t="51826" x="7518400" y="4795838"/>
          <p14:tracePt t="51844" x="7483475" y="4679950"/>
          <p14:tracePt t="51860" x="7439025" y="4608513"/>
          <p14:tracePt t="51876" x="7429500" y="4562475"/>
          <p14:tracePt t="51895" x="7412038" y="4545013"/>
          <p14:tracePt t="51910" x="7402513" y="4537075"/>
          <p14:tracePt t="51926" x="7402513" y="4527550"/>
          <p14:tracePt t="51970" x="7394575" y="4518025"/>
          <p14:tracePt t="51986" x="7375525" y="4500563"/>
          <p14:tracePt t="51995" x="7348538" y="4456113"/>
          <p14:tracePt t="52010" x="7304088" y="4348163"/>
          <p14:tracePt t="52026" x="7286625" y="4259263"/>
          <p14:tracePt t="52043" x="7242175" y="4152900"/>
          <p14:tracePt t="52060" x="7215188" y="4062413"/>
          <p14:tracePt t="52077" x="7197725" y="4000500"/>
          <p14:tracePt t="52095" x="7180263" y="3894138"/>
          <p14:tracePt t="52110" x="7170738" y="3867150"/>
          <p14:tracePt t="52114" x="7153275" y="3813175"/>
          <p14:tracePt t="52127" x="7108825" y="3724275"/>
          <p14:tracePt t="52144" x="7037388" y="3616325"/>
          <p14:tracePt t="52160" x="6973888" y="3527425"/>
          <p14:tracePt t="52176" x="6919913" y="3438525"/>
          <p14:tracePt t="52193" x="6875463" y="3367088"/>
          <p14:tracePt t="52209" x="6804025" y="3286125"/>
          <p14:tracePt t="52226" x="6697663" y="3214688"/>
          <p14:tracePt t="52243" x="6581775" y="3152775"/>
          <p14:tracePt t="52260" x="6438900" y="3089275"/>
          <p14:tracePt t="52276" x="6323013" y="3036888"/>
          <p14:tracePt t="52294" x="6259513" y="3009900"/>
          <p14:tracePt t="52310" x="6224588" y="2990850"/>
          <p14:tracePt t="52326" x="6170613" y="2955925"/>
          <p14:tracePt t="52343" x="6143625" y="2928938"/>
          <p14:tracePt t="52359" x="6072188" y="2874963"/>
          <p14:tracePt t="52376" x="5965825" y="2768600"/>
          <p14:tracePt t="52393" x="5894388" y="2670175"/>
          <p14:tracePt t="52409" x="5830888" y="2589213"/>
          <p14:tracePt t="52426" x="5776913" y="2490788"/>
          <p14:tracePt t="52443" x="5705475" y="2347913"/>
          <p14:tracePt t="52459" x="5670550" y="2295525"/>
          <p14:tracePt t="52476" x="5634038" y="2251075"/>
          <p14:tracePt t="52493" x="5599113" y="2232025"/>
          <p14:tracePt t="52509" x="5562600" y="2205038"/>
          <p14:tracePt t="52526" x="5510213" y="2179638"/>
          <p14:tracePt t="52543" x="5456238" y="2152650"/>
          <p14:tracePt t="52560" x="5419725" y="2133600"/>
          <p14:tracePt t="52576" x="5394325" y="2116138"/>
          <p14:tracePt t="52593" x="5384800" y="2116138"/>
          <p14:tracePt t="52674" x="5384800" y="2108200"/>
          <p14:tracePt t="52683" x="5375275" y="2108200"/>
          <p14:tracePt t="52694" x="5375275" y="2098675"/>
          <p14:tracePt t="52795" x="5375275" y="2089150"/>
          <p14:tracePt t="52856" x="5384800" y="2089150"/>
          <p14:tracePt t="52874" x="5438775" y="2081213"/>
          <p14:tracePt t="52885" x="5510213" y="2071688"/>
          <p14:tracePt t="52893" x="5537200" y="2071688"/>
          <p14:tracePt t="52910" x="5616575" y="2062163"/>
          <p14:tracePt t="52926" x="5715000" y="2062163"/>
          <p14:tracePt t="52943" x="5813425" y="2062163"/>
          <p14:tracePt t="52960" x="5919788" y="2062163"/>
          <p14:tracePt t="52977" x="6089650" y="2062163"/>
          <p14:tracePt t="52994" x="6251575" y="2081213"/>
          <p14:tracePt t="53010" x="6465888" y="2098675"/>
          <p14:tracePt t="53026" x="6697663" y="2108200"/>
          <p14:tracePt t="53043" x="6902450" y="2089150"/>
          <p14:tracePt t="53060" x="7099300" y="2089150"/>
          <p14:tracePt t="53076" x="7232650" y="2089150"/>
          <p14:tracePt t="53093" x="7296150" y="2089150"/>
          <p14:tracePt t="53110" x="7367588" y="2108200"/>
          <p14:tracePt t="53114" x="7412038" y="2116138"/>
          <p14:tracePt t="53127" x="7510463" y="2133600"/>
          <p14:tracePt t="53144" x="7589838" y="2143125"/>
          <p14:tracePt t="53164" x="7634288" y="2143125"/>
          <p14:tracePt t="53176" x="7653338" y="2143125"/>
          <p14:tracePt t="53193" x="7661275" y="2143125"/>
          <p14:tracePt t="54132" x="7653338" y="2160588"/>
          <p14:tracePt t="54157" x="7581900" y="2224088"/>
          <p14:tracePt t="54187" x="7429500" y="2366963"/>
          <p14:tracePt t="54194" x="7394575" y="2411413"/>
          <p14:tracePt t="54209" x="7331075" y="2509838"/>
          <p14:tracePt t="54226" x="7224713" y="2660650"/>
          <p14:tracePt t="54243" x="7072313" y="2840038"/>
          <p14:tracePt t="54259" x="6884988" y="3062288"/>
          <p14:tracePt t="54276" x="6643688" y="3322638"/>
          <p14:tracePt t="54293" x="6384925" y="3554413"/>
          <p14:tracePt t="54310" x="6232525" y="3660775"/>
          <p14:tracePt t="54326" x="6126163" y="3732213"/>
          <p14:tracePt t="54343" x="6072188" y="3776663"/>
          <p14:tracePt t="54359" x="6045200" y="3822700"/>
          <p14:tracePt t="54376" x="6037263" y="3848100"/>
          <p14:tracePt t="54393" x="6018213" y="3875088"/>
          <p14:tracePt t="54409" x="6010275" y="3902075"/>
          <p14:tracePt t="54426" x="6000750" y="3919538"/>
          <p14:tracePt t="54443" x="5983288" y="3965575"/>
          <p14:tracePt t="54460" x="5973763" y="3973513"/>
          <p14:tracePt t="54476" x="5973763" y="3983038"/>
          <p14:tracePt t="54729" x="5973763" y="3990975"/>
          <p14:tracePt t="54800" x="5973763" y="4000500"/>
          <p14:tracePt t="54870" x="5983288" y="4000500"/>
          <p14:tracePt t="54917" x="5991225" y="4010025"/>
          <p14:tracePt t="54932" x="6010275" y="4017963"/>
          <p14:tracePt t="54951" x="6037263" y="4037013"/>
          <p14:tracePt t="54960" x="6062663" y="4054475"/>
          <p14:tracePt t="54977" x="6126163" y="4116388"/>
          <p14:tracePt t="54993" x="6161088" y="4152900"/>
          <p14:tracePt t="55010" x="6197600" y="4179888"/>
          <p14:tracePt t="55026" x="6205538" y="4187825"/>
          <p14:tracePt t="55042" x="6215063" y="4197350"/>
          <p14:tracePt t="55059" x="6251575" y="4232275"/>
          <p14:tracePt t="55076" x="6323013" y="4303713"/>
          <p14:tracePt t="55092" x="6438900" y="4384675"/>
          <p14:tracePt t="55109" x="6518275" y="4438650"/>
          <p14:tracePt t="55112" x="6554788" y="4465638"/>
          <p14:tracePt t="55126" x="6562725" y="4473575"/>
          <p14:tracePt t="55635" x="6554788" y="4483100"/>
          <p14:tracePt t="55658" x="6545263" y="4483100"/>
          <p14:tracePt t="55673" x="6545263" y="4491038"/>
          <p14:tracePt t="55681" x="6537325" y="4491038"/>
          <p14:tracePt t="55693" x="6537325" y="4500563"/>
          <p14:tracePt t="55946" x="6527800" y="4500563"/>
          <p14:tracePt t="58224" x="6537325" y="4500563"/>
          <p14:tracePt t="58233" x="6572250" y="4491038"/>
          <p14:tracePt t="58242" x="6608763" y="4491038"/>
          <p14:tracePt t="58259" x="6661150" y="4491038"/>
          <p14:tracePt t="58275" x="6705600" y="4491038"/>
          <p14:tracePt t="58292" x="6715125" y="4491038"/>
          <p14:tracePt t="58513" x="6705600" y="4500563"/>
          <p14:tracePt t="58526" x="6688138" y="4510088"/>
          <p14:tracePt t="58544" x="6670675" y="4518025"/>
          <p14:tracePt t="58559" x="6661150" y="4537075"/>
          <p14:tracePt t="58576" x="6643688" y="4545013"/>
          <p14:tracePt t="58594" x="6599238" y="4562475"/>
          <p14:tracePt t="58610" x="6581775" y="4581525"/>
          <p14:tracePt t="58626" x="6545263" y="4589463"/>
          <p14:tracePt t="58643" x="6537325" y="4608513"/>
          <p14:tracePt t="58659" x="6527800" y="4616450"/>
          <p14:tracePt t="58675" x="6518275" y="4625975"/>
          <p14:tracePt t="58693" x="6491288" y="4660900"/>
          <p14:tracePt t="58709" x="6465888" y="4697413"/>
          <p14:tracePt t="58725" x="6446838" y="4724400"/>
          <p14:tracePt t="58744" x="6429375" y="4776788"/>
          <p14:tracePt t="58760" x="6411913" y="4813300"/>
          <p14:tracePt t="58776" x="6402388" y="4857750"/>
          <p14:tracePt t="58793" x="6394450" y="4875213"/>
          <p14:tracePt t="58809" x="6394450" y="4884738"/>
          <p14:tracePt t="58825" x="6394450" y="4902200"/>
          <p14:tracePt t="58842" x="6394450" y="4911725"/>
          <p14:tracePt t="58858" x="6394450" y="4938713"/>
          <p14:tracePt t="58875" x="6394450" y="4946650"/>
          <p14:tracePt t="58892" x="6394450" y="4983163"/>
          <p14:tracePt t="58909" x="6402388" y="5010150"/>
          <p14:tracePt t="58925" x="6419850" y="5045075"/>
          <p14:tracePt t="58942" x="6429375" y="5054600"/>
          <p14:tracePt t="58958" x="6438900" y="5062538"/>
          <p14:tracePt t="62444" x="6438900" y="5072063"/>
          <p14:tracePt t="62462" x="6456363" y="5081588"/>
          <p14:tracePt t="62478" x="6465888" y="5081588"/>
          <p14:tracePt t="67238" x="6456363" y="5099050"/>
          <p14:tracePt t="67251" x="6438900" y="5133975"/>
          <p14:tracePt t="67259" x="6429375" y="5133975"/>
          <p14:tracePt t="67275" x="6411913" y="5153025"/>
          <p14:tracePt t="67291" x="6402388" y="5160963"/>
          <p14:tracePt t="67308" x="6402388" y="5170488"/>
          <p14:tracePt t="67411" x="6394450" y="5180013"/>
          <p14:tracePt t="67429" x="6394450" y="5187950"/>
          <p14:tracePt t="67445" x="6384925" y="5187950"/>
          <p14:tracePt t="67504" x="6402388" y="5180013"/>
          <p14:tracePt t="67514" x="6411913" y="5143500"/>
          <p14:tracePt t="67526" x="6456363" y="5089525"/>
          <p14:tracePt t="67544" x="6500813" y="5027613"/>
          <p14:tracePt t="67559" x="6527800" y="4983163"/>
          <p14:tracePt t="67574" x="6537325" y="4965700"/>
          <p14:tracePt t="67590" x="6545263" y="4965700"/>
          <p14:tracePt t="69879" x="6545263" y="4956175"/>
          <p14:tracePt t="69897" x="6554788" y="4946650"/>
          <p14:tracePt t="75005" x="6554788" y="4938713"/>
          <p14:tracePt t="75026" x="6562725" y="4929188"/>
          <p14:tracePt t="75040" x="6581775" y="4919663"/>
          <p14:tracePt t="75073" x="6589713" y="4911725"/>
          <p14:tracePt t="75089" x="6589713" y="4902200"/>
          <p14:tracePt t="75106" x="6599238" y="4894263"/>
          <p14:tracePt t="75123" x="6616700" y="4884738"/>
          <p14:tracePt t="75139" x="6626225" y="4875213"/>
          <p14:tracePt t="75156" x="6626225" y="4867275"/>
          <p14:tracePt t="75174" x="6634163" y="4867275"/>
          <p14:tracePt t="75199" x="6634163" y="4857750"/>
          <p14:tracePt t="75225" x="6643688" y="4857750"/>
          <p14:tracePt t="78955" x="6653213" y="4848225"/>
          <p14:tracePt t="78975" x="6661150" y="4840288"/>
          <p14:tracePt t="78994" x="6680200" y="4822825"/>
          <p14:tracePt t="79006" x="6688138" y="4822825"/>
          <p14:tracePt t="79024" x="6697663" y="4813300"/>
          <p14:tracePt t="79039" x="6697663" y="4803775"/>
          <p14:tracePt t="79055" x="6705600" y="4795838"/>
          <p14:tracePt t="81760" x="6705600" y="4786313"/>
          <p14:tracePt t="81768" x="6715125" y="4786313"/>
          <p14:tracePt t="81776" x="6715125" y="4776788"/>
          <p14:tracePt t="82206" x="6715125" y="4768850"/>
          <p14:tracePt t="82220" x="6715125" y="4759325"/>
          <p14:tracePt t="83407" x="6715125" y="4751388"/>
          <p14:tracePt t="83752" x="6715125" y="4741863"/>
          <p14:tracePt t="83863" x="6715125" y="4732338"/>
          <p14:tracePt t="83880" x="6724650" y="4724400"/>
          <p14:tracePt t="83897" x="6732588" y="4714875"/>
          <p14:tracePt t="83917" x="6732588" y="4705350"/>
          <p14:tracePt t="83925" x="6742113" y="4705350"/>
          <p14:tracePt t="83938" x="6742113" y="4697413"/>
          <p14:tracePt t="83955" x="6751638" y="4687888"/>
          <p14:tracePt t="83973" x="6751638" y="4679950"/>
          <p14:tracePt t="83991" x="6759575" y="4670425"/>
          <p14:tracePt t="84005" x="6769100" y="4670425"/>
          <p14:tracePt t="84021" x="6769100" y="4660900"/>
          <p14:tracePt t="84038" x="6769100" y="4652963"/>
          <p14:tracePt t="84165" x="6769100" y="4643438"/>
          <p14:tracePt t="85016" x="6769100" y="4633913"/>
          <p14:tracePt t="85029" x="6777038" y="4633913"/>
          <p14:tracePt t="85077" x="6777038" y="4625975"/>
          <p14:tracePt t="85101" x="6777038" y="4616450"/>
          <p14:tracePt t="85116" x="6786563" y="4608513"/>
          <p14:tracePt t="85132" x="6786563" y="4598988"/>
          <p14:tracePt t="85164" x="6796088" y="4589463"/>
          <p14:tracePt t="85173" x="6804025" y="4589463"/>
          <p14:tracePt t="85188" x="6804025" y="4581525"/>
          <p14:tracePt t="85197" x="6813550" y="4572000"/>
          <p14:tracePt t="85218" x="6823075" y="4562475"/>
          <p14:tracePt t="85249" x="6823075" y="4554538"/>
          <p14:tracePt t="85257" x="6831013" y="4554538"/>
          <p14:tracePt t="85274" x="6840538" y="4545013"/>
          <p14:tracePt t="85281" x="6840538" y="4537075"/>
          <p14:tracePt t="85290" x="6848475" y="4537075"/>
          <p14:tracePt t="85304" x="6848475" y="4527550"/>
          <p14:tracePt t="85321" x="6858000" y="4527550"/>
          <p14:tracePt t="85338" x="6858000" y="4518025"/>
          <p14:tracePt t="85354" x="6867525" y="4518025"/>
          <p14:tracePt t="85371" x="6875463" y="4500563"/>
          <p14:tracePt t="85388" x="6884988" y="4500563"/>
          <p14:tracePt t="85421" x="6884988" y="4491038"/>
          <p14:tracePt t="91490" x="6919913" y="4473575"/>
          <p14:tracePt t="91509" x="6973888" y="4446588"/>
          <p14:tracePt t="91520" x="6991350" y="4446588"/>
          <p14:tracePt t="91554" x="6991350" y="4438650"/>
          <p14:tracePt t="91810" x="7000875" y="4438650"/>
          <p14:tracePt t="91841" x="7018338" y="4438650"/>
          <p14:tracePt t="91849" x="7037388" y="4429125"/>
          <p14:tracePt t="91858" x="7054850" y="4419600"/>
          <p14:tracePt t="91875" x="7072313" y="4411663"/>
          <p14:tracePt t="91890" x="7081838" y="4411663"/>
          <p14:tracePt t="91905" x="7089775" y="4402138"/>
          <p14:tracePt t="91920" x="7099300" y="4402138"/>
          <p14:tracePt t="91937" x="7116763" y="4394200"/>
          <p14:tracePt t="91953" x="7126288" y="4394200"/>
          <p14:tracePt t="91970" x="7134225" y="4394200"/>
          <p14:tracePt t="91987" x="7134225" y="4384675"/>
          <p14:tracePt t="98372" x="7108825" y="4384675"/>
          <p14:tracePt t="98397" x="7062788" y="4384675"/>
          <p14:tracePt t="98406" x="7054850" y="4384675"/>
          <p14:tracePt t="98419" x="7045325" y="4394200"/>
          <p14:tracePt t="98436" x="7037388" y="4394200"/>
          <p14:tracePt t="98453" x="7018338" y="4402138"/>
          <p14:tracePt t="98472" x="7010400" y="4402138"/>
          <p14:tracePt t="98504" x="7000875" y="4402138"/>
          <p14:tracePt t="98520" x="6991350" y="4402138"/>
          <p14:tracePt t="98536" x="6983413" y="4402138"/>
          <p14:tracePt t="98673" x="6973888" y="4402138"/>
          <p14:tracePt t="117279" x="6973888" y="4411663"/>
          <p14:tracePt t="117423" x="6973888" y="4419600"/>
          <p14:tracePt t="118239" x="6973888" y="4446588"/>
          <p14:tracePt t="118246" x="6946900" y="4491038"/>
          <p14:tracePt t="118255" x="6919913" y="4527550"/>
          <p14:tracePt t="118266" x="6902450" y="4562475"/>
          <p14:tracePt t="118284" x="6858000" y="4625975"/>
          <p14:tracePt t="118300" x="6840538" y="4660900"/>
          <p14:tracePt t="118316" x="6831013" y="4670425"/>
          <p14:tracePt t="118332" x="6831013" y="4679950"/>
          <p14:tracePt t="118349" x="6823075" y="4687888"/>
          <p14:tracePt t="118366" x="6804025" y="4714875"/>
          <p14:tracePt t="118382" x="6796088" y="4751388"/>
          <p14:tracePt t="118399" x="6759575" y="4786313"/>
          <p14:tracePt t="118416" x="6742113" y="4830763"/>
          <p14:tracePt t="118434" x="6697663" y="4902200"/>
          <p14:tracePt t="118450" x="6680200" y="4938713"/>
          <p14:tracePt t="118466" x="6661150" y="4965700"/>
          <p14:tracePt t="118482" x="6653213" y="4973638"/>
          <p14:tracePt t="118825" x="6653213" y="4965700"/>
          <p14:tracePt t="118842" x="6661150" y="4956175"/>
          <p14:tracePt t="118856" x="6661150" y="4946650"/>
          <p14:tracePt t="118871" x="6661150" y="4938713"/>
          <p14:tracePt t="119005" x="6670675" y="4929188"/>
          <p14:tracePt t="119023" x="6670675" y="4919663"/>
          <p14:tracePt t="119385" x="6670675" y="4911725"/>
          <p14:tracePt t="120545" x="6680200" y="4902200"/>
          <p14:tracePt t="120561" x="6688138" y="4894263"/>
          <p14:tracePt t="120580" x="6688138" y="4884738"/>
          <p14:tracePt t="120589" x="6697663" y="4884738"/>
          <p14:tracePt t="120792" x="6705600" y="4884738"/>
          <p14:tracePt t="120811" x="6715125" y="4884738"/>
          <p14:tracePt t="120823" x="6732588" y="4884738"/>
          <p14:tracePt t="120910" x="6751638" y="4875213"/>
          <p14:tracePt t="120920" x="6759575" y="4875213"/>
          <p14:tracePt t="120932" x="6769100" y="4875213"/>
          <p14:tracePt t="120949" x="6777038" y="4875213"/>
          <p14:tracePt t="121020" x="6777038" y="4867275"/>
          <p14:tracePt t="121038" x="6796088" y="4857750"/>
          <p14:tracePt t="121051" x="6813550" y="4857750"/>
          <p14:tracePt t="121068" x="6831013" y="4848225"/>
          <p14:tracePt t="121082" x="6831013" y="4840288"/>
          <p14:tracePt t="121171" x="6840538" y="4840288"/>
          <p14:tracePt t="121241" x="6831013" y="4840288"/>
          <p14:tracePt t="121258" x="6804025" y="4848225"/>
          <p14:tracePt t="121268" x="6796088" y="4857750"/>
          <p14:tracePt t="121277" x="6751638" y="4875213"/>
          <p14:tracePt t="121286" x="6724650" y="4894263"/>
          <p14:tracePt t="121300" x="6670675" y="4911725"/>
          <p14:tracePt t="121316" x="6608763" y="4938713"/>
          <p14:tracePt t="121332" x="6537325" y="4973638"/>
          <p14:tracePt t="121349" x="6456363" y="5018088"/>
          <p14:tracePt t="121365" x="6375400" y="5062538"/>
          <p14:tracePt t="121382" x="6269038" y="5116513"/>
          <p14:tracePt t="121399" x="6161088" y="5170488"/>
          <p14:tracePt t="121415" x="6054725" y="5197475"/>
          <p14:tracePt t="121432" x="5965825" y="5214938"/>
          <p14:tracePt t="121449" x="5857875" y="5232400"/>
          <p14:tracePt t="121466" x="5813425" y="5259388"/>
          <p14:tracePt t="121482" x="5776913" y="5286375"/>
          <p14:tracePt t="121498" x="5741988" y="5295900"/>
          <p14:tracePt t="121515" x="5741988" y="5303838"/>
          <p14:tracePt t="121560" x="5732463" y="5303838"/>
          <p14:tracePt t="121643" x="5732463" y="5313363"/>
          <p14:tracePt t="121678" x="5751513" y="5313363"/>
          <p14:tracePt t="121691" x="5759450" y="5322888"/>
          <p14:tracePt t="121703" x="5776913" y="5330825"/>
          <p14:tracePt t="121715" x="5795963" y="5330825"/>
          <p14:tracePt t="121732" x="5848350" y="5348288"/>
          <p14:tracePt t="121749" x="5991225" y="5367338"/>
          <p14:tracePt t="121766" x="6081713" y="5375275"/>
          <p14:tracePt t="121782" x="6170613" y="5394325"/>
          <p14:tracePt t="121798" x="6224588" y="5402263"/>
          <p14:tracePt t="121815" x="6276975" y="5402263"/>
          <p14:tracePt t="121832" x="6323013" y="5402263"/>
          <p14:tracePt t="121848" x="6357938" y="5411788"/>
          <p14:tracePt t="121865" x="6394450" y="5411788"/>
          <p14:tracePt t="121882" x="6419850" y="5419725"/>
          <p14:tracePt t="121899" x="6446838" y="5429250"/>
          <p14:tracePt t="121915" x="6456363" y="5429250"/>
          <p14:tracePt t="121932" x="6473825" y="5429250"/>
          <p14:tracePt t="121949" x="6483350" y="5429250"/>
          <p14:tracePt t="121965" x="6491288" y="5429250"/>
          <p14:tracePt t="121982" x="6500813" y="5438775"/>
          <p14:tracePt t="121998" x="6510338" y="5438775"/>
          <p14:tracePt t="122015" x="6518275" y="5438775"/>
          <p14:tracePt t="122032" x="6545263" y="5438775"/>
          <p14:tracePt t="122048" x="6608763" y="5456238"/>
          <p14:tracePt t="122065" x="6643688" y="5473700"/>
          <p14:tracePt t="122082" x="6670675" y="5483225"/>
          <p14:tracePt t="122098" x="6680200" y="5491163"/>
          <p14:tracePt t="122115" x="6688138" y="5491163"/>
          <p14:tracePt t="122132" x="6697663" y="5491163"/>
          <p14:tracePt t="122148" x="6705600" y="5491163"/>
          <p14:tracePt t="122166" x="6715125" y="5491163"/>
          <p14:tracePt t="122911" x="6715125" y="5483225"/>
          <p14:tracePt t="122929" x="6724650" y="5465763"/>
          <p14:tracePt t="122951" x="6724650" y="5456238"/>
          <p14:tracePt t="122965" x="6724650" y="5446713"/>
          <p14:tracePt t="122982" x="6724650" y="5429250"/>
          <p14:tracePt t="122998" x="6724650" y="5411788"/>
          <p14:tracePt t="123015" x="6732588" y="5394325"/>
          <p14:tracePt t="123032" x="6732588" y="5384800"/>
          <p14:tracePt t="123065" x="6742113" y="5375275"/>
          <p14:tracePt t="123082" x="6742113" y="5357813"/>
          <p14:tracePt t="123098" x="6759575" y="5330825"/>
          <p14:tracePt t="123115" x="6769100" y="5322888"/>
          <p14:tracePt t="123132" x="6777038" y="5303838"/>
          <p14:tracePt t="123148" x="6786563" y="5295900"/>
          <p14:tracePt t="123165" x="6796088" y="5286375"/>
          <p14:tracePt t="123182" x="6796088" y="5268913"/>
          <p14:tracePt t="123198" x="6796088" y="5259388"/>
          <p14:tracePt t="123215" x="6804025" y="5251450"/>
          <p14:tracePt t="123232" x="6813550" y="5241925"/>
          <p14:tracePt t="123248" x="6813550" y="5214938"/>
          <p14:tracePt t="123265" x="6813550" y="5205413"/>
          <p14:tracePt t="123282" x="6813550" y="5197475"/>
          <p14:tracePt t="123435" x="6813550" y="5187950"/>
          <p14:tracePt t="125019" x="6777038" y="5170488"/>
          <p14:tracePt t="125037" x="6769100" y="5170488"/>
          <p14:tracePt t="125052" x="6759575" y="5170488"/>
          <p14:tracePt t="125066" x="6751638" y="5160963"/>
          <p14:tracePt t="125082" x="6742113" y="5160963"/>
          <p14:tracePt t="125098" x="6732588" y="5160963"/>
          <p14:tracePt t="125115" x="6724650" y="5160963"/>
          <p14:tracePt t="125131" x="6705600" y="5153025"/>
          <p14:tracePt t="125169" x="6697663" y="5153025"/>
          <p14:tracePt t="125185" x="6688138" y="5153025"/>
          <p14:tracePt t="125198" x="6680200" y="5143500"/>
          <p14:tracePt t="125215" x="6670675" y="5143500"/>
          <p14:tracePt t="125231" x="6661150" y="5143500"/>
          <p14:tracePt t="126102" x="6653213" y="5133975"/>
          <p14:tracePt t="126121" x="6616700" y="5126038"/>
          <p14:tracePt t="126137" x="6589713" y="5126038"/>
          <p14:tracePt t="126148" x="6572250" y="5116513"/>
          <p14:tracePt t="126166" x="6537325" y="5108575"/>
          <p14:tracePt t="126181" x="6518275" y="5099050"/>
          <p14:tracePt t="126198" x="6491288" y="5089525"/>
          <p14:tracePt t="126215" x="6473825" y="5089525"/>
          <p14:tracePt t="126231" x="6456363" y="5089525"/>
          <p14:tracePt t="126248" x="6411913" y="5089525"/>
          <p14:tracePt t="126265" x="6323013" y="5072063"/>
          <p14:tracePt t="126281" x="6259513" y="5072063"/>
          <p14:tracePt t="126286" x="6232525" y="5062538"/>
          <p14:tracePt t="126298" x="6215063" y="5062538"/>
          <p14:tracePt t="126315" x="6180138" y="5062538"/>
          <p14:tracePt t="126332" x="6161088" y="5062538"/>
          <p14:tracePt t="126738" x="6170613" y="5062538"/>
          <p14:tracePt t="126757" x="6180138" y="5062538"/>
          <p14:tracePt t="126766" x="6215063" y="5062538"/>
          <p14:tracePt t="126782" x="6232525" y="5062538"/>
          <p14:tracePt t="126798" x="6242050" y="5072063"/>
          <p14:tracePt t="126815" x="6251575" y="5081588"/>
          <p14:tracePt t="126831" x="6269038" y="5081588"/>
          <p14:tracePt t="126848" x="6286500" y="5089525"/>
          <p14:tracePt t="126865" x="6303963" y="5089525"/>
          <p14:tracePt t="126881" x="6323013" y="5089525"/>
          <p14:tracePt t="126898" x="6340475" y="5089525"/>
          <p14:tracePt t="126915" x="6367463" y="5089525"/>
          <p14:tracePt t="126932" x="6394450" y="5089525"/>
          <p14:tracePt t="126949" x="6419850" y="5089525"/>
          <p14:tracePt t="126965" x="6446838" y="5089525"/>
          <p14:tracePt t="126981" x="6483350" y="5099050"/>
          <p14:tracePt t="126998" x="6510338" y="5099050"/>
          <p14:tracePt t="127015" x="6545263" y="5099050"/>
          <p14:tracePt t="127031" x="6572250" y="5099050"/>
          <p14:tracePt t="127048" x="6616700" y="5108575"/>
          <p14:tracePt t="127065" x="6688138" y="5116513"/>
          <p14:tracePt t="127081" x="6724650" y="5126038"/>
          <p14:tracePt t="127098" x="6769100" y="5133975"/>
          <p14:tracePt t="127115" x="6786563" y="5133975"/>
          <p14:tracePt t="127131" x="6796088" y="5133975"/>
          <p14:tracePt t="127148" x="6813550" y="5133975"/>
          <p14:tracePt t="127165" x="6823075" y="5133975"/>
          <p14:tracePt t="127198" x="6831013" y="5133975"/>
          <p14:tracePt t="127215" x="6848475" y="5143500"/>
          <p14:tracePt t="127296" x="6858000" y="5143500"/>
          <p14:tracePt t="129017" x="6848475" y="5133975"/>
          <p14:tracePt t="129028" x="6840538" y="5133975"/>
          <p14:tracePt t="129053" x="6831013" y="5133975"/>
          <p14:tracePt t="129060" x="6831013" y="5126038"/>
          <p14:tracePt t="129075" x="6823075" y="5126038"/>
          <p14:tracePt t="129083" x="6823075" y="5116513"/>
          <p14:tracePt t="129099" x="6804025" y="5108575"/>
          <p14:tracePt t="129187" x="6796088" y="5099050"/>
          <p14:tracePt t="129203" x="6786563" y="5099050"/>
          <p14:tracePt t="129215" x="6777038" y="5089525"/>
          <p14:tracePt t="129232" x="6769100" y="5081588"/>
          <p14:tracePt t="129248" x="6751638" y="5072063"/>
          <p14:tracePt t="129266" x="6715125" y="5054600"/>
          <p14:tracePt t="129281" x="6705600" y="5054600"/>
          <p14:tracePt t="129300" x="6688138" y="5045075"/>
          <p14:tracePt t="129315" x="6670675" y="5045075"/>
          <p14:tracePt t="129331" x="6661150" y="5045075"/>
          <p14:tracePt t="129349" x="6643688" y="5045075"/>
          <p14:tracePt t="129366" x="6626225" y="5037138"/>
          <p14:tracePt t="129381" x="6616700" y="5037138"/>
          <p14:tracePt t="129400" x="6608763" y="5037138"/>
          <p14:tracePt t="129493" x="6608763" y="5027613"/>
          <p14:tracePt t="131376" x="6599238" y="5018088"/>
          <p14:tracePt t="131393" x="6572250" y="5010150"/>
          <p14:tracePt t="131410" x="6554788" y="5000625"/>
          <p14:tracePt t="131423" x="6527800" y="5000625"/>
          <p14:tracePt t="131434" x="6518275" y="4991100"/>
          <p14:tracePt t="131447" x="6510338" y="4983163"/>
          <p14:tracePt t="131525" x="6500813" y="4983163"/>
          <p14:tracePt t="131653" x="6500813" y="4973638"/>
          <p14:tracePt t="133824" x="6518275" y="4973638"/>
          <p14:tracePt t="133832" x="6537325" y="4973638"/>
          <p14:tracePt t="133839" x="6554788" y="4973638"/>
          <p14:tracePt t="133847" x="6562725" y="4965700"/>
          <p14:tracePt t="133863" x="6581775" y="4965700"/>
          <p14:tracePt t="133880" x="6589713" y="4965700"/>
          <p14:tracePt t="133897" x="6608763" y="4965700"/>
          <p14:tracePt t="133914" x="6705600" y="4965700"/>
          <p14:tracePt t="133930" x="6777038" y="4965700"/>
          <p14:tracePt t="133947" x="6823075" y="4965700"/>
          <p14:tracePt t="133964" x="6884988" y="4965700"/>
          <p14:tracePt t="133980" x="6894513" y="4956175"/>
          <p14:tracePt t="133997" x="6902450" y="4956175"/>
          <p14:tracePt t="134015" x="6929438" y="4946650"/>
          <p14:tracePt t="134030" x="6965950" y="4938713"/>
          <p14:tracePt t="134047" x="6991350" y="4919663"/>
          <p14:tracePt t="134063" x="7000875" y="4911725"/>
          <p14:tracePt t="134080" x="7010400" y="4911725"/>
          <p14:tracePt t="134097" x="7037388" y="4902200"/>
          <p14:tracePt t="134116" x="7089775" y="4894263"/>
          <p14:tracePt t="134130" x="7108825" y="4894263"/>
          <p14:tracePt t="134147" x="7116763" y="4894263"/>
          <p14:tracePt t="134163" x="7126288" y="4884738"/>
          <p14:tracePt t="134218" x="7134225" y="4884738"/>
          <p14:tracePt t="134241" x="7143750" y="4884738"/>
          <p14:tracePt t="134265" x="7153275" y="4875213"/>
          <p14:tracePt t="134273" x="7161213" y="4875213"/>
          <p14:tracePt t="134287" x="7170738" y="4875213"/>
          <p14:tracePt t="134297" x="7180263" y="4867275"/>
          <p14:tracePt t="134316" x="7205663" y="4857750"/>
          <p14:tracePt t="134330" x="7224713" y="4857750"/>
          <p14:tracePt t="134363" x="7232650" y="4857750"/>
          <p14:tracePt t="135206" x="7251700" y="4857750"/>
          <p14:tracePt t="135222" x="7277100" y="4867275"/>
          <p14:tracePt t="135238" x="7313613" y="4875213"/>
          <p14:tracePt t="135250" x="7323138" y="4884738"/>
          <p14:tracePt t="135329" x="7331075" y="4884738"/>
          <p14:tracePt t="135342" x="7340600" y="4884738"/>
          <p14:tracePt t="135356" x="7348538" y="4894263"/>
          <p14:tracePt t="135367" x="7358063" y="4894263"/>
          <p14:tracePt t="135397" x="7367588" y="4894263"/>
          <p14:tracePt t="135507" x="7375525" y="4894263"/>
          <p14:tracePt t="135531" x="7385050" y="4902200"/>
          <p14:tracePt t="135538" x="7394575" y="4902200"/>
          <p14:tracePt t="135547" x="7394575" y="4911725"/>
          <p14:tracePt t="135563" x="7412038" y="4911725"/>
          <p14:tracePt t="135580" x="7446963" y="4919663"/>
          <p14:tracePt t="135596" x="7456488" y="4919663"/>
          <p14:tracePt t="135613" x="7483475" y="4929188"/>
          <p14:tracePt t="135630" x="7491413" y="4938713"/>
          <p14:tracePt t="135646" x="7500938" y="4938713"/>
          <p14:tracePt t="135663" x="7510463" y="4946650"/>
          <p14:tracePt t="135697" x="7518400" y="4956175"/>
          <p14:tracePt t="135705" x="7527925" y="4956175"/>
          <p14:tracePt t="135841" x="7537450" y="4965700"/>
          <p14:tracePt t="135867" x="7554913" y="4973638"/>
          <p14:tracePt t="135874" x="7554913" y="4983163"/>
          <p14:tracePt t="135880" x="7562850" y="4983163"/>
          <p14:tracePt t="135896" x="7572375" y="4983163"/>
          <p14:tracePt t="135913" x="7581900" y="4991100"/>
          <p14:tracePt t="135930" x="7589838" y="4991100"/>
          <p14:tracePt t="135947" x="7599363" y="5000625"/>
          <p14:tracePt t="135965" x="7608888" y="5010150"/>
          <p14:tracePt t="136433" x="7616825" y="5010150"/>
          <p14:tracePt t="136456" x="7626350" y="5010150"/>
          <p14:tracePt t="137035" x="7634288" y="5010150"/>
          <p14:tracePt t="137107" x="7643813" y="5010150"/>
          <p14:tracePt t="137129" x="7653338" y="5010150"/>
          <p14:tracePt t="137137" x="7661275" y="5010150"/>
          <p14:tracePt t="137153" x="7670800" y="5010150"/>
          <p14:tracePt t="137169" x="7680325" y="5010150"/>
          <p14:tracePt t="137179" x="7680325" y="5000625"/>
          <p14:tracePt t="137196" x="7697788" y="5000625"/>
          <p14:tracePt t="137213" x="7724775" y="5000625"/>
          <p14:tracePt t="137229" x="7751763" y="4991100"/>
          <p14:tracePt t="137246" x="7769225" y="4983163"/>
          <p14:tracePt t="137263" x="7786688" y="4973638"/>
          <p14:tracePt t="137279" x="7796213" y="4973638"/>
          <p14:tracePt t="137296" x="7823200" y="4956175"/>
          <p14:tracePt t="137313" x="7848600" y="4946650"/>
          <p14:tracePt t="137330" x="7867650" y="4938713"/>
          <p14:tracePt t="137346" x="7885113" y="4929188"/>
          <p14:tracePt t="137380" x="7902575" y="4919663"/>
          <p14:tracePt t="137437" x="7902575" y="4911725"/>
          <p14:tracePt t="137445" x="7912100" y="4911725"/>
          <p14:tracePt t="137477" x="7912100" y="4902200"/>
          <p14:tracePt t="137485" x="7920038" y="4902200"/>
          <p14:tracePt t="137497" x="7920038" y="4894263"/>
          <p14:tracePt t="137513" x="7929563" y="4884738"/>
          <p14:tracePt t="137539" x="7929563" y="4875213"/>
          <p14:tracePt t="137705" x="7929563" y="4867275"/>
          <p14:tracePt t="137890" x="7929563" y="4857750"/>
          <p14:tracePt t="137951" x="7929563" y="4848225"/>
          <p14:tracePt t="137974" x="7920038" y="4848225"/>
          <p14:tracePt t="138220" x="7912100" y="4848225"/>
          <p14:tracePt t="138243" x="7902575" y="4848225"/>
          <p14:tracePt t="138255" x="7894638" y="4848225"/>
          <p14:tracePt t="138272" x="7885113" y="4848225"/>
          <p14:tracePt t="138566" x="7875588" y="4848225"/>
          <p14:tracePt t="138585" x="7867650" y="4857750"/>
          <p14:tracePt t="138599" x="7858125" y="4875213"/>
          <p14:tracePt t="138613" x="7848600" y="4884738"/>
          <p14:tracePt t="138629" x="7840663" y="4894263"/>
          <p14:tracePt t="138646" x="7823200" y="4902200"/>
          <p14:tracePt t="138663" x="7823200" y="4911725"/>
          <p14:tracePt t="138682" x="7804150" y="4919663"/>
          <p14:tracePt t="138696" x="7796213" y="4929188"/>
          <p14:tracePt t="138713" x="7786688" y="4929188"/>
          <p14:tracePt t="138729" x="7777163" y="4938713"/>
          <p14:tracePt t="138762" x="7769225" y="4956175"/>
          <p14:tracePt t="138779" x="7751763" y="4965700"/>
          <p14:tracePt t="138796" x="7742238" y="4965700"/>
          <p14:tracePt t="138812" x="7742238" y="4973638"/>
          <p14:tracePt t="138855" x="7769225" y="4983163"/>
          <p14:tracePt t="138863" x="7804150" y="4983163"/>
          <p14:tracePt t="138871" x="7840663" y="4983163"/>
          <p14:tracePt t="138879" x="7858125" y="4983163"/>
          <p14:tracePt t="138896" x="7885113" y="4983163"/>
          <p14:tracePt t="138913" x="7902575" y="4973638"/>
          <p14:tracePt t="138929" x="7956550" y="4965700"/>
          <p14:tracePt t="138946" x="7974013" y="4956175"/>
          <p14:tracePt t="138963" x="8010525" y="4938713"/>
          <p14:tracePt t="138980" x="8062913" y="4919663"/>
          <p14:tracePt t="138997" x="8081963" y="4911725"/>
          <p14:tracePt t="139013" x="8081963" y="4902200"/>
          <p14:tracePt t="139174" x="8099425" y="4894263"/>
          <p14:tracePt t="139193" x="8153400" y="4884738"/>
          <p14:tracePt t="139202" x="8170863" y="4884738"/>
          <p14:tracePt t="139215" x="8188325" y="4884738"/>
          <p14:tracePt t="139229" x="8224838" y="4884738"/>
          <p14:tracePt t="139247" x="8259763" y="4884738"/>
          <p14:tracePt t="139263" x="8277225" y="4884738"/>
          <p14:tracePt t="139279" x="8277225" y="4875213"/>
          <p14:tracePt t="139808" x="8286750" y="4867275"/>
          <p14:tracePt t="139831" x="8296275" y="4857750"/>
          <p14:tracePt t="139839" x="8296275" y="4848225"/>
          <p14:tracePt t="139847" x="8304213" y="4848225"/>
          <p14:tracePt t="139862" x="8313738" y="4840288"/>
          <p14:tracePt t="139879" x="8323263" y="4830763"/>
          <p14:tracePt t="139896" x="8323263" y="4813300"/>
          <p14:tracePt t="139912" x="8323263" y="4803775"/>
          <p14:tracePt t="139929" x="8331200" y="4803775"/>
          <p14:tracePt t="140322" x="8331200" y="4813300"/>
          <p14:tracePt t="140340" x="8323263" y="4822825"/>
          <p14:tracePt t="140349" x="8323263" y="4830763"/>
          <p14:tracePt t="140363" x="8323263" y="4867275"/>
          <p14:tracePt t="140380" x="8331200" y="4875213"/>
          <p14:tracePt t="140397" x="8348663" y="4884738"/>
          <p14:tracePt t="140413" x="8375650" y="4884738"/>
          <p14:tracePt t="140429" x="8385175" y="4884738"/>
          <p14:tracePt t="140485" x="8420100" y="4911725"/>
          <p14:tracePt t="140495" x="8555038" y="5000625"/>
          <p14:tracePt t="140502" x="8724900" y="5108575"/>
          <p14:tracePt t="140512" x="8867775" y="5205413"/>
          <p14:tracePt t="140529" x="9126538" y="5340350"/>
          <p14:tracePt t="140546" x="9385300" y="5456238"/>
          <p14:tracePt t="140563" x="9491663" y="5510213"/>
          <p14:tracePt t="140579" x="9518650" y="5537200"/>
          <p14:tracePt t="140596" x="9537700" y="5554663"/>
          <p14:tracePt t="140612" x="9545638" y="5562600"/>
          <p14:tracePt t="140706" x="9545638" y="5572125"/>
          <p14:tracePt t="140721" x="9563100" y="5581650"/>
          <p14:tracePt t="140729" x="9582150" y="5589588"/>
          <p14:tracePt t="140737" x="9590088" y="5599113"/>
          <p14:tracePt t="140746" x="9599613" y="5599113"/>
          <p14:tracePt t="140764" x="9609138" y="5608638"/>
          <p14:tracePt t="140779" x="9626600" y="5626100"/>
          <p14:tracePt t="140795" x="9634538" y="5626100"/>
          <p14:tracePt t="140812" x="9644063" y="5634038"/>
          <p14:tracePt t="140816" x="9653588" y="5643563"/>
          <p14:tracePt t="140829" x="9653588" y="5653088"/>
          <p14:tracePt t="140846" x="9680575" y="5697538"/>
          <p14:tracePt t="140864" x="9698038" y="5732463"/>
          <p14:tracePt t="140879" x="9705975" y="5741988"/>
          <p14:tracePt t="140984" x="9715500" y="5741988"/>
          <p14:tracePt t="141060" x="9725025" y="5741988"/>
          <p14:tracePt t="141107" x="9725025" y="5724525"/>
          <p14:tracePt t="141116" x="9725025" y="5715000"/>
          <p14:tracePt t="141123" x="9725025" y="5705475"/>
          <p14:tracePt t="141129" x="9725025" y="5697538"/>
          <p14:tracePt t="141145" x="9725025" y="5680075"/>
          <p14:tracePt t="141162" x="9715500" y="5670550"/>
          <p14:tracePt t="141179" x="9705975" y="5643563"/>
          <p14:tracePt t="141195" x="9680575" y="5616575"/>
          <p14:tracePt t="141212" x="9671050" y="5608638"/>
          <p14:tracePt t="141229" x="9671050" y="5599113"/>
          <p14:tracePt t="141246" x="9644063" y="5581650"/>
          <p14:tracePt t="141263" x="9634538" y="5572125"/>
          <p14:tracePt t="141279" x="9626600" y="5554663"/>
          <p14:tracePt t="141295" x="9617075" y="5537200"/>
          <p14:tracePt t="141312" x="9609138" y="5527675"/>
          <p14:tracePt t="141329" x="9609138" y="5518150"/>
          <p14:tracePt t="141407" x="9590088" y="5518150"/>
          <p14:tracePt t="141418" x="9590088" y="5527675"/>
          <p14:tracePt t="141430" x="9582150" y="5545138"/>
          <p14:tracePt t="141447" x="9572625" y="5562600"/>
          <p14:tracePt t="141463" x="9563100" y="5589588"/>
          <p14:tracePt t="141479" x="9545638" y="5634038"/>
          <p14:tracePt t="141496" x="9537700" y="5661025"/>
          <p14:tracePt t="141513" x="9537700" y="5688013"/>
          <p14:tracePt t="141530" x="9528175" y="5715000"/>
          <p14:tracePt t="141547" x="9528175" y="5732463"/>
          <p14:tracePt t="141563" x="9528175" y="5741988"/>
          <p14:tracePt t="141579" x="9510713" y="5751513"/>
          <p14:tracePt t="141613" x="9510713" y="5759450"/>
          <p14:tracePt t="141714" x="9501188" y="5759450"/>
          <p14:tracePt t="141729" x="9501188" y="5751513"/>
          <p14:tracePt t="141737" x="9491663" y="5751513"/>
          <p14:tracePt t="141746" x="9491663" y="5732463"/>
          <p14:tracePt t="141762" x="9491663" y="5724525"/>
          <p14:tracePt t="141779" x="9483725" y="5680075"/>
          <p14:tracePt t="141796" x="9483725" y="5643563"/>
          <p14:tracePt t="141812" x="9474200" y="5608638"/>
          <p14:tracePt t="141818" x="9466263" y="5589588"/>
          <p14:tracePt t="141829" x="9466263" y="5562600"/>
          <p14:tracePt t="141846" x="9439275" y="5491163"/>
          <p14:tracePt t="141863" x="9439275" y="5438775"/>
          <p14:tracePt t="141879" x="9439275" y="5402263"/>
          <p14:tracePt t="141896" x="9439275" y="5357813"/>
          <p14:tracePt t="141912" x="9439275" y="5303838"/>
          <p14:tracePt t="141929" x="9412288" y="5268913"/>
          <p14:tracePt t="141946" x="9385300" y="5232400"/>
          <p14:tracePt t="141962" x="9375775" y="5214938"/>
          <p14:tracePt t="141979" x="9358313" y="5197475"/>
          <p14:tracePt t="141996" x="9304338" y="5180013"/>
          <p14:tracePt t="142012" x="9296400" y="5180013"/>
          <p14:tracePt t="142029" x="9277350" y="5180013"/>
          <p14:tracePt t="142046" x="9242425" y="5180013"/>
          <p14:tracePt t="142062" x="9197975" y="5180013"/>
          <p14:tracePt t="142079" x="9153525" y="5197475"/>
          <p14:tracePt t="142096" x="9109075" y="5205413"/>
          <p14:tracePt t="142112" x="9090025" y="5214938"/>
          <p14:tracePt t="142129" x="9082088" y="5224463"/>
          <p14:tracePt t="142584" x="9072563" y="5224463"/>
          <p14:tracePt t="142614" x="9063038" y="5224463"/>
          <p14:tracePt t="142874" x="9055100" y="5224463"/>
          <p14:tracePt t="142891" x="9045575" y="5214938"/>
          <p14:tracePt t="142913" x="9045575" y="5205413"/>
          <p14:tracePt t="144710" x="9037638" y="5205413"/>
          <p14:tracePt t="144717" x="9028113" y="5197475"/>
          <p14:tracePt t="144729" x="9028113" y="5187950"/>
          <p14:tracePt t="144745" x="9018588" y="5180013"/>
          <p14:tracePt t="148706" x="9010650" y="5180013"/>
          <p14:tracePt t="150757" x="9028113" y="5180013"/>
          <p14:tracePt t="150776" x="9082088" y="5180013"/>
          <p14:tracePt t="150800" x="9090025" y="5180013"/>
          <p14:tracePt t="152497" x="9099550" y="5180013"/>
          <p14:tracePt t="152513" x="9099550" y="5170488"/>
          <p14:tracePt t="152526" x="9153525" y="5153025"/>
          <p14:tracePt t="152541" x="9205913" y="5133975"/>
          <p14:tracePt t="152552" x="9224963" y="5133975"/>
          <p14:tracePt t="152561" x="9242425" y="5126038"/>
          <p14:tracePt t="152577" x="9277350" y="5089525"/>
          <p14:tracePt t="152595" x="9323388" y="5054600"/>
          <p14:tracePt t="152611" x="9340850" y="5037138"/>
          <p14:tracePt t="152627" x="9348788" y="5018088"/>
          <p14:tracePt t="152644" x="9358313" y="5000625"/>
          <p14:tracePt t="152660" x="9367838" y="4991100"/>
          <p14:tracePt t="152679" x="9375775" y="4983163"/>
          <p14:tracePt t="152694" x="9375775" y="4973638"/>
          <p14:tracePt t="152729" x="9375775" y="4965700"/>
          <p14:tracePt t="152754" x="9375775" y="4956175"/>
          <p14:tracePt t="152763" x="9375775" y="4946650"/>
          <p14:tracePt t="152777" x="9375775" y="4938713"/>
          <p14:tracePt t="152794" x="9367838" y="4911725"/>
          <p14:tracePt t="152810" x="9331325" y="4848225"/>
          <p14:tracePt t="152827" x="9286875" y="4786313"/>
          <p14:tracePt t="152845" x="9215438" y="4697413"/>
          <p14:tracePt t="152861" x="9099550" y="4554538"/>
          <p14:tracePt t="152864" x="9055100" y="4491038"/>
          <p14:tracePt t="152877" x="9018588" y="4456113"/>
          <p14:tracePt t="152894" x="8902700" y="4322763"/>
          <p14:tracePt t="152910" x="8823325" y="4241800"/>
          <p14:tracePt t="152927" x="8715375" y="4143375"/>
          <p14:tracePt t="152944" x="8599488" y="4062413"/>
          <p14:tracePt t="152961" x="8491538" y="4000500"/>
          <p14:tracePt t="152977" x="8367713" y="3938588"/>
          <p14:tracePt t="152994" x="8170863" y="3848100"/>
          <p14:tracePt t="153011" x="7885113" y="3697288"/>
          <p14:tracePt t="153027" x="7759700" y="3625850"/>
          <p14:tracePt t="153044" x="7643813" y="3562350"/>
          <p14:tracePt t="153060" x="7518400" y="3509963"/>
          <p14:tracePt t="153077" x="7402513" y="3473450"/>
          <p14:tracePt t="153094" x="7277100" y="3455988"/>
          <p14:tracePt t="153110" x="7116763" y="3438525"/>
          <p14:tracePt t="153127" x="6956425" y="3411538"/>
          <p14:tracePt t="153145" x="6680200" y="3411538"/>
          <p14:tracePt t="153161" x="6554788" y="3429000"/>
          <p14:tracePt t="153177" x="6491288" y="3446463"/>
          <p14:tracePt t="153193" x="6456363" y="3465513"/>
          <p14:tracePt t="153210" x="6438900" y="3473450"/>
          <p14:tracePt t="153227" x="6411913" y="3490913"/>
          <p14:tracePt t="153244" x="6384925" y="3536950"/>
          <p14:tracePt t="153260" x="6340475" y="3589338"/>
          <p14:tracePt t="153277" x="6296025" y="3652838"/>
          <p14:tracePt t="153293" x="6276975" y="3705225"/>
          <p14:tracePt t="153311" x="6259513" y="3786188"/>
          <p14:tracePt t="153327" x="6242050" y="3830638"/>
          <p14:tracePt t="153343" x="6232525" y="3875088"/>
          <p14:tracePt t="153360" x="6197600" y="3938588"/>
          <p14:tracePt t="153377" x="6161088" y="3990975"/>
          <p14:tracePt t="153394" x="6126163" y="4071938"/>
          <p14:tracePt t="153410" x="6072188" y="4205288"/>
          <p14:tracePt t="153427" x="6054725" y="4340225"/>
          <p14:tracePt t="153445" x="6037263" y="4491038"/>
          <p14:tracePt t="153461" x="6027738" y="4643438"/>
          <p14:tracePt t="153477" x="6027738" y="4697413"/>
          <p14:tracePt t="153493" x="6045200" y="4751388"/>
          <p14:tracePt t="153510" x="6099175" y="4848225"/>
          <p14:tracePt t="153527" x="6143625" y="4919663"/>
          <p14:tracePt t="153544" x="6197600" y="4983163"/>
          <p14:tracePt t="153560" x="6259513" y="5045075"/>
          <p14:tracePt t="153577" x="6303963" y="5099050"/>
          <p14:tracePt t="153595" x="6357938" y="5133975"/>
          <p14:tracePt t="153611" x="6411913" y="5160963"/>
          <p14:tracePt t="153627" x="6456363" y="5170488"/>
          <p14:tracePt t="153643" x="6491288" y="5187950"/>
          <p14:tracePt t="153660" x="6545263" y="5187950"/>
          <p14:tracePt t="153679" x="6608763" y="5187950"/>
          <p14:tracePt t="153693" x="6653213" y="5187950"/>
          <p14:tracePt t="153710" x="6697663" y="5187950"/>
          <p14:tracePt t="153727" x="6751638" y="5170488"/>
          <p14:tracePt t="153743" x="6823075" y="5143500"/>
          <p14:tracePt t="153760" x="6938963" y="5054600"/>
          <p14:tracePt t="153777" x="7000875" y="4973638"/>
          <p14:tracePt t="153793" x="7062788" y="4894263"/>
          <p14:tracePt t="153810" x="7116763" y="4786313"/>
          <p14:tracePt t="153827" x="7161213" y="4660900"/>
          <p14:tracePt t="153843" x="7188200" y="4537075"/>
          <p14:tracePt t="153860" x="7215188" y="4419600"/>
          <p14:tracePt t="153862" x="7224713" y="4375150"/>
          <p14:tracePt t="153877" x="7232650" y="4295775"/>
          <p14:tracePt t="153893" x="7232650" y="4241800"/>
          <p14:tracePt t="153910" x="7215188" y="4197350"/>
          <p14:tracePt t="153927" x="7197725" y="4152900"/>
          <p14:tracePt t="153943" x="7180263" y="4108450"/>
          <p14:tracePt t="153960" x="7153275" y="4071938"/>
          <p14:tracePt t="153977" x="7108825" y="4017963"/>
          <p14:tracePt t="153993" x="7062788" y="3965575"/>
          <p14:tracePt t="154011" x="6973888" y="3902075"/>
          <p14:tracePt t="154027" x="6894513" y="3875088"/>
          <p14:tracePt t="154043" x="6823075" y="3867150"/>
          <p14:tracePt t="154060" x="6751638" y="3857625"/>
          <p14:tracePt t="154077" x="6697663" y="3857625"/>
          <p14:tracePt t="154093" x="6661150" y="3857625"/>
          <p14:tracePt t="154110" x="6634163" y="3867150"/>
          <p14:tracePt t="154127" x="6616700" y="3875088"/>
          <p14:tracePt t="154143" x="6608763" y="3884613"/>
          <p14:tracePt t="154161" x="6562725" y="3911600"/>
          <p14:tracePt t="154177" x="6545263" y="3929063"/>
          <p14:tracePt t="154193" x="6537325" y="3938588"/>
          <p14:tracePt t="154210" x="6527800" y="3938588"/>
          <p14:tracePt t="154227" x="6527800" y="3946525"/>
          <p14:tracePt t="154243" x="6518275" y="3946525"/>
          <p14:tracePt t="154260" x="6510338" y="3956050"/>
          <p14:tracePt t="154293" x="6500813" y="3965575"/>
          <p14:tracePt t="154732" x="6500813" y="3983038"/>
          <p14:tracePt t="154754" x="6537325" y="4027488"/>
          <p14:tracePt t="154773" x="6589713" y="4054475"/>
          <p14:tracePt t="154788" x="6670675" y="4089400"/>
          <p14:tracePt t="154796" x="6724650" y="4098925"/>
          <p14:tracePt t="154810" x="6823075" y="4125913"/>
          <p14:tracePt t="154827" x="6965950" y="4152900"/>
          <p14:tracePt t="154843" x="7108825" y="4187825"/>
          <p14:tracePt t="154860" x="7205663" y="4205288"/>
          <p14:tracePt t="154878" x="7286625" y="4224338"/>
          <p14:tracePt t="154893" x="7358063" y="4259263"/>
          <p14:tracePt t="154910" x="7402513" y="4286250"/>
          <p14:tracePt t="154927" x="7419975" y="4295775"/>
          <p14:tracePt t="154943" x="7439025" y="4303713"/>
          <p14:tracePt t="154960" x="7446963" y="4313238"/>
          <p14:tracePt t="154977" x="7446963" y="4322763"/>
          <p14:tracePt t="154993" x="7456488" y="4340225"/>
          <p14:tracePt t="155010" x="7473950" y="4367213"/>
          <p14:tracePt t="155027" x="7483475" y="4384675"/>
          <p14:tracePt t="155043" x="7491413" y="4394200"/>
          <p14:tracePt t="155060" x="7500938" y="4402138"/>
          <p14:tracePt t="155077" x="7500938" y="4411663"/>
          <p14:tracePt t="155093" x="7518400" y="4429125"/>
          <p14:tracePt t="155110" x="7537450" y="4446588"/>
          <p14:tracePt t="155127" x="7545388" y="4456113"/>
          <p14:tracePt t="155143" x="7572375" y="4483100"/>
          <p14:tracePt t="155161" x="7616825" y="4500563"/>
          <p14:tracePt t="155177" x="7626350" y="4510088"/>
          <p14:tracePt t="155193" x="7634288" y="4518025"/>
          <p14:tracePt t="155210" x="7643813" y="4527550"/>
          <p14:tracePt t="155227" x="7653338" y="4537075"/>
          <p14:tracePt t="155243" x="7661275" y="4545013"/>
          <p14:tracePt t="155279" x="7670800" y="4562475"/>
          <p14:tracePt t="155293" x="7680325" y="4562475"/>
          <p14:tracePt t="155310" x="7680325" y="4572000"/>
          <p14:tracePt t="155512" x="7688263" y="4572000"/>
          <p14:tracePt t="155535" x="7697788" y="4572000"/>
          <p14:tracePt t="155549" x="7732713" y="4572000"/>
          <p14:tracePt t="155560" x="7751763" y="4572000"/>
          <p14:tracePt t="155577" x="7796213" y="4572000"/>
          <p14:tracePt t="155595" x="7831138" y="4572000"/>
          <p14:tracePt t="155610" x="7875588" y="4572000"/>
          <p14:tracePt t="155627" x="7966075" y="4572000"/>
          <p14:tracePt t="155643" x="8054975" y="4581525"/>
          <p14:tracePt t="155660" x="8116888" y="4581525"/>
          <p14:tracePt t="155677" x="8170863" y="4589463"/>
          <p14:tracePt t="155695" x="8215313" y="4589463"/>
          <p14:tracePt t="155710" x="8232775" y="4589463"/>
          <p14:tracePt t="155726" x="8251825" y="4589463"/>
          <p14:tracePt t="155743" x="8259763" y="4589463"/>
          <p14:tracePt t="155760" x="8277225" y="4589463"/>
          <p14:tracePt t="155795" x="8286750" y="4589463"/>
          <p14:tracePt t="155810" x="8331200" y="4589463"/>
          <p14:tracePt t="155826" x="8385175" y="4608513"/>
          <p14:tracePt t="155843" x="8447088" y="4616450"/>
          <p14:tracePt t="155860" x="8599488" y="4633913"/>
          <p14:tracePt t="155877" x="8643938" y="4643438"/>
          <p14:tracePt t="155893" x="8670925" y="4643438"/>
          <p14:tracePt t="155910" x="8697913" y="4643438"/>
          <p14:tracePt t="155926" x="8732838" y="4633913"/>
          <p14:tracePt t="155943" x="8786813" y="4616450"/>
          <p14:tracePt t="155960" x="8912225" y="4598988"/>
          <p14:tracePt t="155976" x="9028113" y="4589463"/>
          <p14:tracePt t="155993" x="9134475" y="4572000"/>
          <p14:tracePt t="156010" x="9215438" y="4545013"/>
          <p14:tracePt t="156026" x="9224963" y="4545013"/>
          <p14:tracePt t="156067" x="9232900" y="4545013"/>
          <p14:tracePt t="156076" x="9242425" y="4537075"/>
          <p14:tracePt t="156093" x="9251950" y="4527550"/>
          <p14:tracePt t="156110" x="9251950" y="4518025"/>
          <p14:tracePt t="156129" x="9251950" y="4510088"/>
          <p14:tracePt t="156147" x="9251950" y="4500563"/>
          <p14:tracePt t="156160" x="9232900" y="4491038"/>
          <p14:tracePt t="156177" x="9224963" y="4483100"/>
          <p14:tracePt t="156193" x="9224963" y="4473575"/>
          <p14:tracePt t="156210" x="9224963" y="4465638"/>
          <p14:tracePt t="156272" x="9224963" y="4483100"/>
          <p14:tracePt t="156280" x="9224963" y="4518025"/>
          <p14:tracePt t="156293" x="9232900" y="4554538"/>
          <p14:tracePt t="156311" x="9296400" y="4705350"/>
          <p14:tracePt t="156327" x="9348788" y="4840288"/>
          <p14:tracePt t="156346" x="9375775" y="4956175"/>
          <p14:tracePt t="156360" x="9375775" y="5018088"/>
          <p14:tracePt t="156377" x="9375775" y="5089525"/>
          <p14:tracePt t="156381" x="9367838" y="5133975"/>
          <p14:tracePt t="156393" x="9358313" y="5170488"/>
          <p14:tracePt t="156410" x="9348788" y="5214938"/>
          <p14:tracePt t="156426" x="9331325" y="5259388"/>
          <p14:tracePt t="156443" x="9323388" y="5303838"/>
          <p14:tracePt t="156460" x="9323388" y="5357813"/>
          <p14:tracePt t="156477" x="9331325" y="5402263"/>
          <p14:tracePt t="156493" x="9348788" y="5446713"/>
          <p14:tracePt t="156510" x="9375775" y="5483225"/>
          <p14:tracePt t="156526" x="9385300" y="5500688"/>
          <p14:tracePt t="156546" x="9394825" y="5518150"/>
          <p14:tracePt t="156560" x="9402763" y="5527675"/>
          <p14:tracePt t="156576" x="9402763" y="5545138"/>
          <p14:tracePt t="156593" x="9402763" y="5572125"/>
          <p14:tracePt t="156610" x="9402763" y="5599113"/>
          <p14:tracePt t="156626" x="9402763" y="5634038"/>
          <p14:tracePt t="156643" x="9402763" y="5661025"/>
          <p14:tracePt t="156660" x="9402763" y="5670550"/>
          <p14:tracePt t="156676" x="9402763" y="5680075"/>
          <p14:tracePt t="156693" x="9412288" y="5688013"/>
          <p14:tracePt t="156710" x="9420225" y="5705475"/>
          <p14:tracePt t="156726" x="9429750" y="5732463"/>
          <p14:tracePt t="156745" x="9439275" y="5741988"/>
          <p14:tracePt t="156760" x="9447213" y="5751513"/>
          <p14:tracePt t="156776" x="9456738" y="5759450"/>
          <p14:tracePt t="156872" x="9447213" y="5759450"/>
          <p14:tracePt t="156913" x="9439275" y="5741988"/>
          <p14:tracePt t="156925" x="9439275" y="5715000"/>
          <p14:tracePt t="156935" x="9439275" y="5697538"/>
          <p14:tracePt t="156944" x="9439275" y="5680075"/>
          <p14:tracePt t="156960" x="9447213" y="5634038"/>
          <p14:tracePt t="156976" x="9447213" y="5589588"/>
          <p14:tracePt t="156993" x="9447213" y="5545138"/>
          <p14:tracePt t="157010" x="9447213" y="5500688"/>
          <p14:tracePt t="157027" x="9447213" y="5438775"/>
          <p14:tracePt t="157043" x="9447213" y="5402263"/>
          <p14:tracePt t="157060" x="9447213" y="5394325"/>
          <p14:tracePt t="157076" x="9447213" y="5384800"/>
          <p14:tracePt t="157093" x="9447213" y="5375275"/>
          <p14:tracePt t="157237" x="9447213" y="5384800"/>
          <p14:tracePt t="157252" x="9447213" y="5394325"/>
          <p14:tracePt t="157266" x="9447213" y="5419725"/>
          <p14:tracePt t="157277" x="9439275" y="5429250"/>
          <p14:tracePt t="157293" x="9439275" y="5438775"/>
          <p14:tracePt t="157310" x="9439275" y="5465763"/>
          <p14:tracePt t="157327" x="9439275" y="5483225"/>
          <p14:tracePt t="157343" x="9447213" y="5500688"/>
          <p14:tracePt t="157360" x="9447213" y="5510213"/>
          <p14:tracePt t="157376" x="9456738" y="5527675"/>
          <p14:tracePt t="157393" x="9456738" y="5545138"/>
          <p14:tracePt t="157410" x="9466263" y="5554663"/>
          <p14:tracePt t="157426" x="9466263" y="5581650"/>
          <p14:tracePt t="157443" x="9466263" y="5616575"/>
          <p14:tracePt t="157459" x="9466263" y="5661025"/>
          <p14:tracePt t="157477" x="9466263" y="5697538"/>
          <p14:tracePt t="157493" x="9466263" y="5705475"/>
          <p14:tracePt t="157509" x="9474200" y="5715000"/>
          <p14:tracePt t="157526" x="9483725" y="5724525"/>
          <p14:tracePt t="157543" x="9483725" y="5732463"/>
          <p14:tracePt t="157931" x="9491663" y="5732463"/>
          <p14:tracePt t="157946" x="9501188" y="5705475"/>
          <p14:tracePt t="157969" x="9501188" y="5661025"/>
          <p14:tracePt t="157986" x="9501188" y="5643563"/>
          <p14:tracePt t="157993" x="9501188" y="5626100"/>
          <p14:tracePt t="158011" x="9501188" y="5599113"/>
          <p14:tracePt t="158027" x="9501188" y="5589588"/>
          <p14:tracePt t="158043" x="9501188" y="5581650"/>
          <p14:tracePt t="160536" x="9491663" y="5589588"/>
          <p14:tracePt t="160556" x="9491663" y="5599113"/>
          <p14:tracePt t="160813" x="9491663" y="5589588"/>
          <p14:tracePt t="160832" x="9491663" y="5554663"/>
          <p14:tracePt t="160844" x="9501188" y="5545138"/>
          <p14:tracePt t="160859" x="9501188" y="5537200"/>
          <p14:tracePt t="160877" x="9501188" y="5473700"/>
          <p14:tracePt t="160893" x="9501188" y="5456238"/>
          <p14:tracePt t="160909" x="9501188" y="5438775"/>
          <p14:tracePt t="160926" x="9501188" y="5411788"/>
          <p14:tracePt t="160943" x="9501188" y="5394325"/>
          <p14:tracePt t="160959" x="9501188" y="5375275"/>
          <p14:tracePt t="160976" x="9501188" y="5367338"/>
          <p14:tracePt t="160992" x="9501188" y="5357813"/>
          <p14:tracePt t="161009" x="9501188" y="5348288"/>
          <p14:tracePt t="161214" x="9491663" y="5357813"/>
          <p14:tracePt t="161233" x="9491663" y="5367338"/>
          <p14:tracePt t="161252" x="9491663" y="5375275"/>
          <p14:tracePt t="161265" x="9491663" y="5384800"/>
          <p14:tracePt t="161287" x="9483725" y="5394325"/>
          <p14:tracePt t="161312" x="9483725" y="5402263"/>
          <p14:tracePt t="161335" x="9483725" y="5411788"/>
          <p14:tracePt t="161366" x="9483725" y="5419725"/>
          <p14:tracePt t="161381" x="9483725" y="5429250"/>
          <p14:tracePt t="161398" x="9474200" y="5429250"/>
          <p14:tracePt t="161530" x="9474200" y="5438775"/>
          <p14:tracePt t="161606" x="9466263" y="5446713"/>
          <p14:tracePt t="161627" x="9456738" y="5456238"/>
          <p14:tracePt t="161781" x="9447213" y="5465763"/>
          <p14:tracePt t="161904" x="9447213" y="5473700"/>
          <p14:tracePt t="162117" x="9439275" y="5473700"/>
          <p14:tracePt t="162133" x="9429750" y="5483225"/>
          <p14:tracePt t="162147" x="9420225" y="5500688"/>
          <p14:tracePt t="163054" x="9420225" y="5491163"/>
          <p14:tracePt t="163070" x="9439275" y="5491163"/>
          <p14:tracePt t="163086" x="9447213" y="5491163"/>
          <p14:tracePt t="163101" x="9456738" y="5483225"/>
          <p14:tracePt t="163122" x="9466263" y="5473700"/>
          <p14:tracePt t="163137" x="9466263" y="5465763"/>
          <p14:tracePt t="163153" x="9474200" y="5456238"/>
          <p14:tracePt t="163210" x="9474200" y="5446713"/>
          <p14:tracePt t="163240" x="9474200" y="5438775"/>
          <p14:tracePt t="163332" x="9483725" y="5438775"/>
          <p14:tracePt t="163361" x="9501188" y="5438775"/>
          <p14:tracePt t="163373" x="9528175" y="5446713"/>
          <p14:tracePt t="163385" x="9537700" y="5446713"/>
          <p14:tracePt t="163391" x="9537700" y="5456238"/>
          <p14:tracePt t="163401" x="9545638" y="5456238"/>
          <p14:tracePt t="163409" x="9563100" y="5465763"/>
          <p14:tracePt t="163425" x="9590088" y="5473700"/>
          <p14:tracePt t="163442" x="9634538" y="5491163"/>
          <p14:tracePt t="163459" x="9661525" y="5500688"/>
          <p14:tracePt t="163475" x="9671050" y="5510213"/>
          <p14:tracePt t="163492" x="9680575" y="5510213"/>
          <p14:tracePt t="163539" x="9688513" y="5510213"/>
          <p14:tracePt t="163573" x="9688513" y="5500688"/>
          <p14:tracePt t="163611" x="9698038" y="5500688"/>
          <p14:tracePt t="163628" x="9698038" y="5491163"/>
          <p14:tracePt t="163636" x="9715500" y="5483225"/>
          <p14:tracePt t="163644" x="9725025" y="5483225"/>
          <p14:tracePt t="163659" x="9732963" y="5483225"/>
          <p14:tracePt t="163675" x="9742488" y="5473700"/>
          <p14:tracePt t="163694" x="9752013" y="5473700"/>
          <p14:tracePt t="163708" x="9759950" y="5473700"/>
          <p14:tracePt t="163725" x="9769475" y="5465763"/>
          <p14:tracePt t="163742" x="9786938" y="5465763"/>
          <p14:tracePt t="163759" x="9848850" y="5465763"/>
          <p14:tracePt t="163775" x="9867900" y="5465763"/>
          <p14:tracePt t="163840" x="9875838" y="5465763"/>
          <p14:tracePt t="163848" x="9885363" y="5465763"/>
          <p14:tracePt t="163859" x="9894888" y="5465763"/>
          <p14:tracePt t="163875" x="9902825" y="5465763"/>
          <p14:tracePt t="163892" x="9920288" y="5465763"/>
          <p14:tracePt t="163909" x="9929813" y="5465763"/>
          <p14:tracePt t="163925" x="9939338" y="5465763"/>
          <p14:tracePt t="163942" x="9947275" y="5456238"/>
          <p14:tracePt t="163958" x="9966325" y="5456238"/>
          <p14:tracePt t="163976" x="9991725" y="5446713"/>
          <p14:tracePt t="163992" x="10001250" y="5446713"/>
          <p14:tracePt t="164197" x="10001250" y="5456238"/>
          <p14:tracePt t="164221" x="10010775" y="5473700"/>
          <p14:tracePt t="164238" x="10028238" y="5491163"/>
          <p14:tracePt t="164244" x="10028238" y="5500688"/>
          <p14:tracePt t="164259" x="10063163" y="5545138"/>
          <p14:tracePt t="164276" x="10082213" y="5581650"/>
          <p14:tracePt t="164292" x="10082213" y="5626100"/>
          <p14:tracePt t="164309" x="10082213" y="5661025"/>
          <p14:tracePt t="164326" x="10082213" y="5697538"/>
          <p14:tracePt t="164343" x="10063163" y="5741988"/>
          <p14:tracePt t="164358" x="10055225" y="5759450"/>
          <p14:tracePt t="164376" x="10045700" y="5776913"/>
          <p14:tracePt t="164392" x="10037763" y="5786438"/>
          <p14:tracePt t="164409" x="10037763" y="5803900"/>
          <p14:tracePt t="164426" x="10037763" y="5830888"/>
          <p14:tracePt t="164442" x="10045700" y="5875338"/>
          <p14:tracePt t="164458" x="10072688" y="5919788"/>
          <p14:tracePt t="164475" x="10082213" y="5973763"/>
          <p14:tracePt t="164492" x="10099675" y="6000750"/>
          <p14:tracePt t="164778" x="10099675" y="5983288"/>
          <p14:tracePt t="164786" x="10117138" y="5965825"/>
          <p14:tracePt t="164797" x="10134600" y="5938838"/>
          <p14:tracePt t="164812" x="10198100" y="5894388"/>
          <p14:tracePt t="164827" x="10269538" y="5848350"/>
          <p14:tracePt t="164842" x="10323513" y="5803900"/>
          <p14:tracePt t="164859" x="10375900" y="5759450"/>
          <p14:tracePt t="164876" x="10412413" y="5724525"/>
          <p14:tracePt t="164892" x="10439400" y="5680075"/>
          <p14:tracePt t="164895" x="10447338" y="5661025"/>
          <p14:tracePt t="164909" x="10491788" y="5599113"/>
          <p14:tracePt t="164926" x="10555288" y="5537200"/>
          <p14:tracePt t="164942" x="10617200" y="5491163"/>
          <p14:tracePt t="164958" x="10671175" y="5446713"/>
          <p14:tracePt t="164976" x="10706100" y="5411788"/>
          <p14:tracePt t="164992" x="10733088" y="5394325"/>
          <p14:tracePt t="165009" x="10752138" y="5384800"/>
          <p14:tracePt t="165027" x="10769600" y="5375275"/>
          <p14:tracePt t="165042" x="10777538" y="5367338"/>
          <p14:tracePt t="165058" x="10787063" y="5367338"/>
          <p14:tracePt t="165205" x="10796588" y="5367338"/>
          <p14:tracePt t="166464" x="10796588" y="5357813"/>
          <p14:tracePt t="166519" x="10796588" y="5348288"/>
          <p14:tracePt t="168340" x="10787063" y="5348288"/>
          <p14:tracePt t="168355" x="10777538" y="5348288"/>
          <p14:tracePt t="168369" x="10769600" y="5348288"/>
          <p14:tracePt t="168584" x="10760075" y="5348288"/>
          <p14:tracePt t="168602" x="10752138" y="5348288"/>
          <p14:tracePt t="168609" x="10742613" y="5348288"/>
          <p14:tracePt t="168626" x="10733088" y="5348288"/>
          <p14:tracePt t="168699" x="10725150" y="5348288"/>
          <p14:tracePt t="168716" x="10715625" y="5348288"/>
          <p14:tracePt t="168913" x="10706100" y="5348288"/>
          <p14:tracePt t="169055" x="10698163" y="5348288"/>
          <p14:tracePt t="169306" x="10688638" y="5348288"/>
          <p14:tracePt t="169317" x="10688638" y="5340350"/>
          <p14:tracePt t="169332" x="10671175" y="5340350"/>
          <p14:tracePt t="169344" x="10661650" y="5340350"/>
          <p14:tracePt t="169417" x="10644188" y="5340350"/>
          <p14:tracePt t="169436" x="10626725" y="5330825"/>
          <p14:tracePt t="169447" x="10617200" y="5330825"/>
          <p14:tracePt t="169458" x="10609263" y="5330825"/>
          <p14:tracePt t="169717" x="10609263" y="5322888"/>
          <p14:tracePt t="169747" x="10617200" y="5303838"/>
          <p14:tracePt t="169843" x="10617200" y="5295900"/>
          <p14:tracePt t="169887" x="10617200" y="5286375"/>
          <p14:tracePt t="169911" x="10609263" y="5286375"/>
          <p14:tracePt t="169927" x="10599738" y="5276850"/>
          <p14:tracePt t="169934" x="10590213" y="5276850"/>
          <p14:tracePt t="169943" x="10572750" y="5276850"/>
          <p14:tracePt t="169958" x="10563225" y="5276850"/>
          <p14:tracePt t="169974" x="10545763" y="5276850"/>
          <p14:tracePt t="169991" x="10537825" y="5276850"/>
          <p14:tracePt t="170008" x="10528300" y="5276850"/>
          <p14:tracePt t="170027" x="10510838" y="5276850"/>
          <p14:tracePt t="170041" x="10501313" y="5276850"/>
          <p14:tracePt t="170057" x="10483850" y="5286375"/>
          <p14:tracePt t="170075" x="10439400" y="5295900"/>
          <p14:tracePt t="170091" x="10429875" y="5295900"/>
          <p14:tracePt t="170107" x="10412413" y="5303838"/>
          <p14:tracePt t="170126" x="10367963" y="5313363"/>
          <p14:tracePt t="170141" x="10323513" y="5322888"/>
          <p14:tracePt t="170158" x="10304463" y="5330825"/>
          <p14:tracePt t="170174" x="10260013" y="5340350"/>
          <p14:tracePt t="170191" x="10252075" y="5348288"/>
          <p14:tracePt t="170210" x="10242550" y="5348288"/>
          <p14:tracePt t="170226" x="10233025" y="5357813"/>
          <p14:tracePt t="170241" x="10215563" y="5357813"/>
          <p14:tracePt t="170258" x="10171113" y="5367338"/>
          <p14:tracePt t="170274" x="10126663" y="5367338"/>
          <p14:tracePt t="170291" x="10082213" y="5367338"/>
          <p14:tracePt t="170308" x="10045700" y="5367338"/>
          <p14:tracePt t="170327" x="10001250" y="5357813"/>
          <p14:tracePt t="170341" x="9991725" y="5357813"/>
          <p14:tracePt t="170406" x="9983788" y="5357813"/>
          <p14:tracePt t="170422" x="9974263" y="5357813"/>
          <p14:tracePt t="170438" x="9966325" y="5357813"/>
          <p14:tracePt t="170454" x="9956800" y="5357813"/>
          <p14:tracePt t="170471" x="9947275" y="5357813"/>
          <p14:tracePt t="170481" x="9939338" y="5357813"/>
          <p14:tracePt t="170491" x="9929813" y="5357813"/>
          <p14:tracePt t="170507" x="9920288" y="5367338"/>
          <p14:tracePt t="170524" x="9902825" y="5367338"/>
          <p14:tracePt t="170541" x="9894888" y="5367338"/>
          <p14:tracePt t="170558" x="9875838" y="5375275"/>
          <p14:tracePt t="170574" x="9848850" y="5375275"/>
          <p14:tracePt t="170591" x="9831388" y="5384800"/>
          <p14:tracePt t="170607" x="9823450" y="5384800"/>
          <p14:tracePt t="170625" x="9813925" y="5394325"/>
          <p14:tracePt t="170641" x="9804400" y="5394325"/>
          <p14:tracePt t="170706" x="9796463" y="5394325"/>
          <p14:tracePt t="170792" x="9777413" y="5394325"/>
          <p14:tracePt t="170810" x="9759950" y="5394325"/>
          <p14:tracePt t="170816" x="9742488" y="5402263"/>
          <p14:tracePt t="170825" x="9725025" y="5411788"/>
          <p14:tracePt t="170841" x="9688513" y="5411788"/>
          <p14:tracePt t="170858" x="9661525" y="5429250"/>
          <p14:tracePt t="170877" x="9626600" y="5438775"/>
          <p14:tracePt t="170891" x="9599613" y="5446713"/>
          <p14:tracePt t="170908" x="9545638" y="5456238"/>
          <p14:tracePt t="170910" x="9528175" y="5465763"/>
          <p14:tracePt t="170925" x="9456738" y="5483225"/>
          <p14:tracePt t="170941" x="9367838" y="5500688"/>
          <p14:tracePt t="170957" x="9269413" y="5518150"/>
          <p14:tracePt t="170974" x="9180513" y="5545138"/>
          <p14:tracePt t="170991" x="9126538" y="5572125"/>
          <p14:tracePt t="171007" x="9099550" y="5581650"/>
          <p14:tracePt t="171084" x="9090025" y="5581650"/>
          <p14:tracePt t="171100" x="9082088" y="5581650"/>
          <p14:tracePt t="171106" x="9072563" y="5589588"/>
          <p14:tracePt t="171114" x="9063038" y="5589588"/>
          <p14:tracePt t="171124" x="9055100" y="5599113"/>
          <p14:tracePt t="171141" x="9037638" y="5599113"/>
          <p14:tracePt t="171157" x="9028113" y="5599113"/>
          <p14:tracePt t="171176" x="9010650" y="5608638"/>
          <p14:tracePt t="171191" x="9001125" y="5608638"/>
          <p14:tracePt t="171207" x="8991600" y="5608638"/>
          <p14:tracePt t="171224" x="8974138" y="5616575"/>
          <p14:tracePt t="171241" x="8947150" y="5616575"/>
          <p14:tracePt t="171257" x="8939213" y="5616575"/>
          <p14:tracePt t="171312" x="8929688" y="5616575"/>
          <p14:tracePt t="171336" x="8912225" y="5626100"/>
          <p14:tracePt t="171344" x="8894763" y="5626100"/>
          <p14:tracePt t="171352" x="8885238" y="5626100"/>
          <p14:tracePt t="171360" x="8875713" y="5626100"/>
          <p14:tracePt t="171376" x="8867775" y="5634038"/>
          <p14:tracePt t="171391" x="8858250" y="5643563"/>
          <p14:tracePt t="171407" x="8848725" y="5643563"/>
          <p14:tracePt t="171424" x="8840788" y="5643563"/>
          <p14:tracePt t="171441" x="8831263" y="5653088"/>
          <p14:tracePt t="171457" x="8823325" y="5661025"/>
          <p14:tracePt t="171476" x="8804275" y="5661025"/>
          <p14:tracePt t="171491" x="8804275" y="5670550"/>
          <p14:tracePt t="171507" x="8786813" y="5670550"/>
          <p14:tracePt t="171524" x="8769350" y="5688013"/>
          <p14:tracePt t="171541" x="8759825" y="5688013"/>
          <p14:tracePt t="171576" x="8751888" y="5697538"/>
          <p14:tracePt t="171591" x="8742363" y="5697538"/>
          <p14:tracePt t="171607" x="8732838" y="5697538"/>
          <p14:tracePt t="171624" x="8724900" y="5705475"/>
          <p14:tracePt t="171641" x="8697913" y="5724525"/>
          <p14:tracePt t="171657" x="8688388" y="5732463"/>
          <p14:tracePt t="171674" x="8670925" y="5732463"/>
          <p14:tracePt t="171691" x="8661400" y="5732463"/>
          <p14:tracePt t="171707" x="8653463" y="5732463"/>
          <p14:tracePt t="171760" x="8643938" y="5732463"/>
          <p14:tracePt t="171768" x="8643938" y="5741988"/>
          <p14:tracePt t="171777" x="8634413" y="5741988"/>
          <p14:tracePt t="171800" x="8626475" y="5751513"/>
          <p14:tracePt t="171824" x="8616950" y="5751513"/>
          <p14:tracePt t="171832" x="8616950" y="5759450"/>
          <p14:tracePt t="171841" x="8609013" y="5759450"/>
          <p14:tracePt t="171857" x="8599488" y="5759450"/>
          <p14:tracePt t="171961" x="8589963" y="5759450"/>
          <p14:tracePt t="171990" x="8582025" y="5759450"/>
          <p14:tracePt t="172004" x="8572500" y="5759450"/>
          <p14:tracePt t="172013" x="8562975" y="5768975"/>
          <p14:tracePt t="172024" x="8555038" y="5768975"/>
          <p14:tracePt t="172041" x="8545513" y="5776913"/>
          <p14:tracePt t="172123" x="8528050" y="5776913"/>
          <p14:tracePt t="172131" x="8501063" y="5776913"/>
          <p14:tracePt t="172141" x="8483600" y="5776913"/>
          <p14:tracePt t="172157" x="8447088" y="5776913"/>
          <p14:tracePt t="172174" x="8420100" y="5776913"/>
          <p14:tracePt t="172191" x="8402638" y="5776913"/>
          <p14:tracePt t="172207" x="8367713" y="5776913"/>
          <p14:tracePt t="172224" x="8358188" y="5776913"/>
          <p14:tracePt t="172241" x="8348663" y="5776913"/>
          <p14:tracePt t="172257" x="8331200" y="5776913"/>
          <p14:tracePt t="172274" x="8286750" y="5786438"/>
          <p14:tracePt t="172291" x="8251825" y="5795963"/>
          <p14:tracePt t="172307" x="8215313" y="5803900"/>
          <p14:tracePt t="172324" x="8161338" y="5813425"/>
          <p14:tracePt t="172341" x="8116888" y="5822950"/>
          <p14:tracePt t="172357" x="8099425" y="5822950"/>
          <p14:tracePt t="173521" x="8108950" y="5813425"/>
          <p14:tracePt t="173534" x="8126413" y="5795963"/>
          <p14:tracePt t="173550" x="8134350" y="5776913"/>
          <p14:tracePt t="173574" x="8143875" y="5768975"/>
          <p14:tracePt t="173590" x="8153400" y="5768975"/>
          <p14:tracePt t="173607" x="8161338" y="5759450"/>
          <p14:tracePt t="173624" x="8161338" y="5751513"/>
          <p14:tracePt t="173640" x="8170863" y="5741988"/>
          <p14:tracePt t="173657" x="8188325" y="5732463"/>
          <p14:tracePt t="173674" x="8197850" y="5732463"/>
          <p14:tracePt t="173690" x="8205788" y="5724525"/>
          <p14:tracePt t="173983" x="8205788" y="5715000"/>
          <p14:tracePt t="174300" x="8197850" y="5715000"/>
          <p14:tracePt t="174377" x="8188325" y="5715000"/>
          <p14:tracePt t="174762" x="8188325" y="5724525"/>
          <p14:tracePt t="174785" x="8205788" y="5732463"/>
          <p14:tracePt t="174809" x="8205788" y="5741988"/>
          <p14:tracePt t="174824" x="8224838" y="5751513"/>
          <p14:tracePt t="174857" x="8224838" y="5759450"/>
          <p14:tracePt t="174879" x="8232775" y="5768975"/>
          <p14:tracePt t="174926" x="8232775" y="5776913"/>
          <p14:tracePt t="176300" x="8232775" y="5768975"/>
          <p14:tracePt t="176317" x="8232775" y="5759450"/>
          <p14:tracePt t="176336" x="8232775" y="5751513"/>
          <p14:tracePt t="176346" x="8232775" y="5741988"/>
          <p14:tracePt t="176391" x="8232775" y="5732463"/>
          <p14:tracePt t="177564" x="8232775" y="5741988"/>
          <p14:tracePt t="177581" x="8232775" y="5751513"/>
          <p14:tracePt t="177594" x="8232775" y="5759450"/>
          <p14:tracePt t="177610" x="8232775" y="5768975"/>
          <p14:tracePt t="177618" x="8242300" y="5776913"/>
          <p14:tracePt t="177634" x="8242300" y="5786438"/>
          <p14:tracePt t="177642" x="8251825" y="5795963"/>
          <p14:tracePt t="177657" x="8259763" y="5803900"/>
          <p14:tracePt t="177673" x="8259763" y="5813425"/>
          <p14:tracePt t="177714" x="8269288" y="5822950"/>
          <p14:tracePt t="177760" x="8269288" y="5830888"/>
          <p14:tracePt t="177768" x="8277225" y="5830888"/>
          <p14:tracePt t="177777" x="8286750" y="5840413"/>
          <p14:tracePt t="177790" x="8296275" y="5848350"/>
          <p14:tracePt t="177806" x="8313738" y="5848350"/>
          <p14:tracePt t="177823" x="8323263" y="5857875"/>
          <p14:tracePt t="177840" x="8340725" y="5867400"/>
          <p14:tracePt t="177856" x="8375650" y="5875338"/>
          <p14:tracePt t="177873" x="8394700" y="5884863"/>
          <p14:tracePt t="177890" x="8420100" y="5884863"/>
          <p14:tracePt t="177906" x="8466138" y="5902325"/>
          <p14:tracePt t="177923" x="8501063" y="5911850"/>
          <p14:tracePt t="177940" x="8528050" y="5929313"/>
          <p14:tracePt t="177942" x="8545513" y="5929313"/>
          <p14:tracePt t="177956" x="8545513" y="5938838"/>
          <p14:tracePt t="177973" x="8582025" y="5956300"/>
          <p14:tracePt t="177990" x="8626475" y="5965825"/>
          <p14:tracePt t="178006" x="8688388" y="5983288"/>
          <p14:tracePt t="178023" x="8777288" y="5991225"/>
          <p14:tracePt t="178040" x="8848725" y="5991225"/>
          <p14:tracePt t="178056" x="8894763" y="5983288"/>
          <p14:tracePt t="178090" x="8902700" y="5973763"/>
          <p14:tracePt t="178106" x="8939213" y="5956300"/>
          <p14:tracePt t="178123" x="9037638" y="5911850"/>
          <p14:tracePt t="178140" x="9117013" y="5867400"/>
          <p14:tracePt t="178156" x="9153525" y="5840413"/>
          <p14:tracePt t="178173" x="9188450" y="5795963"/>
          <p14:tracePt t="178190" x="9224963" y="5768975"/>
          <p14:tracePt t="178206" x="9242425" y="5751513"/>
          <p14:tracePt t="178223" x="9259888" y="5705475"/>
          <p14:tracePt t="178240" x="9269413" y="5680075"/>
          <p14:tracePt t="178256" x="9277350" y="5661025"/>
          <p14:tracePt t="178273" x="9296400" y="5643563"/>
          <p14:tracePt t="178290" x="9313863" y="5626100"/>
          <p14:tracePt t="178306" x="9348788" y="5608638"/>
          <p14:tracePt t="178323" x="9358313" y="5589588"/>
          <p14:tracePt t="178339" x="9385300" y="5572125"/>
          <p14:tracePt t="178357" x="9412288" y="5527675"/>
          <p14:tracePt t="178374" x="9447213" y="5491163"/>
          <p14:tracePt t="178390" x="9466263" y="5446713"/>
          <p14:tracePt t="178406" x="9491663" y="5411788"/>
          <p14:tracePt t="178423" x="9545638" y="5348288"/>
          <p14:tracePt t="178439" x="9582150" y="5276850"/>
          <p14:tracePt t="178457" x="9617075" y="5205413"/>
          <p14:tracePt t="178473" x="9644063" y="5126038"/>
          <p14:tracePt t="178490" x="9688513" y="5018088"/>
          <p14:tracePt t="178507" x="9732963" y="4919663"/>
          <p14:tracePt t="178523" x="9831388" y="4714875"/>
          <p14:tracePt t="178540" x="9912350" y="4537075"/>
          <p14:tracePt t="178556" x="9966325" y="4384675"/>
          <p14:tracePt t="178573" x="10001250" y="4251325"/>
          <p14:tracePt t="178590" x="10018713" y="4143375"/>
          <p14:tracePt t="178606" x="10037763" y="4010025"/>
          <p14:tracePt t="178623" x="10055225" y="3894138"/>
          <p14:tracePt t="178639" x="10063163" y="3759200"/>
          <p14:tracePt t="178656" x="10072688" y="3598863"/>
          <p14:tracePt t="178673" x="10090150" y="3357563"/>
          <p14:tracePt t="178690" x="10090150" y="3214688"/>
          <p14:tracePt t="178706" x="10090150" y="3098800"/>
          <p14:tracePt t="178723" x="10090150" y="2990850"/>
          <p14:tracePt t="178742" x="10082213" y="2894013"/>
          <p14:tracePt t="178756" x="10082213" y="2751138"/>
          <p14:tracePt t="178773" x="10082213" y="2608263"/>
          <p14:tracePt t="178789" x="10082213" y="2438400"/>
          <p14:tracePt t="178806" x="10109200" y="2259013"/>
          <p14:tracePt t="178824" x="10109200" y="2036763"/>
          <p14:tracePt t="178840" x="10109200" y="1919288"/>
          <p14:tracePt t="178856" x="10099675" y="1847850"/>
          <p14:tracePt t="178873" x="10072688" y="1776413"/>
          <p14:tracePt t="178889" x="10063163" y="1714500"/>
          <p14:tracePt t="178906" x="10045700" y="1660525"/>
          <p14:tracePt t="178923" x="10037763" y="1598613"/>
          <p14:tracePt t="178939" x="10018713" y="1554163"/>
          <p14:tracePt t="178942" x="10010775" y="1536700"/>
          <p14:tracePt t="178956" x="9974263" y="1482725"/>
          <p14:tracePt t="178973" x="9956800" y="1465263"/>
          <p14:tracePt t="178989" x="9920288" y="1455738"/>
          <p14:tracePt t="179006" x="9902825" y="1446213"/>
          <p14:tracePt t="179023" x="9875838" y="1428750"/>
          <p14:tracePt t="179039" x="9867900" y="1419225"/>
          <p14:tracePt t="179056" x="9858375" y="1419225"/>
          <p14:tracePt t="179073" x="9840913" y="1411288"/>
          <p14:tracePt t="179089" x="9831388" y="1411288"/>
          <p14:tracePt t="179106" x="9796463" y="1411288"/>
          <p14:tracePt t="179123" x="9752013" y="1419225"/>
          <p14:tracePt t="179139" x="9715500" y="1446213"/>
          <p14:tracePt t="179156" x="9671050" y="1465263"/>
          <p14:tracePt t="179173" x="9653588" y="1482725"/>
          <p14:tracePt t="179189" x="9626600" y="1509713"/>
          <p14:tracePt t="179206" x="9582150" y="1554163"/>
          <p14:tracePt t="179223" x="9528175" y="1616075"/>
          <p14:tracePt t="179239" x="9483725" y="1679575"/>
          <p14:tracePt t="179256" x="9439275" y="1741488"/>
          <p14:tracePt t="179273" x="9385300" y="1812925"/>
          <p14:tracePt t="179289" x="9323388" y="1919288"/>
          <p14:tracePt t="179306" x="9269413" y="2017713"/>
          <p14:tracePt t="179323" x="9224963" y="2116138"/>
          <p14:tracePt t="179339" x="9180513" y="2224088"/>
          <p14:tracePt t="179356" x="9161463" y="2295525"/>
          <p14:tracePt t="179373" x="9144000" y="2384425"/>
          <p14:tracePt t="179389" x="9144000" y="2438400"/>
          <p14:tracePt t="179406" x="9134475" y="2500313"/>
          <p14:tracePt t="179423" x="9144000" y="2589213"/>
          <p14:tracePt t="179439" x="9197975" y="2670175"/>
          <p14:tracePt t="179456" x="9269413" y="2759075"/>
          <p14:tracePt t="179473" x="9331325" y="2822575"/>
          <p14:tracePt t="179489" x="9394825" y="2874963"/>
          <p14:tracePt t="179506" x="9491663" y="2938463"/>
          <p14:tracePt t="179523" x="9688513" y="2982913"/>
          <p14:tracePt t="179539" x="9894888" y="3009900"/>
          <p14:tracePt t="179556" x="10109200" y="3054350"/>
          <p14:tracePt t="179573" x="10313988" y="3081338"/>
          <p14:tracePt t="179589" x="10501313" y="3108325"/>
          <p14:tracePt t="179606" x="10634663" y="3125788"/>
          <p14:tracePt t="179623" x="10715625" y="3125788"/>
          <p14:tracePt t="179639" x="10769600" y="3125788"/>
          <p14:tracePt t="179656" x="10831513" y="3125788"/>
          <p14:tracePt t="179673" x="10974388" y="3116263"/>
          <p14:tracePt t="179690" x="11109325" y="3098800"/>
          <p14:tracePt t="179706" x="11233150" y="3081338"/>
          <p14:tracePt t="179723" x="11341100" y="3062288"/>
          <p14:tracePt t="179741" x="11430000" y="3044825"/>
          <p14:tracePt t="179756" x="11518900" y="3027363"/>
          <p14:tracePt t="179773" x="11644313" y="3009900"/>
          <p14:tracePt t="179789" x="11796713" y="2982913"/>
          <p14:tracePt t="179806" x="11939588" y="2938463"/>
          <p14:tracePt t="179823" x="12045950" y="2894013"/>
          <p14:tracePt t="179839" x="12072938" y="2857500"/>
          <p14:tracePt t="179856" x="12090400" y="2813050"/>
          <p14:tracePt t="179873" x="12109450" y="2732088"/>
          <p14:tracePt t="179889" x="12117388" y="2643188"/>
          <p14:tracePt t="179906" x="12171363" y="2536825"/>
          <p14:tracePt t="179923" x="12188825" y="2455863"/>
          <p14:tracePt t="179940" x="12188825" y="2357438"/>
          <p14:tracePt t="179956" x="12153900" y="2286000"/>
          <p14:tracePt t="179973" x="12082463" y="2224088"/>
          <p14:tracePt t="179989" x="12011025" y="2152650"/>
          <p14:tracePt t="180006" x="11920538" y="2098675"/>
          <p14:tracePt t="180023" x="11876088" y="2062163"/>
          <p14:tracePt t="180039" x="11831638" y="2027238"/>
          <p14:tracePt t="180056" x="11796713" y="1990725"/>
          <p14:tracePt t="180073" x="11706225" y="1919288"/>
          <p14:tracePt t="180090" x="11626850" y="1874838"/>
          <p14:tracePt t="180106" x="11572875" y="1847850"/>
          <p14:tracePt t="180123" x="11491913" y="1822450"/>
          <p14:tracePt t="180139" x="11376025" y="1785938"/>
          <p14:tracePt t="180156" x="11225213" y="1751013"/>
          <p14:tracePt t="180173" x="11082338" y="1731963"/>
          <p14:tracePt t="180189" x="10947400" y="1731963"/>
          <p14:tracePt t="180206" x="10875963" y="1731963"/>
          <p14:tracePt t="180223" x="10796588" y="1731963"/>
          <p14:tracePt t="180240" x="10715625" y="1741488"/>
          <p14:tracePt t="180256" x="10617200" y="1768475"/>
          <p14:tracePt t="180273" x="10466388" y="1803400"/>
          <p14:tracePt t="180289" x="10323513" y="1822450"/>
          <p14:tracePt t="180306" x="10171113" y="1857375"/>
          <p14:tracePt t="180323" x="10063163" y="1884363"/>
          <p14:tracePt t="180339" x="9974263" y="1928813"/>
          <p14:tracePt t="180356" x="9939338" y="1965325"/>
          <p14:tracePt t="180373" x="9875838" y="2044700"/>
          <p14:tracePt t="180390" x="9831388" y="2089150"/>
          <p14:tracePt t="180406" x="9777413" y="2170113"/>
          <p14:tracePt t="180422" x="9725025" y="2232025"/>
          <p14:tracePt t="180439" x="9680575" y="2295525"/>
          <p14:tracePt t="180456" x="9661525" y="2330450"/>
          <p14:tracePt t="180473" x="9634538" y="2384425"/>
          <p14:tracePt t="180489" x="9626600" y="2428875"/>
          <p14:tracePt t="180506" x="9609138" y="2473325"/>
          <p14:tracePt t="180523" x="9609138" y="2536825"/>
          <p14:tracePt t="180540" x="9609138" y="2571750"/>
          <p14:tracePt t="180556" x="9609138" y="2608263"/>
          <p14:tracePt t="180573" x="9617075" y="2633663"/>
          <p14:tracePt t="180589" x="9617075" y="2643188"/>
          <p14:tracePt t="180623" x="9626600" y="2652713"/>
          <p14:tracePt t="180890" x="9634538" y="2670175"/>
          <p14:tracePt t="180904" x="9644063" y="2679700"/>
          <p14:tracePt t="180934" x="9644063" y="2687638"/>
          <p14:tracePt t="180949" x="9653588" y="2687638"/>
          <p14:tracePt t="180972" x="9653588" y="2697163"/>
          <p14:tracePt t="181386" x="9653588" y="2705100"/>
          <p14:tracePt t="181403" x="9661525" y="2705100"/>
          <p14:tracePt t="181414" x="9671050" y="2714625"/>
          <p14:tracePt t="181425" x="9680575" y="2724150"/>
          <p14:tracePt t="181431" x="9680575" y="2732088"/>
          <p14:tracePt t="181477" x="9688513" y="2741613"/>
          <p14:tracePt t="181493" x="9688513" y="2751138"/>
          <p14:tracePt t="181525" x="9688513" y="2759075"/>
          <p14:tracePt t="181541" x="9688513" y="2768600"/>
          <p14:tracePt t="181578" x="9688513" y="2776538"/>
          <p14:tracePt t="181882" x="9680575" y="2776538"/>
          <p14:tracePt t="181915" x="9671050" y="2776538"/>
          <p14:tracePt t="181944" x="9671050" y="2786063"/>
          <p14:tracePt t="181961" x="9661525" y="2795588"/>
          <p14:tracePt t="181973" x="9661525" y="2803525"/>
          <p14:tracePt t="181989" x="9653588" y="2803525"/>
          <p14:tracePt t="182012" x="9653588" y="2813050"/>
          <p14:tracePt t="182022" x="9644063" y="2813050"/>
          <p14:tracePt t="182039" x="9626600" y="2822575"/>
          <p14:tracePt t="182056" x="9599613" y="2840038"/>
          <p14:tracePt t="182072" x="9545638" y="2857500"/>
          <p14:tracePt t="182090" x="9483725" y="2901950"/>
          <p14:tracePt t="182107" x="9429750" y="2919413"/>
          <p14:tracePt t="182122" x="9385300" y="2946400"/>
          <p14:tracePt t="182139" x="9358313" y="2965450"/>
          <p14:tracePt t="182156" x="9331325" y="2973388"/>
          <p14:tracePt t="182172" x="9296400" y="2990850"/>
          <p14:tracePt t="182189" x="9259888" y="3000375"/>
          <p14:tracePt t="182206" x="9224963" y="3017838"/>
          <p14:tracePt t="182222" x="9170988" y="3044825"/>
          <p14:tracePt t="182240" x="9063038" y="3108325"/>
          <p14:tracePt t="182256" x="8991600" y="3152775"/>
          <p14:tracePt t="182272" x="8920163" y="3187700"/>
          <p14:tracePt t="182289" x="8823325" y="3241675"/>
          <p14:tracePt t="182306" x="8759825" y="3276600"/>
          <p14:tracePt t="182323" x="8661400" y="3330575"/>
          <p14:tracePt t="182339" x="8555038" y="3375025"/>
          <p14:tracePt t="182356" x="8439150" y="3429000"/>
          <p14:tracePt t="182373" x="8331200" y="3455988"/>
          <p14:tracePt t="182390" x="8153400" y="3509963"/>
          <p14:tracePt t="182407" x="8027988" y="3536950"/>
          <p14:tracePt t="182423" x="7920038" y="3589338"/>
          <p14:tracePt t="182439" x="7813675" y="3633788"/>
          <p14:tracePt t="182457" x="7688263" y="3697288"/>
          <p14:tracePt t="182472" x="7599363" y="3732213"/>
          <p14:tracePt t="182489" x="7554913" y="3759200"/>
          <p14:tracePt t="182506" x="7518400" y="3786188"/>
          <p14:tracePt t="182524" x="7473950" y="3803650"/>
          <p14:tracePt t="182539" x="7446963" y="3822700"/>
          <p14:tracePt t="182556" x="7419975" y="3830638"/>
          <p14:tracePt t="182572" x="7394575" y="3840163"/>
          <p14:tracePt t="182589" x="7385050" y="3848100"/>
          <p14:tracePt t="182606" x="7348538" y="3857625"/>
          <p14:tracePt t="182624" x="7331075" y="3875088"/>
          <p14:tracePt t="182639" x="7286625" y="3875088"/>
          <p14:tracePt t="183205" x="7286625" y="3884613"/>
          <p14:tracePt t="183234" x="7269163" y="3929063"/>
          <p14:tracePt t="183251" x="7251700" y="3946525"/>
          <p14:tracePt t="183272" x="7242175" y="3956050"/>
          <p14:tracePt t="183289" x="7242175" y="3965575"/>
          <p14:tracePt t="183306" x="7232650" y="3965575"/>
          <p14:tracePt t="183322" x="7232650" y="3973513"/>
          <p14:tracePt t="183342" x="7232650" y="3983038"/>
          <p14:tracePt t="183366" x="7224713" y="3983038"/>
          <p14:tracePt t="183375" x="7215188" y="3990975"/>
          <p14:tracePt t="183391" x="7205663" y="4000500"/>
          <p14:tracePt t="183406" x="7205663" y="4010025"/>
          <p14:tracePt t="183422" x="7197725" y="4017963"/>
          <p14:tracePt t="183461" x="7197725" y="4027488"/>
          <p14:tracePt t="183468" x="7188200" y="4027488"/>
          <p14:tracePt t="183477" x="7188200" y="4037013"/>
          <p14:tracePt t="183489" x="7180263" y="4044950"/>
          <p14:tracePt t="183506" x="7170738" y="4054475"/>
          <p14:tracePt t="183522" x="7161213" y="4062413"/>
          <p14:tracePt t="183539" x="7143750" y="4081463"/>
          <p14:tracePt t="183556" x="7134225" y="4098925"/>
          <p14:tracePt t="183572" x="7099300" y="4133850"/>
          <p14:tracePt t="183589" x="7054850" y="4179888"/>
          <p14:tracePt t="183606" x="7018338" y="4214813"/>
          <p14:tracePt t="183622" x="6983413" y="4241800"/>
          <p14:tracePt t="183639" x="6965950" y="4251325"/>
          <p14:tracePt t="183656" x="6946900" y="4268788"/>
          <p14:tracePt t="183689" x="6938963" y="4276725"/>
          <p14:tracePt t="183706" x="6929438" y="4286250"/>
          <p14:tracePt t="183722" x="6902450" y="4322763"/>
          <p14:tracePt t="183739" x="6858000" y="4348163"/>
          <p14:tracePt t="183756" x="6823075" y="4384675"/>
          <p14:tracePt t="183772" x="6777038" y="4429125"/>
          <p14:tracePt t="183789" x="6732588" y="4465638"/>
          <p14:tracePt t="183806" x="6715125" y="4483100"/>
          <p14:tracePt t="183822" x="6680200" y="4518025"/>
          <p14:tracePt t="183839" x="6634163" y="4554538"/>
          <p14:tracePt t="183856" x="6572250" y="4598988"/>
          <p14:tracePt t="183872" x="6491288" y="4633913"/>
          <p14:tracePt t="183889" x="6438900" y="4660900"/>
          <p14:tracePt t="183906" x="6375400" y="4679950"/>
          <p14:tracePt t="183922" x="6340475" y="4697413"/>
          <p14:tracePt t="183939" x="6269038" y="4724400"/>
          <p14:tracePt t="183956" x="6242050" y="4741863"/>
          <p14:tracePt t="183972" x="6188075" y="4768850"/>
          <p14:tracePt t="183989" x="6116638" y="4803775"/>
          <p14:tracePt t="184006" x="6027738" y="4857750"/>
          <p14:tracePt t="184022" x="5956300" y="4894263"/>
          <p14:tracePt t="184039" x="5902325" y="4919663"/>
          <p14:tracePt t="184056" x="5902325" y="4929188"/>
          <p14:tracePt t="184072" x="5894388" y="4929188"/>
          <p14:tracePt t="184123" x="5884863" y="4938713"/>
          <p14:tracePt t="184133" x="5867400" y="4946650"/>
          <p14:tracePt t="184143" x="5822950" y="4956175"/>
          <p14:tracePt t="184156" x="5768975" y="4973638"/>
          <p14:tracePt t="184172" x="5705475" y="4983163"/>
          <p14:tracePt t="184189" x="5653088" y="5000625"/>
          <p14:tracePt t="184206" x="5616575" y="5010150"/>
          <p14:tracePt t="184222" x="5608638" y="5018088"/>
          <p14:tracePt t="184239" x="5599113" y="5018088"/>
          <p14:tracePt t="184303" x="5589588" y="5027613"/>
          <p14:tracePt t="184319" x="5581650" y="5037138"/>
          <p14:tracePt t="184335" x="5572125" y="5037138"/>
          <p14:tracePt t="184375" x="5562600" y="5045075"/>
          <p14:tracePt t="184429" x="5554663" y="5045075"/>
          <p14:tracePt t="184485" x="5545138" y="5045075"/>
          <p14:tracePt t="184493" x="5537200" y="5045075"/>
          <p14:tracePt t="184508" x="5527675" y="5054600"/>
          <p14:tracePt t="184522" x="5491163" y="5072063"/>
          <p14:tracePt t="184539" x="5456238" y="5072063"/>
          <p14:tracePt t="184556" x="5411788" y="5089525"/>
          <p14:tracePt t="184572" x="5367338" y="5089525"/>
          <p14:tracePt t="184589" x="5322888" y="5089525"/>
          <p14:tracePt t="184607" x="5303838" y="5099050"/>
          <p14:tracePt t="184622" x="5295900" y="5099050"/>
          <p14:tracePt t="184639" x="5276850" y="5099050"/>
          <p14:tracePt t="184656" x="5268913" y="5099050"/>
          <p14:tracePt t="184672" x="5241925" y="5116513"/>
          <p14:tracePt t="184688" x="5187950" y="5126038"/>
          <p14:tracePt t="184706" x="5133975" y="5143500"/>
          <p14:tracePt t="184722" x="5089525" y="5153025"/>
          <p14:tracePt t="184739" x="5081588" y="5153025"/>
          <p14:tracePt t="184755" x="5072063" y="5153025"/>
          <p14:tracePt t="184814" x="5072063" y="5160963"/>
          <p14:tracePt t="184840" x="5062538" y="5160963"/>
          <p14:tracePt t="185009" x="5045075" y="5170488"/>
          <p14:tracePt t="185027" x="4965700" y="5180013"/>
          <p14:tracePt t="185039" x="4919663" y="5187950"/>
          <p14:tracePt t="185058" x="4848225" y="5187950"/>
          <p14:tracePt t="185072" x="4822825" y="5187950"/>
          <p14:tracePt t="185089" x="4759325" y="5205413"/>
          <p14:tracePt t="185107" x="4741863" y="5214938"/>
          <p14:tracePt t="185122" x="4732338" y="5224463"/>
          <p14:tracePt t="185139" x="4724400" y="5224463"/>
          <p14:tracePt t="185172" x="4714875" y="5232400"/>
          <p14:tracePt t="185189" x="4679950" y="5251450"/>
          <p14:tracePt t="185208" x="4616450" y="5276850"/>
          <p14:tracePt t="185222" x="4589463" y="5276850"/>
          <p14:tracePt t="185239" x="4510088" y="5303838"/>
          <p14:tracePt t="185257" x="4491038" y="5313363"/>
          <p14:tracePt t="185289" x="4483100" y="5322888"/>
          <p14:tracePt t="185307" x="4483100" y="5340350"/>
          <p14:tracePt t="185322" x="4483100" y="5367338"/>
          <p14:tracePt t="185339" x="4491038" y="5384800"/>
          <p14:tracePt t="185356" x="4500563" y="5394325"/>
          <p14:tracePt t="185372" x="4510088" y="5394325"/>
          <p14:tracePt t="185389" x="4545013" y="5394325"/>
          <p14:tracePt t="185407" x="4608513" y="5394325"/>
          <p14:tracePt t="185422" x="4705350" y="5394325"/>
          <p14:tracePt t="185439" x="4875213" y="5340350"/>
          <p14:tracePt t="185457" x="5116513" y="5303838"/>
          <p14:tracePt t="185472" x="5438775" y="5251450"/>
          <p14:tracePt t="185476" x="5572125" y="5241925"/>
          <p14:tracePt t="185489" x="5705475" y="5224463"/>
          <p14:tracePt t="185508" x="6054725" y="5170488"/>
          <p14:tracePt t="185522" x="6188075" y="5133975"/>
          <p14:tracePt t="185539" x="6224588" y="5099050"/>
          <p14:tracePt t="185557" x="6232525" y="5089525"/>
          <p14:tracePt t="185572" x="6232525" y="5081588"/>
          <p14:tracePt t="185589" x="6232525" y="5062538"/>
          <p14:tracePt t="185606" x="6232525" y="5027613"/>
          <p14:tracePt t="185622" x="6232525" y="5000625"/>
          <p14:tracePt t="185639" x="6232525" y="4983163"/>
          <p14:tracePt t="185657" x="6224588" y="4973638"/>
          <p14:tracePt t="185672" x="6224588" y="4965700"/>
          <p14:tracePt t="185706" x="6232525" y="4956175"/>
          <p14:tracePt t="185722" x="6242050" y="4956175"/>
          <p14:tracePt t="185741" x="6251575" y="4956175"/>
          <p14:tracePt t="185756" x="6276975" y="4938713"/>
          <p14:tracePt t="185772" x="6411913" y="4938713"/>
          <p14:tracePt t="185788" x="6608763" y="4938713"/>
          <p14:tracePt t="185806" x="6911975" y="4973638"/>
          <p14:tracePt t="185822" x="7089775" y="5045075"/>
          <p14:tracePt t="185838" x="7251700" y="5126038"/>
          <p14:tracePt t="185856" x="7340600" y="5187950"/>
          <p14:tracePt t="185872" x="7402513" y="5232400"/>
          <p14:tracePt t="185888" x="7510463" y="5286375"/>
          <p14:tracePt t="185906" x="7759700" y="5402263"/>
          <p14:tracePt t="185922" x="8072438" y="5589588"/>
          <p14:tracePt t="185938" x="8259763" y="5688013"/>
          <p14:tracePt t="185956" x="8340725" y="5724525"/>
          <p14:tracePt t="185972" x="8348663" y="5724525"/>
          <p14:tracePt t="185988" x="8439150" y="5741988"/>
          <p14:tracePt t="186006" x="8643938" y="5776913"/>
          <p14:tracePt t="186022" x="8831263" y="5786438"/>
          <p14:tracePt t="186038" x="8875713" y="5776913"/>
          <p14:tracePt t="186056" x="8885238" y="5768975"/>
          <p14:tracePt t="186072" x="8885238" y="5759450"/>
          <p14:tracePt t="186091" x="8894763" y="5759450"/>
          <p14:tracePt t="186106" x="9010650" y="5768975"/>
          <p14:tracePt t="186122" x="9205913" y="5795963"/>
          <p14:tracePt t="186138" x="9331325" y="5803900"/>
          <p14:tracePt t="186156" x="9358313" y="5803900"/>
          <p14:tracePt t="186188" x="9420225" y="5803900"/>
          <p14:tracePt t="186206" x="9715500" y="5884863"/>
          <p14:tracePt t="186222" x="10180638" y="6010275"/>
          <p14:tracePt t="186238" x="10501313" y="6054725"/>
          <p14:tracePt t="186256" x="10609263" y="6054725"/>
          <p14:tracePt t="186288" x="10563225" y="6018213"/>
          <p14:tracePt t="186305" x="10518775" y="5973763"/>
          <p14:tracePt t="186322" x="10510838" y="5965825"/>
          <p14:tracePt t="186338" x="10501313" y="5946775"/>
          <p14:tracePt t="186356" x="10491788" y="5919788"/>
          <p14:tracePt t="186372" x="10439400" y="5867400"/>
          <p14:tracePt t="186388" x="10394950" y="5822950"/>
          <p14:tracePt t="186405" x="10340975" y="5776913"/>
          <p14:tracePt t="186422" x="10313988" y="5732463"/>
          <p14:tracePt t="186438" x="10296525" y="5653088"/>
          <p14:tracePt t="186456" x="10296525" y="5608638"/>
          <p14:tracePt t="186472" x="10296525" y="5572125"/>
          <p14:tracePt t="186489" x="10296525" y="5545138"/>
          <p14:tracePt t="186506" x="10287000" y="5527675"/>
          <p14:tracePt t="186522" x="10277475" y="5527675"/>
          <p14:tracePt t="186538" x="10269538" y="5527675"/>
          <p14:tracePt t="186555" x="10252075" y="5527675"/>
          <p14:tracePt t="186572" x="10188575" y="5537200"/>
          <p14:tracePt t="186588" x="10109200" y="5554663"/>
          <p14:tracePt t="186605" x="10055225" y="5562600"/>
          <p14:tracePt t="186622" x="10010775" y="5562600"/>
          <p14:tracePt t="186638" x="9974263" y="5562600"/>
          <p14:tracePt t="186656" x="9956800" y="5562600"/>
          <p14:tracePt t="186672" x="9920288" y="5562600"/>
          <p14:tracePt t="186688" x="9858375" y="5572125"/>
          <p14:tracePt t="186705" x="9742488" y="5589588"/>
          <p14:tracePt t="186721" x="9599613" y="5616575"/>
          <p14:tracePt t="186740" x="9429750" y="5634038"/>
          <p14:tracePt t="186756" x="9340850" y="5653088"/>
          <p14:tracePt t="186771" x="9304338" y="5661025"/>
          <p14:tracePt t="186953" x="9296400" y="5661025"/>
          <p14:tracePt t="187116" x="9286875" y="5661025"/>
          <p14:tracePt t="187133" x="9090025" y="5680075"/>
          <p14:tracePt t="187148" x="8831263" y="5688013"/>
          <p14:tracePt t="187163" x="8447088" y="5688013"/>
          <p14:tracePt t="187172" x="8126413" y="5705475"/>
          <p14:tracePt t="187189" x="7394575" y="5732463"/>
          <p14:tracePt t="187205" x="6831013" y="5732463"/>
          <p14:tracePt t="187222" x="6251575" y="5776913"/>
          <p14:tracePt t="187238" x="6018213" y="5776913"/>
          <p14:tracePt t="187255" x="5813425" y="5776913"/>
          <p14:tracePt t="187271" x="5537200" y="5786438"/>
          <p14:tracePt t="187289" x="5232400" y="5803900"/>
          <p14:tracePt t="187305" x="4956175" y="5813425"/>
          <p14:tracePt t="187321" x="4625975" y="5840413"/>
          <p14:tracePt t="187338" x="4286250" y="5884863"/>
          <p14:tracePt t="187356" x="3911600" y="5973763"/>
          <p14:tracePt t="187372" x="3768725" y="6018213"/>
          <p14:tracePt t="187390" x="3705225" y="6045200"/>
          <p14:tracePt t="187405" x="3660775" y="6062663"/>
          <p14:tracePt t="187421" x="3562350" y="6116638"/>
          <p14:tracePt t="187438" x="3429000" y="6170613"/>
          <p14:tracePt t="187455" x="3251200" y="6232525"/>
          <p14:tracePt t="187472" x="3108325" y="6269038"/>
          <p14:tracePt t="187490" x="2973388" y="6303963"/>
          <p14:tracePt t="187506" x="2911475" y="6348413"/>
          <p14:tracePt t="187522" x="2847975" y="6394450"/>
          <p14:tracePt t="187538" x="2795588" y="6419850"/>
          <p14:tracePt t="187555" x="2741613" y="6438900"/>
          <p14:tracePt t="187572" x="2697163" y="6446838"/>
          <p14:tracePt t="187590" x="2643188" y="6465888"/>
          <p14:tracePt t="187605" x="2589213" y="6500813"/>
          <p14:tracePt t="187621" x="2536825" y="6537325"/>
          <p14:tracePt t="187638" x="2490788" y="6562725"/>
          <p14:tracePt t="187656" x="2428875" y="6599238"/>
          <p14:tracePt t="187672" x="2393950" y="6616700"/>
          <p14:tracePt t="187688" x="2357438" y="6634163"/>
          <p14:tracePt t="187705" x="2312988" y="6653213"/>
          <p14:tracePt t="187721" x="2295525" y="6661150"/>
          <p14:tracePt t="187738" x="2295525" y="6670675"/>
          <p14:tracePt t="187886" x="2286000" y="6670675"/>
          <p14:tracePt t="187936" x="2286000" y="6661150"/>
          <p14:tracePt t="187959" x="2276475" y="6626225"/>
          <p14:tracePt t="187974" x="2268538" y="6599238"/>
          <p14:tracePt t="187978" x="2268538" y="6581775"/>
          <p14:tracePt t="187988" x="2259013" y="6554788"/>
          <p14:tracePt t="188005" x="2251075" y="6510338"/>
          <p14:tracePt t="188022" x="2241550" y="6473825"/>
          <p14:tracePt t="188039" x="2232025" y="6446838"/>
          <p14:tracePt t="188055" x="2232025" y="6402388"/>
          <p14:tracePt t="188071" x="2224088" y="6394450"/>
          <p14:tracePt t="188105" x="2224088" y="6384925"/>
          <p14:tracePt t="188129" x="2224088" y="6375400"/>
          <p14:tracePt t="189196" x="2224088" y="6367463"/>
          <p14:tracePt t="189232" x="2224088" y="6357938"/>
          <p14:tracePt t="189245" x="2224088" y="6348413"/>
          <p14:tracePt t="189257" x="2214563" y="6330950"/>
          <p14:tracePt t="189288" x="2214563" y="6323013"/>
          <p14:tracePt t="189367" x="2205038" y="6313488"/>
          <p14:tracePt t="189383" x="2197100" y="6313488"/>
          <p14:tracePt t="189446" x="2187575" y="6303963"/>
          <p14:tracePt t="189460" x="2179638" y="6303963"/>
          <p14:tracePt t="189477" x="2170113" y="6303963"/>
          <p14:tracePt t="189491" x="2160588" y="6303963"/>
          <p14:tracePt t="189501" x="2152650" y="6303963"/>
          <p14:tracePt t="189509" x="2143125" y="6303963"/>
          <p14:tracePt t="189522" x="2108200" y="6303963"/>
          <p14:tracePt t="189538" x="2027238" y="6313488"/>
          <p14:tracePt t="189554" x="1938338" y="6323013"/>
          <p14:tracePt t="189571" x="1911350" y="6330950"/>
          <p14:tracePt t="189658" x="1901825" y="6330950"/>
          <p14:tracePt t="189674" x="1893888" y="6330950"/>
          <p14:tracePt t="189681" x="1874838" y="6348413"/>
          <p14:tracePt t="189690" x="1847850" y="6357938"/>
          <p14:tracePt t="189704" x="1830388" y="6367463"/>
          <p14:tracePt t="189721" x="1822450" y="6367463"/>
          <p14:tracePt t="189738" x="1812925" y="6375400"/>
          <p14:tracePt t="189774" x="1803400" y="6384925"/>
          <p14:tracePt t="189798" x="1795463" y="6384925"/>
          <p14:tracePt t="189823" x="1785938" y="6394450"/>
          <p14:tracePt t="189836" x="1776413" y="6402388"/>
          <p14:tracePt t="189844" x="1758950" y="6402388"/>
          <p14:tracePt t="189854" x="1741488" y="6429375"/>
          <p14:tracePt t="189871" x="1687513" y="6456363"/>
          <p14:tracePt t="189888" x="1643063" y="6491288"/>
          <p14:tracePt t="189904" x="1598613" y="6500813"/>
          <p14:tracePt t="189921" x="1581150" y="6518275"/>
          <p14:tracePt t="191010" x="2133600" y="6527800"/>
          <p14:tracePt t="191021" x="2197100" y="6510338"/>
          <p14:tracePt t="191038" x="2276475" y="6491288"/>
          <p14:tracePt t="191054" x="2295525" y="6483350"/>
          <p14:tracePt t="191071" x="2303463" y="6473825"/>
          <p14:tracePt t="191120" x="2312988" y="6465888"/>
          <p14:tracePt t="191128" x="2322513" y="6446838"/>
          <p14:tracePt t="191138" x="2322513" y="6438900"/>
          <p14:tracePt t="191154" x="2330450" y="6429375"/>
          <p14:tracePt t="191171" x="2330450" y="6419850"/>
          <p14:tracePt t="191204" x="2339975" y="6402388"/>
          <p14:tracePt t="191221" x="2357438" y="6394450"/>
          <p14:tracePt t="191238" x="2374900" y="6375400"/>
          <p14:tracePt t="191254" x="2411413" y="6348413"/>
          <p14:tracePt t="191271" x="2446338" y="6313488"/>
          <p14:tracePt t="191287" x="2473325" y="6296025"/>
          <p14:tracePt t="191304" x="2517775" y="6251575"/>
          <p14:tracePt t="191321" x="2554288" y="6215063"/>
          <p14:tracePt t="191337" x="2589213" y="6188075"/>
          <p14:tracePt t="191354" x="2616200" y="6170613"/>
          <p14:tracePt t="191371" x="2625725" y="6161088"/>
          <p14:tracePt t="191421" x="2625725" y="6153150"/>
          <p14:tracePt t="191430" x="2633663" y="6143625"/>
          <p14:tracePt t="191443" x="2643188" y="6134100"/>
          <p14:tracePt t="191459" x="2652713" y="6126163"/>
          <p14:tracePt t="191471" x="2660650" y="6126163"/>
          <p14:tracePt t="191487" x="2670175" y="6108700"/>
          <p14:tracePt t="191504" x="2679700" y="6099175"/>
          <p14:tracePt t="191523" x="2687638" y="6089650"/>
          <p14:tracePt t="191539" x="2697163" y="6081713"/>
          <p14:tracePt t="191554" x="2697163" y="6062663"/>
          <p14:tracePt t="191571" x="2697163" y="6054725"/>
          <p14:tracePt t="191587" x="2697163" y="6045200"/>
          <p14:tracePt t="191621" x="2687638" y="6037263"/>
          <p14:tracePt t="191637" x="2660650" y="6037263"/>
          <p14:tracePt t="191654" x="2608263" y="6000750"/>
          <p14:tracePt t="191672" x="2509838" y="5965825"/>
          <p14:tracePt t="191687" x="2446338" y="5938838"/>
          <p14:tracePt t="191704" x="2411413" y="5919788"/>
          <p14:tracePt t="191721" x="2347913" y="5867400"/>
          <p14:tracePt t="191737" x="2286000" y="5803900"/>
          <p14:tracePt t="191757" x="2259013" y="5786438"/>
          <p14:tracePt t="191771" x="2259013" y="5776913"/>
          <p14:tracePt t="191872" x="2259013" y="5768975"/>
          <p14:tracePt t="191884" x="2374900" y="5715000"/>
          <p14:tracePt t="191897" x="2482850" y="5688013"/>
          <p14:tracePt t="191914" x="2776538" y="5653088"/>
          <p14:tracePt t="191921" x="2894013" y="5653088"/>
          <p14:tracePt t="191938" x="3214688" y="5653088"/>
          <p14:tracePt t="191954" x="3348038" y="5661025"/>
          <p14:tracePt t="191971" x="3455988" y="5661025"/>
          <p14:tracePt t="191987" x="3589338" y="5653088"/>
          <p14:tracePt t="192004" x="3724275" y="5643563"/>
          <p14:tracePt t="192021" x="3830638" y="5634038"/>
          <p14:tracePt t="192037" x="3929063" y="5634038"/>
          <p14:tracePt t="192054" x="4081463" y="5634038"/>
          <p14:tracePt t="192071" x="4384675" y="5653088"/>
          <p14:tracePt t="192088" x="4554538" y="5653088"/>
          <p14:tracePt t="192104" x="4697413" y="5653088"/>
          <p14:tracePt t="192121" x="4848225" y="5653088"/>
          <p14:tracePt t="192137" x="5126038" y="5688013"/>
          <p14:tracePt t="192154" x="5510213" y="5715000"/>
          <p14:tracePt t="192171" x="5929313" y="5724525"/>
          <p14:tracePt t="192187" x="6143625" y="5732463"/>
          <p14:tracePt t="192204" x="6215063" y="5732463"/>
          <p14:tracePt t="192221" x="6215063" y="5724525"/>
          <p14:tracePt t="192288" x="6215063" y="5715000"/>
          <p14:tracePt t="192294" x="6215063" y="5705475"/>
          <p14:tracePt t="192305" x="6205538" y="5705475"/>
          <p14:tracePt t="192321" x="6197600" y="5697538"/>
          <p14:tracePt t="192338" x="6188075" y="5688013"/>
          <p14:tracePt t="192354" x="6180138" y="5688013"/>
          <p14:tracePt t="192371" x="6170613" y="5688013"/>
          <p14:tracePt t="192435" x="6161088" y="5688013"/>
          <p14:tracePt t="192459" x="6161088" y="5680075"/>
          <p14:tracePt t="192483" x="6153150" y="5680075"/>
          <p14:tracePt t="192499" x="6143625" y="5680075"/>
          <p14:tracePt t="192511" x="6126163" y="5680075"/>
          <p14:tracePt t="192521" x="6108700" y="5670550"/>
          <p14:tracePt t="192537" x="6054725" y="5670550"/>
          <p14:tracePt t="192554" x="6010275" y="5670550"/>
          <p14:tracePt t="192571" x="6000750" y="5670550"/>
          <p14:tracePt t="192587" x="5946775" y="5670550"/>
          <p14:tracePt t="192604" x="5875338" y="5670550"/>
          <p14:tracePt t="192621" x="5803900" y="5670550"/>
          <p14:tracePt t="192637" x="5724525" y="5661025"/>
          <p14:tracePt t="192654" x="5653088" y="5653088"/>
          <p14:tracePt t="192671" x="5473700" y="5634038"/>
          <p14:tracePt t="192687" x="5241925" y="5599113"/>
          <p14:tracePt t="192704" x="4884738" y="5581650"/>
          <p14:tracePt t="192721" x="4465638" y="5554663"/>
          <p14:tracePt t="192737" x="4116388" y="5554663"/>
          <p14:tracePt t="192757" x="3902075" y="5562600"/>
          <p14:tracePt t="192771" x="3751263" y="5562600"/>
          <p14:tracePt t="192788" x="3643313" y="5562600"/>
          <p14:tracePt t="192804" x="3608388" y="5562600"/>
          <p14:tracePt t="192821" x="3571875" y="5562600"/>
          <p14:tracePt t="192837" x="3536950" y="5562600"/>
          <p14:tracePt t="192854" x="3490913" y="5562600"/>
          <p14:tracePt t="192871" x="3455988" y="5562600"/>
          <p14:tracePt t="192887" x="3446463" y="5562600"/>
          <p14:tracePt t="192939" x="3438525" y="5562600"/>
          <p14:tracePt t="192958" x="3411538" y="5554663"/>
          <p14:tracePt t="192964" x="3357563" y="5545138"/>
          <p14:tracePt t="192972" x="3286125" y="5537200"/>
          <p14:tracePt t="192987" x="3187700" y="5527675"/>
          <p14:tracePt t="193004" x="3170238" y="5518150"/>
          <p14:tracePt t="193020" x="3170238" y="5510213"/>
          <p14:tracePt t="193037" x="3170238" y="5500688"/>
          <p14:tracePt t="193054" x="3179763" y="5500688"/>
          <p14:tracePt t="193071" x="3187700" y="5500688"/>
          <p14:tracePt t="193097" x="3197225" y="5500688"/>
          <p14:tracePt t="193112" x="3205163" y="5500688"/>
          <p14:tracePt t="193121" x="3232150" y="5500688"/>
          <p14:tracePt t="193137" x="3286125" y="5491163"/>
          <p14:tracePt t="193154" x="3330575" y="5483225"/>
          <p14:tracePt t="193171" x="3357563" y="5473700"/>
          <p14:tracePt t="193205" x="3357563" y="5465763"/>
          <p14:tracePt t="193230" x="3367088" y="5465763"/>
          <p14:tracePt t="193239" x="3375025" y="5465763"/>
          <p14:tracePt t="193254" x="3384550" y="5465763"/>
          <p14:tracePt t="193270" x="3411538" y="5465763"/>
          <p14:tracePt t="193287" x="3419475" y="5456238"/>
          <p14:tracePt t="193305" x="3429000" y="5456238"/>
          <p14:tracePt t="193320" x="3446463" y="5446713"/>
          <p14:tracePt t="193337" x="3455988" y="5429250"/>
          <p14:tracePt t="193354" x="3490913" y="5419725"/>
          <p14:tracePt t="193370" x="3581400" y="5394325"/>
          <p14:tracePt t="193388" x="3697288" y="5384800"/>
          <p14:tracePt t="193406" x="3741738" y="5384800"/>
          <p14:tracePt t="193420" x="3751263" y="5384800"/>
          <p14:tracePt t="193467" x="3768725" y="5394325"/>
          <p14:tracePt t="193475" x="3776663" y="5411788"/>
          <p14:tracePt t="193487" x="3795713" y="5419725"/>
          <p14:tracePt t="193504" x="3830638" y="5446713"/>
          <p14:tracePt t="193521" x="3840163" y="5456238"/>
          <p14:tracePt t="193537" x="3848100" y="5465763"/>
          <p14:tracePt t="193617" x="3857625" y="5465763"/>
          <p14:tracePt t="193783" x="3848100" y="5465763"/>
          <p14:tracePt t="193854" x="3840163" y="5465763"/>
          <p14:tracePt t="193924" x="3830638" y="5465763"/>
          <p14:tracePt t="193940" x="3822700" y="5465763"/>
          <p14:tracePt t="193979" x="3813175" y="5465763"/>
          <p14:tracePt t="194004" x="3803650" y="5465763"/>
          <p14:tracePt t="194020" x="3795713" y="5465763"/>
          <p14:tracePt t="194029" x="3776663" y="5456238"/>
          <p14:tracePt t="194038" x="3759200" y="5446713"/>
          <p14:tracePt t="194054" x="3724275" y="5438775"/>
          <p14:tracePt t="194070" x="3652838" y="5411788"/>
          <p14:tracePt t="194088" x="3554413" y="5384800"/>
          <p14:tracePt t="194104" x="3509963" y="5375275"/>
          <p14:tracePt t="194121" x="3438525" y="5357813"/>
          <p14:tracePt t="194137" x="3348038" y="5340350"/>
          <p14:tracePt t="194154" x="3295650" y="5330825"/>
          <p14:tracePt t="194170" x="3286125" y="5330825"/>
          <p14:tracePt t="196297" x="3286125" y="5322888"/>
          <p14:tracePt t="196314" x="3268663" y="5286375"/>
          <p14:tracePt t="196330" x="3268663" y="5276850"/>
          <p14:tracePt t="196343" x="3251200" y="5251450"/>
          <p14:tracePt t="196354" x="3251200" y="5241925"/>
          <p14:tracePt t="196453" x="3241675" y="5232400"/>
          <p14:tracePt t="196467" x="3224213" y="5224463"/>
          <p14:tracePt t="196478" x="3205163" y="5214938"/>
          <p14:tracePt t="196488" x="3179763" y="5205413"/>
          <p14:tracePt t="196505" x="3044825" y="5170488"/>
          <p14:tracePt t="196520" x="2973388" y="5153025"/>
          <p14:tracePt t="196537" x="2928938" y="5143500"/>
          <p14:tracePt t="196554" x="2919413" y="5143500"/>
          <p14:tracePt t="196570" x="2911475" y="5133975"/>
          <p14:tracePt t="196587" x="2901950" y="5133975"/>
          <p14:tracePt t="196625" x="2894013" y="5133975"/>
          <p14:tracePt t="196670" x="2884488" y="5133975"/>
          <p14:tracePt t="196702" x="2874963" y="5133975"/>
          <p14:tracePt t="196711" x="2874963" y="5126038"/>
          <p14:tracePt t="196773" x="2867025" y="5126038"/>
          <p14:tracePt t="196790" x="2867025" y="5116513"/>
          <p14:tracePt t="198673" x="2867025" y="5126038"/>
          <p14:tracePt t="198689" x="2874963" y="5126038"/>
          <p14:tracePt t="198704" x="2894013" y="5133975"/>
          <p14:tracePt t="198720" x="2901950" y="5143500"/>
          <p14:tracePt t="198753" x="2911475" y="5160963"/>
          <p14:tracePt t="198772" x="2919413" y="5160963"/>
          <p14:tracePt t="198787" x="2928938" y="5160963"/>
          <p14:tracePt t="198822" x="2946400" y="5160963"/>
          <p14:tracePt t="198837" x="2973388" y="5160963"/>
          <p14:tracePt t="198853" x="2990850" y="5160963"/>
          <p14:tracePt t="198887" x="3000375" y="5160963"/>
          <p14:tracePt t="198923" x="3009900" y="5160963"/>
          <p14:tracePt t="198947" x="3017838" y="5153025"/>
          <p14:tracePt t="198963" x="3027363" y="5153025"/>
          <p14:tracePt t="198978" x="3036888" y="5153025"/>
          <p14:tracePt t="198993" x="3044825" y="5153025"/>
          <p14:tracePt t="199464" x="3044825" y="5143500"/>
          <p14:tracePt t="199491" x="3054350" y="5126038"/>
          <p14:tracePt t="199504" x="3054350" y="5116513"/>
          <p14:tracePt t="199521" x="3054350" y="5108575"/>
          <p14:tracePt t="199537" x="3054350" y="5099050"/>
          <p14:tracePt t="199553" x="3054350" y="5081588"/>
          <p14:tracePt t="199570" x="3054350" y="5072063"/>
          <p14:tracePt t="199587" x="3054350" y="5054600"/>
          <p14:tracePt t="199603" x="3054350" y="5045075"/>
          <p14:tracePt t="199619" x="3054350" y="5037138"/>
          <p14:tracePt t="199637" x="3044825" y="5018088"/>
          <p14:tracePt t="199653" x="3036888" y="5000625"/>
          <p14:tracePt t="199670" x="3017838" y="4973638"/>
          <p14:tracePt t="199687" x="3009900" y="4946650"/>
          <p14:tracePt t="199703" x="3000375" y="4929188"/>
          <p14:tracePt t="199720" x="2990850" y="4919663"/>
          <p14:tracePt t="199737" x="2982913" y="4911725"/>
          <p14:tracePt t="199753" x="2955925" y="4884738"/>
          <p14:tracePt t="199773" x="2928938" y="4875213"/>
          <p14:tracePt t="199788" x="2901950" y="4848225"/>
          <p14:tracePt t="199803" x="2874963" y="4822825"/>
          <p14:tracePt t="199820" x="2795588" y="4786313"/>
          <p14:tracePt t="199836" x="2643188" y="4724400"/>
          <p14:tracePt t="199853" x="2536825" y="4687888"/>
          <p14:tracePt t="199869" x="2490788" y="4679950"/>
          <p14:tracePt t="199887" x="2455863" y="4660900"/>
          <p14:tracePt t="199903" x="2438400" y="4652963"/>
          <p14:tracePt t="199919" x="2411413" y="4643438"/>
          <p14:tracePt t="199937" x="2401888" y="4633913"/>
          <p14:tracePt t="199953" x="2374900" y="4625975"/>
          <p14:tracePt t="199970" x="2322513" y="4608513"/>
          <p14:tracePt t="199988" x="2276475" y="4589463"/>
          <p14:tracePt t="200003" x="2241550" y="4581525"/>
          <p14:tracePt t="200020" x="2214563" y="4572000"/>
          <p14:tracePt t="200037" x="2187575" y="4572000"/>
          <p14:tracePt t="200053" x="2152650" y="4562475"/>
          <p14:tracePt t="200069" x="2143125" y="4554538"/>
          <p14:tracePt t="200087" x="2125663" y="4554538"/>
          <p14:tracePt t="200103" x="2098675" y="4554538"/>
          <p14:tracePt t="200120" x="2036763" y="4545013"/>
          <p14:tracePt t="200137" x="1982788" y="4545013"/>
          <p14:tracePt t="200153" x="1928813" y="4537075"/>
          <p14:tracePt t="200170" x="1874838" y="4527550"/>
          <p14:tracePt t="200187" x="1822450" y="4518025"/>
          <p14:tracePt t="200203" x="1795463" y="4518025"/>
          <p14:tracePt t="200220" x="1758950" y="4518025"/>
          <p14:tracePt t="200237" x="1704975" y="4518025"/>
          <p14:tracePt t="200253" x="1679575" y="4518025"/>
          <p14:tracePt t="200269" x="1670050" y="4518025"/>
          <p14:tracePt t="200287" x="1652588" y="4518025"/>
          <p14:tracePt t="200303" x="1608138" y="4527550"/>
          <p14:tracePt t="200320" x="1581150" y="4537075"/>
          <p14:tracePt t="200337" x="1562100" y="4545013"/>
          <p14:tracePt t="200353" x="1554163" y="4545013"/>
          <p14:tracePt t="200370" x="1544638" y="4545013"/>
          <p14:tracePt t="200387" x="1536700" y="4554538"/>
          <p14:tracePt t="200403" x="1517650" y="4562475"/>
          <p14:tracePt t="200421" x="1473200" y="4572000"/>
          <p14:tracePt t="200437" x="1438275" y="4581525"/>
          <p14:tracePt t="200453" x="1401763" y="4589463"/>
          <p14:tracePt t="200469" x="1374775" y="4608513"/>
          <p14:tracePt t="200487" x="1357313" y="4616450"/>
          <p14:tracePt t="200503" x="1347788" y="4625975"/>
          <p14:tracePt t="200506" x="1339850" y="4625975"/>
          <p14:tracePt t="200521" x="1339850" y="4633913"/>
          <p14:tracePt t="200538" x="1330325" y="4643438"/>
          <p14:tracePt t="200553" x="1322388" y="4652963"/>
          <p14:tracePt t="200569" x="1303338" y="4660900"/>
          <p14:tracePt t="200587" x="1276350" y="4687888"/>
          <p14:tracePt t="200603" x="1258888" y="4697413"/>
          <p14:tracePt t="200622" x="1241425" y="4724400"/>
          <p14:tracePt t="200636" x="1231900" y="4724400"/>
          <p14:tracePt t="200653" x="1223963" y="4732338"/>
          <p14:tracePt t="200670" x="1204913" y="4751388"/>
          <p14:tracePt t="200687" x="1204913" y="4759325"/>
          <p14:tracePt t="200703" x="1196975" y="4776788"/>
          <p14:tracePt t="200719" x="1196975" y="4803775"/>
          <p14:tracePt t="200737" x="1196975" y="4822825"/>
          <p14:tracePt t="200753" x="1196975" y="4857750"/>
          <p14:tracePt t="200772" x="1196975" y="4902200"/>
          <p14:tracePt t="200788" x="1204913" y="4929188"/>
          <p14:tracePt t="200803" x="1204913" y="4946650"/>
          <p14:tracePt t="200820" x="1214438" y="4965700"/>
          <p14:tracePt t="200837" x="1214438" y="4973638"/>
          <p14:tracePt t="200853" x="1223963" y="5000625"/>
          <p14:tracePt t="200869" x="1231900" y="5027613"/>
          <p14:tracePt t="200887" x="1250950" y="5072063"/>
          <p14:tracePt t="200902" x="1250950" y="5081588"/>
          <p14:tracePt t="200919" x="1258888" y="5099050"/>
          <p14:tracePt t="200937" x="1258888" y="5116513"/>
          <p14:tracePt t="200953" x="1268413" y="5126038"/>
          <p14:tracePt t="200969" x="1285875" y="5160963"/>
          <p14:tracePt t="200987" x="1295400" y="5180013"/>
          <p14:tracePt t="201003" x="1303338" y="5187950"/>
          <p14:tracePt t="201019" x="1303338" y="5205413"/>
          <p14:tracePt t="201037" x="1303338" y="5214938"/>
          <p14:tracePt t="201053" x="1312863" y="5232400"/>
          <p14:tracePt t="201087" x="1312863" y="5241925"/>
          <p14:tracePt t="201144" x="1322388" y="5241925"/>
          <p14:tracePt t="201403" x="1330325" y="5259388"/>
          <p14:tracePt t="201419" x="1330325" y="5268913"/>
          <p14:tracePt t="201427" x="1347788" y="5276850"/>
          <p14:tracePt t="201437" x="1347788" y="5286375"/>
          <p14:tracePt t="201453" x="1357313" y="5295900"/>
          <p14:tracePt t="201470" x="1366838" y="5303838"/>
          <p14:tracePt t="201487" x="1374775" y="5313363"/>
          <p14:tracePt t="201529" x="1374775" y="5322888"/>
          <p14:tracePt t="201553" x="1384300" y="5322888"/>
          <p14:tracePt t="201599" x="1401763" y="5322888"/>
          <p14:tracePt t="201608" x="1419225" y="5330825"/>
          <p14:tracePt t="201619" x="1438275" y="5330825"/>
          <p14:tracePt t="201638" x="1517650" y="5330825"/>
          <p14:tracePt t="201653" x="1544638" y="5330825"/>
          <p14:tracePt t="201672" x="1679575" y="5340350"/>
          <p14:tracePt t="201687" x="1776413" y="5348288"/>
          <p14:tracePt t="201703" x="1839913" y="5348288"/>
          <p14:tracePt t="201719" x="1884363" y="5357813"/>
          <p14:tracePt t="201738" x="1911350" y="5357813"/>
          <p14:tracePt t="201757" x="1919288" y="5357813"/>
          <p14:tracePt t="203155" x="1928813" y="5357813"/>
          <p14:tracePt t="203180" x="1946275" y="5357813"/>
          <p14:tracePt t="203196" x="1955800" y="5357813"/>
          <p14:tracePt t="203221" x="1973263" y="5357813"/>
          <p14:tracePt t="203230" x="1982788" y="5357813"/>
          <p14:tracePt t="203239" x="2000250" y="5367338"/>
          <p14:tracePt t="203253" x="2027238" y="5367338"/>
          <p14:tracePt t="203269" x="2036763" y="5367338"/>
          <p14:tracePt t="203287" x="2044700" y="5367338"/>
          <p14:tracePt t="203302" x="2054225" y="5367338"/>
          <p14:tracePt t="203319" x="2062163" y="5367338"/>
          <p14:tracePt t="203337" x="2071688" y="5367338"/>
          <p14:tracePt t="203352" x="2116138" y="5357813"/>
          <p14:tracePt t="203369" x="2160588" y="5348288"/>
          <p14:tracePt t="203387" x="2214563" y="5340350"/>
          <p14:tracePt t="203402" x="2224088" y="5330825"/>
          <p14:tracePt t="203419" x="2232025" y="5330825"/>
          <p14:tracePt t="203602" x="2241550" y="5330825"/>
          <p14:tracePt t="203753" x="2241550" y="5322888"/>
          <p14:tracePt t="203774" x="2251075" y="5313363"/>
          <p14:tracePt t="203795" x="2259013" y="5303838"/>
          <p14:tracePt t="203802" x="2259013" y="5295900"/>
          <p14:tracePt t="203819" x="2268538" y="5276850"/>
          <p14:tracePt t="203836" x="2268538" y="5268913"/>
          <p14:tracePt t="203852" x="2276475" y="5259388"/>
          <p14:tracePt t="203869" x="2276475" y="5241925"/>
          <p14:tracePt t="203887" x="2276475" y="5232400"/>
          <p14:tracePt t="203902" x="2276475" y="5214938"/>
          <p14:tracePt t="203919" x="2276475" y="5205413"/>
          <p14:tracePt t="203937" x="2276475" y="5187950"/>
          <p14:tracePt t="203952" x="2276475" y="5170488"/>
          <p14:tracePt t="203969" x="2276475" y="5143500"/>
          <p14:tracePt t="203985" x="2268538" y="5126038"/>
          <p14:tracePt t="204002" x="2268538" y="5108575"/>
          <p14:tracePt t="204019" x="2259013" y="5099050"/>
          <p14:tracePt t="204036" x="2259013" y="5089525"/>
          <p14:tracePt t="204052" x="2259013" y="5081588"/>
          <p14:tracePt t="204095" x="2259013" y="5072063"/>
          <p14:tracePt t="204178" x="2259013" y="5062538"/>
          <p14:tracePt t="204304" x="2251075" y="5062538"/>
          <p14:tracePt t="206342" x="2251075" y="5054600"/>
          <p14:tracePt t="206364" x="2251075" y="5037138"/>
          <p14:tracePt t="206374" x="2251075" y="5027613"/>
          <p14:tracePt t="206388" x="2241550" y="5018088"/>
          <p14:tracePt t="206403" x="2232025" y="4991100"/>
          <p14:tracePt t="206419" x="2214563" y="4946650"/>
          <p14:tracePt t="206438" x="2205038" y="4919663"/>
          <p14:tracePt t="206452" x="2187575" y="4875213"/>
          <p14:tracePt t="206468" x="2179638" y="4857750"/>
          <p14:tracePt t="206485" x="2179638" y="4848225"/>
          <p14:tracePt t="206502" x="2160588" y="4830763"/>
          <p14:tracePt t="206519" x="2160588" y="4822825"/>
          <p14:tracePt t="206537" x="2160588" y="4803775"/>
          <p14:tracePt t="206552" x="2152650" y="4776788"/>
          <p14:tracePt t="206568" x="2152650" y="4768850"/>
          <p14:tracePt t="206585" x="2143125" y="4751388"/>
          <p14:tracePt t="206602" x="2133600" y="4741863"/>
          <p14:tracePt t="206618" x="2133600" y="4732338"/>
          <p14:tracePt t="206637" x="2125663" y="4724400"/>
          <p14:tracePt t="206652" x="2125663" y="4714875"/>
          <p14:tracePt t="206668" x="2108200" y="4670425"/>
          <p14:tracePt t="206685" x="2108200" y="4660900"/>
          <p14:tracePt t="206702" x="2108200" y="4652963"/>
          <p14:tracePt t="206719" x="2108200" y="4643438"/>
          <p14:tracePt t="206737" x="2108200" y="4616450"/>
          <p14:tracePt t="206752" x="2108200" y="4589463"/>
          <p14:tracePt t="206768" x="2098675" y="4527550"/>
          <p14:tracePt t="206785" x="2081213" y="4456113"/>
          <p14:tracePt t="206802" x="2044700" y="4348163"/>
          <p14:tracePt t="206819" x="2009775" y="4276725"/>
          <p14:tracePt t="206835" x="2000250" y="4251325"/>
          <p14:tracePt t="206852" x="1990725" y="4241800"/>
          <p14:tracePt t="206868" x="1982788" y="4241800"/>
          <p14:tracePt t="206885" x="1973263" y="4241800"/>
          <p14:tracePt t="206902" x="1965325" y="4241800"/>
          <p14:tracePt t="207022" x="1938338" y="4241800"/>
          <p14:tracePt t="207045" x="1893888" y="4251325"/>
          <p14:tracePt t="207057" x="1884363" y="4251325"/>
          <p14:tracePt t="207069" x="1874838" y="4251325"/>
          <p14:tracePt t="207088" x="1874838" y="4241800"/>
          <p14:tracePt t="207102" x="1919288" y="4116388"/>
          <p14:tracePt t="207118" x="1982788" y="3919538"/>
          <p14:tracePt t="207135" x="2044700" y="3714750"/>
          <p14:tracePt t="207152" x="2116138" y="3527425"/>
          <p14:tracePt t="207168" x="2170113" y="3340100"/>
          <p14:tracePt t="207185" x="2232025" y="3143250"/>
          <p14:tracePt t="207202" x="2312988" y="2955925"/>
          <p14:tracePt t="207218" x="2384425" y="2768600"/>
          <p14:tracePt t="207235" x="2446338" y="2608263"/>
          <p14:tracePt t="207252" x="2490788" y="2446338"/>
          <p14:tracePt t="207268" x="2500313" y="2312988"/>
          <p14:tracePt t="207285" x="2517775" y="2179638"/>
          <p14:tracePt t="207302" x="2527300" y="2036763"/>
          <p14:tracePt t="207318" x="2527300" y="1946275"/>
          <p14:tracePt t="207335" x="2536825" y="1911350"/>
          <p14:tracePt t="207352" x="2536825" y="1893888"/>
          <p14:tracePt t="207368" x="2536825" y="1884363"/>
          <p14:tracePt t="207385" x="2536825" y="1874838"/>
          <p14:tracePt t="207526" x="2536825" y="1866900"/>
          <p14:tracePt t="207562" x="2536825" y="1857375"/>
          <p14:tracePt t="207853" x="2571750" y="1884363"/>
          <p14:tracePt t="207873" x="2670175" y="1946275"/>
          <p14:tracePt t="207885" x="2840038" y="2009775"/>
          <p14:tracePt t="207902" x="3009900" y="2054225"/>
          <p14:tracePt t="207918" x="3170238" y="2089150"/>
          <p14:tracePt t="207935" x="3268663" y="2116138"/>
          <p14:tracePt t="207952" x="3429000" y="2143125"/>
          <p14:tracePt t="207969" x="3517900" y="2152650"/>
          <p14:tracePt t="207985" x="3581400" y="2160588"/>
          <p14:tracePt t="208001" x="3608388" y="2160588"/>
          <p14:tracePt t="208056" x="3616325" y="2160588"/>
          <p14:tracePt t="208072" x="3643313" y="2170113"/>
          <p14:tracePt t="208080" x="3687763" y="2179638"/>
          <p14:tracePt t="208089" x="3724275" y="2179638"/>
          <p14:tracePt t="208102" x="3768725" y="2179638"/>
          <p14:tracePt t="208502" x="3768725" y="2170113"/>
          <p14:tracePt t="209688" x="3776663" y="2205038"/>
          <p14:tracePt t="209701" x="3830638" y="2312988"/>
          <p14:tracePt t="209718" x="3848100" y="2374900"/>
          <p14:tracePt t="209735" x="3857625" y="2473325"/>
          <p14:tracePt t="209751" x="3867150" y="2589213"/>
          <p14:tracePt t="209768" x="3875088" y="2705100"/>
          <p14:tracePt t="209785" x="3867150" y="2857500"/>
          <p14:tracePt t="209802" x="3830638" y="3108325"/>
          <p14:tracePt t="209819" x="3813175" y="3268663"/>
          <p14:tracePt t="209838" x="3795713" y="3402013"/>
          <p14:tracePt t="209851" x="3786188" y="3500438"/>
          <p14:tracePt t="209868" x="3786188" y="3571875"/>
          <p14:tracePt t="209884" x="3786188" y="3616325"/>
          <p14:tracePt t="209901" x="3786188" y="3625850"/>
          <p14:tracePt t="210082" x="3786188" y="3652838"/>
          <p14:tracePt t="210105" x="3786188" y="3840163"/>
          <p14:tracePt t="210121" x="3786188" y="4017963"/>
          <p14:tracePt t="210135" x="3768725" y="4152900"/>
          <p14:tracePt t="210151" x="3751263" y="4232275"/>
          <p14:tracePt t="210168" x="3741738" y="4276725"/>
          <p14:tracePt t="210184" x="3741738" y="4313238"/>
          <p14:tracePt t="210201" x="3741738" y="4330700"/>
          <p14:tracePt t="210218" x="3741738" y="4357688"/>
          <p14:tracePt t="210235" x="3741738" y="4402138"/>
          <p14:tracePt t="210251" x="3741738" y="4438650"/>
          <p14:tracePt t="210268" x="3741738" y="4456113"/>
          <p14:tracePt t="210301" x="3732213" y="4473575"/>
          <p14:tracePt t="210318" x="3724275" y="4473575"/>
          <p14:tracePt t="210334" x="3714750" y="4473575"/>
          <p14:tracePt t="210844" x="3714750" y="4465638"/>
          <p14:tracePt t="210956" x="3724275" y="4465638"/>
          <p14:tracePt t="210989" x="3724275" y="4456113"/>
          <p14:tracePt t="211032" x="3732213" y="4456113"/>
          <p14:tracePt t="211044" x="3732213" y="4446588"/>
          <p14:tracePt t="211056" x="3741738" y="4438650"/>
          <p14:tracePt t="211068" x="3741738" y="4429125"/>
          <p14:tracePt t="211084" x="3759200" y="4429125"/>
          <p14:tracePt t="211085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9252" t="44196" r="15329" b="14732"/>
          <a:stretch/>
        </p:blipFill>
        <p:spPr>
          <a:xfrm>
            <a:off x="1686113" y="540599"/>
            <a:ext cx="9938225" cy="414092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967545-F9DB-405F-A2C8-2ADAA42C9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889" y="4794068"/>
            <a:ext cx="8126672" cy="1755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2"/>
    </mc:Choice>
    <mc:Fallback xmlns="">
      <p:transition spd="slow" advTm="4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02" x="652463" y="5037138"/>
          <p14:tracePt t="6850" x="652463" y="5027613"/>
          <p14:tracePt t="6937" x="652463" y="5018088"/>
          <p14:tracePt t="6953" x="660400" y="5010150"/>
          <p14:tracePt t="6973" x="669925" y="5000625"/>
          <p14:tracePt t="6997" x="679450" y="5000625"/>
          <p14:tracePt t="7029" x="687388" y="5000625"/>
          <p14:tracePt t="7088" x="704850" y="5000625"/>
          <p14:tracePt t="7104" x="750888" y="4991100"/>
          <p14:tracePt t="7117" x="785813" y="4983163"/>
          <p14:tracePt t="7130" x="830263" y="4973638"/>
          <p14:tracePt t="7141" x="866775" y="4973638"/>
          <p14:tracePt t="7159" x="946150" y="4965700"/>
          <p14:tracePt t="7175" x="1017588" y="4938713"/>
          <p14:tracePt t="7191" x="1081088" y="4919663"/>
          <p14:tracePt t="7209" x="1125538" y="4902200"/>
          <p14:tracePt t="7226" x="1152525" y="4884738"/>
          <p14:tracePt t="7241" x="1179513" y="4875213"/>
          <p14:tracePt t="7259" x="1231900" y="4848225"/>
          <p14:tracePt t="7275" x="1258888" y="4830763"/>
          <p14:tracePt t="7291" x="1295400" y="4803775"/>
          <p14:tracePt t="7309" x="1339850" y="4776788"/>
          <p14:tracePt t="7325" x="1384300" y="4724400"/>
          <p14:tracePt t="7342" x="1473200" y="4633913"/>
          <p14:tracePt t="7358" x="1581150" y="4562475"/>
          <p14:tracePt t="7375" x="1724025" y="4510088"/>
          <p14:tracePt t="7391" x="1812925" y="4465638"/>
          <p14:tracePt t="7409" x="1893888" y="4438650"/>
          <p14:tracePt t="7425" x="1919288" y="4438650"/>
          <p14:tracePt t="7834" x="1938338" y="4429125"/>
          <p14:tracePt t="7850" x="2044700" y="4357688"/>
          <p14:tracePt t="7873" x="2251075" y="4303713"/>
          <p14:tracePt t="7881" x="2312988" y="4286250"/>
          <p14:tracePt t="7891" x="2393950" y="4268788"/>
          <p14:tracePt t="7910" x="2697163" y="4187825"/>
          <p14:tracePt t="7925" x="2901950" y="4143375"/>
          <p14:tracePt t="7944" x="3081338" y="4081463"/>
          <p14:tracePt t="7959" x="3259138" y="4027488"/>
          <p14:tracePt t="7975" x="3446463" y="3965575"/>
          <p14:tracePt t="7991" x="3652838" y="3902075"/>
          <p14:tracePt t="8010" x="3867150" y="3830638"/>
          <p14:tracePt t="8025" x="4081463" y="3751263"/>
          <p14:tracePt t="8041" x="4241800" y="3670300"/>
          <p14:tracePt t="8058" x="4384675" y="3589338"/>
          <p14:tracePt t="8074" x="4518025" y="3490913"/>
          <p14:tracePt t="8091" x="4608513" y="3429000"/>
          <p14:tracePt t="8108" x="4724400" y="3357563"/>
          <p14:tracePt t="8125" x="4902200" y="3286125"/>
          <p14:tracePt t="8141" x="5099050" y="3197225"/>
          <p14:tracePt t="8158" x="5286375" y="3089275"/>
          <p14:tracePt t="8175" x="5465763" y="2965450"/>
          <p14:tracePt t="8191" x="5634038" y="2847975"/>
          <p14:tracePt t="8209" x="5813425" y="2714625"/>
          <p14:tracePt t="8225" x="5875338" y="2670175"/>
          <p14:tracePt t="8241" x="5884863" y="2670175"/>
          <p14:tracePt t="8394" x="5894388" y="2670175"/>
          <p14:tracePt t="8407" x="5911850" y="2670175"/>
          <p14:tracePt t="8420" x="5929313" y="2679700"/>
          <p14:tracePt t="8431" x="5965825" y="2687638"/>
          <p14:tracePt t="8441" x="5991225" y="2705100"/>
          <p14:tracePt t="8458" x="6062663" y="2741613"/>
          <p14:tracePt t="8474" x="6126163" y="2776538"/>
          <p14:tracePt t="8492" x="6188075" y="2803525"/>
          <p14:tracePt t="8508" x="6197600" y="2822575"/>
          <p14:tracePt t="8524" x="6215063" y="2830513"/>
          <p14:tracePt t="8541" x="6224588" y="2830513"/>
          <p14:tracePt t="8619" x="6224588" y="2840038"/>
          <p14:tracePt t="10487" x="6224588" y="2830513"/>
          <p14:tracePt t="11685" x="6215063" y="2822575"/>
          <p14:tracePt t="11706" x="6205538" y="2813050"/>
          <p14:tracePt t="11724" x="6205538" y="2803525"/>
          <p14:tracePt t="11970" x="6205538" y="2795588"/>
          <p14:tracePt t="11993" x="6197600" y="2786063"/>
          <p14:tracePt t="12006" x="6197600" y="2776538"/>
          <p14:tracePt t="12012" x="6197600" y="2768600"/>
          <p14:tracePt t="12559" x="6188075" y="2768600"/>
          <p14:tracePt t="12581" x="6180138" y="2768600"/>
          <p14:tracePt t="12785" x="6170613" y="2768600"/>
          <p14:tracePt t="12818" x="6170613" y="2776538"/>
          <p14:tracePt t="12827" x="6161088" y="2776538"/>
          <p14:tracePt t="12841" x="6153150" y="2776538"/>
          <p14:tracePt t="12857" x="6143625" y="2786063"/>
          <p14:tracePt t="12874" x="6126163" y="2795588"/>
          <p14:tracePt t="12891" x="6116638" y="2795588"/>
          <p14:tracePt t="12908" x="6108700" y="2795588"/>
          <p14:tracePt t="12924" x="6099175" y="2795588"/>
          <p14:tracePt t="12957" x="6089650" y="2795588"/>
          <p14:tracePt t="12974" x="6081713" y="2803525"/>
          <p14:tracePt t="12990" x="6081713" y="2813050"/>
          <p14:tracePt t="13007" x="6072188" y="2813050"/>
          <p14:tracePt t="13024" x="6062663" y="2813050"/>
          <p14:tracePt t="13060" x="6054725" y="2822575"/>
          <p14:tracePt t="13266" x="6045200" y="2822575"/>
          <p14:tracePt t="13292" x="6037263" y="2822575"/>
          <p14:tracePt t="13327" x="6027738" y="2813050"/>
          <p14:tracePt t="13335" x="6027738" y="2803525"/>
          <p14:tracePt t="13344" x="6018213" y="2795588"/>
          <p14:tracePt t="13358" x="6010275" y="2768600"/>
          <p14:tracePt t="13374" x="6000750" y="2724150"/>
          <p14:tracePt t="13391" x="5991225" y="2697163"/>
          <p14:tracePt t="13407" x="5991225" y="2687638"/>
          <p14:tracePt t="13424" x="5991225" y="2679700"/>
          <p14:tracePt t="13441" x="5991225" y="2670175"/>
          <p14:tracePt t="13457" x="5983288" y="2660650"/>
          <p14:tracePt t="13474" x="5983288" y="2633663"/>
          <p14:tracePt t="13490" x="5965825" y="2589213"/>
          <p14:tracePt t="13507" x="5956300" y="2544763"/>
          <p14:tracePt t="13524" x="5946775" y="2509838"/>
          <p14:tracePt t="13540" x="5938838" y="2482850"/>
          <p14:tracePt t="13557" x="5919788" y="2455863"/>
          <p14:tracePt t="13574" x="5911850" y="2446338"/>
          <p14:tracePt t="13590" x="5902325" y="2438400"/>
          <p14:tracePt t="13607" x="5884863" y="2419350"/>
          <p14:tracePt t="13640" x="5875338" y="2419350"/>
          <p14:tracePt t="13657" x="5875338" y="2411413"/>
          <p14:tracePt t="13692" x="5867400" y="2411413"/>
          <p14:tracePt t="13705" x="5867400" y="2401888"/>
          <p14:tracePt t="13761" x="5867400" y="2393950"/>
          <p14:tracePt t="13808" x="5857875" y="2393950"/>
          <p14:tracePt t="13886" x="5857875" y="2384425"/>
          <p14:tracePt t="13902" x="5848350" y="2374900"/>
          <p14:tracePt t="13913" x="5848350" y="2366963"/>
          <p14:tracePt t="13924" x="5830888" y="2357438"/>
          <p14:tracePt t="13940" x="5822950" y="2347913"/>
          <p14:tracePt t="13960" x="5822950" y="2339975"/>
          <p14:tracePt t="13974" x="5813425" y="2339975"/>
          <p14:tracePt t="14061" x="5813425" y="2330450"/>
          <p14:tracePt t="14297" x="5803900" y="2330450"/>
          <p14:tracePt t="14322" x="5803900" y="2322513"/>
          <p14:tracePt t="14937" x="5795963" y="2322513"/>
          <p14:tracePt t="14976" x="5768975" y="2357438"/>
          <p14:tracePt t="14983" x="5768975" y="2366963"/>
          <p14:tracePt t="14990" x="5759450" y="2374900"/>
          <p14:tracePt t="15007" x="5751513" y="2393950"/>
          <p14:tracePt t="15024" x="5741988" y="2419350"/>
          <p14:tracePt t="15041" x="5724525" y="2446338"/>
          <p14:tracePt t="15058" x="5715000" y="2455863"/>
          <p14:tracePt t="15074" x="5705475" y="2473325"/>
          <p14:tracePt t="15091" x="5697538" y="2517775"/>
          <p14:tracePt t="15108" x="5670550" y="2554288"/>
          <p14:tracePt t="15124" x="5661025" y="2589213"/>
          <p14:tracePt t="15141" x="5643563" y="2625725"/>
          <p14:tracePt t="15158" x="5643563" y="2633663"/>
          <p14:tracePt t="15174" x="5643563" y="2643188"/>
          <p14:tracePt t="15240" x="5634038" y="2643188"/>
          <p14:tracePt t="15256" x="5634038" y="2652713"/>
          <p14:tracePt t="15264" x="5626100" y="2660650"/>
          <p14:tracePt t="15274" x="5626100" y="2670175"/>
          <p14:tracePt t="15290" x="5626100" y="2679700"/>
          <p14:tracePt t="15307" x="5626100" y="2687638"/>
          <p14:tracePt t="15323" x="5626100" y="2697163"/>
          <p14:tracePt t="15341" x="5626100" y="2714625"/>
          <p14:tracePt t="15357" x="5626100" y="2732088"/>
          <p14:tracePt t="15373" x="5626100" y="2741613"/>
          <p14:tracePt t="15390" x="5626100" y="2751138"/>
          <p14:tracePt t="15407" x="5626100" y="2759075"/>
          <p14:tracePt t="15424" x="5626100" y="2768600"/>
          <p14:tracePt t="15440" x="5626100" y="2776538"/>
          <p14:tracePt t="15457" x="5626100" y="2786063"/>
          <p14:tracePt t="15474" x="5616575" y="2803525"/>
          <p14:tracePt t="15491" x="5616575" y="2840038"/>
          <p14:tracePt t="15507" x="5616575" y="2894013"/>
          <p14:tracePt t="15523" x="5616575" y="2946400"/>
          <p14:tracePt t="15540" x="5616575" y="3017838"/>
          <p14:tracePt t="15557" x="5616575" y="3071813"/>
          <p14:tracePt t="15573" x="5608638" y="3125788"/>
          <p14:tracePt t="15590" x="5608638" y="3170238"/>
          <p14:tracePt t="15607" x="5608638" y="3205163"/>
          <p14:tracePt t="15624" x="5626100" y="3276600"/>
          <p14:tracePt t="15640" x="5634038" y="3322638"/>
          <p14:tracePt t="15657" x="5643563" y="3367088"/>
          <p14:tracePt t="15673" x="5643563" y="3402013"/>
          <p14:tracePt t="15690" x="5643563" y="3446463"/>
          <p14:tracePt t="15707" x="5634038" y="3482975"/>
          <p14:tracePt t="15723" x="5634038" y="3509963"/>
          <p14:tracePt t="15740" x="5634038" y="3527425"/>
          <p14:tracePt t="15756" x="5634038" y="3536950"/>
          <p14:tracePt t="15774" x="5634038" y="3554413"/>
          <p14:tracePt t="15790" x="5634038" y="3581400"/>
          <p14:tracePt t="15806" x="5634038" y="3589338"/>
          <p14:tracePt t="15823" x="5634038" y="3633788"/>
          <p14:tracePt t="15840" x="5634038" y="3670300"/>
          <p14:tracePt t="15856" x="5634038" y="3697288"/>
          <p14:tracePt t="15873" x="5653088" y="3741738"/>
          <p14:tracePt t="15890" x="5653088" y="3751263"/>
          <p14:tracePt t="15924" x="5653088" y="3776663"/>
          <p14:tracePt t="15940" x="5653088" y="3822700"/>
          <p14:tracePt t="15959" x="5670550" y="3848100"/>
          <p14:tracePt t="15973" x="5670550" y="3857625"/>
          <p14:tracePt t="16371" x="5715000" y="3884613"/>
          <p14:tracePt t="16389" x="5911850" y="3938588"/>
          <p14:tracePt t="16409" x="6072188" y="3965575"/>
          <p14:tracePt t="16423" x="6330950" y="4017963"/>
          <p14:tracePt t="16440" x="6643688" y="4062413"/>
          <p14:tracePt t="16457" x="6938963" y="4089400"/>
          <p14:tracePt t="16475" x="7251700" y="4116388"/>
          <p14:tracePt t="16491" x="7412038" y="4116388"/>
          <p14:tracePt t="16507" x="7653338" y="4116388"/>
          <p14:tracePt t="16523" x="8027988" y="4116388"/>
          <p14:tracePt t="16540" x="8375650" y="4116388"/>
          <p14:tracePt t="16557" x="8670925" y="4116388"/>
          <p14:tracePt t="16574" x="8894763" y="4125913"/>
          <p14:tracePt t="16590" x="9072563" y="4116388"/>
          <p14:tracePt t="16608" x="9286875" y="4098925"/>
          <p14:tracePt t="16624" x="9367838" y="4098925"/>
          <p14:tracePt t="16641" x="9474200" y="4098925"/>
          <p14:tracePt t="16657" x="9653588" y="4108450"/>
          <p14:tracePt t="16674" x="9939338" y="4133850"/>
          <p14:tracePt t="16690" x="10348913" y="4187825"/>
          <p14:tracePt t="16707" x="10626725" y="4197350"/>
          <p14:tracePt t="16723" x="10787063" y="4205288"/>
          <p14:tracePt t="16740" x="10868025" y="4214813"/>
          <p14:tracePt t="16756" x="10920413" y="4232275"/>
          <p14:tracePt t="16774" x="11045825" y="4241800"/>
          <p14:tracePt t="16790" x="11090275" y="4241800"/>
          <p14:tracePt t="16806" x="11109325" y="4241800"/>
          <p14:tracePt t="17573" x="11109325" y="4232275"/>
          <p14:tracePt t="17586" x="11099800" y="4224338"/>
          <p14:tracePt t="17748" x="11090275" y="4214813"/>
          <p14:tracePt t="17766" x="11072813" y="4125913"/>
          <p14:tracePt t="17777" x="11063288" y="4098925"/>
          <p14:tracePt t="17794" x="11045825" y="4037013"/>
          <p14:tracePt t="17806" x="11018838" y="3965575"/>
          <p14:tracePt t="17823" x="10974388" y="3884613"/>
          <p14:tracePt t="17840" x="10912475" y="3732213"/>
          <p14:tracePt t="17856" x="10868025" y="3562350"/>
          <p14:tracePt t="17873" x="10804525" y="3384550"/>
          <p14:tracePt t="17890" x="10733088" y="3170238"/>
          <p14:tracePt t="17906" x="10644188" y="2938463"/>
          <p14:tracePt t="17923" x="10528300" y="2697163"/>
          <p14:tracePt t="17940" x="10456863" y="2554288"/>
          <p14:tracePt t="17959" x="10375900" y="2438400"/>
          <p14:tracePt t="17973" x="10304463" y="2339975"/>
          <p14:tracePt t="17990" x="10206038" y="2232025"/>
          <p14:tracePt t="18007" x="10144125" y="2143125"/>
          <p14:tracePt t="18023" x="10045700" y="2062163"/>
          <p14:tracePt t="18040" x="9912350" y="1965325"/>
          <p14:tracePt t="18056" x="9848850" y="1893888"/>
          <p14:tracePt t="18073" x="9777413" y="1830388"/>
          <p14:tracePt t="18090" x="9715500" y="1768475"/>
          <p14:tracePt t="18106" x="9653588" y="1724025"/>
          <p14:tracePt t="18123" x="9563100" y="1660525"/>
          <p14:tracePt t="18140" x="9456738" y="1598613"/>
          <p14:tracePt t="18156" x="9331325" y="1544638"/>
          <p14:tracePt t="18173" x="9197975" y="1509713"/>
          <p14:tracePt t="18190" x="9045575" y="1482725"/>
          <p14:tracePt t="18206" x="8991600" y="1473200"/>
          <p14:tracePt t="18223" x="8956675" y="1465263"/>
          <p14:tracePt t="18263" x="8947150" y="1465263"/>
          <p14:tracePt t="18780" x="8939213" y="1465263"/>
          <p14:tracePt t="18800" x="8920163" y="1465263"/>
          <p14:tracePt t="18819" x="8867775" y="1482725"/>
          <p14:tracePt t="18840" x="8840788" y="1500188"/>
          <p14:tracePt t="18892" x="8840788" y="1509713"/>
          <p14:tracePt t="18942" x="8831263" y="1509713"/>
          <p14:tracePt t="18960" x="8831263" y="1517650"/>
          <p14:tracePt t="18973" x="8823325" y="1536700"/>
          <p14:tracePt t="18992" x="8813800" y="1562100"/>
          <p14:tracePt t="19007" x="8804275" y="1589088"/>
          <p14:tracePt t="19023" x="8796338" y="1608138"/>
          <p14:tracePt t="19040" x="8796338" y="1616075"/>
          <p14:tracePt t="19137" x="8796338" y="1633538"/>
          <p14:tracePt t="19150" x="8804275" y="1687513"/>
          <p14:tracePt t="19165" x="8804275" y="1697038"/>
          <p14:tracePt t="19175" x="8804275" y="1704975"/>
          <p14:tracePt t="19192" x="8804275" y="1714500"/>
          <p14:tracePt t="19207" x="8813800" y="1741488"/>
          <p14:tracePt t="19223" x="8813800" y="1758950"/>
          <p14:tracePt t="19239" x="8823325" y="1768475"/>
          <p14:tracePt t="19256" x="8823325" y="1776413"/>
          <p14:tracePt t="19273" x="8831263" y="1776413"/>
          <p14:tracePt t="19289" x="8840788" y="1795463"/>
          <p14:tracePt t="19306" x="8848725" y="1803400"/>
          <p14:tracePt t="19323" x="8858250" y="1812925"/>
          <p14:tracePt t="19340" x="8875713" y="1839913"/>
          <p14:tracePt t="19356" x="8885238" y="1847850"/>
          <p14:tracePt t="19373" x="8894763" y="1857375"/>
          <p14:tracePt t="19390" x="8912225" y="1866900"/>
          <p14:tracePt t="19406" x="8920163" y="1884363"/>
          <p14:tracePt t="19423" x="8929688" y="1893888"/>
          <p14:tracePt t="19439" x="8939213" y="1901825"/>
          <p14:tracePt t="19456" x="8947150" y="1901825"/>
          <p14:tracePt t="19473" x="8956675" y="1911350"/>
          <p14:tracePt t="19490" x="9018588" y="1928813"/>
          <p14:tracePt t="19506" x="9055100" y="1946275"/>
          <p14:tracePt t="19523" x="9099550" y="1955800"/>
          <p14:tracePt t="19539" x="9117013" y="1965325"/>
          <p14:tracePt t="19556" x="9134475" y="1965325"/>
          <p14:tracePt t="19573" x="9161463" y="1973263"/>
          <p14:tracePt t="19590" x="9215438" y="1990725"/>
          <p14:tracePt t="19606" x="9259888" y="1990725"/>
          <p14:tracePt t="19623" x="9313863" y="2000250"/>
          <p14:tracePt t="19640" x="9323388" y="2000250"/>
          <p14:tracePt t="19656" x="9331325" y="2000250"/>
          <p14:tracePt t="19673" x="9340850" y="2009775"/>
          <p14:tracePt t="19690" x="9358313" y="2009775"/>
          <p14:tracePt t="19708" x="9420225" y="2017713"/>
          <p14:tracePt t="19723" x="9474200" y="2027238"/>
          <p14:tracePt t="19740" x="9528175" y="2027238"/>
          <p14:tracePt t="19756" x="9582150" y="2036763"/>
          <p14:tracePt t="19773" x="9590088" y="2036763"/>
          <p14:tracePt t="19829" x="9609138" y="2036763"/>
          <p14:tracePt t="19837" x="9634538" y="2036763"/>
          <p14:tracePt t="19845" x="9688513" y="2044700"/>
          <p14:tracePt t="19856" x="9725025" y="2044700"/>
          <p14:tracePt t="19873" x="9777413" y="2044700"/>
          <p14:tracePt t="19891" x="9831388" y="2044700"/>
          <p14:tracePt t="19906" x="9840913" y="2044700"/>
          <p14:tracePt t="19963" x="9867900" y="2044700"/>
          <p14:tracePt t="19971" x="9956800" y="2044700"/>
          <p14:tracePt t="19979" x="10063163" y="2044700"/>
          <p14:tracePt t="19989" x="10144125" y="2036763"/>
          <p14:tracePt t="20006" x="10296525" y="2017713"/>
          <p14:tracePt t="20023" x="10340975" y="2009775"/>
          <p14:tracePt t="20040" x="10348913" y="2009775"/>
          <p14:tracePt t="20097" x="10348913" y="2000250"/>
          <p14:tracePt t="20105" x="10367963" y="1982788"/>
          <p14:tracePt t="20111" x="10385425" y="1965325"/>
          <p14:tracePt t="20123" x="10394950" y="1946275"/>
          <p14:tracePt t="20142" x="10402888" y="1893888"/>
          <p14:tracePt t="20156" x="10402888" y="1884363"/>
          <p14:tracePt t="20173" x="10402888" y="1874838"/>
          <p14:tracePt t="20190" x="10402888" y="1812925"/>
          <p14:tracePt t="20207" x="10385425" y="1776413"/>
          <p14:tracePt t="20223" x="10375900" y="1731963"/>
          <p14:tracePt t="20241" x="10358438" y="1687513"/>
          <p14:tracePt t="20256" x="10348913" y="1652588"/>
          <p14:tracePt t="20272" x="10323513" y="1589088"/>
          <p14:tracePt t="20289" x="10277475" y="1536700"/>
          <p14:tracePt t="20306" x="10233025" y="1482725"/>
          <p14:tracePt t="20323" x="10215563" y="1446213"/>
          <p14:tracePt t="20341" x="10161588" y="1411288"/>
          <p14:tracePt t="20356" x="10134600" y="1384300"/>
          <p14:tracePt t="20372" x="10109200" y="1366838"/>
          <p14:tracePt t="20390" x="10099675" y="1357313"/>
          <p14:tracePt t="20406" x="10090150" y="1347788"/>
          <p14:tracePt t="20422" x="10063163" y="1339850"/>
          <p14:tracePt t="20440" x="10045700" y="1330325"/>
          <p14:tracePt t="20456" x="10010775" y="1312863"/>
          <p14:tracePt t="20472" x="9966325" y="1303338"/>
          <p14:tracePt t="20507" x="9947275" y="1295400"/>
          <p14:tracePt t="20522" x="9939338" y="1295400"/>
          <p14:tracePt t="20540" x="9920288" y="1295400"/>
          <p14:tracePt t="20556" x="9902825" y="1285875"/>
          <p14:tracePt t="20572" x="9894888" y="1285875"/>
          <p14:tracePt t="20589" x="9858375" y="1285875"/>
          <p14:tracePt t="20606" x="9840913" y="1285875"/>
          <p14:tracePt t="20622" x="9831388" y="1295400"/>
          <p14:tracePt t="20639" x="9804400" y="1303338"/>
          <p14:tracePt t="20656" x="9786938" y="1312863"/>
          <p14:tracePt t="20672" x="9752013" y="1330325"/>
          <p14:tracePt t="20689" x="9742488" y="1330325"/>
          <p14:tracePt t="20706" x="9732963" y="1339850"/>
          <p14:tracePt t="20740" x="9715500" y="1357313"/>
          <p14:tracePt t="20756" x="9705975" y="1357313"/>
          <p14:tracePt t="20772" x="9688513" y="1374775"/>
          <p14:tracePt t="20789" x="9644063" y="1401763"/>
          <p14:tracePt t="20806" x="9617075" y="1419225"/>
          <p14:tracePt t="20822" x="9572625" y="1446213"/>
          <p14:tracePt t="20840" x="9537700" y="1482725"/>
          <p14:tracePt t="20856" x="9501188" y="1500188"/>
          <p14:tracePt t="20872" x="9474200" y="1517650"/>
          <p14:tracePt t="20890" x="9456738" y="1536700"/>
          <p14:tracePt t="20906" x="9439275" y="1544638"/>
          <p14:tracePt t="20922" x="9420225" y="1562100"/>
          <p14:tracePt t="20941" x="9402763" y="1581150"/>
          <p14:tracePt t="20956" x="9367838" y="1625600"/>
          <p14:tracePt t="20972" x="9348788" y="1652588"/>
          <p14:tracePt t="20990" x="9331325" y="1660525"/>
          <p14:tracePt t="21026" x="9331325" y="1670050"/>
          <p14:tracePt t="21041" x="9323388" y="1679575"/>
          <p14:tracePt t="21056" x="9323388" y="1687513"/>
          <p14:tracePt t="21072" x="9313863" y="1697038"/>
          <p14:tracePt t="21090" x="9296400" y="1724025"/>
          <p14:tracePt t="21106" x="9286875" y="1741488"/>
          <p14:tracePt t="21122" x="9277350" y="1751013"/>
          <p14:tracePt t="21140" x="9277350" y="1758950"/>
          <p14:tracePt t="21156" x="9269413" y="1768475"/>
          <p14:tracePt t="21172" x="9269413" y="1776413"/>
          <p14:tracePt t="21190" x="9259888" y="1795463"/>
          <p14:tracePt t="21206" x="9251950" y="1803400"/>
          <p14:tracePt t="21222" x="9251950" y="1812925"/>
          <p14:tracePt t="21269" x="9251950" y="1822450"/>
          <p14:tracePt t="21333" x="9251950" y="1830388"/>
          <p14:tracePt t="21348" x="9251950" y="1839913"/>
          <p14:tracePt t="21365" x="9251950" y="1847850"/>
          <p14:tracePt t="21373" x="9242425" y="1847850"/>
          <p14:tracePt t="21391" x="9242425" y="1866900"/>
          <p14:tracePt t="21406" x="9242425" y="1884363"/>
          <p14:tracePt t="21423" x="9242425" y="1901825"/>
          <p14:tracePt t="21440" x="9242425" y="1911350"/>
          <p14:tracePt t="21456" x="9242425" y="1919288"/>
          <p14:tracePt t="21506" x="9242425" y="1928813"/>
          <p14:tracePt t="21521" x="9242425" y="1938338"/>
          <p14:tracePt t="21537" x="9251950" y="1946275"/>
          <p14:tracePt t="21546" x="9251950" y="1955800"/>
          <p14:tracePt t="21556" x="9259888" y="1955800"/>
          <p14:tracePt t="21573" x="9269413" y="1973263"/>
          <p14:tracePt t="21590" x="9286875" y="2000250"/>
          <p14:tracePt t="21623" x="9296400" y="2000250"/>
          <p14:tracePt t="21639" x="9304338" y="2009775"/>
          <p14:tracePt t="21656" x="9313863" y="2017713"/>
          <p14:tracePt t="21672" x="9323388" y="2017713"/>
          <p14:tracePt t="21693" x="9331325" y="2017713"/>
          <p14:tracePt t="21706" x="9340850" y="2027238"/>
          <p14:tracePt t="21722" x="9348788" y="2036763"/>
          <p14:tracePt t="21756" x="9358313" y="2036763"/>
          <p14:tracePt t="21772" x="9367838" y="2044700"/>
          <p14:tracePt t="21790" x="9385300" y="2054225"/>
          <p14:tracePt t="21827" x="9394825" y="2054225"/>
          <p14:tracePt t="21839" x="9394825" y="2062163"/>
          <p14:tracePt t="21867" x="9402763" y="2071688"/>
          <p14:tracePt t="21875" x="9412288" y="2081213"/>
          <p14:tracePt t="21890" x="9439275" y="2089150"/>
          <p14:tracePt t="21906" x="9466263" y="2108200"/>
          <p14:tracePt t="21922" x="9474200" y="2108200"/>
          <p14:tracePt t="21939" x="9483725" y="2116138"/>
          <p14:tracePt t="21956" x="9491663" y="2125663"/>
          <p14:tracePt t="21972" x="9501188" y="2125663"/>
          <p14:tracePt t="21990" x="9501188" y="2133600"/>
          <p14:tracePt t="22006" x="9518650" y="2143125"/>
          <p14:tracePt t="22022" x="9528175" y="2152650"/>
          <p14:tracePt t="22040" x="9545638" y="2160588"/>
          <p14:tracePt t="22056" x="9555163" y="2160588"/>
          <p14:tracePt t="22072" x="9572625" y="2170113"/>
          <p14:tracePt t="22090" x="9599613" y="2179638"/>
          <p14:tracePt t="22106" x="9617075" y="2187575"/>
          <p14:tracePt t="22122" x="9644063" y="2197100"/>
          <p14:tracePt t="22140" x="9671050" y="2205038"/>
          <p14:tracePt t="22156" x="9705975" y="2224088"/>
          <p14:tracePt t="22172" x="9752013" y="2232025"/>
          <p14:tracePt t="22190" x="9813925" y="2251075"/>
          <p14:tracePt t="22205" x="9840913" y="2251075"/>
          <p14:tracePt t="22222" x="9858375" y="2251075"/>
          <p14:tracePt t="22239" x="9867900" y="2251075"/>
          <p14:tracePt t="22256" x="9875838" y="2251075"/>
          <p14:tracePt t="22272" x="9902825" y="2251075"/>
          <p14:tracePt t="22290" x="9983788" y="2241550"/>
          <p14:tracePt t="22306" x="10045700" y="2224088"/>
          <p14:tracePt t="22322" x="10109200" y="2214563"/>
          <p14:tracePt t="22340" x="10109200" y="2205038"/>
          <p14:tracePt t="22403" x="10117138" y="2205038"/>
          <p14:tracePt t="22435" x="10126663" y="2205038"/>
          <p14:tracePt t="22443" x="10134600" y="2197100"/>
          <p14:tracePt t="22457" x="10171113" y="2187575"/>
          <p14:tracePt t="22473" x="10188575" y="2187575"/>
          <p14:tracePt t="22521" x="10198100" y="2187575"/>
          <p14:tracePt t="22530" x="10215563" y="2179638"/>
          <p14:tracePt t="22541" x="10233025" y="2170113"/>
          <p14:tracePt t="22556" x="10287000" y="2160588"/>
          <p14:tracePt t="22572" x="10348913" y="2143125"/>
          <p14:tracePt t="22591" x="10385425" y="2125663"/>
          <p14:tracePt t="22631" x="10394950" y="2116138"/>
          <p14:tracePt t="22925" x="10375900" y="2116138"/>
          <p14:tracePt t="22941" x="10323513" y="2133600"/>
          <p14:tracePt t="22950" x="10296525" y="2143125"/>
          <p14:tracePt t="22957" x="10269538" y="2143125"/>
          <p14:tracePt t="22973" x="10215563" y="2160588"/>
          <p14:tracePt t="22990" x="10134600" y="2187575"/>
          <p14:tracePt t="23005" x="10072688" y="2205038"/>
          <p14:tracePt t="23022" x="10055225" y="2214563"/>
          <p14:tracePt t="23039" x="10037763" y="2214563"/>
          <p14:tracePt t="23112" x="10028238" y="2214563"/>
          <p14:tracePt t="23128" x="10018713" y="2214563"/>
          <p14:tracePt t="23144" x="10001250" y="2224088"/>
          <p14:tracePt t="23152" x="9983788" y="2224088"/>
          <p14:tracePt t="23162" x="9966325" y="2232025"/>
          <p14:tracePt t="23173" x="9929813" y="2241550"/>
          <p14:tracePt t="23190" x="9902825" y="2251075"/>
          <p14:tracePt t="23206" x="9875838" y="2259013"/>
          <p14:tracePt t="23222" x="9858375" y="2268538"/>
          <p14:tracePt t="23240" x="9848850" y="2276475"/>
          <p14:tracePt t="23255" x="9823450" y="2295525"/>
          <p14:tracePt t="23272" x="9786938" y="2303463"/>
          <p14:tracePt t="23291" x="9732963" y="2330450"/>
          <p14:tracePt t="23306" x="9680575" y="2357438"/>
          <p14:tracePt t="23323" x="9617075" y="2401888"/>
          <p14:tracePt t="23340" x="9563100" y="2446338"/>
          <p14:tracePt t="23355" x="9528175" y="2490788"/>
          <p14:tracePt t="23372" x="9483725" y="2536825"/>
          <p14:tracePt t="23390" x="9466263" y="2554288"/>
          <p14:tracePt t="23405" x="9456738" y="2562225"/>
          <p14:tracePt t="23458" x="9447213" y="2562225"/>
          <p14:tracePt t="23465" x="9447213" y="2571750"/>
          <p14:tracePt t="23474" x="9439275" y="2571750"/>
          <p14:tracePt t="23490" x="9429750" y="2589213"/>
          <p14:tracePt t="23505" x="9429750" y="2598738"/>
          <p14:tracePt t="23704" x="9447213" y="2598738"/>
          <p14:tracePt t="23730" x="9572625" y="2598738"/>
          <p14:tracePt t="23740" x="9653588" y="2598738"/>
          <p14:tracePt t="23756" x="9715500" y="2581275"/>
          <p14:tracePt t="23773" x="9752013" y="2581275"/>
          <p14:tracePt t="23790" x="9759950" y="2581275"/>
          <p14:tracePt t="23805" x="9769475" y="2581275"/>
          <p14:tracePt t="23843" x="9769475" y="2571750"/>
          <p14:tracePt t="23859" x="9777413" y="2562225"/>
          <p14:tracePt t="23872" x="9796463" y="2562225"/>
          <p14:tracePt t="23890" x="9813925" y="2562225"/>
          <p14:tracePt t="23905" x="9813925" y="2554288"/>
          <p14:tracePt t="24318" x="9813925" y="2544763"/>
          <p14:tracePt t="24333" x="9796463" y="2527300"/>
          <p14:tracePt t="24341" x="9786938" y="2517775"/>
          <p14:tracePt t="24356" x="9777413" y="2509838"/>
          <p14:tracePt t="24373" x="9759950" y="2490788"/>
          <p14:tracePt t="24390" x="9752013" y="2482850"/>
          <p14:tracePt t="24407" x="9742488" y="2473325"/>
          <p14:tracePt t="24422" x="9732963" y="2438400"/>
          <p14:tracePt t="24441" x="9732963" y="2384425"/>
          <p14:tracePt t="24456" x="9732963" y="2330450"/>
          <p14:tracePt t="24473" x="9732963" y="2286000"/>
          <p14:tracePt t="24490" x="9725025" y="2197100"/>
          <p14:tracePt t="24508" x="9705975" y="2133600"/>
          <p14:tracePt t="24522" x="9688513" y="2081213"/>
          <p14:tracePt t="24540" x="9671050" y="2036763"/>
          <p14:tracePt t="24555" x="9671050" y="2027238"/>
          <p14:tracePt t="24572" x="9661525" y="2017713"/>
          <p14:tracePt t="24590" x="9661525" y="2000250"/>
          <p14:tracePt t="24606" x="9653588" y="1982788"/>
          <p14:tracePt t="24622" x="9653588" y="1973263"/>
          <p14:tracePt t="24639" x="9653588" y="1938338"/>
          <p14:tracePt t="24655" x="9644063" y="1911350"/>
          <p14:tracePt t="24672" x="9644063" y="1893888"/>
          <p14:tracePt t="24690" x="9634538" y="1884363"/>
          <p14:tracePt t="24708" x="9634538" y="1866900"/>
          <p14:tracePt t="24722" x="9626600" y="1847850"/>
          <p14:tracePt t="24740" x="9617075" y="1812925"/>
          <p14:tracePt t="24755" x="9609138" y="1795463"/>
          <p14:tracePt t="24772" x="9599613" y="1785938"/>
          <p14:tracePt t="24808" x="9599613" y="1776413"/>
          <p14:tracePt t="24827" x="9590088" y="1776413"/>
          <p14:tracePt t="24839" x="9590088" y="1768475"/>
          <p14:tracePt t="24855" x="9590088" y="1758950"/>
          <p14:tracePt t="24872" x="9582150" y="1741488"/>
          <p14:tracePt t="24890" x="9572625" y="1697038"/>
          <p14:tracePt t="24905" x="9563100" y="1679575"/>
          <p14:tracePt t="24922" x="9555163" y="1643063"/>
          <p14:tracePt t="24939" x="9555163" y="1608138"/>
          <p14:tracePt t="24957" x="9555163" y="1589088"/>
          <p14:tracePt t="24972" x="9555163" y="1581150"/>
          <p14:tracePt t="24989" x="9555163" y="1571625"/>
          <p14:tracePt t="25006" x="9555163" y="1544638"/>
          <p14:tracePt t="25022" x="9555163" y="1500188"/>
          <p14:tracePt t="25039" x="9545638" y="1455738"/>
          <p14:tracePt t="25055" x="9545638" y="1428750"/>
          <p14:tracePt t="25072" x="9545638" y="1411288"/>
          <p14:tracePt t="25089" x="9545638" y="1401763"/>
          <p14:tracePt t="25158" x="9545638" y="1393825"/>
          <p14:tracePt t="25446" x="9537700" y="1393825"/>
          <p14:tracePt t="25468" x="9528175" y="1393825"/>
          <p14:tracePt t="25482" x="9528175" y="1401763"/>
          <p14:tracePt t="25492" x="9518650" y="1411288"/>
          <p14:tracePt t="25505" x="9510713" y="1419225"/>
          <p14:tracePt t="25522" x="9510713" y="1428750"/>
          <p14:tracePt t="25540" x="9510713" y="1438275"/>
          <p14:tracePt t="25763" x="9510713" y="1446213"/>
          <p14:tracePt t="25779" x="9510713" y="1455738"/>
          <p14:tracePt t="25787" x="9510713" y="1473200"/>
          <p14:tracePt t="25811" x="9510713" y="1482725"/>
          <p14:tracePt t="25827" x="9510713" y="1490663"/>
          <p14:tracePt t="25844" x="9510713" y="1500188"/>
          <p14:tracePt t="25851" x="9510713" y="1509713"/>
          <p14:tracePt t="25865" x="9510713" y="1517650"/>
          <p14:tracePt t="25881" x="9510713" y="1527175"/>
          <p14:tracePt t="25897" x="9510713" y="1536700"/>
          <p14:tracePt t="25905" x="9510713" y="1544638"/>
          <p14:tracePt t="25922" x="9510713" y="1554163"/>
          <p14:tracePt t="25940" x="9518650" y="1562100"/>
          <p14:tracePt t="25958" x="9528175" y="1571625"/>
          <p14:tracePt t="25977" x="9537700" y="1581150"/>
          <p14:tracePt t="25992" x="9545638" y="1589088"/>
          <p14:tracePt t="26007" x="9555163" y="1598613"/>
          <p14:tracePt t="26024" x="9563100" y="1616075"/>
          <p14:tracePt t="26040" x="9572625" y="1625600"/>
          <p14:tracePt t="26057" x="9582150" y="1633538"/>
          <p14:tracePt t="26072" x="9590088" y="1643063"/>
          <p14:tracePt t="26088" x="9617075" y="1652588"/>
          <p14:tracePt t="26105" x="9626600" y="1660525"/>
          <p14:tracePt t="26122" x="9634538" y="1670050"/>
          <p14:tracePt t="26138" x="9661525" y="1687513"/>
          <p14:tracePt t="26155" x="9671050" y="1697038"/>
          <p14:tracePt t="26172" x="9688513" y="1704975"/>
          <p14:tracePt t="26188" x="9705975" y="1714500"/>
          <p14:tracePt t="26205" x="9715500" y="1714500"/>
          <p14:tracePt t="26251" x="9725025" y="1714500"/>
          <p14:tracePt t="26268" x="9732963" y="1714500"/>
          <p14:tracePt t="26276" x="9742488" y="1714500"/>
          <p14:tracePt t="26292" x="9752013" y="1714500"/>
          <p14:tracePt t="26309" x="9759950" y="1714500"/>
          <p14:tracePt t="26343" x="9769475" y="1714500"/>
          <p14:tracePt t="26349" x="9777413" y="1714500"/>
          <p14:tracePt t="26363" x="9796463" y="1714500"/>
          <p14:tracePt t="26372" x="9804400" y="1714500"/>
          <p14:tracePt t="26388" x="9848850" y="1704975"/>
          <p14:tracePt t="26405" x="9885363" y="1687513"/>
          <p14:tracePt t="26422" x="9902825" y="1687513"/>
          <p14:tracePt t="26438" x="9920288" y="1687513"/>
          <p14:tracePt t="26455" x="9947275" y="1687513"/>
          <p14:tracePt t="26471" x="9974263" y="1687513"/>
          <p14:tracePt t="26488" x="9983788" y="1687513"/>
          <p14:tracePt t="26505" x="9991725" y="1687513"/>
          <p14:tracePt t="26576" x="10001250" y="1687513"/>
          <p14:tracePt t="26967" x="10010775" y="1687513"/>
          <p14:tracePt t="26976" x="10010775" y="1670050"/>
          <p14:tracePt t="26990" x="10010775" y="1652588"/>
          <p14:tracePt t="27006" x="10010775" y="1643063"/>
          <p14:tracePt t="27040" x="10010775" y="1633538"/>
          <p14:tracePt t="27064" x="10010775" y="1625600"/>
          <p14:tracePt t="27072" x="10001250" y="1616075"/>
          <p14:tracePt t="27088" x="9983788" y="1608138"/>
          <p14:tracePt t="27105" x="9974263" y="1598613"/>
          <p14:tracePt t="27121" x="9956800" y="1589088"/>
          <p14:tracePt t="27138" x="9947275" y="1589088"/>
          <p14:tracePt t="27155" x="9929813" y="1581150"/>
          <p14:tracePt t="27172" x="9894888" y="1571625"/>
          <p14:tracePt t="27188" x="9848850" y="1562100"/>
          <p14:tracePt t="27205" x="9831388" y="1554163"/>
          <p14:tracePt t="27221" x="9804400" y="1544638"/>
          <p14:tracePt t="27238" x="9769475" y="1536700"/>
          <p14:tracePt t="27255" x="9732963" y="1536700"/>
          <p14:tracePt t="27271" x="9698038" y="1536700"/>
          <p14:tracePt t="27288" x="9661525" y="1536700"/>
          <p14:tracePt t="27305" x="9626600" y="1536700"/>
          <p14:tracePt t="27321" x="9555163" y="1536700"/>
          <p14:tracePt t="27338" x="9510713" y="1544638"/>
          <p14:tracePt t="27355" x="9466263" y="1554163"/>
          <p14:tracePt t="27371" x="9429750" y="1571625"/>
          <p14:tracePt t="27388" x="9394825" y="1581150"/>
          <p14:tracePt t="27405" x="9375775" y="1589088"/>
          <p14:tracePt t="27421" x="9367838" y="1608138"/>
          <p14:tracePt t="27438" x="9340850" y="1616075"/>
          <p14:tracePt t="27455" x="9313863" y="1643063"/>
          <p14:tracePt t="27471" x="9304338" y="1652588"/>
          <p14:tracePt t="27488" x="9296400" y="1660525"/>
          <p14:tracePt t="27505" x="9277350" y="1670050"/>
          <p14:tracePt t="27521" x="9269413" y="1687513"/>
          <p14:tracePt t="27538" x="9259888" y="1697038"/>
          <p14:tracePt t="27555" x="9259888" y="1704975"/>
          <p14:tracePt t="27572" x="9251950" y="1724025"/>
          <p14:tracePt t="27589" x="9242425" y="1731963"/>
          <p14:tracePt t="27605" x="9232900" y="1758950"/>
          <p14:tracePt t="27621" x="9224963" y="1795463"/>
          <p14:tracePt t="27638" x="9224963" y="1822450"/>
          <p14:tracePt t="27655" x="9224963" y="1839913"/>
          <p14:tracePt t="27671" x="9224963" y="1874838"/>
          <p14:tracePt t="27688" x="9224963" y="1901825"/>
          <p14:tracePt t="27692" x="9232900" y="1919288"/>
          <p14:tracePt t="27705" x="9242425" y="1938338"/>
          <p14:tracePt t="27722" x="9259888" y="1990725"/>
          <p14:tracePt t="27739" x="9269413" y="2009775"/>
          <p14:tracePt t="27755" x="9277350" y="2027238"/>
          <p14:tracePt t="27771" x="9286875" y="2036763"/>
          <p14:tracePt t="27788" x="9304338" y="2044700"/>
          <p14:tracePt t="27805" x="9313863" y="2054225"/>
          <p14:tracePt t="27821" x="9323388" y="2062163"/>
          <p14:tracePt t="27838" x="9331325" y="2071688"/>
          <p14:tracePt t="27855" x="9358313" y="2089150"/>
          <p14:tracePt t="27872" x="9375775" y="2098675"/>
          <p14:tracePt t="27889" x="9394825" y="2116138"/>
          <p14:tracePt t="27905" x="9412288" y="2125663"/>
          <p14:tracePt t="27921" x="9439275" y="2133600"/>
          <p14:tracePt t="27938" x="9456738" y="2143125"/>
          <p14:tracePt t="27956" x="9483725" y="2152650"/>
          <p14:tracePt t="27971" x="9501188" y="2152650"/>
          <p14:tracePt t="27988" x="9518650" y="2160588"/>
          <p14:tracePt t="28005" x="9555163" y="2170113"/>
          <p14:tracePt t="28022" x="9617075" y="2187575"/>
          <p14:tracePt t="28039" x="9653588" y="2187575"/>
          <p14:tracePt t="28055" x="9698038" y="2187575"/>
          <p14:tracePt t="28071" x="9732963" y="2187575"/>
          <p14:tracePt t="28088" x="9786938" y="2179638"/>
          <p14:tracePt t="28105" x="9840913" y="2160588"/>
          <p14:tracePt t="28121" x="9894888" y="2133600"/>
          <p14:tracePt t="28138" x="9956800" y="2098675"/>
          <p14:tracePt t="28155" x="10001250" y="2054225"/>
          <p14:tracePt t="28172" x="10037763" y="2017713"/>
          <p14:tracePt t="28188" x="10063163" y="1955800"/>
          <p14:tracePt t="28205" x="10082213" y="1901825"/>
          <p14:tracePt t="28221" x="10090150" y="1866900"/>
          <p14:tracePt t="28238" x="10090150" y="1822450"/>
          <p14:tracePt t="28254" x="10090150" y="1785938"/>
          <p14:tracePt t="28271" x="10090150" y="1751013"/>
          <p14:tracePt t="28288" x="10072688" y="1704975"/>
          <p14:tracePt t="28305" x="10028238" y="1652588"/>
          <p14:tracePt t="28321" x="9983788" y="1608138"/>
          <p14:tracePt t="28338" x="9947275" y="1581150"/>
          <p14:tracePt t="28355" x="9902825" y="1562100"/>
          <p14:tracePt t="28371" x="9858375" y="1562100"/>
          <p14:tracePt t="28388" x="9813925" y="1562100"/>
          <p14:tracePt t="28404" x="9742488" y="1562100"/>
          <p14:tracePt t="28421" x="9671050" y="1581150"/>
          <p14:tracePt t="28438" x="9590088" y="1608138"/>
          <p14:tracePt t="28455" x="9528175" y="1652588"/>
          <p14:tracePt t="28471" x="9466263" y="1704975"/>
          <p14:tracePt t="28488" x="9412288" y="1751013"/>
          <p14:tracePt t="28504" x="9375775" y="1785938"/>
          <p14:tracePt t="28521" x="9313863" y="1830388"/>
          <p14:tracePt t="28538" x="9242425" y="1901825"/>
          <p14:tracePt t="28555" x="9170988" y="1990725"/>
          <p14:tracePt t="28571" x="9099550" y="2098675"/>
          <p14:tracePt t="28588" x="8991600" y="2268538"/>
          <p14:tracePt t="28605" x="8956675" y="2366963"/>
          <p14:tracePt t="28621" x="8947150" y="2419350"/>
          <p14:tracePt t="28638" x="8939213" y="2465388"/>
          <p14:tracePt t="28654" x="8939213" y="2490788"/>
          <p14:tracePt t="28671" x="8939213" y="2517775"/>
          <p14:tracePt t="28688" x="8939213" y="2544763"/>
          <p14:tracePt t="28692" x="8939213" y="2554288"/>
          <p14:tracePt t="28705" x="8939213" y="2571750"/>
          <p14:tracePt t="28722" x="8947150" y="2660650"/>
          <p14:tracePt t="28739" x="8966200" y="2697163"/>
          <p14:tracePt t="28755" x="8974138" y="2732088"/>
          <p14:tracePt t="28788" x="8974138" y="2741613"/>
          <p14:tracePt t="28826" x="8983663" y="2741613"/>
          <p14:tracePt t="28841" x="8983663" y="2751138"/>
          <p14:tracePt t="28849" x="8991600" y="2751138"/>
          <p14:tracePt t="28865" x="8991600" y="2759075"/>
          <p14:tracePt t="28881" x="8991600" y="2768600"/>
          <p14:tracePt t="28897" x="8991600" y="2776538"/>
          <p14:tracePt t="28911" x="8991600" y="2786063"/>
          <p14:tracePt t="28935" x="8991600" y="2795588"/>
          <p14:tracePt t="28951" x="8991600" y="2803525"/>
          <p14:tracePt t="28960" x="8991600" y="2813050"/>
          <p14:tracePt t="28983" x="8991600" y="2822575"/>
          <p14:tracePt t="29515" x="8991600" y="2840038"/>
          <p14:tracePt t="29531" x="9010650" y="2857500"/>
          <p14:tracePt t="29550" x="9028113" y="2867025"/>
          <p14:tracePt t="29571" x="9037638" y="2874963"/>
          <p14:tracePt t="29590" x="9045575" y="2874963"/>
          <p14:tracePt t="29605" x="9055100" y="2884488"/>
          <p14:tracePt t="29622" x="9063038" y="2884488"/>
          <p14:tracePt t="29638" x="9072563" y="2894013"/>
          <p14:tracePt t="29654" x="9090025" y="2901950"/>
          <p14:tracePt t="29671" x="9126538" y="2928938"/>
          <p14:tracePt t="29688" x="9161463" y="2955925"/>
          <p14:tracePt t="29691" x="9180513" y="2973388"/>
          <p14:tracePt t="29705" x="9205913" y="3009900"/>
          <p14:tracePt t="29721" x="9251950" y="3071813"/>
          <p14:tracePt t="29738" x="9269413" y="3125788"/>
          <p14:tracePt t="29755" x="9277350" y="3152775"/>
          <p14:tracePt t="29771" x="9277350" y="3170238"/>
          <p14:tracePt t="29788" x="9277350" y="3179763"/>
          <p14:tracePt t="29804" x="9277350" y="3197225"/>
          <p14:tracePt t="29821" x="9277350" y="3232150"/>
          <p14:tracePt t="29838" x="9269413" y="3259138"/>
          <p14:tracePt t="29854" x="9269413" y="3295650"/>
          <p14:tracePt t="29871" x="9251950" y="3402013"/>
          <p14:tracePt t="29888" x="9232900" y="3465513"/>
          <p14:tracePt t="29904" x="9232900" y="3500438"/>
          <p14:tracePt t="29922" x="9224963" y="3527425"/>
          <p14:tracePt t="29938" x="9215438" y="3536950"/>
          <p14:tracePt t="29954" x="9215438" y="3554413"/>
          <p14:tracePt t="29973" x="9215438" y="3562350"/>
          <p14:tracePt t="29988" x="9215438" y="3581400"/>
          <p14:tracePt t="30004" x="9215438" y="3598863"/>
          <p14:tracePt t="30021" x="9215438" y="3625850"/>
          <p14:tracePt t="30038" x="9215438" y="3660775"/>
          <p14:tracePt t="30054" x="9224963" y="3679825"/>
          <p14:tracePt t="30071" x="9224963" y="3697288"/>
          <p14:tracePt t="30088" x="9224963" y="3705225"/>
          <p14:tracePt t="30121" x="9224963" y="3714750"/>
          <p14:tracePt t="30138" x="9224963" y="3732213"/>
          <p14:tracePt t="30155" x="9232900" y="3741738"/>
          <p14:tracePt t="30171" x="9232900" y="3751263"/>
          <p14:tracePt t="30188" x="9242425" y="3759200"/>
          <p14:tracePt t="30204" x="9251950" y="3768725"/>
          <p14:tracePt t="30222" x="9251950" y="3776663"/>
          <p14:tracePt t="30238" x="9251950" y="3786188"/>
          <p14:tracePt t="30254" x="9259888" y="3813175"/>
          <p14:tracePt t="30271" x="9277350" y="3840163"/>
          <p14:tracePt t="30288" x="9296400" y="3902075"/>
          <p14:tracePt t="30305" x="9313863" y="3938588"/>
          <p14:tracePt t="30322" x="9323388" y="3973513"/>
          <p14:tracePt t="30338" x="9331325" y="3990975"/>
          <p14:tracePt t="30354" x="9331325" y="4010025"/>
          <p14:tracePt t="30371" x="9331325" y="4017963"/>
          <p14:tracePt t="30388" x="9331325" y="4044950"/>
          <p14:tracePt t="30404" x="9331325" y="4054475"/>
          <p14:tracePt t="30422" x="9331325" y="4071938"/>
          <p14:tracePt t="30438" x="9331325" y="4081463"/>
          <p14:tracePt t="30455" x="9331325" y="4089400"/>
          <p14:tracePt t="30471" x="9331325" y="4098925"/>
          <p14:tracePt t="30487" x="9331325" y="4108450"/>
          <p14:tracePt t="30616" x="9340850" y="4108450"/>
          <p14:tracePt t="30637" x="9358313" y="4081463"/>
          <p14:tracePt t="30648" x="9375775" y="4071938"/>
          <p14:tracePt t="30657" x="9385300" y="4054475"/>
          <p14:tracePt t="30671" x="9402763" y="4027488"/>
          <p14:tracePt t="30687" x="9429750" y="3990975"/>
          <p14:tracePt t="30704" x="9439275" y="3965575"/>
          <p14:tracePt t="30708" x="9447213" y="3938588"/>
          <p14:tracePt t="30723" x="9447213" y="3911600"/>
          <p14:tracePt t="30738" x="9447213" y="3875088"/>
          <p14:tracePt t="30754" x="9447213" y="3830638"/>
          <p14:tracePt t="30771" x="9439275" y="3786188"/>
          <p14:tracePt t="30788" x="9420225" y="3732213"/>
          <p14:tracePt t="30804" x="9394825" y="3670300"/>
          <p14:tracePt t="30823" x="9367838" y="3633788"/>
          <p14:tracePt t="30838" x="9358313" y="3598863"/>
          <p14:tracePt t="30854" x="9348788" y="3581400"/>
          <p14:tracePt t="30871" x="9323388" y="3544888"/>
          <p14:tracePt t="30887" x="9313863" y="3517900"/>
          <p14:tracePt t="30904" x="9296400" y="3500438"/>
          <p14:tracePt t="30921" x="9296400" y="3490913"/>
          <p14:tracePt t="30984" x="9286875" y="3490913"/>
          <p14:tracePt t="30997" x="9259888" y="3500438"/>
          <p14:tracePt t="31006" x="9259888" y="3509963"/>
          <p14:tracePt t="31021" x="9232900" y="3527425"/>
          <p14:tracePt t="31037" x="9224963" y="3544888"/>
          <p14:tracePt t="31054" x="9215438" y="3562350"/>
          <p14:tracePt t="31071" x="9197975" y="3581400"/>
          <p14:tracePt t="31087" x="9197975" y="3616325"/>
          <p14:tracePt t="31104" x="9197975" y="3643313"/>
          <p14:tracePt t="31121" x="9197975" y="3679825"/>
          <p14:tracePt t="31138" x="9188450" y="3741738"/>
          <p14:tracePt t="31155" x="9188450" y="3759200"/>
          <p14:tracePt t="31171" x="9188450" y="3803650"/>
          <p14:tracePt t="31188" x="9188450" y="3840163"/>
          <p14:tracePt t="31204" x="9188450" y="3867150"/>
          <p14:tracePt t="31221" x="9188450" y="3902075"/>
          <p14:tracePt t="31237" x="9188450" y="3919538"/>
          <p14:tracePt t="31254" x="9188450" y="3938588"/>
          <p14:tracePt t="31271" x="9188450" y="3973513"/>
          <p14:tracePt t="31287" x="9188450" y="3990975"/>
          <p14:tracePt t="31304" x="9188450" y="4010025"/>
          <p14:tracePt t="31321" x="9188450" y="4027488"/>
          <p14:tracePt t="31338" x="9188450" y="4044950"/>
          <p14:tracePt t="31354" x="9197975" y="4081463"/>
          <p14:tracePt t="31371" x="9205913" y="4098925"/>
          <p14:tracePt t="31387" x="9224963" y="4116388"/>
          <p14:tracePt t="31404" x="9224963" y="4133850"/>
          <p14:tracePt t="31421" x="9232900" y="4160838"/>
          <p14:tracePt t="31438" x="9251950" y="4179888"/>
          <p14:tracePt t="31454" x="9259888" y="4187825"/>
          <p14:tracePt t="31471" x="9269413" y="4187825"/>
          <p14:tracePt t="31504" x="9277350" y="4197350"/>
          <p14:tracePt t="31521" x="9296400" y="4205288"/>
          <p14:tracePt t="31537" x="9323388" y="4214813"/>
          <p14:tracePt t="31554" x="9331325" y="4224338"/>
          <p14:tracePt t="31572" x="9385300" y="4251325"/>
          <p14:tracePt t="31587" x="9412288" y="4251325"/>
          <p14:tracePt t="31604" x="9491663" y="4276725"/>
          <p14:tracePt t="31621" x="9510713" y="4276725"/>
          <p14:tracePt t="31637" x="9528175" y="4276725"/>
          <p14:tracePt t="31654" x="9545638" y="4268788"/>
          <p14:tracePt t="31672" x="9582150" y="4251325"/>
          <p14:tracePt t="31687" x="9626600" y="4241800"/>
          <p14:tracePt t="31692" x="9644063" y="4224338"/>
          <p14:tracePt t="31704" x="9661525" y="4224338"/>
          <p14:tracePt t="31721" x="9715500" y="4205288"/>
          <p14:tracePt t="31737" x="9786938" y="4187825"/>
          <p14:tracePt t="31754" x="9902825" y="4170363"/>
          <p14:tracePt t="31772" x="9983788" y="4160838"/>
          <p14:tracePt t="31787" x="10037763" y="4152900"/>
          <p14:tracePt t="31804" x="10063163" y="4133850"/>
          <p14:tracePt t="31821" x="10072688" y="4125913"/>
          <p14:tracePt t="31837" x="10109200" y="4098925"/>
          <p14:tracePt t="31855" x="10144125" y="4037013"/>
          <p14:tracePt t="31871" x="10161588" y="4027488"/>
          <p14:tracePt t="31887" x="10180638" y="4010025"/>
          <p14:tracePt t="31904" x="10188575" y="4000500"/>
          <p14:tracePt t="31921" x="10206038" y="3990975"/>
          <p14:tracePt t="31937" x="10225088" y="3983038"/>
          <p14:tracePt t="31954" x="10233025" y="3965575"/>
          <p14:tracePt t="31971" x="10242550" y="3956050"/>
          <p14:tracePt t="31987" x="10252075" y="3946525"/>
          <p14:tracePt t="32005" x="10260013" y="3911600"/>
          <p14:tracePt t="32021" x="10252075" y="3884613"/>
          <p14:tracePt t="32037" x="10242550" y="3840163"/>
          <p14:tracePt t="32054" x="10206038" y="3813175"/>
          <p14:tracePt t="32071" x="10161588" y="3776663"/>
          <p14:tracePt t="32087" x="10144125" y="3768725"/>
          <p14:tracePt t="32104" x="10134600" y="3759200"/>
          <p14:tracePt t="32121" x="10117138" y="3732213"/>
          <p14:tracePt t="32137" x="10099675" y="3724275"/>
          <p14:tracePt t="32155" x="10063163" y="3687763"/>
          <p14:tracePt t="32171" x="10045700" y="3679825"/>
          <p14:tracePt t="32187" x="10010775" y="3660775"/>
          <p14:tracePt t="32204" x="9966325" y="3643313"/>
          <p14:tracePt t="32221" x="9939338" y="3633788"/>
          <p14:tracePt t="32237" x="9885363" y="3616325"/>
          <p14:tracePt t="32254" x="9867900" y="3616325"/>
          <p14:tracePt t="32271" x="9831388" y="3616325"/>
          <p14:tracePt t="32287" x="9777413" y="3616325"/>
          <p14:tracePt t="32305" x="9742488" y="3625850"/>
          <p14:tracePt t="32321" x="9698038" y="3625850"/>
          <p14:tracePt t="32337" x="9688513" y="3625850"/>
          <p14:tracePt t="32475" x="9688513" y="3616325"/>
          <p14:tracePt t="32491" x="9688513" y="3554413"/>
          <p14:tracePt t="32505" x="9698038" y="3473450"/>
          <p14:tracePt t="32522" x="9705975" y="3411538"/>
          <p14:tracePt t="32538" x="9705975" y="3303588"/>
          <p14:tracePt t="32554" x="9705975" y="3179763"/>
          <p14:tracePt t="32571" x="9742488" y="2973388"/>
          <p14:tracePt t="32587" x="9786938" y="2822575"/>
          <p14:tracePt t="32604" x="9804400" y="2714625"/>
          <p14:tracePt t="32621" x="9813925" y="2652713"/>
          <p14:tracePt t="32637" x="9813925" y="2598738"/>
          <p14:tracePt t="32654" x="9813925" y="2562225"/>
          <p14:tracePt t="32671" x="9796463" y="2517775"/>
          <p14:tracePt t="32687" x="9786938" y="2465388"/>
          <p14:tracePt t="32692" x="9777413" y="2438400"/>
          <p14:tracePt t="32705" x="9759950" y="2401888"/>
          <p14:tracePt t="32721" x="9742488" y="2366963"/>
          <p14:tracePt t="32737" x="9732963" y="2357438"/>
          <p14:tracePt t="32754" x="9725025" y="2347913"/>
          <p14:tracePt t="32770" x="9715500" y="2347913"/>
          <p14:tracePt t="32787" x="9680575" y="2330450"/>
          <p14:tracePt t="32804" x="9634538" y="2322513"/>
          <p14:tracePt t="32820" x="9582150" y="2303463"/>
          <p14:tracePt t="32837" x="9528175" y="2295525"/>
          <p14:tracePt t="32855" x="9375775" y="2259013"/>
          <p14:tracePt t="32871" x="9286875" y="2241550"/>
          <p14:tracePt t="32887" x="9224963" y="2232025"/>
          <p14:tracePt t="32904" x="9170988" y="2232025"/>
          <p14:tracePt t="32920" x="9117013" y="2232025"/>
          <p14:tracePt t="32937" x="9072563" y="2241550"/>
          <p14:tracePt t="32954" x="9010650" y="2268538"/>
          <p14:tracePt t="32971" x="8912225" y="2295525"/>
          <p14:tracePt t="32987" x="8796338" y="2322513"/>
          <p14:tracePt t="33006" x="8562975" y="2347913"/>
          <p14:tracePt t="33021" x="8402638" y="2366963"/>
          <p14:tracePt t="33037" x="8251825" y="2384425"/>
          <p14:tracePt t="33054" x="8126413" y="2401888"/>
          <p14:tracePt t="33071" x="8062913" y="2419350"/>
          <p14:tracePt t="33087" x="8037513" y="2428875"/>
          <p14:tracePt t="33120" x="8027988" y="2428875"/>
          <p14:tracePt t="33147" x="8027988" y="2438400"/>
          <p14:tracePt t="33163" x="8001000" y="2446338"/>
          <p14:tracePt t="33172" x="7966075" y="2455863"/>
          <p14:tracePt t="33187" x="7875588" y="2473325"/>
          <p14:tracePt t="33204" x="7759700" y="2509838"/>
          <p14:tracePt t="33221" x="7653338" y="2562225"/>
          <p14:tracePt t="33237" x="7545388" y="2616200"/>
          <p14:tracePt t="33254" x="7456488" y="2670175"/>
          <p14:tracePt t="33270" x="7348538" y="2741613"/>
          <p14:tracePt t="33287" x="7251700" y="2803525"/>
          <p14:tracePt t="33304" x="7116763" y="2857500"/>
          <p14:tracePt t="33320" x="7018338" y="2884488"/>
          <p14:tracePt t="33337" x="6946900" y="2901950"/>
          <p14:tracePt t="33354" x="6911975" y="2911475"/>
          <p14:tracePt t="33370" x="6894513" y="2919413"/>
          <p14:tracePt t="33387" x="6884988" y="2919413"/>
          <p14:tracePt t="33404" x="6875463" y="2928938"/>
          <p14:tracePt t="33420" x="6867525" y="2938463"/>
          <p14:tracePt t="33437" x="6848475" y="2946400"/>
          <p14:tracePt t="33454" x="6840538" y="2955925"/>
          <p14:tracePt t="33470" x="6823075" y="2973388"/>
          <p14:tracePt t="33487" x="6813550" y="2982913"/>
          <p14:tracePt t="33504" x="6804025" y="2990850"/>
          <p14:tracePt t="33520" x="6796088" y="3000375"/>
          <p14:tracePt t="33554" x="6786563" y="3009900"/>
          <p14:tracePt t="33664" x="6786563" y="3017838"/>
          <p14:tracePt t="33779" x="6786563" y="3027363"/>
          <p14:tracePt t="33817" x="6786563" y="3036888"/>
          <p14:tracePt t="33827" x="6796088" y="3044825"/>
          <p14:tracePt t="33841" x="6813550" y="3062288"/>
          <p14:tracePt t="33855" x="6848475" y="3089275"/>
          <p14:tracePt t="33871" x="6884988" y="3116263"/>
          <p14:tracePt t="33887" x="6919913" y="3133725"/>
          <p14:tracePt t="33904" x="6965950" y="3143250"/>
          <p14:tracePt t="33921" x="7000875" y="3160713"/>
          <p14:tracePt t="33937" x="7054850" y="3170238"/>
          <p14:tracePt t="33954" x="7126288" y="3187700"/>
          <p14:tracePt t="33971" x="7251700" y="3214688"/>
          <p14:tracePt t="33987" x="7402513" y="3241675"/>
          <p14:tracePt t="34008" x="7581900" y="3259138"/>
          <p14:tracePt t="34021" x="7634288" y="3259138"/>
          <p14:tracePt t="34037" x="7670800" y="3259138"/>
          <p14:tracePt t="34054" x="7715250" y="3259138"/>
          <p14:tracePt t="34070" x="7759700" y="3259138"/>
          <p14:tracePt t="34087" x="7796213" y="3259138"/>
          <p14:tracePt t="34104" x="7848600" y="3251200"/>
          <p14:tracePt t="34120" x="7894638" y="3241675"/>
          <p14:tracePt t="34137" x="7902575" y="3241675"/>
          <p14:tracePt t="34154" x="7920038" y="3232150"/>
          <p14:tracePt t="34170" x="7974013" y="3232150"/>
          <p14:tracePt t="34187" x="8045450" y="3232150"/>
          <p14:tracePt t="34204" x="8153400" y="3232150"/>
          <p14:tracePt t="34220" x="8313738" y="3232150"/>
          <p14:tracePt t="34237" x="8456613" y="3241675"/>
          <p14:tracePt t="34254" x="8599488" y="3241675"/>
          <p14:tracePt t="34271" x="8724900" y="3241675"/>
          <p14:tracePt t="34287" x="8769350" y="3232150"/>
          <p14:tracePt t="34304" x="8823325" y="3224213"/>
          <p14:tracePt t="34320" x="8875713" y="3214688"/>
          <p14:tracePt t="34337" x="8983663" y="3197225"/>
          <p14:tracePt t="34354" x="9099550" y="3179763"/>
          <p14:tracePt t="34370" x="9188450" y="3160713"/>
          <p14:tracePt t="34387" x="9242425" y="3143250"/>
          <p14:tracePt t="34404" x="9269413" y="3143250"/>
          <p14:tracePt t="34421" x="9286875" y="3143250"/>
          <p14:tracePt t="34437" x="9348788" y="3143250"/>
          <p14:tracePt t="34454" x="9447213" y="3143250"/>
          <p14:tracePt t="34470" x="9528175" y="3133725"/>
          <p14:tracePt t="34487" x="9572625" y="3133725"/>
          <p14:tracePt t="34504" x="9582150" y="3133725"/>
          <p14:tracePt t="34563" x="9599613" y="3125788"/>
          <p14:tracePt t="34572" x="9653588" y="3116263"/>
          <p14:tracePt t="34579" x="9705975" y="3108325"/>
          <p14:tracePt t="34588" x="9759950" y="3098800"/>
          <p14:tracePt t="34604" x="9823450" y="3089275"/>
          <p14:tracePt t="34620" x="9840913" y="3071813"/>
          <p14:tracePt t="34637" x="9848850" y="3062288"/>
          <p14:tracePt t="34654" x="9848850" y="3044825"/>
          <p14:tracePt t="34670" x="9848850" y="3017838"/>
          <p14:tracePt t="34687" x="9848850" y="2973388"/>
          <p14:tracePt t="34690" x="9848850" y="2946400"/>
          <p14:tracePt t="34705" x="9848850" y="2911475"/>
          <p14:tracePt t="34721" x="9831388" y="2857500"/>
          <p14:tracePt t="34737" x="9804400" y="2803525"/>
          <p14:tracePt t="34753" x="9769475" y="2759075"/>
          <p14:tracePt t="34770" x="9725025" y="2714625"/>
          <p14:tracePt t="34787" x="9698038" y="2679700"/>
          <p14:tracePt t="34804" x="9661525" y="2633663"/>
          <p14:tracePt t="34820" x="9617075" y="2571750"/>
          <p14:tracePt t="34837" x="9572625" y="2509838"/>
          <p14:tracePt t="34854" x="9510713" y="2446338"/>
          <p14:tracePt t="34871" x="9491663" y="2438400"/>
          <p14:tracePt t="34887" x="9483725" y="2428875"/>
          <p14:tracePt t="34903" x="9466263" y="2419350"/>
          <p14:tracePt t="34920" x="9456738" y="2419350"/>
          <p14:tracePt t="34937" x="9439275" y="2401888"/>
          <p14:tracePt t="34953" x="9429750" y="2401888"/>
          <p14:tracePt t="34970" x="9420225" y="2401888"/>
          <p14:tracePt t="34987" x="9394825" y="2401888"/>
          <p14:tracePt t="35006" x="9358313" y="2401888"/>
          <p14:tracePt t="35020" x="9340850" y="2411413"/>
          <p14:tracePt t="35053" x="9331325" y="2411413"/>
          <p14:tracePt t="35092" x="9323388" y="2411413"/>
          <p14:tracePt t="35100" x="9313863" y="2419350"/>
          <p14:tracePt t="35108" x="9313863" y="2428875"/>
          <p14:tracePt t="35121" x="9296400" y="2438400"/>
          <p14:tracePt t="35137" x="9296400" y="2446338"/>
          <p14:tracePt t="35153" x="9286875" y="2465388"/>
          <p14:tracePt t="35170" x="9286875" y="2473325"/>
          <p14:tracePt t="35187" x="9286875" y="2490788"/>
          <p14:tracePt t="35203" x="9286875" y="2500313"/>
          <p14:tracePt t="35220" x="9286875" y="2517775"/>
          <p14:tracePt t="35237" x="9286875" y="2527300"/>
          <p14:tracePt t="35253" x="9286875" y="2536825"/>
          <p14:tracePt t="35271" x="9304338" y="2554288"/>
          <p14:tracePt t="35287" x="9304338" y="2562225"/>
          <p14:tracePt t="35303" x="9313863" y="2571750"/>
          <p14:tracePt t="35320" x="9331325" y="2589213"/>
          <p14:tracePt t="35337" x="9340850" y="2616200"/>
          <p14:tracePt t="35353" x="9348788" y="2625725"/>
          <p14:tracePt t="35370" x="9358313" y="2652713"/>
          <p14:tracePt t="35387" x="9367838" y="2670175"/>
          <p14:tracePt t="35403" x="9375775" y="2687638"/>
          <p14:tracePt t="35421" x="9375775" y="2697163"/>
          <p14:tracePt t="35437" x="9375775" y="2705100"/>
          <p14:tracePt t="35470" x="9385300" y="2705100"/>
          <p14:tracePt t="35487" x="9385300" y="2714625"/>
          <p14:tracePt t="35508" x="9385300" y="2724150"/>
          <p14:tracePt t="35524" x="9394825" y="2724150"/>
          <p14:tracePt t="35547" x="9412288" y="2724150"/>
          <p14:tracePt t="35555" x="9420225" y="2724150"/>
          <p14:tracePt t="35571" x="9456738" y="2724150"/>
          <p14:tracePt t="35587" x="9501188" y="2705100"/>
          <p14:tracePt t="35603" x="9537700" y="2687638"/>
          <p14:tracePt t="35620" x="9563100" y="2670175"/>
          <p14:tracePt t="35637" x="9572625" y="2652713"/>
          <p14:tracePt t="35653" x="9590088" y="2616200"/>
          <p14:tracePt t="35670" x="9609138" y="2589213"/>
          <p14:tracePt t="35687" x="9634538" y="2554288"/>
          <p14:tracePt t="35690" x="9653588" y="2536825"/>
          <p14:tracePt t="35704" x="9688513" y="2517775"/>
          <p14:tracePt t="35721" x="9705975" y="2509838"/>
          <p14:tracePt t="35737" x="9715500" y="2500313"/>
          <p14:tracePt t="35792" x="9725025" y="2500313"/>
          <p14:tracePt t="35897" x="9732963" y="2500313"/>
          <p14:tracePt t="35913" x="9742488" y="2509838"/>
          <p14:tracePt t="35926" x="9752013" y="2517775"/>
          <p14:tracePt t="35942" x="9752013" y="2527300"/>
          <p14:tracePt t="35954" x="9759950" y="2536825"/>
          <p14:tracePt t="36011" x="9777413" y="2544763"/>
          <p14:tracePt t="36020" x="9777413" y="2571750"/>
          <p14:tracePt t="36027" x="9786938" y="2581275"/>
          <p14:tracePt t="36038" x="9796463" y="2589213"/>
          <p14:tracePt t="36053" x="9813925" y="2625725"/>
          <p14:tracePt t="36070" x="9823450" y="2633663"/>
          <p14:tracePt t="36087" x="9823450" y="2643188"/>
          <p14:tracePt t="36103" x="9831388" y="2652713"/>
          <p14:tracePt t="36121" x="9848850" y="2687638"/>
          <p14:tracePt t="36138" x="9858375" y="2705100"/>
          <p14:tracePt t="36153" x="9867900" y="2714625"/>
          <p14:tracePt t="36170" x="9875838" y="2724150"/>
          <p14:tracePt t="36187" x="9885363" y="2741613"/>
          <p14:tracePt t="36203" x="9894888" y="2751138"/>
          <p14:tracePt t="36220" x="9902825" y="2768600"/>
          <p14:tracePt t="36239" x="9920288" y="2786063"/>
          <p14:tracePt t="36253" x="9920288" y="2795588"/>
          <p14:tracePt t="36271" x="9939338" y="2822575"/>
          <p14:tracePt t="36287" x="9947275" y="2840038"/>
          <p14:tracePt t="36303" x="9966325" y="2840038"/>
          <p14:tracePt t="36374" x="9983788" y="2847975"/>
          <p14:tracePt t="36382" x="10001250" y="2847975"/>
          <p14:tracePt t="36392" x="10018713" y="2847975"/>
          <p14:tracePt t="36404" x="10063163" y="2847975"/>
          <p14:tracePt t="36422" x="10109200" y="2847975"/>
          <p14:tracePt t="36437" x="10126663" y="2847975"/>
          <p14:tracePt t="36453" x="10134600" y="2847975"/>
          <p14:tracePt t="36470" x="10144125" y="2847975"/>
          <p14:tracePt t="36487" x="10180638" y="2847975"/>
          <p14:tracePt t="36503" x="10206038" y="2840038"/>
          <p14:tracePt t="36520" x="10252075" y="2822575"/>
          <p14:tracePt t="36537" x="10287000" y="2813050"/>
          <p14:tracePt t="36554" x="10340975" y="2795588"/>
          <p14:tracePt t="36571" x="10358438" y="2776538"/>
          <p14:tracePt t="36587" x="10375900" y="2776538"/>
          <p14:tracePt t="36603" x="10385425" y="2776538"/>
          <p14:tracePt t="36621" x="10394950" y="2768600"/>
          <p14:tracePt t="36637" x="10412413" y="2768600"/>
          <p14:tracePt t="36653" x="10447338" y="2751138"/>
          <p14:tracePt t="36670" x="10474325" y="2741613"/>
          <p14:tracePt t="36687" x="10483850" y="2732088"/>
          <p14:tracePt t="36692" x="10483850" y="2724150"/>
          <p14:tracePt t="36704" x="10501313" y="2714625"/>
          <p14:tracePt t="36720" x="10510838" y="2705100"/>
          <p14:tracePt t="36737" x="10518775" y="2697163"/>
          <p14:tracePt t="36753" x="10518775" y="2687638"/>
          <p14:tracePt t="36770" x="10528300" y="2679700"/>
          <p14:tracePt t="36787" x="10528300" y="2660650"/>
          <p14:tracePt t="36803" x="10528300" y="2643188"/>
          <p14:tracePt t="36820" x="10528300" y="2625725"/>
          <p14:tracePt t="36837" x="10528300" y="2616200"/>
          <p14:tracePt t="36853" x="10528300" y="2608263"/>
          <p14:tracePt t="36889" x="10528300" y="2598738"/>
          <p14:tracePt t="36903" x="10528300" y="2589213"/>
          <p14:tracePt t="36920" x="10528300" y="2581275"/>
          <p14:tracePt t="36937" x="10518775" y="2571750"/>
          <p14:tracePt t="36953" x="10510838" y="2544763"/>
          <p14:tracePt t="36971" x="10501313" y="2517775"/>
          <p14:tracePt t="36987" x="10483850" y="2490788"/>
          <p14:tracePt t="37003" x="10466388" y="2465388"/>
          <p14:tracePt t="37020" x="10456863" y="2455863"/>
          <p14:tracePt t="37036" x="10447338" y="2438400"/>
          <p14:tracePt t="37053" x="10439400" y="2428875"/>
          <p14:tracePt t="37070" x="10429875" y="2419350"/>
          <p14:tracePt t="37089" x="10385425" y="2401888"/>
          <p14:tracePt t="37103" x="10358438" y="2393950"/>
          <p14:tracePt t="37121" x="10161588" y="2339975"/>
          <p14:tracePt t="37137" x="10037763" y="2322513"/>
          <p14:tracePt t="37153" x="9947275" y="2322513"/>
          <p14:tracePt t="37170" x="9875838" y="2322513"/>
          <p14:tracePt t="37188" x="9796463" y="2339975"/>
          <p14:tracePt t="37203" x="9742488" y="2357438"/>
          <p14:tracePt t="37220" x="9644063" y="2366963"/>
          <p14:tracePt t="37236" x="9545638" y="2384425"/>
          <p14:tracePt t="37253" x="9456738" y="2401888"/>
          <p14:tracePt t="37271" x="9367838" y="2419350"/>
          <p14:tracePt t="37288" x="9331325" y="2438400"/>
          <p14:tracePt t="37303" x="9296400" y="2446338"/>
          <p14:tracePt t="37320" x="9259888" y="2465388"/>
          <p14:tracePt t="37336" x="9205913" y="2473325"/>
          <p14:tracePt t="37353" x="9170988" y="2490788"/>
          <p14:tracePt t="37370" x="9126538" y="2517775"/>
          <p14:tracePt t="37389" x="9082088" y="2544763"/>
          <p14:tracePt t="37403" x="9072563" y="2554288"/>
          <p14:tracePt t="37421" x="9055100" y="2571750"/>
          <p14:tracePt t="37436" x="9045575" y="2581275"/>
          <p14:tracePt t="37453" x="9037638" y="2589213"/>
          <p14:tracePt t="37470" x="9010650" y="2598738"/>
          <p14:tracePt t="37488" x="8991600" y="2616200"/>
          <p14:tracePt t="37503" x="8974138" y="2616200"/>
          <p14:tracePt t="37586" x="8983663" y="2616200"/>
          <p14:tracePt t="37594" x="9001125" y="2616200"/>
          <p14:tracePt t="37603" x="9028113" y="2616200"/>
          <p14:tracePt t="37621" x="9072563" y="2608263"/>
          <p14:tracePt t="37637" x="9109075" y="2598738"/>
          <p14:tracePt t="37653" x="9161463" y="2581275"/>
          <p14:tracePt t="37671" x="9259888" y="2562225"/>
          <p14:tracePt t="37687" x="9412288" y="2536825"/>
          <p14:tracePt t="37704" x="9518650" y="2527300"/>
          <p14:tracePt t="37720" x="9572625" y="2517775"/>
          <p14:tracePt t="37736" x="9590088" y="2517775"/>
          <p14:tracePt t="37753" x="9617075" y="2517775"/>
          <p14:tracePt t="37770" x="9688513" y="2517775"/>
          <p14:tracePt t="37786" x="9804400" y="2517775"/>
          <p14:tracePt t="37803" x="9929813" y="2509838"/>
          <p14:tracePt t="37821" x="10045700" y="2490788"/>
          <p14:tracePt t="37837" x="10072688" y="2482850"/>
          <p14:tracePt t="37853" x="10090150" y="2482850"/>
          <p14:tracePt t="37870" x="10109200" y="2482850"/>
          <p14:tracePt t="37887" x="10188575" y="2500313"/>
          <p14:tracePt t="37903" x="10323513" y="2544763"/>
          <p14:tracePt t="37920" x="10483850" y="2581275"/>
          <p14:tracePt t="37936" x="10617200" y="2598738"/>
          <p14:tracePt t="37953" x="10671175" y="2608263"/>
          <p14:tracePt t="37970" x="10688638" y="2608263"/>
          <p14:tracePt t="38243" x="10653713" y="2616200"/>
          <p14:tracePt t="38259" x="10582275" y="2616200"/>
          <p14:tracePt t="38271" x="10483850" y="2598738"/>
          <p14:tracePt t="38287" x="10429875" y="2581275"/>
          <p14:tracePt t="38303" x="10385425" y="2571750"/>
          <p14:tracePt t="38320" x="10340975" y="2554288"/>
          <p14:tracePt t="38337" x="10296525" y="2544763"/>
          <p14:tracePt t="38354" x="10215563" y="2527300"/>
          <p14:tracePt t="38370" x="10109200" y="2509838"/>
          <p14:tracePt t="38387" x="9966325" y="2509838"/>
          <p14:tracePt t="38405" x="9725025" y="2527300"/>
          <p14:tracePt t="38420" x="9555163" y="2544763"/>
          <p14:tracePt t="38437" x="9394825" y="2571750"/>
          <p14:tracePt t="38454" x="9304338" y="2571750"/>
          <p14:tracePt t="38470" x="9251950" y="2589213"/>
          <p14:tracePt t="38487" x="9188450" y="2608263"/>
          <p14:tracePt t="38504" x="9090025" y="2608263"/>
          <p14:tracePt t="38520" x="8966200" y="2625725"/>
          <p14:tracePt t="38537" x="8751888" y="2633663"/>
          <p14:tracePt t="38553" x="8661400" y="2633663"/>
          <p14:tracePt t="38570" x="8626475" y="2633663"/>
          <p14:tracePt t="38587" x="8616950" y="2633663"/>
          <p14:tracePt t="38643" x="8589963" y="2633663"/>
          <p14:tracePt t="38650" x="8562975" y="2633663"/>
          <p14:tracePt t="38660" x="8545513" y="2633663"/>
          <p14:tracePt t="38672" x="8537575" y="2633663"/>
          <p14:tracePt t="38889" x="8545513" y="2616200"/>
          <p14:tracePt t="38909" x="8634413" y="2581275"/>
          <p14:tracePt t="38920" x="8661400" y="2571750"/>
          <p14:tracePt t="38937" x="8724900" y="2554288"/>
          <p14:tracePt t="38953" x="8777288" y="2536825"/>
          <p14:tracePt t="38971" x="8858250" y="2517775"/>
          <p14:tracePt t="38987" x="8894763" y="2509838"/>
          <p14:tracePt t="39003" x="8902700" y="2509838"/>
          <p14:tracePt t="39020" x="8902700" y="2500313"/>
          <p14:tracePt t="39140" x="8912225" y="2500313"/>
          <p14:tracePt t="39163" x="8920163" y="2500313"/>
          <p14:tracePt t="39179" x="8929688" y="2500313"/>
          <p14:tracePt t="39187" x="8939213" y="2500313"/>
          <p14:tracePt t="39196" x="8956675" y="2500313"/>
          <p14:tracePt t="39203" x="8974138" y="2509838"/>
          <p14:tracePt t="39220" x="9018588" y="2517775"/>
          <p14:tracePt t="39236" x="9037638" y="2527300"/>
          <p14:tracePt t="39253" x="9055100" y="2527300"/>
          <p14:tracePt t="39716" x="9055100" y="2517775"/>
          <p14:tracePt t="39732" x="9045575" y="2509838"/>
          <p14:tracePt t="39743" x="9037638" y="2500313"/>
          <p14:tracePt t="39755" x="9037638" y="2490788"/>
          <p14:tracePt t="39770" x="9037638" y="2482850"/>
          <p14:tracePt t="40007" x="9063038" y="2482850"/>
          <p14:tracePt t="40036" x="9259888" y="2482850"/>
          <p14:tracePt t="40043" x="9331325" y="2482850"/>
          <p14:tracePt t="40053" x="9402763" y="2482850"/>
          <p14:tracePt t="40070" x="9537700" y="2490788"/>
          <p14:tracePt t="40086" x="9680575" y="2490788"/>
          <p14:tracePt t="40103" x="9840913" y="2490788"/>
          <p14:tracePt t="40121" x="9991725" y="2482850"/>
          <p14:tracePt t="40136" x="10045700" y="2473325"/>
          <p14:tracePt t="40153" x="10063163" y="2465388"/>
          <p14:tracePt t="40170" x="10082213" y="2465388"/>
          <p14:tracePt t="40186" x="10090150" y="2455863"/>
          <p14:tracePt t="40203" x="10117138" y="2455863"/>
          <p14:tracePt t="40220" x="10153650" y="2446338"/>
          <p14:tracePt t="40236" x="10171113" y="2446338"/>
          <p14:tracePt t="40390" x="10153650" y="2446338"/>
          <p14:tracePt t="40408" x="10090150" y="2465388"/>
          <p14:tracePt t="40422" x="10028238" y="2490788"/>
          <p14:tracePt t="40437" x="9894888" y="2536825"/>
          <p14:tracePt t="40454" x="9769475" y="2571750"/>
          <p14:tracePt t="40472" x="9609138" y="2616200"/>
          <p14:tracePt t="40486" x="9456738" y="2643188"/>
          <p14:tracePt t="40503" x="9313863" y="2652713"/>
          <p14:tracePt t="40521" x="9188450" y="2670175"/>
          <p14:tracePt t="40536" x="9188450" y="2679700"/>
          <p14:tracePt t="40667" x="9197975" y="2687638"/>
          <p14:tracePt t="40682" x="9251950" y="2697163"/>
          <p14:tracePt t="40690" x="9286875" y="2705100"/>
          <p14:tracePt t="40698" x="9304338" y="2714625"/>
          <p14:tracePt t="40711" x="9340850" y="2724150"/>
          <p14:tracePt t="40720" x="9358313" y="2724150"/>
          <p14:tracePt t="40736" x="9483725" y="2741613"/>
          <p14:tracePt t="40753" x="9705975" y="2776538"/>
          <p14:tracePt t="40770" x="10001250" y="2786063"/>
          <p14:tracePt t="40786" x="10242550" y="2786063"/>
          <p14:tracePt t="40803" x="10375900" y="2803525"/>
          <p14:tracePt t="40820" x="10402888" y="2803525"/>
          <p14:tracePt t="41067" x="10402888" y="2813050"/>
          <p14:tracePt t="41090" x="10385425" y="2813050"/>
          <p14:tracePt t="41097" x="10367963" y="2822575"/>
          <p14:tracePt t="41106" x="10340975" y="2822575"/>
          <p14:tracePt t="41120" x="10287000" y="2840038"/>
          <p14:tracePt t="41136" x="10198100" y="2857500"/>
          <p14:tracePt t="41153" x="10045700" y="2894013"/>
          <p14:tracePt t="41170" x="9875838" y="2928938"/>
          <p14:tracePt t="41186" x="9715500" y="2965450"/>
          <p14:tracePt t="41203" x="9572625" y="3000375"/>
          <p14:tracePt t="41220" x="9420225" y="3071813"/>
          <p14:tracePt t="41236" x="9099550" y="3251200"/>
          <p14:tracePt t="41253" x="8920163" y="3375025"/>
          <p14:tracePt t="41270" x="8769350" y="3490913"/>
          <p14:tracePt t="41286" x="8609013" y="3589338"/>
          <p14:tracePt t="41303" x="8420100" y="3660775"/>
          <p14:tracePt t="41320" x="8269288" y="3741738"/>
          <p14:tracePt t="41336" x="8089900" y="3848100"/>
          <p14:tracePt t="41353" x="7912100" y="3965575"/>
          <p14:tracePt t="41371" x="7608888" y="4160838"/>
          <p14:tracePt t="41387" x="7205663" y="4394200"/>
          <p14:tracePt t="41403" x="6705600" y="4660900"/>
          <p14:tracePt t="41420" x="6330950" y="4894263"/>
          <p14:tracePt t="41436" x="5946775" y="5133975"/>
          <p14:tracePt t="41453" x="5661025" y="5348288"/>
          <p14:tracePt t="41470" x="5446713" y="5537200"/>
          <p14:tracePt t="41486" x="5268913" y="5661025"/>
          <p14:tracePt t="41503" x="5089525" y="5803900"/>
          <p14:tracePt t="41521" x="4813300" y="5973763"/>
          <p14:tracePt t="41537" x="4687888" y="6062663"/>
          <p14:tracePt t="41554" x="4598988" y="6126163"/>
          <p14:tracePt t="41570" x="4554538" y="6170613"/>
          <p14:tracePt t="41586" x="4537075" y="6205538"/>
          <p14:tracePt t="41602" x="4510088" y="6242050"/>
          <p14:tracePt t="41620" x="4500563" y="6276975"/>
          <p14:tracePt t="41636" x="4483100" y="6303963"/>
          <p14:tracePt t="41653" x="4473575" y="6348413"/>
          <p14:tracePt t="41671" x="4465638" y="6375400"/>
          <p14:tracePt t="41686" x="4465638" y="6384925"/>
          <p14:tracePt t="41703" x="4465638" y="6394450"/>
          <p14:tracePt t="41721" x="4465638" y="6411913"/>
          <p14:tracePt t="41736" x="4473575" y="6419850"/>
          <p14:tracePt t="41754" x="4483100" y="6456363"/>
          <p14:tracePt t="41771" x="4491038" y="6465888"/>
          <p14:tracePt t="41786" x="4500563" y="6473825"/>
          <p14:tracePt t="41802" x="4527550" y="6483350"/>
          <p14:tracePt t="41821" x="4598988" y="6527800"/>
          <p14:tracePt t="41837" x="4670425" y="6554788"/>
          <p14:tracePt t="41854" x="4724400" y="6562725"/>
          <p14:tracePt t="41870" x="4776788" y="6581775"/>
          <p14:tracePt t="41886" x="4822825" y="6581775"/>
          <p14:tracePt t="41902" x="4857750" y="6589713"/>
          <p14:tracePt t="41920" x="4894263" y="6599238"/>
          <p14:tracePt t="41936" x="4919663" y="6599238"/>
          <p14:tracePt t="41956" x="4983163" y="6599238"/>
          <p14:tracePt t="41970" x="5027613" y="6589713"/>
          <p14:tracePt t="41986" x="5037138" y="6589713"/>
          <p14:tracePt t="42125" x="5045075" y="6581775"/>
          <p14:tracePt t="42141" x="5045075" y="6572250"/>
          <p14:tracePt t="42155" x="5054600" y="6562725"/>
          <p14:tracePt t="42171" x="5062538" y="6554788"/>
          <p14:tracePt t="42186" x="5062538" y="6545263"/>
          <p14:tracePt t="42203" x="5062538" y="6537325"/>
          <p14:tracePt t="42221" x="5062538" y="6518275"/>
          <p14:tracePt t="42236" x="5062538" y="6510338"/>
          <p14:tracePt t="42253" x="5054600" y="6500813"/>
          <p14:tracePt t="42271" x="5054600" y="6465888"/>
          <p14:tracePt t="42286" x="5054600" y="6446838"/>
          <p14:tracePt t="42303" x="5054600" y="6438900"/>
          <p14:tracePt t="42320" x="5062538" y="6419850"/>
          <p14:tracePt t="42336" x="5062538" y="6411913"/>
          <p14:tracePt t="42353" x="5062538" y="6375400"/>
          <p14:tracePt t="42371" x="5062538" y="6330950"/>
          <p14:tracePt t="42386" x="5062538" y="6296025"/>
          <p14:tracePt t="42403" x="5062538" y="6259513"/>
          <p14:tracePt t="42420" x="5062538" y="6251575"/>
          <p14:tracePt t="42436" x="5062538" y="6242050"/>
          <p14:tracePt t="42713" x="5062538" y="6251575"/>
          <p14:tracePt t="42726" x="5054600" y="6251575"/>
          <p14:tracePt t="42807" x="5054600" y="6259513"/>
          <p14:tracePt t="42829" x="5045075" y="6259513"/>
          <p14:tracePt t="42845" x="5037138" y="6259513"/>
          <p14:tracePt t="43228" x="5027613" y="6269038"/>
          <p14:tracePt t="43250" x="5018088" y="6276975"/>
          <p14:tracePt t="43272" x="5010150" y="6286500"/>
          <p14:tracePt t="43289" x="5000625" y="6286500"/>
          <p14:tracePt t="43611" x="4991100" y="6286500"/>
          <p14:tracePt t="43629" x="4983163" y="6296025"/>
          <p14:tracePt t="43862" x="4938713" y="6323013"/>
          <p14:tracePt t="43879" x="4840288" y="6384925"/>
          <p14:tracePt t="43892" x="4732338" y="6456363"/>
          <p14:tracePt t="43902" x="4660900" y="6491288"/>
          <p14:tracePt t="43920" x="4491038" y="6554788"/>
          <p14:tracePt t="43935" x="4322763" y="6643688"/>
          <p14:tracePt t="43953" x="4081463" y="6751638"/>
          <p14:tracePt t="43970" x="3919538" y="6813550"/>
          <p14:tracePt t="43985" x="3724275" y="6848475"/>
          <p14:tracePt t="44002" x="3554413" y="6848475"/>
          <p14:tracePt t="44019" x="3473450" y="6848475"/>
          <p14:tracePt t="44106" x="3465513" y="6848475"/>
          <p14:tracePt t="44153" x="3455988" y="6848475"/>
          <p14:tracePt t="44162" x="3455988" y="6840538"/>
          <p14:tracePt t="44172" x="3455988" y="6831013"/>
          <p14:tracePt t="44186" x="3446463" y="6823075"/>
          <p14:tracePt t="44202" x="3429000" y="6796088"/>
          <p14:tracePt t="44219" x="3419475" y="6777038"/>
          <p14:tracePt t="44236" x="3419475" y="6769100"/>
          <p14:tracePt t="44253" x="3455988" y="6670675"/>
          <p14:tracePt t="44271" x="3500438" y="6608763"/>
          <p14:tracePt t="44286" x="3544888" y="6545263"/>
          <p14:tracePt t="44302" x="3589338" y="6491288"/>
          <p14:tracePt t="44319" x="3608388" y="6446838"/>
          <p14:tracePt t="44336" x="3633788" y="6411913"/>
          <p14:tracePt t="44352" x="3679825" y="6375400"/>
          <p14:tracePt t="44369" x="3759200" y="6330950"/>
          <p14:tracePt t="44386" x="3884613" y="6296025"/>
          <p14:tracePt t="44403" x="4062413" y="6259513"/>
          <p14:tracePt t="44420" x="4152900" y="6242050"/>
          <p14:tracePt t="44435" x="4205288" y="6232525"/>
          <p14:tracePt t="44452" x="4241800" y="6224588"/>
          <p14:tracePt t="44469" x="4286250" y="6215063"/>
          <p14:tracePt t="44485" x="4367213" y="6205538"/>
          <p14:tracePt t="44502" x="4473575" y="6188075"/>
          <p14:tracePt t="44519" x="4608513" y="6180138"/>
          <p14:tracePt t="44535" x="4751388" y="6170613"/>
          <p14:tracePt t="44552" x="4884738" y="6143625"/>
          <p14:tracePt t="44569" x="4919663" y="6134100"/>
          <p14:tracePt t="44585" x="4965700" y="6116638"/>
          <p14:tracePt t="44602" x="5089525" y="6116638"/>
          <p14:tracePt t="44619" x="5313363" y="6108700"/>
          <p14:tracePt t="44635" x="5572125" y="6089650"/>
          <p14:tracePt t="44652" x="5857875" y="6027738"/>
          <p14:tracePt t="44669" x="6143625" y="5938838"/>
          <p14:tracePt t="44685" x="6232525" y="5884863"/>
          <p14:tracePt t="44702" x="6269038" y="5848350"/>
          <p14:tracePt t="44719" x="6357938" y="5776913"/>
          <p14:tracePt t="44735" x="6491288" y="5697538"/>
          <p14:tracePt t="44752" x="6688138" y="5572125"/>
          <p14:tracePt t="44769" x="6983413" y="5446713"/>
          <p14:tracePt t="44785" x="7161213" y="5348288"/>
          <p14:tracePt t="44803" x="7251700" y="5295900"/>
          <p14:tracePt t="44819" x="7269163" y="5276850"/>
          <p14:tracePt t="44835" x="7304088" y="5259388"/>
          <p14:tracePt t="44852" x="7429500" y="5205413"/>
          <p14:tracePt t="44869" x="7608888" y="5143500"/>
          <p14:tracePt t="44885" x="7777163" y="5072063"/>
          <p14:tracePt t="4488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98171" y="474345"/>
            <a:ext cx="1039803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En función del grado de las fuerzas intermoleculares que se producen entre las cadenas poliméricas, estas pueden adoptar dos tipos diferentes de estructuras, </a:t>
            </a:r>
            <a:r>
              <a:rPr lang="es-ES" b="1" dirty="0"/>
              <a:t>estructuras amorfas o estructuras cristalinas</a:t>
            </a:r>
            <a:r>
              <a:rPr lang="es-ES" dirty="0"/>
              <a:t>, siendo posible la existencia de ambas estructuras en un mismo material termoplástico.</a:t>
            </a:r>
          </a:p>
          <a:p>
            <a:pPr algn="just"/>
            <a:endParaRPr lang="es-ES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631" y="2295729"/>
            <a:ext cx="8478068" cy="32679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34"/>
    </mc:Choice>
    <mc:Fallback xmlns="">
      <p:transition spd="slow" advTm="14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54" x="839788" y="5054600"/>
          <p14:tracePt t="4806" x="830263" y="5054600"/>
          <p14:tracePt t="4830" x="822325" y="5062538"/>
          <p14:tracePt t="4847" x="812800" y="5062538"/>
          <p14:tracePt t="4922" x="803275" y="5062538"/>
          <p14:tracePt t="4946" x="795338" y="5062538"/>
          <p14:tracePt t="5049" x="785813" y="5062538"/>
          <p14:tracePt t="9921" x="812800" y="5062538"/>
          <p14:tracePt t="9936" x="928688" y="5062538"/>
          <p14:tracePt t="9951" x="1143000" y="5054600"/>
          <p14:tracePt t="9966" x="1339850" y="5037138"/>
          <p14:tracePt t="9976" x="1384300" y="5027613"/>
          <p14:tracePt t="9988" x="1411288" y="5018088"/>
          <p14:tracePt t="10118" x="1411288" y="5010150"/>
          <p14:tracePt t="10923" x="1411288" y="5000625"/>
          <p14:tracePt t="10945" x="1428750" y="4973638"/>
          <p14:tracePt t="10960" x="1428750" y="4965700"/>
          <p14:tracePt t="11071" x="1438275" y="4946650"/>
          <p14:tracePt t="11087" x="1446213" y="4938713"/>
          <p14:tracePt t="11106" x="1446213" y="4911725"/>
          <p14:tracePt t="11137" x="1446213" y="4902200"/>
          <p14:tracePt t="11364" x="1455738" y="4902200"/>
          <p14:tracePt t="11384" x="1465263" y="4902200"/>
          <p14:tracePt t="11407" x="1490663" y="4884738"/>
          <p14:tracePt t="11421" x="1527175" y="4875213"/>
          <p14:tracePt t="11437" x="1562100" y="4857750"/>
          <p14:tracePt t="11454" x="1571625" y="4848225"/>
          <p14:tracePt t="11470" x="1581150" y="4840288"/>
          <p14:tracePt t="11487" x="1598613" y="4830763"/>
          <p14:tracePt t="11504" x="1608138" y="4822825"/>
          <p14:tracePt t="11537" x="1625600" y="4813300"/>
          <p14:tracePt t="11554" x="1670050" y="4795838"/>
          <p14:tracePt t="11571" x="1697038" y="4786313"/>
          <p14:tracePt t="11587" x="1704975" y="4776788"/>
          <p14:tracePt t="11603" x="1714500" y="4776788"/>
          <p14:tracePt t="11649" x="1724025" y="4776788"/>
          <p14:tracePt t="11673" x="1731963" y="4768850"/>
          <p14:tracePt t="11681" x="1768475" y="4751388"/>
          <p14:tracePt t="11690" x="1795463" y="4741863"/>
          <p14:tracePt t="11705" x="1866900" y="4705350"/>
          <p14:tracePt t="11720" x="1919288" y="4687888"/>
          <p14:tracePt t="11737" x="2000250" y="4643438"/>
          <p14:tracePt t="11753" x="2160588" y="4581525"/>
          <p14:tracePt t="11770" x="2374900" y="4510088"/>
          <p14:tracePt t="11787" x="2536825" y="4483100"/>
          <p14:tracePt t="11804" x="2608263" y="4456113"/>
          <p14:tracePt t="11820" x="2625725" y="4456113"/>
          <p14:tracePt t="12032" x="2625725" y="4446588"/>
          <p14:tracePt t="12092" x="2616200" y="4446588"/>
          <p14:tracePt t="12109" x="2608263" y="4446588"/>
          <p14:tracePt t="12119" x="2598738" y="4446588"/>
          <p14:tracePt t="13763" x="2633663" y="4438650"/>
          <p14:tracePt t="13780" x="2660650" y="4419600"/>
          <p14:tracePt t="13792" x="2670175" y="4419600"/>
          <p14:tracePt t="13807" x="2705100" y="4419600"/>
          <p14:tracePt t="13820" x="2759075" y="4419600"/>
          <p14:tracePt t="13837" x="2894013" y="4419600"/>
          <p14:tracePt t="13854" x="2946400" y="4419600"/>
          <p14:tracePt t="13870" x="2973388" y="4419600"/>
          <p14:tracePt t="13904" x="2973388" y="4429125"/>
          <p14:tracePt t="13949" x="2973388" y="4438650"/>
          <p14:tracePt t="13964" x="2973388" y="4446588"/>
          <p14:tracePt t="14029" x="2973388" y="4456113"/>
          <p14:tracePt t="14044" x="2982913" y="4465638"/>
          <p14:tracePt t="14054" x="3009900" y="4473575"/>
          <p14:tracePt t="14076" x="3009900" y="4483100"/>
          <p14:tracePt t="14114" x="3017838" y="4483100"/>
          <p14:tracePt t="14122" x="3017838" y="4491038"/>
          <p14:tracePt t="14138" x="3017838" y="4500563"/>
          <p14:tracePt t="14154" x="3027363" y="4510088"/>
          <p14:tracePt t="14171" x="3027363" y="4518025"/>
          <p14:tracePt t="14178" x="3027363" y="4527550"/>
          <p14:tracePt t="14194" x="3027363" y="4537075"/>
          <p14:tracePt t="14209" x="3027363" y="4545013"/>
          <p14:tracePt t="14355" x="3027363" y="4554538"/>
          <p14:tracePt t="14384" x="3017838" y="4562475"/>
          <p14:tracePt t="14399" x="3017838" y="4572000"/>
          <p14:tracePt t="14804" x="3027363" y="4572000"/>
          <p14:tracePt t="14817" x="3098800" y="4572000"/>
          <p14:tracePt t="14827" x="3170238" y="4572000"/>
          <p14:tracePt t="14837" x="3394075" y="4581525"/>
          <p14:tracePt t="14854" x="3652838" y="4589463"/>
          <p14:tracePt t="14870" x="3776663" y="4589463"/>
          <p14:tracePt t="14888" x="3929063" y="4589463"/>
          <p14:tracePt t="14904" x="4419600" y="4545013"/>
          <p14:tracePt t="14920" x="4965700" y="4537075"/>
          <p14:tracePt t="14936" x="5197475" y="4537075"/>
          <p14:tracePt t="14954" x="5465763" y="4527550"/>
          <p14:tracePt t="14970" x="5589588" y="4510088"/>
          <p14:tracePt t="14987" x="5653088" y="4491038"/>
          <p14:tracePt t="15004" x="5741988" y="4483100"/>
          <p14:tracePt t="15020" x="5830888" y="4473575"/>
          <p14:tracePt t="15036" x="5875338" y="4465638"/>
          <p14:tracePt t="15054" x="5919788" y="4456113"/>
          <p14:tracePt t="15070" x="5956300" y="4446588"/>
          <p14:tracePt t="15087" x="6000750" y="4446588"/>
          <p14:tracePt t="15104" x="6099175" y="4446588"/>
          <p14:tracePt t="15120" x="6232525" y="4446588"/>
          <p14:tracePt t="15137" x="6375400" y="4446588"/>
          <p14:tracePt t="15153" x="6510338" y="4465638"/>
          <p14:tracePt t="15170" x="6616700" y="4483100"/>
          <p14:tracePt t="15187" x="6732588" y="4500563"/>
          <p14:tracePt t="15203" x="6796088" y="4518025"/>
          <p14:tracePt t="15220" x="6804025" y="4518025"/>
          <p14:tracePt t="15681" x="6804025" y="4510088"/>
          <p14:tracePt t="15695" x="6804025" y="4500563"/>
          <p14:tracePt t="15704" x="6804025" y="4491038"/>
          <p14:tracePt t="15853" x="6796088" y="4491038"/>
          <p14:tracePt t="15861" x="6786563" y="4491038"/>
          <p14:tracePt t="15870" x="6777038" y="4491038"/>
          <p14:tracePt t="15886" x="6742113" y="4491038"/>
          <p14:tracePt t="15904" x="6697663" y="4510088"/>
          <p14:tracePt t="15920" x="6680200" y="4527550"/>
          <p14:tracePt t="15936" x="6661150" y="4527550"/>
          <p14:tracePt t="16004" x="6661150" y="4537075"/>
          <p14:tracePt t="16271" x="6653213" y="4527550"/>
          <p14:tracePt t="16279" x="6653213" y="4510088"/>
          <p14:tracePt t="16288" x="6653213" y="4491038"/>
          <p14:tracePt t="16304" x="6653213" y="4465638"/>
          <p14:tracePt t="16320" x="6634163" y="4456113"/>
          <p14:tracePt t="16336" x="6634163" y="4446588"/>
          <p14:tracePt t="16406" x="6626225" y="4438650"/>
          <p14:tracePt t="16806" x="6626225" y="4429125"/>
          <p14:tracePt t="17049" x="6616700" y="4429125"/>
          <p14:tracePt t="17097" x="6608763" y="4429125"/>
          <p14:tracePt t="17161" x="6599238" y="4429125"/>
          <p14:tracePt t="20367" x="6589713" y="4429125"/>
          <p14:tracePt t="20480" x="6581775" y="4429125"/>
          <p14:tracePt t="20602" x="6572250" y="4429125"/>
          <p14:tracePt t="20612" x="6562725" y="4429125"/>
          <p14:tracePt t="20624" x="6554788" y="4429125"/>
          <p14:tracePt t="20648" x="6545263" y="4429125"/>
          <p14:tracePt t="20712" x="6545263" y="4438650"/>
          <p14:tracePt t="20742" x="6537325" y="4438650"/>
          <p14:tracePt t="20750" x="6537325" y="4446588"/>
          <p14:tracePt t="20759" x="6527800" y="4446588"/>
          <p14:tracePt t="20769" x="6527800" y="4456113"/>
          <p14:tracePt t="20797" x="6518275" y="4456113"/>
          <p14:tracePt t="20838" x="6518275" y="4465638"/>
          <p14:tracePt t="21055" x="6510338" y="4465638"/>
          <p14:tracePt t="21075" x="6473825" y="4465638"/>
          <p14:tracePt t="21084" x="6357938" y="4456113"/>
          <p14:tracePt t="21096" x="6143625" y="4419600"/>
          <p14:tracePt t="21104" x="6037263" y="4411663"/>
          <p14:tracePt t="21119" x="5786438" y="4375150"/>
          <p14:tracePt t="21136" x="5589588" y="4340225"/>
          <p14:tracePt t="21152" x="5491163" y="4330700"/>
          <p14:tracePt t="21169" x="5483225" y="4322763"/>
          <p14:tracePt t="21214" x="5473700" y="4313238"/>
          <p14:tracePt t="21246" x="5456238" y="4313238"/>
          <p14:tracePt t="21255" x="5429250" y="4313238"/>
          <p14:tracePt t="21262" x="5419725" y="4313238"/>
          <p14:tracePt t="21271" x="5411788" y="4313238"/>
          <p14:tracePt t="21286" x="5402263" y="4322763"/>
          <p14:tracePt t="21302" x="5394325" y="4322763"/>
          <p14:tracePt t="21319" x="5375275" y="4340225"/>
          <p14:tracePt t="21336" x="5303838" y="4394200"/>
          <p14:tracePt t="21352" x="5160963" y="4500563"/>
          <p14:tracePt t="21369" x="4991100" y="4589463"/>
          <p14:tracePt t="21386" x="4741863" y="4670425"/>
          <p14:tracePt t="21404" x="4572000" y="4732338"/>
          <p14:tracePt t="21419" x="4384675" y="4786313"/>
          <p14:tracePt t="21436" x="4152900" y="4848225"/>
          <p14:tracePt t="21452" x="3884613" y="4902200"/>
          <p14:tracePt t="21469" x="3581400" y="4956175"/>
          <p14:tracePt t="21485" x="3251200" y="5018088"/>
          <p14:tracePt t="21502" x="2955925" y="5027613"/>
          <p14:tracePt t="21526" x="2536825" y="4973638"/>
          <p14:tracePt t="21537" x="2393950" y="4938713"/>
          <p14:tracePt t="21553" x="2339975" y="4929188"/>
          <p14:tracePt t="21569" x="2330450" y="4929188"/>
          <p14:tracePt t="21641" x="2339975" y="4919663"/>
          <p14:tracePt t="21656" x="2366963" y="4911725"/>
          <p14:tracePt t="21669" x="2384425" y="4902200"/>
          <p14:tracePt t="21671" x="2411413" y="4894263"/>
          <p14:tracePt t="21685" x="2465388" y="4884738"/>
          <p14:tracePt t="21703" x="2643188" y="4867275"/>
          <p14:tracePt t="21719" x="2803525" y="4840288"/>
          <p14:tracePt t="21735" x="2955925" y="4795838"/>
          <p14:tracePt t="21752" x="3108325" y="4732338"/>
          <p14:tracePt t="21769" x="3232150" y="4670425"/>
          <p14:tracePt t="21785" x="3348038" y="4616450"/>
          <p14:tracePt t="21802" x="3482975" y="4518025"/>
          <p14:tracePt t="21818" x="3633788" y="4438650"/>
          <p14:tracePt t="21835" x="3822700" y="4286250"/>
          <p14:tracePt t="21852" x="3911600" y="4179888"/>
          <p14:tracePt t="21869" x="3956050" y="4089400"/>
          <p14:tracePt t="21885" x="4000500" y="4010025"/>
          <p14:tracePt t="21902" x="4037013" y="3902075"/>
          <p14:tracePt t="21919" x="4044950" y="3803650"/>
          <p14:tracePt t="21935" x="4044950" y="3714750"/>
          <p14:tracePt t="21953" x="4054475" y="3562350"/>
          <p14:tracePt t="21969" x="4054475" y="3465513"/>
          <p14:tracePt t="21985" x="4044950" y="3367088"/>
          <p14:tracePt t="22002" x="4000500" y="3259138"/>
          <p14:tracePt t="22018" x="3946525" y="3197225"/>
          <p14:tracePt t="22035" x="3848100" y="3143250"/>
          <p14:tracePt t="22052" x="3759200" y="3089275"/>
          <p14:tracePt t="22069" x="3660775" y="3054350"/>
          <p14:tracePt t="22085" x="3589338" y="3036888"/>
          <p14:tracePt t="22103" x="3455988" y="3017838"/>
          <p14:tracePt t="22119" x="3357563" y="3000375"/>
          <p14:tracePt t="22135" x="3259138" y="2982913"/>
          <p14:tracePt t="22152" x="3170238" y="2973388"/>
          <p14:tracePt t="22168" x="3125788" y="2973388"/>
          <p14:tracePt t="22186" x="3081338" y="2990850"/>
          <p14:tracePt t="22202" x="3036888" y="3017838"/>
          <p14:tracePt t="22219" x="2965450" y="3071813"/>
          <p14:tracePt t="22235" x="2867025" y="3143250"/>
          <p14:tracePt t="22253" x="2697163" y="3303588"/>
          <p14:tracePt t="22269" x="2625725" y="3394075"/>
          <p14:tracePt t="22286" x="2562225" y="3482975"/>
          <p14:tracePt t="22302" x="2509838" y="3562350"/>
          <p14:tracePt t="22318" x="2490788" y="3616325"/>
          <p14:tracePt t="22335" x="2473325" y="3679825"/>
          <p14:tracePt t="22352" x="2465388" y="3759200"/>
          <p14:tracePt t="22369" x="2446338" y="3848100"/>
          <p14:tracePt t="22387" x="2428875" y="3938588"/>
          <p14:tracePt t="22403" x="2419350" y="3983038"/>
          <p14:tracePt t="22419" x="2411413" y="4037013"/>
          <p14:tracePt t="22435" x="2401888" y="4098925"/>
          <p14:tracePt t="22452" x="2401888" y="4143375"/>
          <p14:tracePt t="22469" x="2401888" y="4187825"/>
          <p14:tracePt t="22485" x="2411413" y="4241800"/>
          <p14:tracePt t="22502" x="2428875" y="4295775"/>
          <p14:tracePt t="22518" x="2490788" y="4394200"/>
          <p14:tracePt t="22535" x="2571750" y="4491038"/>
          <p14:tracePt t="22552" x="2679700" y="4581525"/>
          <p14:tracePt t="22569" x="2714625" y="4608513"/>
          <p14:tracePt t="22586" x="2759075" y="4633913"/>
          <p14:tracePt t="22602" x="2822575" y="4660900"/>
          <p14:tracePt t="22618" x="2928938" y="4687888"/>
          <p14:tracePt t="22635" x="3017838" y="4705350"/>
          <p14:tracePt t="22652" x="3116263" y="4705350"/>
          <p14:tracePt t="22668" x="3214688" y="4687888"/>
          <p14:tracePt t="22671" x="3268663" y="4660900"/>
          <p14:tracePt t="22685" x="3330575" y="4625975"/>
          <p14:tracePt t="22702" x="3367088" y="4581525"/>
          <p14:tracePt t="22718" x="3429000" y="4527550"/>
          <p14:tracePt t="22735" x="3500438" y="4465638"/>
          <p14:tracePt t="22752" x="3554413" y="4402138"/>
          <p14:tracePt t="22768" x="3589338" y="4357688"/>
          <p14:tracePt t="22785" x="3598863" y="4322763"/>
          <p14:tracePt t="22804" x="3616325" y="4251325"/>
          <p14:tracePt t="22819" x="3616325" y="4214813"/>
          <p14:tracePt t="22835" x="3625850" y="4179888"/>
          <p14:tracePt t="22852" x="3633788" y="4125913"/>
          <p14:tracePt t="22868" x="3633788" y="4054475"/>
          <p14:tracePt t="22885" x="3643313" y="4010025"/>
          <p14:tracePt t="22902" x="3643313" y="3973513"/>
          <p14:tracePt t="22918" x="3643313" y="3946525"/>
          <p14:tracePt t="22935" x="3643313" y="3919538"/>
          <p14:tracePt t="22952" x="3633788" y="3894138"/>
          <p14:tracePt t="22969" x="3625850" y="3884613"/>
          <p14:tracePt t="22985" x="3616325" y="3875088"/>
          <p14:tracePt t="23018" x="3608388" y="3875088"/>
          <p14:tracePt t="23041" x="3608388" y="3867150"/>
          <p14:tracePt t="23258" x="3598863" y="3867150"/>
          <p14:tracePt t="23674" x="3598863" y="3875088"/>
          <p14:tracePt t="23694" x="3608388" y="3884613"/>
          <p14:tracePt t="23709" x="3616325" y="3902075"/>
          <p14:tracePt t="23718" x="3625850" y="3902075"/>
          <p14:tracePt t="23735" x="3625850" y="3911600"/>
          <p14:tracePt t="23752" x="3633788" y="3911600"/>
          <p14:tracePt t="24521" x="3660775" y="3929063"/>
          <p14:tracePt t="24527" x="3714750" y="3946525"/>
          <p14:tracePt t="24538" x="3786188" y="3946525"/>
          <p14:tracePt t="24551" x="3911600" y="3956050"/>
          <p14:tracePt t="24568" x="4000500" y="3973513"/>
          <p14:tracePt t="24585" x="4044950" y="3973513"/>
          <p14:tracePt t="24601" x="4081463" y="3990975"/>
          <p14:tracePt t="24618" x="4089400" y="4000500"/>
          <p14:tracePt t="24635" x="4108450" y="4010025"/>
          <p14:tracePt t="24651" x="4152900" y="4027488"/>
          <p14:tracePt t="24669" x="4357688" y="4081463"/>
          <p14:tracePt t="24685" x="4500563" y="4116388"/>
          <p14:tracePt t="24701" x="4633913" y="4133850"/>
          <p14:tracePt t="24718" x="4705350" y="4143375"/>
          <p14:tracePt t="24735" x="4759325" y="4170363"/>
          <p14:tracePt t="24751" x="4894263" y="4187825"/>
          <p14:tracePt t="24768" x="5108575" y="4205288"/>
          <p14:tracePt t="24785" x="5367338" y="4232275"/>
          <p14:tracePt t="24801" x="5589588" y="4259263"/>
          <p14:tracePt t="24819" x="5822950" y="4295775"/>
          <p14:tracePt t="24835" x="5875338" y="4295775"/>
          <p14:tracePt t="24851" x="5919788" y="4313238"/>
          <p14:tracePt t="24868" x="5973763" y="4322763"/>
          <p14:tracePt t="24885" x="6089650" y="4340225"/>
          <p14:tracePt t="24901" x="6215063" y="4348163"/>
          <p14:tracePt t="24918" x="6269038" y="4348163"/>
          <p14:tracePt t="24935" x="6303963" y="4348163"/>
          <p14:tracePt t="24951" x="6330950" y="4348163"/>
          <p14:tracePt t="24968" x="6340475" y="4348163"/>
          <p14:tracePt t="25050" x="6348413" y="4357688"/>
          <p14:tracePt t="25249" x="6367463" y="4367213"/>
          <p14:tracePt t="25266" x="6456363" y="4384675"/>
          <p14:tracePt t="25278" x="6545263" y="4394200"/>
          <p14:tracePt t="25290" x="6616700" y="4402138"/>
          <p14:tracePt t="25301" x="6759575" y="4419600"/>
          <p14:tracePt t="25318" x="6902450" y="4429125"/>
          <p14:tracePt t="25335" x="7054850" y="4438650"/>
          <p14:tracePt t="25352" x="7170738" y="4465638"/>
          <p14:tracePt t="25368" x="7269163" y="4473575"/>
          <p14:tracePt t="25385" x="7313613" y="4483100"/>
          <p14:tracePt t="25401" x="7340600" y="4483100"/>
          <p14:tracePt t="25418" x="7348538" y="4483100"/>
          <p14:tracePt t="25435" x="7367588" y="4473575"/>
          <p14:tracePt t="25451" x="7419975" y="4465638"/>
          <p14:tracePt t="25468" x="7491413" y="4465638"/>
          <p14:tracePt t="25485" x="7562850" y="4465638"/>
          <p14:tracePt t="25501" x="7608888" y="4456113"/>
          <p14:tracePt t="25518" x="7661275" y="4456113"/>
          <p14:tracePt t="25537" x="7688263" y="4465638"/>
          <p14:tracePt t="25551" x="7732713" y="4465638"/>
          <p14:tracePt t="25568" x="7804150" y="4483100"/>
          <p14:tracePt t="25585" x="7912100" y="4491038"/>
          <p14:tracePt t="25601" x="8027988" y="4500563"/>
          <p14:tracePt t="25618" x="8089900" y="4510088"/>
          <p14:tracePt t="25635" x="8108950" y="4510088"/>
          <p14:tracePt t="25651" x="8116888" y="4510088"/>
          <p14:tracePt t="25668" x="8161338" y="4510088"/>
          <p14:tracePt t="25685" x="8224838" y="4510088"/>
          <p14:tracePt t="25701" x="8304213" y="4510088"/>
          <p14:tracePt t="25718" x="8323263" y="4510088"/>
          <p14:tracePt t="25735" x="8340725" y="4510088"/>
          <p14:tracePt t="25779" x="8348663" y="4510088"/>
          <p14:tracePt t="25795" x="8367713" y="4510088"/>
          <p14:tracePt t="25811" x="8385175" y="4510088"/>
          <p14:tracePt t="25820" x="8402638" y="4510088"/>
          <p14:tracePt t="25835" x="8439150" y="4518025"/>
          <p14:tracePt t="25851" x="8447088" y="4518025"/>
          <p14:tracePt t="25868" x="8456613" y="4518025"/>
          <p14:tracePt t="25885" x="8474075" y="4518025"/>
          <p14:tracePt t="25901" x="8501063" y="4518025"/>
          <p14:tracePt t="25918" x="8545513" y="4518025"/>
          <p14:tracePt t="25935" x="8589963" y="4518025"/>
          <p14:tracePt t="25951" x="8626475" y="4518025"/>
          <p14:tracePt t="25968" x="8643938" y="4527550"/>
          <p14:tracePt t="25984" x="8653463" y="4527550"/>
          <p14:tracePt t="26001" x="8661400" y="4537075"/>
          <p14:tracePt t="26035" x="8670925" y="4537075"/>
          <p14:tracePt t="26051" x="8680450" y="4537075"/>
          <p14:tracePt t="26111" x="8688388" y="4537075"/>
          <p14:tracePt t="26127" x="8705850" y="4537075"/>
          <p14:tracePt t="26136" x="8715375" y="4537075"/>
          <p14:tracePt t="26152" x="8724900" y="4518025"/>
          <p14:tracePt t="26168" x="8724900" y="4510088"/>
          <p14:tracePt t="26185" x="8724900" y="4491038"/>
          <p14:tracePt t="26202" x="8705850" y="4483100"/>
          <p14:tracePt t="26219" x="8705850" y="4456113"/>
          <p14:tracePt t="26236" x="8705850" y="4411663"/>
          <p14:tracePt t="26254" x="8742363" y="4348163"/>
          <p14:tracePt t="26268" x="8796338" y="4259263"/>
          <p14:tracePt t="26285" x="8823325" y="4187825"/>
          <p14:tracePt t="26301" x="8823325" y="4133850"/>
          <p14:tracePt t="26318" x="8796338" y="4098925"/>
          <p14:tracePt t="26335" x="8742363" y="4071938"/>
          <p14:tracePt t="26355" x="8705850" y="4044950"/>
          <p14:tracePt t="26369" x="8697913" y="4017963"/>
          <p14:tracePt t="26385" x="8688388" y="4000500"/>
          <p14:tracePt t="26402" x="8688388" y="3983038"/>
          <p14:tracePt t="26418" x="8688388" y="3965575"/>
          <p14:tracePt t="26434" x="8670925" y="3946525"/>
          <p14:tracePt t="26451" x="8653463" y="3902075"/>
          <p14:tracePt t="26468" x="8609013" y="3867150"/>
          <p14:tracePt t="26484" x="8582025" y="3822700"/>
          <p14:tracePt t="26501" x="8555038" y="3786188"/>
          <p14:tracePt t="26518" x="8518525" y="3687763"/>
          <p14:tracePt t="26537" x="8501063" y="3643313"/>
          <p14:tracePt t="26552" x="8491538" y="3598863"/>
          <p14:tracePt t="26568" x="8474075" y="3554413"/>
          <p14:tracePt t="26584" x="8439150" y="3517900"/>
          <p14:tracePt t="26601" x="8394700" y="3500438"/>
          <p14:tracePt t="26618" x="8340725" y="3482975"/>
          <p14:tracePt t="26635" x="8259763" y="3482975"/>
          <p14:tracePt t="26652" x="8188325" y="3465513"/>
          <p14:tracePt t="26668" x="8116888" y="3446463"/>
          <p14:tracePt t="26685" x="8089900" y="3446463"/>
          <p14:tracePt t="26701" x="8054975" y="3446463"/>
          <p14:tracePt t="26718" x="8027988" y="3446463"/>
          <p14:tracePt t="26734" x="7991475" y="3446463"/>
          <p14:tracePt t="26752" x="7947025" y="3465513"/>
          <p14:tracePt t="26768" x="7920038" y="3482975"/>
          <p14:tracePt t="26784" x="7912100" y="3500438"/>
          <p14:tracePt t="26801" x="7902575" y="3536950"/>
          <p14:tracePt t="26818" x="7894638" y="3571875"/>
          <p14:tracePt t="26835" x="7875588" y="3633788"/>
          <p14:tracePt t="26852" x="7858125" y="3679825"/>
          <p14:tracePt t="26868" x="7858125" y="3724275"/>
          <p14:tracePt t="26884" x="7858125" y="3768725"/>
          <p14:tracePt t="26901" x="7858125" y="3830638"/>
          <p14:tracePt t="26918" x="7875588" y="3875088"/>
          <p14:tracePt t="26935" x="7894638" y="3929063"/>
          <p14:tracePt t="26952" x="7929563" y="4000500"/>
          <p14:tracePt t="26968" x="7974013" y="4054475"/>
          <p14:tracePt t="26984" x="8037513" y="4108450"/>
          <p14:tracePt t="27001" x="8099425" y="4160838"/>
          <p14:tracePt t="27018" x="8153400" y="4214813"/>
          <p14:tracePt t="27034" x="8197850" y="4251325"/>
          <p14:tracePt t="27052" x="8224838" y="4268788"/>
          <p14:tracePt t="27068" x="8242300" y="4286250"/>
          <p14:tracePt t="27085" x="8304213" y="4313238"/>
          <p14:tracePt t="27101" x="8412163" y="4340225"/>
          <p14:tracePt t="27118" x="8510588" y="4357688"/>
          <p14:tracePt t="27134" x="8616950" y="4375150"/>
          <p14:tracePt t="27152" x="8705850" y="4375150"/>
          <p14:tracePt t="27168" x="8759825" y="4384675"/>
          <p14:tracePt t="27185" x="8813800" y="4394200"/>
          <p14:tracePt t="27201" x="8894763" y="4394200"/>
          <p14:tracePt t="27218" x="8983663" y="4384675"/>
          <p14:tracePt t="27235" x="9018588" y="4375150"/>
          <p14:tracePt t="27251" x="9063038" y="4367213"/>
          <p14:tracePt t="27268" x="9109075" y="4357688"/>
          <p14:tracePt t="27284" x="9144000" y="4348163"/>
          <p14:tracePt t="27301" x="9188450" y="4340225"/>
          <p14:tracePt t="27318" x="9224963" y="4330700"/>
          <p14:tracePt t="27334" x="9259888" y="4313238"/>
          <p14:tracePt t="27351" x="9304338" y="4295775"/>
          <p14:tracePt t="27368" x="9331325" y="4268788"/>
          <p14:tracePt t="27385" x="9385300" y="4214813"/>
          <p14:tracePt t="27401" x="9394825" y="4179888"/>
          <p14:tracePt t="27418" x="9412288" y="4133850"/>
          <p14:tracePt t="27434" x="9412288" y="4098925"/>
          <p14:tracePt t="27451" x="9412288" y="4062413"/>
          <p14:tracePt t="27468" x="9412288" y="4027488"/>
          <p14:tracePt t="27484" x="9402763" y="3990975"/>
          <p14:tracePt t="27501" x="9394825" y="3965575"/>
          <p14:tracePt t="27518" x="9385300" y="3946525"/>
          <p14:tracePt t="27535" x="9358313" y="3919538"/>
          <p14:tracePt t="27551" x="9340850" y="3911600"/>
          <p14:tracePt t="27613" x="9323388" y="3911600"/>
          <p14:tracePt t="27622" x="9286875" y="3911600"/>
          <p14:tracePt t="27635" x="9242425" y="3919538"/>
          <p14:tracePt t="27651" x="9170988" y="3956050"/>
          <p14:tracePt t="27669" x="9063038" y="3983038"/>
          <p14:tracePt t="27685" x="9010650" y="4000500"/>
          <p14:tracePt t="27704" x="8939213" y="4017963"/>
          <p14:tracePt t="27718" x="8867775" y="4027488"/>
          <p14:tracePt t="27734" x="8813800" y="4044950"/>
          <p14:tracePt t="28029" x="8777288" y="4037013"/>
          <p14:tracePt t="28041" x="8653463" y="4017963"/>
          <p14:tracePt t="28052" x="8562975" y="4000500"/>
          <p14:tracePt t="28069" x="8367713" y="3965575"/>
          <p14:tracePt t="28086" x="8331200" y="3956050"/>
          <p14:tracePt t="28103" x="8323263" y="3946525"/>
          <p14:tracePt t="28118" x="8323263" y="3938588"/>
          <p14:tracePt t="28135" x="8323263" y="3929063"/>
          <p14:tracePt t="28151" x="8323263" y="3919538"/>
          <p14:tracePt t="28186" x="8313738" y="3919538"/>
          <p14:tracePt t="28206" x="8304213" y="3919538"/>
          <p14:tracePt t="28244" x="8304213" y="3911600"/>
          <p14:tracePt t="28268" x="8296275" y="3911600"/>
          <p14:tracePt t="28332" x="8286750" y="3911600"/>
          <p14:tracePt t="28361" x="8277225" y="3902075"/>
          <p14:tracePt t="28873" x="8269288" y="3902075"/>
          <p14:tracePt t="28890" x="8259763" y="3902075"/>
          <p14:tracePt t="28906" x="8251825" y="3902075"/>
          <p14:tracePt t="28920" x="8242300" y="3902075"/>
          <p14:tracePt t="28959" x="8232775" y="3902075"/>
          <p14:tracePt t="30160" x="8242300" y="3902075"/>
          <p14:tracePt t="30177" x="8251825" y="3911600"/>
          <p14:tracePt t="30191" x="8269288" y="3929063"/>
          <p14:tracePt t="30198" x="8286750" y="3929063"/>
          <p14:tracePt t="30207" x="8286750" y="3938588"/>
          <p14:tracePt t="30218" x="8296275" y="3938588"/>
          <p14:tracePt t="30235" x="8313738" y="3946525"/>
          <p14:tracePt t="30251" x="8323263" y="3956050"/>
          <p14:tracePt t="30267" x="8331200" y="3965575"/>
          <p14:tracePt t="30284" x="8348663" y="3983038"/>
          <p14:tracePt t="30300" x="8385175" y="3990975"/>
          <p14:tracePt t="30317" x="8429625" y="4000500"/>
          <p14:tracePt t="30334" x="8439150" y="4010025"/>
          <p14:tracePt t="30351" x="8447088" y="4017963"/>
          <p14:tracePt t="30367" x="8456613" y="4017963"/>
          <p14:tracePt t="30385" x="8501063" y="4017963"/>
          <p14:tracePt t="30401" x="8537575" y="4017963"/>
          <p14:tracePt t="30417" x="8582025" y="4017963"/>
          <p14:tracePt t="30434" x="8616950" y="4017963"/>
          <p14:tracePt t="30450" x="8634413" y="4017963"/>
          <p14:tracePt t="30467" x="8661400" y="4017963"/>
          <p14:tracePt t="30484" x="8705850" y="4037013"/>
          <p14:tracePt t="30500" x="8751888" y="4037013"/>
          <p14:tracePt t="30517" x="8804275" y="4037013"/>
          <p14:tracePt t="30535" x="8813800" y="4037013"/>
          <p14:tracePt t="30550" x="8840788" y="4037013"/>
          <p14:tracePt t="30567" x="8894763" y="4037013"/>
          <p14:tracePt t="30584" x="8983663" y="4027488"/>
          <p14:tracePt t="30601" x="9063038" y="4027488"/>
          <p14:tracePt t="30617" x="9109075" y="4017963"/>
          <p14:tracePt t="30693" x="9126538" y="4010025"/>
          <p14:tracePt t="30704" x="9126538" y="4000500"/>
          <p14:tracePt t="30718" x="9134475" y="4000500"/>
          <p14:tracePt t="30747" x="9134475" y="3990975"/>
          <p14:tracePt t="30804" x="9134475" y="3983038"/>
          <p14:tracePt t="30836" x="9134475" y="3973513"/>
          <p14:tracePt t="30845" x="9134475" y="3965575"/>
          <p14:tracePt t="30859" x="9134475" y="3956050"/>
          <p14:tracePt t="30876" x="9134475" y="3946525"/>
          <p14:tracePt t="30888" x="9134475" y="3938588"/>
          <p14:tracePt t="30900" x="9134475" y="3929063"/>
          <p14:tracePt t="30917" x="9144000" y="3919538"/>
          <p14:tracePt t="30935" x="9161463" y="3894138"/>
          <p14:tracePt t="30951" x="9170988" y="3857625"/>
          <p14:tracePt t="30967" x="9188450" y="3813175"/>
          <p14:tracePt t="30984" x="9188450" y="3795713"/>
          <p14:tracePt t="31000" x="9188450" y="3776663"/>
          <p14:tracePt t="31017" x="9188450" y="3768725"/>
          <p14:tracePt t="31034" x="9188450" y="3759200"/>
          <p14:tracePt t="31067" x="9188450" y="3751263"/>
          <p14:tracePt t="31124" x="9188450" y="3741738"/>
          <p14:tracePt t="31142" x="9188450" y="3732213"/>
          <p14:tracePt t="31157" x="9188450" y="3724275"/>
          <p14:tracePt t="31180" x="9180513" y="3714750"/>
          <p14:tracePt t="31204" x="9180513" y="3705225"/>
          <p14:tracePt t="31212" x="9170988" y="3697288"/>
          <p14:tracePt t="31228" x="9161463" y="3697288"/>
          <p14:tracePt t="31284" x="9161463" y="3687763"/>
          <p14:tracePt t="31293" x="9153525" y="3687763"/>
          <p14:tracePt t="31339" x="9144000" y="3687763"/>
          <p14:tracePt t="31348" x="9144000" y="3679825"/>
          <p14:tracePt t="31377" x="9134475" y="3679825"/>
          <p14:tracePt t="31387" x="9126538" y="3679825"/>
          <p14:tracePt t="31402" x="9117013" y="3670300"/>
          <p14:tracePt t="31434" x="9117013" y="3660775"/>
          <p14:tracePt t="31450" x="9109075" y="3660775"/>
          <p14:tracePt t="31502" x="9099550" y="3660775"/>
          <p14:tracePt t="31527" x="9090025" y="3660775"/>
          <p14:tracePt t="31566" x="9090025" y="3652838"/>
          <p14:tracePt t="34521" x="9072563" y="3652838"/>
          <p14:tracePt t="34537" x="9037638" y="3652838"/>
          <p14:tracePt t="34551" x="8991600" y="3652838"/>
          <p14:tracePt t="34568" x="8956675" y="3652838"/>
          <p14:tracePt t="34585" x="8929688" y="3660775"/>
          <p14:tracePt t="34603" x="8875713" y="3660775"/>
          <p14:tracePt t="34617" x="8867775" y="3660775"/>
          <p14:tracePt t="34635" x="8848725" y="3660775"/>
          <p14:tracePt t="34691" x="8840788" y="3660775"/>
          <p14:tracePt t="34731" x="8831263" y="3670300"/>
          <p14:tracePt t="35576" x="8867775" y="3679825"/>
          <p14:tracePt t="35597" x="8947150" y="3679825"/>
          <p14:tracePt t="35616" x="8966200" y="3679825"/>
          <p14:tracePt t="35625" x="8974138" y="3679825"/>
          <p14:tracePt t="35652" x="8983663" y="3679825"/>
          <p14:tracePt t="35660" x="8991600" y="3679825"/>
          <p14:tracePt t="35668" x="8991600" y="3670300"/>
          <p14:tracePt t="35684" x="9018588" y="3670300"/>
          <p14:tracePt t="35700" x="9063038" y="3670300"/>
          <p14:tracePt t="35716" x="9090025" y="3670300"/>
          <p14:tracePt t="35734" x="9099550" y="3670300"/>
          <p14:tracePt t="35824" x="9099550" y="3660775"/>
          <p14:tracePt t="35929" x="9099550" y="3652838"/>
          <p14:tracePt t="36229" x="9090025" y="3652838"/>
          <p14:tracePt t="36246" x="9082088" y="3660775"/>
          <p14:tracePt t="36251" x="9072563" y="3670300"/>
          <p14:tracePt t="36266" x="9045575" y="3679825"/>
          <p14:tracePt t="36284" x="9010650" y="3687763"/>
          <p14:tracePt t="36300" x="9001125" y="3687763"/>
          <p14:tracePt t="36316" x="8966200" y="3687763"/>
          <p14:tracePt t="36334" x="8920163" y="3687763"/>
          <p14:tracePt t="36350" x="8823325" y="3679825"/>
          <p14:tracePt t="36367" x="8323263" y="3643313"/>
          <p14:tracePt t="36384" x="7804150" y="3625850"/>
          <p14:tracePt t="36400" x="7331075" y="3589338"/>
          <p14:tracePt t="36416" x="6973888" y="3562350"/>
          <p14:tracePt t="36434" x="6751638" y="3544888"/>
          <p14:tracePt t="36450" x="6653213" y="3544888"/>
          <p14:tracePt t="36466" x="6554788" y="3554413"/>
          <p14:tracePt t="36484" x="6446838" y="3581400"/>
          <p14:tracePt t="36500" x="6313488" y="3633788"/>
          <p14:tracePt t="36517" x="6072188" y="3705225"/>
          <p14:tracePt t="36534" x="5894388" y="3759200"/>
          <p14:tracePt t="36549" x="5724525" y="3803650"/>
          <p14:tracePt t="36566" x="5562600" y="3848100"/>
          <p14:tracePt t="36584" x="5446713" y="3875088"/>
          <p14:tracePt t="36599" x="5348288" y="3902075"/>
          <p14:tracePt t="36618" x="5205413" y="3929063"/>
          <p14:tracePt t="36633" x="5037138" y="3965575"/>
          <p14:tracePt t="36649" x="4751388" y="4037013"/>
          <p14:tracePt t="36666" x="4562475" y="4081463"/>
          <p14:tracePt t="36683" x="4419600" y="4108450"/>
          <p14:tracePt t="36699" x="4340225" y="4125913"/>
          <p14:tracePt t="36716" x="4276725" y="4143375"/>
          <p14:tracePt t="36734" x="4214813" y="4152900"/>
          <p14:tracePt t="36750" x="4197350" y="4170363"/>
          <p14:tracePt t="36766" x="4187825" y="4170363"/>
          <p14:tracePt t="36808" x="4187825" y="4179888"/>
          <p14:tracePt t="37204" x="4205288" y="4170363"/>
          <p14:tracePt t="37211" x="4232275" y="4170363"/>
          <p14:tracePt t="37218" x="4259263" y="4160838"/>
          <p14:tracePt t="37234" x="4313238" y="4143375"/>
          <p14:tracePt t="37250" x="4402138" y="4133850"/>
          <p14:tracePt t="37266" x="4518025" y="4116388"/>
          <p14:tracePt t="37284" x="4572000" y="4098925"/>
          <p14:tracePt t="37300" x="4616450" y="4089400"/>
          <p14:tracePt t="37316" x="4679950" y="4089400"/>
          <p14:tracePt t="37333" x="4795838" y="4081463"/>
          <p14:tracePt t="37349" x="4991100" y="4062413"/>
          <p14:tracePt t="37367" x="5402263" y="4037013"/>
          <p14:tracePt t="37384" x="5653088" y="4000500"/>
          <p14:tracePt t="37400" x="5875338" y="3983038"/>
          <p14:tracePt t="37416" x="6116638" y="3965575"/>
          <p14:tracePt t="37433" x="6340475" y="3946525"/>
          <p14:tracePt t="37449" x="6527800" y="3929063"/>
          <p14:tracePt t="37466" x="6697663" y="3902075"/>
          <p14:tracePt t="37483" x="6858000" y="3911600"/>
          <p14:tracePt t="37499" x="6929438" y="3919538"/>
          <p14:tracePt t="37708" x="6929438" y="3911600"/>
          <p14:tracePt t="37915" x="6929438" y="3902075"/>
          <p14:tracePt t="37944" x="6929438" y="3894138"/>
          <p14:tracePt t="38006" x="6919913" y="3894138"/>
          <p14:tracePt t="38014" x="6911975" y="3894138"/>
          <p14:tracePt t="38045" x="6902450" y="3894138"/>
          <p14:tracePt t="38070" x="6894513" y="3894138"/>
          <p14:tracePt t="38087" x="6875463" y="3894138"/>
          <p14:tracePt t="38096" x="6858000" y="3894138"/>
          <p14:tracePt t="38104" x="6840538" y="3884613"/>
          <p14:tracePt t="38116" x="6823075" y="3884613"/>
          <p14:tracePt t="38133" x="6813550" y="3875088"/>
          <p14:tracePt t="38149" x="6804025" y="3875088"/>
          <p14:tracePt t="38178" x="6796088" y="3875088"/>
          <p14:tracePt t="38203" x="6796088" y="3867150"/>
          <p14:tracePt t="38348" x="6786563" y="3867150"/>
          <p14:tracePt t="38399" x="6777038" y="3867150"/>
          <p14:tracePt t="38414" x="6769100" y="3867150"/>
          <p14:tracePt t="38505" x="6759575" y="3867150"/>
          <p14:tracePt t="38519" x="6742113" y="3857625"/>
          <p14:tracePt t="38537" x="6732588" y="3857625"/>
          <p14:tracePt t="38550" x="6724650" y="3848100"/>
          <p14:tracePt t="38566" x="6715125" y="3848100"/>
          <p14:tracePt t="38584" x="6705600" y="3848100"/>
          <p14:tracePt t="44394" x="6751638" y="3848100"/>
          <p14:tracePt t="44409" x="6831013" y="3830638"/>
          <p14:tracePt t="44425" x="6875463" y="3822700"/>
          <p14:tracePt t="44436" x="6911975" y="3813175"/>
          <p14:tracePt t="44449" x="6929438" y="3813175"/>
          <p14:tracePt t="44465" x="6973888" y="3813175"/>
          <p14:tracePt t="44482" x="7027863" y="3813175"/>
          <p14:tracePt t="44499" x="7143750" y="3813175"/>
          <p14:tracePt t="44516" x="7180263" y="3813175"/>
          <p14:tracePt t="44628" x="7188200" y="3822700"/>
          <p14:tracePt t="46290" x="7188200" y="3830638"/>
          <p14:tracePt t="46313" x="7188200" y="3840163"/>
          <p14:tracePt t="46327" x="7180263" y="3848100"/>
          <p14:tracePt t="46351" x="7170738" y="3848100"/>
          <p14:tracePt t="46365" x="7170738" y="3857625"/>
          <p14:tracePt t="46382" x="7161213" y="3857625"/>
          <p14:tracePt t="46398" x="7153275" y="3867150"/>
          <p14:tracePt t="46471" x="7153275" y="3875088"/>
          <p14:tracePt t="46651" x="7153275" y="3884613"/>
          <p14:tracePt t="46842" x="7143750" y="3894138"/>
          <p14:tracePt t="46858" x="7143750" y="3902075"/>
          <p14:tracePt t="46876" x="7143750" y="3911600"/>
          <p14:tracePt t="46932" x="7143750" y="3919538"/>
          <p14:tracePt t="47228" x="7143750" y="3929063"/>
          <p14:tracePt t="47240" x="7143750" y="3938588"/>
          <p14:tracePt t="47252" x="7134225" y="3946525"/>
          <p14:tracePt t="47266" x="7134225" y="3956050"/>
          <p14:tracePt t="47282" x="7134225" y="3965575"/>
          <p14:tracePt t="47303" x="7134225" y="3973513"/>
          <p14:tracePt t="47319" x="7134225" y="3983038"/>
          <p14:tracePt t="47591" x="7134225" y="3973513"/>
          <p14:tracePt t="47904" x="7134225" y="3965575"/>
          <p14:tracePt t="48502" x="7126288" y="3956050"/>
          <p14:tracePt t="49665" x="7108825" y="3946525"/>
          <p14:tracePt t="49674" x="7099300" y="3946525"/>
          <p14:tracePt t="49681" x="7089775" y="3946525"/>
          <p14:tracePt t="49698" x="7072313" y="3938588"/>
          <p14:tracePt t="49715" x="7062788" y="3938588"/>
          <p14:tracePt t="49731" x="7054850" y="3938588"/>
          <p14:tracePt t="49747" x="7045325" y="3938588"/>
          <p14:tracePt t="49765" x="7037388" y="3946525"/>
          <p14:tracePt t="49783" x="7027863" y="3946525"/>
          <p14:tracePt t="49798" x="7018338" y="3956050"/>
          <p14:tracePt t="49815" x="7000875" y="3965575"/>
          <p14:tracePt t="49831" x="6973888" y="3965575"/>
          <p14:tracePt t="49847" x="6929438" y="3965575"/>
          <p14:tracePt t="49865" x="6875463" y="3965575"/>
          <p14:tracePt t="49881" x="6786563" y="3965575"/>
          <p14:tracePt t="49897" x="6724650" y="3956050"/>
          <p14:tracePt t="49915" x="6634163" y="3956050"/>
          <p14:tracePt t="49931" x="6581775" y="3973513"/>
          <p14:tracePt t="49947" x="6491288" y="3990975"/>
          <p14:tracePt t="49965" x="6367463" y="4000500"/>
          <p14:tracePt t="49981" x="6215063" y="4010025"/>
          <p14:tracePt t="49997" x="6010275" y="4017963"/>
          <p14:tracePt t="50015" x="5776913" y="4017963"/>
          <p14:tracePt t="50031" x="5456238" y="4027488"/>
          <p14:tracePt t="50047" x="5037138" y="4027488"/>
          <p14:tracePt t="50065" x="4446588" y="3973513"/>
          <p14:tracePt t="50081" x="4232275" y="3919538"/>
          <p14:tracePt t="50097" x="4071938" y="3867150"/>
          <p14:tracePt t="50115" x="3919538" y="3830638"/>
          <p14:tracePt t="50131" x="3795713" y="3776663"/>
          <p14:tracePt t="50147" x="3679825" y="3741738"/>
          <p14:tracePt t="50165" x="3598863" y="3724275"/>
          <p14:tracePt t="50181" x="3517900" y="3724275"/>
          <p14:tracePt t="50198" x="3473450" y="3741738"/>
          <p14:tracePt t="50215" x="3429000" y="3759200"/>
          <p14:tracePt t="50231" x="3375025" y="3776663"/>
          <p14:tracePt t="50247" x="3322638" y="3795713"/>
          <p14:tracePt t="50265" x="3241675" y="3813175"/>
          <p14:tracePt t="50281" x="3143250" y="3822700"/>
          <p14:tracePt t="50297" x="3027363" y="3848100"/>
          <p14:tracePt t="50314" x="2955925" y="3867150"/>
          <p14:tracePt t="50331" x="2911475" y="3894138"/>
          <p14:tracePt t="50348" x="2894013" y="3929063"/>
          <p14:tracePt t="50365" x="2840038" y="3983038"/>
          <p14:tracePt t="50381" x="2786063" y="4044950"/>
          <p14:tracePt t="50397" x="2724150" y="4125913"/>
          <p14:tracePt t="50415" x="2660650" y="4170363"/>
          <p14:tracePt t="50431" x="2616200" y="4187825"/>
          <p14:tracePt t="50447" x="2608263" y="4214813"/>
          <p14:tracePt t="50465" x="2589213" y="4303713"/>
          <p14:tracePt t="50481" x="2589213" y="4394200"/>
          <p14:tracePt t="50498" x="2581275" y="4446588"/>
          <p14:tracePt t="50515" x="2581275" y="4491038"/>
          <p14:tracePt t="50531" x="2581275" y="4510088"/>
          <p14:tracePt t="50547" x="2581275" y="4518025"/>
          <p14:tracePt t="50565" x="2608263" y="4554538"/>
          <p14:tracePt t="50581" x="2643188" y="4598988"/>
          <p14:tracePt t="50597" x="2660650" y="4633913"/>
          <p14:tracePt t="50615" x="2697163" y="4660900"/>
          <p14:tracePt t="50631" x="2705100" y="4670425"/>
          <p14:tracePt t="50647" x="2714625" y="4679950"/>
          <p14:tracePt t="50665" x="2751138" y="4679950"/>
          <p14:tracePt t="50681" x="2795588" y="4679950"/>
          <p14:tracePt t="50697" x="2840038" y="4670425"/>
          <p14:tracePt t="50714" x="2894013" y="4660900"/>
          <p14:tracePt t="50731" x="2990850" y="4660900"/>
          <p14:tracePt t="50747" x="3054350" y="4652963"/>
          <p14:tracePt t="50765" x="3116263" y="4633913"/>
          <p14:tracePt t="50781" x="3152775" y="4616450"/>
          <p14:tracePt t="50797" x="3187700" y="4598988"/>
          <p14:tracePt t="50815" x="3241675" y="4554538"/>
          <p14:tracePt t="50831" x="3303588" y="4510088"/>
          <p14:tracePt t="50847" x="3367088" y="4465638"/>
          <p14:tracePt t="50865" x="3429000" y="4402138"/>
          <p14:tracePt t="50881" x="3482975" y="4340225"/>
          <p14:tracePt t="50898" x="3544888" y="4232275"/>
          <p14:tracePt t="50915" x="3562350" y="4179888"/>
          <p14:tracePt t="50931" x="3581400" y="4125913"/>
          <p14:tracePt t="50947" x="3589338" y="4071938"/>
          <p14:tracePt t="50965" x="3608388" y="4017963"/>
          <p14:tracePt t="50981" x="3616325" y="3965575"/>
          <p14:tracePt t="50997" x="3625850" y="3919538"/>
          <p14:tracePt t="51015" x="3625850" y="3867150"/>
          <p14:tracePt t="51031" x="3625850" y="3848100"/>
          <p14:tracePt t="51048" x="3616325" y="3840163"/>
          <p14:tracePt t="51065" x="3608388" y="3830638"/>
          <p14:tracePt t="51081" x="3598863" y="3822700"/>
          <p14:tracePt t="51097" x="3589338" y="3813175"/>
          <p14:tracePt t="51114" x="3571875" y="3803650"/>
          <p14:tracePt t="51131" x="3562350" y="3786188"/>
          <p14:tracePt t="51147" x="3544888" y="3776663"/>
          <p14:tracePt t="51165" x="3536950" y="3759200"/>
          <p14:tracePt t="51181" x="3527425" y="3751263"/>
          <p14:tracePt t="51198" x="3509963" y="3741738"/>
          <p14:tracePt t="51215" x="3509963" y="3732213"/>
          <p14:tracePt t="51295" x="3509963" y="3724275"/>
          <p14:tracePt t="51350" x="3500438" y="3724275"/>
          <p14:tracePt t="52163" x="3490913" y="3724275"/>
          <p14:tracePt t="52178" x="3490913" y="3714750"/>
          <p14:tracePt t="52297" x="3482975" y="3714750"/>
          <p14:tracePt t="52313" x="3473450" y="3714750"/>
          <p14:tracePt t="52327" x="3473450" y="3705225"/>
          <p14:tracePt t="52334" x="3465513" y="3705225"/>
          <p14:tracePt t="52348" x="3465513" y="3697288"/>
          <p14:tracePt t="52365" x="3455988" y="3697288"/>
          <p14:tracePt t="52429" x="3455988" y="3687763"/>
          <p14:tracePt t="52509" x="3446463" y="3687763"/>
          <p14:tracePt t="52524" x="3446463" y="3679825"/>
          <p14:tracePt t="52542" x="3438525" y="3679825"/>
          <p14:tracePt t="52569" x="3438525" y="3670300"/>
          <p14:tracePt t="52576" x="3429000" y="3670300"/>
          <p14:tracePt t="54634" x="3419475" y="3652838"/>
          <p14:tracePt t="54660" x="3411538" y="3643313"/>
          <p14:tracePt t="57806" x="3411538" y="3633788"/>
          <p14:tracePt t="57870" x="3402013" y="3625850"/>
          <p14:tracePt t="57884" x="3394075" y="3625850"/>
          <p14:tracePt t="57897" x="3384550" y="3616325"/>
          <p14:tracePt t="57915" x="3375025" y="3616325"/>
          <p14:tracePt t="57931" x="3367088" y="3616325"/>
          <p14:tracePt t="57947" x="3357563" y="3616325"/>
          <p14:tracePt t="57963" x="3340100" y="3616325"/>
          <p14:tracePt t="57980" x="3322638" y="3616325"/>
          <p14:tracePt t="57996" x="3313113" y="3616325"/>
          <p14:tracePt t="58015" x="3295650" y="3616325"/>
          <p14:tracePt t="58111" x="3286125" y="3616325"/>
          <p14:tracePt t="58124" x="3276600" y="3616325"/>
          <p14:tracePt t="58141" x="3268663" y="3616325"/>
          <p14:tracePt t="58181" x="3259138" y="3616325"/>
          <p14:tracePt t="58196" x="3259138" y="3608388"/>
          <p14:tracePt t="58213" x="3251200" y="3608388"/>
          <p14:tracePt t="58242" x="3241675" y="3608388"/>
          <p14:tracePt t="58283" x="3232150" y="3608388"/>
          <p14:tracePt t="58299" x="3224213" y="3608388"/>
          <p14:tracePt t="58306" x="3214688" y="3608388"/>
          <p14:tracePt t="58315" x="3205163" y="3608388"/>
          <p14:tracePt t="58331" x="3160713" y="3598863"/>
          <p14:tracePt t="58346" x="3116263" y="3598863"/>
          <p14:tracePt t="58363" x="3108325" y="3589338"/>
          <p14:tracePt t="58379" x="3098800" y="3581400"/>
          <p14:tracePt t="58396" x="3089275" y="3581400"/>
          <p14:tracePt t="58430" x="3081338" y="3581400"/>
          <p14:tracePt t="58449" x="3071813" y="3571875"/>
          <p14:tracePt t="58463" x="3054350" y="3571875"/>
          <p14:tracePt t="58479" x="3009900" y="3571875"/>
          <p14:tracePt t="58496" x="2973388" y="3571875"/>
          <p14:tracePt t="58513" x="2938463" y="3562350"/>
          <p14:tracePt t="58530" x="2911475" y="3562350"/>
          <p14:tracePt t="58546" x="2901950" y="3562350"/>
          <p14:tracePt t="58563" x="2894013" y="3562350"/>
          <p14:tracePt t="58579" x="2884488" y="3554413"/>
          <p14:tracePt t="58613" x="2874963" y="3554413"/>
          <p14:tracePt t="58630" x="2857500" y="3554413"/>
          <p14:tracePt t="58646" x="2830513" y="3554413"/>
          <p14:tracePt t="58663" x="2813050" y="3554413"/>
          <p14:tracePt t="58682" x="2795588" y="3554413"/>
          <p14:tracePt t="58696" x="2776538" y="3554413"/>
          <p14:tracePt t="58713" x="2751138" y="3554413"/>
          <p14:tracePt t="58730" x="2687638" y="3554413"/>
          <p14:tracePt t="58747" x="2652713" y="3554413"/>
          <p14:tracePt t="58763" x="2643188" y="3562350"/>
          <p14:tracePt t="58779" x="2633663" y="3562350"/>
          <p14:tracePt t="58796" x="2625725" y="3562350"/>
          <p14:tracePt t="58813" x="2616200" y="3562350"/>
          <p14:tracePt t="58830" x="2608263" y="3562350"/>
          <p14:tracePt t="58863" x="2598738" y="3562350"/>
          <p14:tracePt t="58888" x="2589213" y="3562350"/>
          <p14:tracePt t="59067" x="2581275" y="3562350"/>
          <p14:tracePt t="59236" x="2581275" y="3554413"/>
          <p14:tracePt t="59475" x="2571750" y="3554413"/>
          <p14:tracePt t="59789" x="2562225" y="3562350"/>
          <p14:tracePt t="59806" x="2554288" y="3571875"/>
          <p14:tracePt t="59819" x="2544763" y="3581400"/>
          <p14:tracePt t="59830" x="2536825" y="3581400"/>
          <p14:tracePt t="59847" x="2536825" y="3589338"/>
          <p14:tracePt t="59873" x="2536825" y="3598863"/>
          <p14:tracePt t="59881" x="2527300" y="3598863"/>
          <p14:tracePt t="59896" x="2527300" y="3608388"/>
          <p14:tracePt t="59913" x="2517775" y="3616325"/>
          <p14:tracePt t="59992" x="2509838" y="3616325"/>
          <p14:tracePt t="60007" x="2500313" y="3616325"/>
          <p14:tracePt t="60104" x="2482850" y="3616325"/>
          <p14:tracePt t="60119" x="2473325" y="3616325"/>
          <p14:tracePt t="60140" x="2446338" y="3616325"/>
          <p14:tracePt t="60154" x="2446338" y="3625850"/>
          <p14:tracePt t="60163" x="2438400" y="3625850"/>
          <p14:tracePt t="60180" x="2419350" y="3633788"/>
          <p14:tracePt t="60196" x="2411413" y="3633788"/>
          <p14:tracePt t="60213" x="2401888" y="3633788"/>
          <p14:tracePt t="60229" x="2393950" y="3633788"/>
          <p14:tracePt t="60246" x="2384425" y="3633788"/>
          <p14:tracePt t="60267" x="2374900" y="3633788"/>
          <p14:tracePt t="60279" x="2366963" y="3633788"/>
          <p14:tracePt t="60296" x="2339975" y="3633788"/>
          <p14:tracePt t="60313" x="2312988" y="3633788"/>
          <p14:tracePt t="60329" x="2276475" y="3633788"/>
          <p14:tracePt t="60346" x="2268538" y="3643313"/>
          <p14:tracePt t="60362" x="2251075" y="3643313"/>
          <p14:tracePt t="60379" x="2241550" y="3643313"/>
          <p14:tracePt t="60412" x="2232025" y="3643313"/>
          <p14:tracePt t="60429" x="2214563" y="3643313"/>
          <p14:tracePt t="60446" x="2205038" y="3643313"/>
          <p14:tracePt t="60462" x="2197100" y="3643313"/>
          <p14:tracePt t="60496" x="2187575" y="3660775"/>
          <p14:tracePt t="60512" x="2179638" y="3705225"/>
          <p14:tracePt t="60529" x="2170113" y="3751263"/>
          <p14:tracePt t="60546" x="2170113" y="3786188"/>
          <p14:tracePt t="60562" x="2224088" y="3840163"/>
          <p14:tracePt t="60580" x="2366963" y="3929063"/>
          <p14:tracePt t="60596" x="2465388" y="3965575"/>
          <p14:tracePt t="60613" x="2509838" y="3973513"/>
          <p14:tracePt t="60629" x="2517775" y="3973513"/>
          <p14:tracePt t="60646" x="2536825" y="3973513"/>
          <p14:tracePt t="60662" x="2589213" y="3973513"/>
          <p14:tracePt t="60679" x="2697163" y="3973513"/>
          <p14:tracePt t="60696" x="2840038" y="3973513"/>
          <p14:tracePt t="60712" x="2973388" y="3965575"/>
          <p14:tracePt t="60730" x="3054350" y="3965575"/>
          <p14:tracePt t="60746" x="3071813" y="3965575"/>
          <p14:tracePt t="60763" x="3089275" y="3965575"/>
          <p14:tracePt t="60779" x="3160713" y="3956050"/>
          <p14:tracePt t="60796" x="3313113" y="3956050"/>
          <p14:tracePt t="60812" x="3465513" y="3938588"/>
          <p14:tracePt t="60829" x="3589338" y="3919538"/>
          <p14:tracePt t="60846" x="3633788" y="3894138"/>
          <p14:tracePt t="60862" x="3670300" y="3875088"/>
          <p14:tracePt t="60880" x="3687763" y="3848100"/>
          <p14:tracePt t="60896" x="3697288" y="3822700"/>
          <p14:tracePt t="60913" x="3714750" y="3776663"/>
          <p14:tracePt t="60929" x="3724275" y="3724275"/>
          <p14:tracePt t="60946" x="3732213" y="3679825"/>
          <p14:tracePt t="60962" x="3732213" y="3633788"/>
          <p14:tracePt t="60979" x="3732213" y="3589338"/>
          <p14:tracePt t="60996" x="3732213" y="3562350"/>
          <p14:tracePt t="61012" x="3714750" y="3544888"/>
          <p14:tracePt t="61029" x="3679825" y="3490913"/>
          <p14:tracePt t="61046" x="3633788" y="3455988"/>
          <p14:tracePt t="61062" x="3598863" y="3446463"/>
          <p14:tracePt t="61079" x="3562350" y="3429000"/>
          <p14:tracePt t="61096" x="3536950" y="3419475"/>
          <p14:tracePt t="61112" x="3509963" y="3411538"/>
          <p14:tracePt t="61129" x="3482975" y="3402013"/>
          <p14:tracePt t="61146" x="3465513" y="3394075"/>
          <p14:tracePt t="61162" x="3455988" y="3394075"/>
          <p14:tracePt t="61179" x="3438525" y="3394075"/>
          <p14:tracePt t="61196" x="3402013" y="3402013"/>
          <p14:tracePt t="61212" x="3367088" y="3419475"/>
          <p14:tracePt t="61229" x="3330575" y="3429000"/>
          <p14:tracePt t="61246" x="3295650" y="3446463"/>
          <p14:tracePt t="61262" x="3268663" y="3455988"/>
          <p14:tracePt t="61280" x="3251200" y="3473450"/>
          <p14:tracePt t="61296" x="3241675" y="3482975"/>
          <p14:tracePt t="61312" x="3232150" y="3490913"/>
          <p14:tracePt t="61329" x="3232150" y="3500438"/>
          <p14:tracePt t="61346" x="3224213" y="3509963"/>
          <p14:tracePt t="61362" x="3214688" y="3527425"/>
          <p14:tracePt t="61379" x="3205163" y="3536950"/>
          <p14:tracePt t="61396" x="3187700" y="3571875"/>
          <p14:tracePt t="61412" x="3152775" y="3625850"/>
          <p14:tracePt t="61429" x="3133725" y="3670300"/>
          <p14:tracePt t="61446" x="3116263" y="3679825"/>
          <p14:tracePt t="61462" x="3116263" y="3687763"/>
          <p14:tracePt t="61479" x="3108325" y="3697288"/>
          <p14:tracePt t="61496" x="3108325" y="3705225"/>
          <p14:tracePt t="61512" x="3108325" y="3714750"/>
          <p14:tracePt t="61529" x="3098800" y="3724275"/>
          <p14:tracePt t="61546" x="3098800" y="3741738"/>
          <p14:tracePt t="61562" x="3098800" y="3786188"/>
          <p14:tracePt t="61579" x="3089275" y="3803650"/>
          <p14:tracePt t="61596" x="3089275" y="3813175"/>
          <p14:tracePt t="61629" x="3089275" y="3822700"/>
          <p14:tracePt t="61646" x="3089275" y="3830638"/>
          <p14:tracePt t="61662" x="3089275" y="3840163"/>
          <p14:tracePt t="61679" x="3089275" y="3867150"/>
          <p14:tracePt t="61695" x="3089275" y="3902075"/>
          <p14:tracePt t="61712" x="3089275" y="3919538"/>
          <p14:tracePt t="61729" x="3098800" y="3946525"/>
          <p14:tracePt t="61746" x="3108325" y="3965575"/>
          <p14:tracePt t="61762" x="3108325" y="3983038"/>
          <p14:tracePt t="61779" x="3108325" y="3990975"/>
          <p14:tracePt t="61795" x="3116263" y="4000500"/>
          <p14:tracePt t="61812" x="3116263" y="4017963"/>
          <p14:tracePt t="61829" x="3125788" y="4027488"/>
          <p14:tracePt t="61846" x="3125788" y="4037013"/>
          <p14:tracePt t="61862" x="3143250" y="4054475"/>
          <p14:tracePt t="61879" x="3152775" y="4062413"/>
          <p14:tracePt t="61895" x="3152775" y="4081463"/>
          <p14:tracePt t="61929" x="3152775" y="4089400"/>
          <p14:tracePt t="63400" x="3160713" y="4089400"/>
          <p14:tracePt t="63409" x="3187700" y="4108450"/>
          <p14:tracePt t="63420" x="3205163" y="4125913"/>
          <p14:tracePt t="63430" x="3214688" y="4133850"/>
          <p14:tracePt t="63445" x="3224213" y="4143375"/>
          <p14:tracePt t="63462" x="3232150" y="4152900"/>
          <p14:tracePt t="63479" x="3251200" y="4160838"/>
          <p14:tracePt t="63495" x="3259138" y="4179888"/>
          <p14:tracePt t="63512" x="3276600" y="4187825"/>
          <p14:tracePt t="63529" x="3286125" y="4205288"/>
          <p14:tracePt t="63545" x="3313113" y="4232275"/>
          <p14:tracePt t="63562" x="3322638" y="4241800"/>
          <p14:tracePt t="63579" x="3330575" y="4259263"/>
          <p14:tracePt t="63595" x="3340100" y="4268788"/>
          <p14:tracePt t="63629" x="3348038" y="4268788"/>
          <p14:tracePt t="63647" x="3348038" y="4276725"/>
          <p14:tracePt t="63662" x="3357563" y="4276725"/>
          <p14:tracePt t="63678" x="3367088" y="4295775"/>
          <p14:tracePt t="63696" x="3394075" y="4303713"/>
          <p14:tracePt t="63716" x="3429000" y="4322763"/>
          <p14:tracePt t="63728" x="3473450" y="4330700"/>
          <p14:tracePt t="63746" x="3509963" y="4330700"/>
          <p14:tracePt t="63762" x="3544888" y="4340225"/>
          <p14:tracePt t="63779" x="3589338" y="4340225"/>
          <p14:tracePt t="63795" x="3616325" y="4340225"/>
          <p14:tracePt t="63812" x="3633788" y="4340225"/>
          <p14:tracePt t="63828" x="3643313" y="4340225"/>
          <p14:tracePt t="63847" x="3679825" y="4322763"/>
          <p14:tracePt t="63862" x="3724275" y="4286250"/>
          <p14:tracePt t="63878" x="3741738" y="4276725"/>
          <p14:tracePt t="63895" x="3751263" y="4268788"/>
          <p14:tracePt t="63912" x="3759200" y="4259263"/>
          <p14:tracePt t="63946" x="3768725" y="4259263"/>
          <p14:tracePt t="63962" x="3776663" y="4241800"/>
          <p14:tracePt t="63978" x="3786188" y="4232275"/>
          <p14:tracePt t="63996" x="3803650" y="4205288"/>
          <p14:tracePt t="64012" x="3822700" y="4179888"/>
          <p14:tracePt t="64029" x="3840163" y="4143375"/>
          <p14:tracePt t="64047" x="3848100" y="4108450"/>
          <p14:tracePt t="64062" x="3867150" y="4054475"/>
          <p14:tracePt t="64079" x="3867150" y="4017963"/>
          <p14:tracePt t="64096" x="3867150" y="3983038"/>
          <p14:tracePt t="64112" x="3867150" y="3965575"/>
          <p14:tracePt t="64129" x="3867150" y="3956050"/>
          <p14:tracePt t="64148" x="3857625" y="3902075"/>
          <p14:tracePt t="64162" x="3848100" y="3884613"/>
          <p14:tracePt t="64178" x="3830638" y="3840163"/>
          <p14:tracePt t="64195" x="3822700" y="3803650"/>
          <p14:tracePt t="64212" x="3803650" y="3786188"/>
          <p14:tracePt t="64228" x="3795713" y="3776663"/>
          <p14:tracePt t="64246" x="3786188" y="3759200"/>
          <p14:tracePt t="64262" x="3786188" y="3751263"/>
          <p14:tracePt t="64278" x="3776663" y="3751263"/>
          <p14:tracePt t="64296" x="3768725" y="3741738"/>
          <p14:tracePt t="64312" x="3768725" y="3724275"/>
          <p14:tracePt t="64328" x="3759200" y="3714750"/>
          <p14:tracePt t="64345" x="3759200" y="3705225"/>
          <p14:tracePt t="64362" x="3751263" y="3697288"/>
          <p14:tracePt t="64378" x="3732213" y="3687763"/>
          <p14:tracePt t="64395" x="3732213" y="3679825"/>
          <p14:tracePt t="64412" x="3724275" y="3679825"/>
          <p14:tracePt t="64428" x="3724275" y="3670300"/>
          <p14:tracePt t="64446" x="3714750" y="3670300"/>
          <p14:tracePt t="64510" x="3714750" y="3660775"/>
          <p14:tracePt t="64535" x="3705225" y="3660775"/>
          <p14:tracePt t="64543" x="3705225" y="3652838"/>
          <p14:tracePt t="64565" x="3697288" y="3652838"/>
          <p14:tracePt t="64619" x="3697288" y="3643313"/>
          <p14:tracePt t="64701" x="3687763" y="3643313"/>
          <p14:tracePt t="64724" x="3687763" y="3633788"/>
          <p14:tracePt t="64736" x="3679825" y="3633788"/>
          <p14:tracePt t="64850" x="3670300" y="3633788"/>
          <p14:tracePt t="65008" x="3660775" y="3633788"/>
          <p14:tracePt t="65024" x="3643313" y="3633788"/>
          <p14:tracePt t="65038" x="3616325" y="3633788"/>
          <p14:tracePt t="65048" x="3608388" y="3633788"/>
          <p14:tracePt t="65062" x="3598863" y="3633788"/>
          <p14:tracePt t="65078" x="3589338" y="3625850"/>
          <p14:tracePt t="65123" x="3581400" y="3625850"/>
          <p14:tracePt t="65132" x="3571875" y="3625850"/>
          <p14:tracePt t="65147" x="3562350" y="3616325"/>
          <p14:tracePt t="65162" x="3527425" y="3608388"/>
          <p14:tracePt t="65179" x="3482975" y="3598863"/>
          <p14:tracePt t="65195" x="3429000" y="3598863"/>
          <p14:tracePt t="65212" x="3394075" y="3589338"/>
          <p14:tracePt t="65229" x="3384550" y="3589338"/>
          <p14:tracePt t="65280" x="3375025" y="3589338"/>
          <p14:tracePt t="65319" x="3357563" y="3589338"/>
          <p14:tracePt t="65327" x="3348038" y="3589338"/>
          <p14:tracePt t="65343" x="3340100" y="3589338"/>
          <p14:tracePt t="65351" x="3330575" y="3589338"/>
          <p14:tracePt t="65362" x="3322638" y="3589338"/>
          <p14:tracePt t="65378" x="3313113" y="3589338"/>
          <p14:tracePt t="65397" x="3303588" y="3589338"/>
          <p14:tracePt t="65413" x="3295650" y="3589338"/>
          <p14:tracePt t="65428" x="3286125" y="3589338"/>
          <p14:tracePt t="65445" x="3268663" y="3589338"/>
          <p14:tracePt t="65462" x="3251200" y="3589338"/>
          <p14:tracePt t="65478" x="3232150" y="3589338"/>
          <p14:tracePt t="65495" x="3197225" y="3598863"/>
          <p14:tracePt t="65512" x="3187700" y="3608388"/>
          <p14:tracePt t="65528" x="3179763" y="3608388"/>
          <p14:tracePt t="65546" x="3160713" y="3616325"/>
          <p14:tracePt t="65562" x="3152775" y="3625850"/>
          <p14:tracePt t="65578" x="3143250" y="3633788"/>
          <p14:tracePt t="65595" x="3116263" y="3643313"/>
          <p14:tracePt t="65612" x="3081338" y="3670300"/>
          <p14:tracePt t="65628" x="3044825" y="3687763"/>
          <p14:tracePt t="65645" x="3027363" y="3705225"/>
          <p14:tracePt t="65661" x="3017838" y="3714750"/>
          <p14:tracePt t="65678" x="3009900" y="3714750"/>
          <p14:tracePt t="65698" x="3009900" y="3724275"/>
          <p14:tracePt t="65745" x="3000375" y="3732213"/>
          <p14:tracePt t="65758" x="2990850" y="3741738"/>
          <p14:tracePt t="65767" x="2982913" y="3759200"/>
          <p14:tracePt t="65778" x="2955925" y="3776663"/>
          <p14:tracePt t="65795" x="2928938" y="3822700"/>
          <p14:tracePt t="65812" x="2894013" y="3857625"/>
          <p14:tracePt t="65828" x="2874963" y="3894138"/>
          <p14:tracePt t="65846" x="2857500" y="3919538"/>
          <p14:tracePt t="65862" x="2857500" y="3929063"/>
          <p14:tracePt t="65878" x="2847975" y="3929063"/>
          <p14:tracePt t="65917" x="2847975" y="3938588"/>
          <p14:tracePt t="65965" x="2840038" y="3946525"/>
          <p14:tracePt t="65974" x="2840038" y="3956050"/>
          <p14:tracePt t="65988" x="2830513" y="3956050"/>
          <p14:tracePt t="66003" x="2830513" y="3965575"/>
          <p14:tracePt t="66027" x="2822575" y="3965575"/>
          <p14:tracePt t="66035" x="2822575" y="3973513"/>
          <p14:tracePt t="66068" x="2822575" y="3983038"/>
          <p14:tracePt t="66075" x="2822575" y="3990975"/>
          <p14:tracePt t="66100" x="2822575" y="4000500"/>
          <p14:tracePt t="66114" x="2822575" y="4010025"/>
          <p14:tracePt t="66121" x="2822575" y="4017963"/>
          <p14:tracePt t="66130" x="2822575" y="4037013"/>
          <p14:tracePt t="66146" x="2822575" y="4062413"/>
          <p14:tracePt t="66161" x="2822575" y="4081463"/>
          <p14:tracePt t="66178" x="2822575" y="4089400"/>
          <p14:tracePt t="66195" x="2830513" y="4108450"/>
          <p14:tracePt t="66212" x="2830513" y="4116388"/>
          <p14:tracePt t="66228" x="2847975" y="4143375"/>
          <p14:tracePt t="66246" x="2874963" y="4205288"/>
          <p14:tracePt t="66262" x="2874963" y="4214813"/>
          <p14:tracePt t="66278" x="2884488" y="4224338"/>
          <p14:tracePt t="66295" x="2894013" y="4232275"/>
          <p14:tracePt t="66311" x="2901950" y="4241800"/>
          <p14:tracePt t="66328" x="2911475" y="4259263"/>
          <p14:tracePt t="66345" x="2919413" y="4276725"/>
          <p14:tracePt t="66362" x="2938463" y="4295775"/>
          <p14:tracePt t="66378" x="2955925" y="4313238"/>
          <p14:tracePt t="66396" x="2973388" y="4330700"/>
          <p14:tracePt t="66412" x="2982913" y="4330700"/>
          <p14:tracePt t="66428" x="2990850" y="4348163"/>
          <p14:tracePt t="66462" x="3000375" y="4348163"/>
          <p14:tracePt t="66478" x="3009900" y="4357688"/>
          <p14:tracePt t="66511" x="3017838" y="4357688"/>
          <p14:tracePt t="66531" x="3017838" y="4367213"/>
          <p14:tracePt t="66547" x="3027363" y="4367213"/>
          <p14:tracePt t="66571" x="3036888" y="4367213"/>
          <p14:tracePt t="66595" x="3044825" y="4367213"/>
          <p14:tracePt t="66617" x="3044825" y="4375150"/>
          <p14:tracePt t="66624" x="3054350" y="4375150"/>
          <p14:tracePt t="66641" x="3054350" y="4384675"/>
          <p14:tracePt t="66649" x="3062288" y="4384675"/>
          <p14:tracePt t="66661" x="3071813" y="4384675"/>
          <p14:tracePt t="66678" x="3108325" y="4384675"/>
          <p14:tracePt t="66696" x="3143250" y="4394200"/>
          <p14:tracePt t="66712" x="3152775" y="4402138"/>
          <p14:tracePt t="66728" x="3170238" y="4411663"/>
          <p14:tracePt t="66745" x="3205163" y="4419600"/>
          <p14:tracePt t="66761" x="3224213" y="4419600"/>
          <p14:tracePt t="66778" x="3241675" y="4429125"/>
          <p14:tracePt t="66795" x="3251200" y="4429125"/>
          <p14:tracePt t="66811" x="3268663" y="4429125"/>
          <p14:tracePt t="66828" x="3295650" y="4429125"/>
          <p14:tracePt t="66845" x="3330575" y="4429125"/>
          <p14:tracePt t="66861" x="3348038" y="4429125"/>
          <p14:tracePt t="66878" x="3375025" y="4429125"/>
          <p14:tracePt t="66895" x="3411538" y="4419600"/>
          <p14:tracePt t="66911" x="3465513" y="4402138"/>
          <p14:tracePt t="66928" x="3517900" y="4394200"/>
          <p14:tracePt t="66945" x="3544888" y="4375150"/>
          <p14:tracePt t="66961" x="3562350" y="4367213"/>
          <p14:tracePt t="66978" x="3571875" y="4357688"/>
          <p14:tracePt t="66995" x="3581400" y="4357688"/>
          <p14:tracePt t="67011" x="3589338" y="4348163"/>
          <p14:tracePt t="67028" x="3598863" y="4330700"/>
          <p14:tracePt t="67045" x="3616325" y="4322763"/>
          <p14:tracePt t="67061" x="3625850" y="4313238"/>
          <p14:tracePt t="67078" x="3633788" y="4303713"/>
          <p14:tracePt t="67096" x="3652838" y="4276725"/>
          <p14:tracePt t="67112" x="3670300" y="4251325"/>
          <p14:tracePt t="67128" x="3687763" y="4224338"/>
          <p14:tracePt t="67145" x="3697288" y="4214813"/>
          <p14:tracePt t="67161" x="3705225" y="4187825"/>
          <p14:tracePt t="67178" x="3724275" y="4143375"/>
          <p14:tracePt t="67195" x="3732213" y="4108450"/>
          <p14:tracePt t="67211" x="3751263" y="4071938"/>
          <p14:tracePt t="67228" x="3768725" y="4027488"/>
          <p14:tracePt t="67246" x="3786188" y="3965575"/>
          <p14:tracePt t="67262" x="3795713" y="3929063"/>
          <p14:tracePt t="67278" x="3803650" y="3894138"/>
          <p14:tracePt t="67295" x="3813175" y="3875088"/>
          <p14:tracePt t="67311" x="3822700" y="3848100"/>
          <p14:tracePt t="67328" x="3830638" y="3830638"/>
          <p14:tracePt t="67345" x="3830638" y="3822700"/>
          <p14:tracePt t="67361" x="3830638" y="3795713"/>
          <p14:tracePt t="67378" x="3830638" y="3776663"/>
          <p14:tracePt t="67396" x="3830638" y="3759200"/>
          <p14:tracePt t="67429" x="3830638" y="3751263"/>
          <p14:tracePt t="67548" x="3822700" y="3741738"/>
          <p14:tracePt t="67564" x="3813175" y="3741738"/>
          <p14:tracePt t="67585" x="3803650" y="3741738"/>
          <p14:tracePt t="67593" x="3803650" y="3732213"/>
          <p14:tracePt t="67602" x="3795713" y="3724275"/>
          <p14:tracePt t="67618" x="3786188" y="3714750"/>
          <p14:tracePt t="67628" x="3776663" y="3714750"/>
          <p14:tracePt t="67645" x="3768725" y="3714750"/>
          <p14:tracePt t="67661" x="3759200" y="3705225"/>
          <p14:tracePt t="67678" x="3751263" y="3705225"/>
          <p14:tracePt t="67695" x="3741738" y="3697288"/>
          <p14:tracePt t="67818" x="3732213" y="3697288"/>
          <p14:tracePt t="67872" x="3732213" y="3687763"/>
          <p14:tracePt t="67909" x="3724275" y="3687763"/>
          <p14:tracePt t="69281" x="3751263" y="3687763"/>
          <p14:tracePt t="69289" x="3768725" y="3697288"/>
          <p14:tracePt t="69302" x="3822700" y="3759200"/>
          <p14:tracePt t="69312" x="3848100" y="3786188"/>
          <p14:tracePt t="69328" x="3902075" y="3822700"/>
          <p14:tracePt t="69346" x="3956050" y="3857625"/>
          <p14:tracePt t="69362" x="4037013" y="3911600"/>
          <p14:tracePt t="69378" x="4108450" y="3938588"/>
          <p14:tracePt t="69397" x="4241800" y="3956050"/>
          <p14:tracePt t="69411" x="4340225" y="3956050"/>
          <p14:tracePt t="69428" x="4438650" y="3956050"/>
          <p14:tracePt t="69446" x="4491038" y="3956050"/>
          <p14:tracePt t="69462" x="4518025" y="3965575"/>
          <p14:tracePt t="69495" x="4527550" y="3965575"/>
          <p14:tracePt t="69511" x="4537075" y="3965575"/>
          <p14:tracePt t="69528" x="4589463" y="3973513"/>
          <p14:tracePt t="69545" x="4795838" y="3973513"/>
          <p14:tracePt t="69562" x="4946650" y="3973513"/>
          <p14:tracePt t="69578" x="5062538" y="3965575"/>
          <p14:tracePt t="69595" x="5108575" y="3965575"/>
          <p14:tracePt t="69611" x="5143500" y="3946525"/>
          <p14:tracePt t="69628" x="5197475" y="3946525"/>
          <p14:tracePt t="69645" x="5303838" y="3946525"/>
          <p14:tracePt t="69663" x="5599113" y="4010025"/>
          <p14:tracePt t="69678" x="5768975" y="4062413"/>
          <p14:tracePt t="69698" x="5867400" y="4081463"/>
          <p14:tracePt t="69711" x="5911850" y="4081463"/>
          <p14:tracePt t="69728" x="5919788" y="4081463"/>
          <p14:tracePt t="69745" x="5965825" y="4089400"/>
          <p14:tracePt t="69761" x="6062663" y="4108450"/>
          <p14:tracePt t="69778" x="6180138" y="4108450"/>
          <p14:tracePt t="69796" x="6330950" y="4116388"/>
          <p14:tracePt t="69811" x="6348413" y="4116388"/>
          <p14:tracePt t="69828" x="6375400" y="4125913"/>
          <p14:tracePt t="69845" x="6438900" y="4152900"/>
          <p14:tracePt t="69861" x="6500813" y="4170363"/>
          <p14:tracePt t="69878" x="6554788" y="4187825"/>
          <p14:tracePt t="69895" x="6599238" y="4187825"/>
          <p14:tracePt t="69911" x="6616700" y="4187825"/>
          <p14:tracePt t="69963" x="6661150" y="4205288"/>
          <p14:tracePt t="69971" x="6715125" y="4214813"/>
          <p14:tracePt t="69979" x="6769100" y="4224338"/>
          <p14:tracePt t="69995" x="6858000" y="4224338"/>
          <p14:tracePt t="70011" x="6875463" y="4224338"/>
          <p14:tracePt t="70090" x="6884988" y="4224338"/>
          <p14:tracePt t="70102" x="6884988" y="4214813"/>
          <p14:tracePt t="70115" x="6902450" y="4205288"/>
          <p14:tracePt t="70167" x="6911975" y="4205288"/>
          <p14:tracePt t="70184" x="6929438" y="4205288"/>
          <p14:tracePt t="70191" x="6946900" y="4205288"/>
          <p14:tracePt t="70200" x="6965950" y="4205288"/>
          <p14:tracePt t="70213" x="6991350" y="4197350"/>
          <p14:tracePt t="70228" x="7099300" y="4187825"/>
          <p14:tracePt t="70247" x="7340600" y="4179888"/>
          <p14:tracePt t="70261" x="7483475" y="4160838"/>
          <p14:tracePt t="70278" x="7554913" y="4160838"/>
          <p14:tracePt t="70296" x="7581900" y="4160838"/>
          <p14:tracePt t="70313" x="7599363" y="4160838"/>
          <p14:tracePt t="70328" x="7732713" y="4152900"/>
          <p14:tracePt t="70345" x="7947025" y="4116388"/>
          <p14:tracePt t="70361" x="8108950" y="4081463"/>
          <p14:tracePt t="70378" x="8197850" y="4054475"/>
          <p14:tracePt t="70395" x="8197850" y="4044950"/>
          <p14:tracePt t="70461" x="8205788" y="4044950"/>
          <p14:tracePt t="70476" x="8215313" y="4044950"/>
          <p14:tracePt t="70486" x="8232775" y="4044950"/>
          <p14:tracePt t="70497" x="8242300" y="4044950"/>
          <p14:tracePt t="70512" x="8304213" y="4044950"/>
          <p14:tracePt t="70528" x="8348663" y="4044950"/>
          <p14:tracePt t="70546" x="8367713" y="4044950"/>
          <p14:tracePt t="70561" x="8394700" y="4044950"/>
          <p14:tracePt t="70578" x="8447088" y="4037013"/>
          <p14:tracePt t="70596" x="8589963" y="4017963"/>
          <p14:tracePt t="70612" x="8715375" y="4000500"/>
          <p14:tracePt t="70628" x="8742363" y="3983038"/>
          <p14:tracePt t="70645" x="8751888" y="3973513"/>
          <p14:tracePt t="70661" x="8759825" y="3965575"/>
          <p14:tracePt t="70678" x="8831263" y="3938588"/>
          <p14:tracePt t="70697" x="8875713" y="3919538"/>
          <p14:tracePt t="70713" x="8894763" y="3911600"/>
          <p14:tracePt t="70727" x="8894763" y="3894138"/>
          <p14:tracePt t="70745" x="8894763" y="3884613"/>
          <p14:tracePt t="70761" x="8875713" y="3867150"/>
          <p14:tracePt t="70777" x="8840788" y="3848100"/>
          <p14:tracePt t="70780" x="8823325" y="3840163"/>
          <p14:tracePt t="70795" x="8796338" y="3840163"/>
          <p14:tracePt t="70812" x="8724900" y="3813175"/>
          <p14:tracePt t="70828" x="8626475" y="3768725"/>
          <p14:tracePt t="70845" x="8501063" y="3714750"/>
          <p14:tracePt t="70861" x="8313738" y="3643313"/>
          <p14:tracePt t="70877" x="8153400" y="3571875"/>
          <p14:tracePt t="70895" x="8010525" y="3500438"/>
          <p14:tracePt t="70911" x="7912100" y="3438525"/>
          <p14:tracePt t="70927" x="7840663" y="3402013"/>
          <p14:tracePt t="70946" x="7697788" y="3375025"/>
          <p14:tracePt t="70961" x="7634288" y="3367088"/>
          <p14:tracePt t="70978" x="7456488" y="3348038"/>
          <p14:tracePt t="70995" x="7412038" y="3340100"/>
          <p14:tracePt t="71011" x="7402513" y="3340100"/>
          <p14:tracePt t="71027" x="7394575" y="3330575"/>
          <p14:tracePt t="71045" x="7385050" y="3330575"/>
          <p14:tracePt t="71179" x="7375525" y="3330575"/>
          <p14:tracePt t="71202" x="7375525" y="3340100"/>
          <p14:tracePt t="71211" x="7375525" y="3348038"/>
          <p14:tracePt t="71221" x="7385050" y="3357563"/>
          <p14:tracePt t="71230" x="7429500" y="3402013"/>
          <p14:tracePt t="71245" x="7456488" y="3429000"/>
          <p14:tracePt t="71261" x="7466013" y="3455988"/>
          <p14:tracePt t="71277" x="7473950" y="3465513"/>
          <p14:tracePt t="71295" x="7491413" y="3509963"/>
          <p14:tracePt t="71311" x="7491413" y="3527425"/>
          <p14:tracePt t="71328" x="7491413" y="3571875"/>
          <p14:tracePt t="71345" x="7491413" y="3589338"/>
          <p14:tracePt t="71361" x="7491413" y="3598863"/>
          <p14:tracePt t="71378" x="7491413" y="3608388"/>
          <p14:tracePt t="71395" x="7473950" y="3643313"/>
          <p14:tracePt t="71411" x="7456488" y="3679825"/>
          <p14:tracePt t="71427" x="7439025" y="3705225"/>
          <p14:tracePt t="71445" x="7429500" y="3741738"/>
          <p14:tracePt t="71461" x="7412038" y="3786188"/>
          <p14:tracePt t="71477" x="7402513" y="3822700"/>
          <p14:tracePt t="71495" x="7385050" y="3867150"/>
          <p14:tracePt t="71511" x="7385050" y="3911600"/>
          <p14:tracePt t="71528" x="7375525" y="3983038"/>
          <p14:tracePt t="71545" x="7385050" y="4044950"/>
          <p14:tracePt t="71561" x="7419975" y="4116388"/>
          <p14:tracePt t="71577" x="7456488" y="4179888"/>
          <p14:tracePt t="71594" x="7500938" y="4232275"/>
          <p14:tracePt t="71611" x="7518400" y="4251325"/>
          <p14:tracePt t="71627" x="7537450" y="4276725"/>
          <p14:tracePt t="71646" x="7562850" y="4313238"/>
          <p14:tracePt t="71661" x="7572375" y="4340225"/>
          <p14:tracePt t="71678" x="7634288" y="4402138"/>
          <p14:tracePt t="71695" x="7705725" y="4429125"/>
          <p14:tracePt t="71711" x="7813675" y="4456113"/>
          <p14:tracePt t="71727" x="7894638" y="4473575"/>
          <p14:tracePt t="71745" x="7956550" y="4483100"/>
          <p14:tracePt t="71761" x="7974013" y="4491038"/>
          <p14:tracePt t="71796" x="8001000" y="4500563"/>
          <p14:tracePt t="71811" x="8089900" y="4510088"/>
          <p14:tracePt t="71828" x="8304213" y="4500563"/>
          <p14:tracePt t="71845" x="8402638" y="4483100"/>
          <p14:tracePt t="71861" x="8456613" y="4456113"/>
          <p14:tracePt t="71877" x="8466138" y="4446588"/>
          <p14:tracePt t="71894" x="8474075" y="4438650"/>
          <p14:tracePt t="71911" x="8483600" y="4411663"/>
          <p14:tracePt t="71927" x="8510588" y="4367213"/>
          <p14:tracePt t="71944" x="8518525" y="4286250"/>
          <p14:tracePt t="71961" x="8528050" y="4179888"/>
          <p14:tracePt t="71977" x="8528050" y="4125913"/>
          <p14:tracePt t="71994" x="8510588" y="4062413"/>
          <p14:tracePt t="72010" x="8491538" y="4017963"/>
          <p14:tracePt t="72027" x="8483600" y="4000500"/>
          <p14:tracePt t="72045" x="8466138" y="3973513"/>
          <p14:tracePt t="72061" x="8456613" y="3929063"/>
          <p14:tracePt t="72078" x="8439150" y="3875088"/>
          <p14:tracePt t="72095" x="8412163" y="3840163"/>
          <p14:tracePt t="72111" x="8375650" y="3795713"/>
          <p14:tracePt t="72127" x="8340725" y="3759200"/>
          <p14:tracePt t="72144" x="8304213" y="3741738"/>
          <p14:tracePt t="72161" x="8277225" y="3724275"/>
          <p14:tracePt t="72177" x="8259763" y="3724275"/>
          <p14:tracePt t="72194" x="8224838" y="3705225"/>
          <p14:tracePt t="72210" x="8188325" y="3697288"/>
          <p14:tracePt t="72229" x="8126413" y="3687763"/>
          <p14:tracePt t="72245" x="8054975" y="3670300"/>
          <p14:tracePt t="72260" x="7956550" y="3652838"/>
          <p14:tracePt t="72277" x="7848600" y="3633788"/>
          <p14:tracePt t="72294" x="7759700" y="3633788"/>
          <p14:tracePt t="72311" x="7697788" y="3625850"/>
          <p14:tracePt t="72327" x="7670800" y="3616325"/>
          <p14:tracePt t="72344" x="7626350" y="3608388"/>
          <p14:tracePt t="72361" x="7562850" y="3608388"/>
          <p14:tracePt t="72378" x="7340600" y="3625850"/>
          <p14:tracePt t="72395" x="7116763" y="3660775"/>
          <p14:tracePt t="72410" x="6884988" y="3697288"/>
          <p14:tracePt t="72427" x="6688138" y="3751263"/>
          <p14:tracePt t="72444" x="6554788" y="3768725"/>
          <p14:tracePt t="72460" x="6491288" y="3776663"/>
          <p14:tracePt t="72477" x="6456363" y="3795713"/>
          <p14:tracePt t="72494" x="6411913" y="3803650"/>
          <p14:tracePt t="72510" x="6367463" y="3822700"/>
          <p14:tracePt t="72528" x="6303963" y="3857625"/>
          <p14:tracePt t="72545" x="6161088" y="3938588"/>
          <p14:tracePt t="72561" x="6089650" y="3973513"/>
          <p14:tracePt t="72577" x="6037263" y="4010025"/>
          <p14:tracePt t="72594" x="6000750" y="4027488"/>
          <p14:tracePt t="72610" x="5983288" y="4037013"/>
          <p14:tracePt t="72627" x="5973763" y="4044950"/>
          <p14:tracePt t="72644" x="5965825" y="4054475"/>
          <p14:tracePt t="72660" x="5946775" y="4071938"/>
          <p14:tracePt t="72678" x="5894388" y="4143375"/>
          <p14:tracePt t="72694" x="5840413" y="4205288"/>
          <p14:tracePt t="72712" x="5786438" y="4268788"/>
          <p14:tracePt t="72727" x="5768975" y="4286250"/>
          <p14:tracePt t="72744" x="5759450" y="4295775"/>
          <p14:tracePt t="72789" x="5759450" y="4303713"/>
          <p14:tracePt t="72811" x="5759450" y="4313238"/>
          <p14:tracePt t="72827" x="5759450" y="4322763"/>
          <p14:tracePt t="72835" x="5759450" y="4330700"/>
          <p14:tracePt t="73619" x="5751513" y="4330700"/>
          <p14:tracePt t="73635" x="5741988" y="4330700"/>
          <p14:tracePt t="73652" x="5741988" y="4340225"/>
          <p14:tracePt t="73661" x="5732463" y="4340225"/>
          <p14:tracePt t="73677" x="5724525" y="4348163"/>
          <p14:tracePt t="73694" x="5715000" y="4348163"/>
          <p14:tracePt t="73712" x="5705475" y="4348163"/>
          <p14:tracePt t="73727" x="5705475" y="4357688"/>
          <p14:tracePt t="73744" x="5697538" y="4357688"/>
          <p14:tracePt t="73760" x="5688013" y="4367213"/>
          <p14:tracePt t="73777" x="5670550" y="4367213"/>
          <p14:tracePt t="73795" x="5626100" y="4384675"/>
          <p14:tracePt t="73811" x="5572125" y="4394200"/>
          <p14:tracePt t="73827" x="5554663" y="4402138"/>
          <p14:tracePt t="73844" x="5545138" y="4402138"/>
          <p14:tracePt t="73906" x="5545138" y="4411663"/>
          <p14:tracePt t="73930" x="5537200" y="4411663"/>
          <p14:tracePt t="73947" x="5527675" y="4419600"/>
          <p14:tracePt t="73954" x="5518150" y="4419600"/>
          <p14:tracePt t="73962" x="5500688" y="4429125"/>
          <p14:tracePt t="73977" x="5419725" y="4446588"/>
          <p14:tracePt t="73994" x="5322888" y="4465638"/>
          <p14:tracePt t="74010" x="5268913" y="4483100"/>
          <p14:tracePt t="74027" x="5214938" y="4491038"/>
          <p14:tracePt t="74044" x="5187950" y="4500563"/>
          <p14:tracePt t="74060" x="5180013" y="4500563"/>
          <p14:tracePt t="74077" x="5170488" y="4510088"/>
          <p14:tracePt t="74110" x="5160963" y="4510088"/>
          <p14:tracePt t="74127" x="5126038" y="4518025"/>
          <p14:tracePt t="74143" x="5062538" y="4554538"/>
          <p14:tracePt t="74160" x="4983163" y="4581525"/>
          <p14:tracePt t="74177" x="4911725" y="4589463"/>
          <p14:tracePt t="74194" x="4857750" y="4608513"/>
          <p14:tracePt t="74210" x="4840288" y="4608513"/>
          <p14:tracePt t="74227" x="4840288" y="4616450"/>
          <p14:tracePt t="74295" x="4822825" y="4625975"/>
          <p14:tracePt t="74317" x="4813300" y="4633913"/>
          <p14:tracePt t="74330" x="4803775" y="4633913"/>
          <p14:tracePt t="74344" x="4786313" y="4643438"/>
          <p14:tracePt t="74360" x="4776788" y="4652963"/>
          <p14:tracePt t="74379" x="4759325" y="4652963"/>
          <p14:tracePt t="74394" x="4751388" y="4660900"/>
          <p14:tracePt t="74410" x="4741863" y="4670425"/>
          <p14:tracePt t="74427" x="4714875" y="4679950"/>
          <p14:tracePt t="74444" x="4705350" y="4687888"/>
          <p14:tracePt t="74461" x="4687888" y="4697413"/>
          <p14:tracePt t="74546" x="4679950" y="4697413"/>
          <p14:tracePt t="74671" x="4670425" y="4697413"/>
          <p14:tracePt t="75583" x="4660900" y="4714875"/>
          <p14:tracePt t="75597" x="4652963" y="4714875"/>
          <p14:tracePt t="75611" x="4652963" y="4724400"/>
          <p14:tracePt t="77712" x="4643438" y="4724400"/>
          <p14:tracePt t="77732" x="4633913" y="4732338"/>
          <p14:tracePt t="77748" x="4625975" y="4732338"/>
          <p14:tracePt t="77762" x="4616450" y="4732338"/>
          <p14:tracePt t="77842" x="4616450" y="4741863"/>
          <p14:tracePt t="77849" x="4589463" y="4741863"/>
          <p14:tracePt t="77860" x="4562475" y="4751388"/>
          <p14:tracePt t="77877" x="4510088" y="4759325"/>
          <p14:tracePt t="77893" x="4465638" y="4759325"/>
          <p14:tracePt t="77910" x="4438650" y="4759325"/>
          <p14:tracePt t="77926" x="4429125" y="4759325"/>
          <p14:tracePt t="77943" x="4419600" y="4759325"/>
          <p14:tracePt t="78179" x="4411663" y="4759325"/>
          <p14:tracePt t="78193" x="4411663" y="4768850"/>
          <p14:tracePt t="78211" x="4402138" y="4768850"/>
          <p14:tracePt t="79373" x="4402138" y="4776788"/>
          <p14:tracePt t="79390" x="4402138" y="4786313"/>
          <p14:tracePt t="79407" x="4411663" y="4813300"/>
          <p14:tracePt t="79426" x="4419600" y="4822825"/>
          <p14:tracePt t="79443" x="4429125" y="4830763"/>
          <p14:tracePt t="79459" x="4438650" y="4848225"/>
          <p14:tracePt t="79476" x="4438650" y="4857750"/>
          <p14:tracePt t="79493" x="4446588" y="4867275"/>
          <p14:tracePt t="79541" x="4446588" y="4875213"/>
          <p14:tracePt t="79565" x="4446588" y="4884738"/>
          <p14:tracePt t="79589" x="4446588" y="4894263"/>
          <p14:tracePt t="79622" x="4456113" y="4902200"/>
          <p14:tracePt t="80610" x="4465638" y="4911725"/>
          <p14:tracePt t="80629" x="4483100" y="4946650"/>
          <p14:tracePt t="80642" x="4483100" y="4965700"/>
          <p14:tracePt t="80659" x="4483100" y="4983163"/>
          <p14:tracePt t="80676" x="4483100" y="4991100"/>
          <p14:tracePt t="80693" x="4483100" y="5000625"/>
          <p14:tracePt t="80709" x="4465638" y="5010150"/>
          <p14:tracePt t="80726" x="4438650" y="5018088"/>
          <p14:tracePt t="80748" x="4384675" y="5037138"/>
          <p14:tracePt t="80759" x="4357688" y="5045075"/>
          <p14:tracePt t="80776" x="4295775" y="5045075"/>
          <p14:tracePt t="80793" x="4251325" y="5045075"/>
          <p14:tracePt t="80809" x="4197350" y="5045075"/>
          <p14:tracePt t="80826" x="4152900" y="5018088"/>
          <p14:tracePt t="80843" x="4116388" y="5000625"/>
          <p14:tracePt t="80859" x="4089400" y="4991100"/>
          <p14:tracePt t="80876" x="4089400" y="4983163"/>
          <p14:tracePt t="80975" x="4143375" y="4991100"/>
          <p14:tracePt t="80983" x="4251325" y="5000625"/>
          <p14:tracePt t="80992" x="4375150" y="5010150"/>
          <p14:tracePt t="81009" x="4643438" y="5000625"/>
          <p14:tracePt t="81026" x="4965700" y="4956175"/>
          <p14:tracePt t="81043" x="5411788" y="4911725"/>
          <p14:tracePt t="81059" x="5938838" y="4867275"/>
          <p14:tracePt t="81076" x="6446838" y="4803775"/>
          <p14:tracePt t="81093" x="6626225" y="4724400"/>
          <p14:tracePt t="81109" x="6715125" y="4633913"/>
          <p14:tracePt t="81126" x="6751638" y="4572000"/>
          <p14:tracePt t="81143" x="6759575" y="4518025"/>
          <p14:tracePt t="81159" x="6786563" y="4473575"/>
          <p14:tracePt t="81176" x="6875463" y="4402138"/>
          <p14:tracePt t="81192" x="6973888" y="4340225"/>
          <p14:tracePt t="81209" x="7010400" y="4313238"/>
          <p14:tracePt t="81226" x="7018338" y="4303713"/>
          <p14:tracePt t="81259" x="7018338" y="4295775"/>
          <p14:tracePt t="81276" x="7018338" y="4286250"/>
          <p14:tracePt t="81292" x="7018338" y="4276725"/>
          <p14:tracePt t="81321" x="7018338" y="4268788"/>
          <p14:tracePt t="81351" x="7018338" y="4259263"/>
          <p14:tracePt t="81367" x="7018338" y="4241800"/>
          <p14:tracePt t="81375" x="7018338" y="4214813"/>
          <p14:tracePt t="81383" x="7000875" y="4205288"/>
          <p14:tracePt t="81392" x="6983413" y="4187825"/>
          <p14:tracePt t="81409" x="6956425" y="4170363"/>
          <p14:tracePt t="81426" x="6894513" y="4133850"/>
          <p14:tracePt t="81443" x="6823075" y="4089400"/>
          <p14:tracePt t="81459" x="6705600" y="4037013"/>
          <p14:tracePt t="81476" x="6465888" y="3946525"/>
          <p14:tracePt t="81492" x="6340475" y="3902075"/>
          <p14:tracePt t="81509" x="6251575" y="3884613"/>
          <p14:tracePt t="81526" x="6205538" y="3875088"/>
          <p14:tracePt t="81543" x="6180138" y="3875088"/>
          <p14:tracePt t="81559" x="6153150" y="3875088"/>
          <p14:tracePt t="81576" x="6099175" y="3875088"/>
          <p14:tracePt t="81592" x="6045200" y="3884613"/>
          <p14:tracePt t="81609" x="6010275" y="3902075"/>
          <p14:tracePt t="81626" x="5965825" y="3911600"/>
          <p14:tracePt t="81643" x="5956300" y="3911600"/>
          <p14:tracePt t="81659" x="5946775" y="3919538"/>
          <p14:tracePt t="81676" x="5929313" y="3929063"/>
          <p14:tracePt t="81692" x="5919788" y="3938588"/>
          <p14:tracePt t="81709" x="5902325" y="3938588"/>
          <p14:tracePt t="81819" x="5911850" y="3938588"/>
          <p14:tracePt t="81835" x="5919788" y="3938588"/>
          <p14:tracePt t="81844" x="5938838" y="3938588"/>
          <p14:tracePt t="81860" x="6054725" y="3929063"/>
          <p14:tracePt t="81876" x="6232525" y="3919538"/>
          <p14:tracePt t="81893" x="6394450" y="3911600"/>
          <p14:tracePt t="81909" x="6465888" y="3911600"/>
          <p14:tracePt t="81927" x="6545263" y="3911600"/>
          <p14:tracePt t="81943" x="6608763" y="3919538"/>
          <p14:tracePt t="81959" x="6742113" y="3929063"/>
          <p14:tracePt t="81976" x="6938963" y="3938588"/>
          <p14:tracePt t="81993" x="7153275" y="3946525"/>
          <p14:tracePt t="82009" x="7340600" y="3973513"/>
          <p14:tracePt t="82026" x="7446963" y="3983038"/>
          <p14:tracePt t="82042" x="7491413" y="3983038"/>
          <p14:tracePt t="82059" x="7510463" y="3983038"/>
          <p14:tracePt t="82076" x="7545388" y="3983038"/>
          <p14:tracePt t="82092" x="7589838" y="3990975"/>
          <p14:tracePt t="82109" x="7643813" y="4000500"/>
          <p14:tracePt t="82126" x="7670800" y="4000500"/>
          <p14:tracePt t="82142" x="7680325" y="4000500"/>
          <p14:tracePt t="82354" x="7670800" y="4000500"/>
          <p14:tracePt t="82370" x="7661275" y="4000500"/>
          <p14:tracePt t="82381" x="7643813" y="4000500"/>
          <p14:tracePt t="82393" x="7608888" y="4000500"/>
          <p14:tracePt t="82409" x="7599363" y="4010025"/>
          <p14:tracePt t="82426" x="7581900" y="4010025"/>
          <p14:tracePt t="82442" x="7572375" y="4010025"/>
          <p14:tracePt t="82459" x="7554913" y="4010025"/>
          <p14:tracePt t="82477" x="7500938" y="4010025"/>
          <p14:tracePt t="82493" x="7446963" y="4010025"/>
          <p14:tracePt t="82509" x="7367588" y="4010025"/>
          <p14:tracePt t="82526" x="7269163" y="4010025"/>
          <p14:tracePt t="82542" x="7134225" y="4000500"/>
          <p14:tracePt t="82559" x="7027863" y="4000500"/>
          <p14:tracePt t="82576" x="6884988" y="3990975"/>
          <p14:tracePt t="82593" x="6796088" y="3973513"/>
          <p14:tracePt t="82609" x="6742113" y="3973513"/>
          <p14:tracePt t="82627" x="6688138" y="3946525"/>
          <p14:tracePt t="82643" x="6661150" y="3946525"/>
          <p14:tracePt t="82659" x="6643688" y="3938588"/>
          <p14:tracePt t="82676" x="6581775" y="3919538"/>
          <p14:tracePt t="82692" x="6518275" y="3911600"/>
          <p14:tracePt t="82709" x="6438900" y="3894138"/>
          <p14:tracePt t="82726" x="6394450" y="3884613"/>
          <p14:tracePt t="82742" x="6367463" y="3884613"/>
          <p14:tracePt t="82761" x="6357938" y="3884613"/>
          <p14:tracePt t="83181" x="6367463" y="3884613"/>
          <p14:tracePt t="83201" x="6384925" y="3884613"/>
          <p14:tracePt t="83226" x="6411913" y="3884613"/>
          <p14:tracePt t="83245" x="6446838" y="3894138"/>
          <p14:tracePt t="83259" x="6500813" y="3911600"/>
          <p14:tracePt t="83276" x="6527800" y="3929063"/>
          <p14:tracePt t="83292" x="6562725" y="3929063"/>
          <p14:tracePt t="83309" x="6589713" y="3946525"/>
          <p14:tracePt t="83311" x="6608763" y="3956050"/>
          <p14:tracePt t="83326" x="6670675" y="3965575"/>
          <p14:tracePt t="83343" x="6796088" y="3983038"/>
          <p14:tracePt t="83359" x="6946900" y="3990975"/>
          <p14:tracePt t="83376" x="7054850" y="3990975"/>
          <p14:tracePt t="83392" x="7108825" y="3990975"/>
          <p14:tracePt t="83409" x="7134225" y="3990975"/>
          <p14:tracePt t="83426" x="7143750" y="3990975"/>
          <p14:tracePt t="83442" x="7161213" y="3990975"/>
          <p14:tracePt t="83459" x="7259638" y="4010025"/>
          <p14:tracePt t="83476" x="7545388" y="4044950"/>
          <p14:tracePt t="83493" x="7742238" y="4081463"/>
          <p14:tracePt t="83509" x="7875588" y="4098925"/>
          <p14:tracePt t="83526" x="7939088" y="4116388"/>
          <p14:tracePt t="83542" x="7991475" y="4133850"/>
          <p14:tracePt t="83559" x="8054975" y="4143375"/>
          <p14:tracePt t="83576" x="8143875" y="4160838"/>
          <p14:tracePt t="83592" x="8242300" y="4179888"/>
          <p14:tracePt t="83609" x="8375650" y="4197350"/>
          <p14:tracePt t="83626" x="8562975" y="4224338"/>
          <p14:tracePt t="83643" x="8653463" y="4259263"/>
          <p14:tracePt t="83659" x="8705850" y="4268788"/>
          <p14:tracePt t="83676" x="8751888" y="4276725"/>
          <p14:tracePt t="83692" x="8777288" y="4286250"/>
          <p14:tracePt t="83709" x="8786813" y="4286250"/>
          <p14:tracePt t="83726" x="8804275" y="4286250"/>
          <p14:tracePt t="83742" x="8885238" y="4303713"/>
          <p14:tracePt t="83759" x="9055100" y="4313238"/>
          <p14:tracePt t="83776" x="9277350" y="4330700"/>
          <p14:tracePt t="83792" x="9313863" y="4330700"/>
          <p14:tracePt t="83847" x="9323388" y="4330700"/>
          <p14:tracePt t="83865" x="9340850" y="4322763"/>
          <p14:tracePt t="83874" x="9348788" y="4313238"/>
          <p14:tracePt t="83885" x="9358313" y="4313238"/>
          <p14:tracePt t="83893" x="9367838" y="4303713"/>
          <p14:tracePt t="83909" x="9367838" y="4295775"/>
          <p14:tracePt t="83926" x="9367838" y="4276725"/>
          <p14:tracePt t="83959" x="9358313" y="4276725"/>
          <p14:tracePt t="83976" x="9358313" y="4268788"/>
          <p14:tracePt t="84020" x="9358313" y="4259263"/>
          <p14:tracePt t="84029" x="9348788" y="4259263"/>
          <p14:tracePt t="84036" x="9348788" y="4251325"/>
          <p14:tracePt t="84045" x="9340850" y="4251325"/>
          <p14:tracePt t="84059" x="9323388" y="4232275"/>
          <p14:tracePt t="84076" x="9313863" y="4224338"/>
          <p14:tracePt t="84092" x="9304338" y="4214813"/>
          <p14:tracePt t="84109" x="9296400" y="4214813"/>
          <p14:tracePt t="84126" x="9269413" y="4214813"/>
          <p14:tracePt t="84142" x="9259888" y="4214813"/>
          <p14:tracePt t="84159" x="9242425" y="4214813"/>
          <p14:tracePt t="84176" x="9215438" y="4214813"/>
          <p14:tracePt t="84193" x="9197975" y="4214813"/>
          <p14:tracePt t="84209" x="9188450" y="4214813"/>
          <p14:tracePt t="84226" x="9170988" y="4214813"/>
          <p14:tracePt t="84242" x="9153525" y="4205288"/>
          <p14:tracePt t="84259" x="9144000" y="4197350"/>
          <p14:tracePt t="84276" x="9126538" y="4197350"/>
          <p14:tracePt t="84292" x="9117013" y="4187825"/>
          <p14:tracePt t="84309" x="9109075" y="4187825"/>
          <p14:tracePt t="84327" x="9090025" y="4179888"/>
          <p14:tracePt t="84342" x="9063038" y="4179888"/>
          <p14:tracePt t="84359" x="9045575" y="4179888"/>
          <p14:tracePt t="84376" x="9037638" y="4179888"/>
          <p14:tracePt t="84392" x="9028113" y="4179888"/>
          <p14:tracePt t="84535" x="9028113" y="4187825"/>
          <p14:tracePt t="84549" x="9018588" y="4187825"/>
          <p14:tracePt t="84572" x="9018588" y="4197350"/>
          <p14:tracePt t="84587" x="9018588" y="4205288"/>
          <p14:tracePt t="84596" x="9010650" y="4205288"/>
          <p14:tracePt t="84609" x="9010650" y="4214813"/>
          <p14:tracePt t="84626" x="9001125" y="4232275"/>
          <p14:tracePt t="84642" x="8991600" y="4232275"/>
          <p14:tracePt t="84659" x="8983663" y="4241800"/>
          <p14:tracePt t="84676" x="8974138" y="4241800"/>
          <p14:tracePt t="84709" x="8966200" y="4251325"/>
          <p14:tracePt t="84744" x="8956675" y="4251325"/>
          <p14:tracePt t="84763" x="8956675" y="4259263"/>
          <p14:tracePt t="84831" x="8947150" y="4259263"/>
          <p14:tracePt t="84921" x="8947150" y="4251325"/>
          <p14:tracePt t="84927" x="8956675" y="4241800"/>
          <p14:tracePt t="84942" x="8966200" y="4214813"/>
          <p14:tracePt t="84959" x="8974138" y="4205288"/>
          <p14:tracePt t="84976" x="8983663" y="4197350"/>
          <p14:tracePt t="84992" x="8983663" y="4187825"/>
          <p14:tracePt t="85012" x="8983663" y="4179888"/>
          <p14:tracePt t="85028" x="8983663" y="4170363"/>
          <p14:tracePt t="85044" x="8983663" y="4160838"/>
          <p14:tracePt t="85059" x="8983663" y="4152900"/>
          <p14:tracePt t="85229" x="8983663" y="4143375"/>
          <p14:tracePt t="85299" x="8974138" y="4143375"/>
          <p14:tracePt t="85661" x="8966200" y="4143375"/>
          <p14:tracePt t="85678" x="8956675" y="4143375"/>
          <p14:tracePt t="86344" x="8947150" y="4133850"/>
          <p14:tracePt t="86367" x="8939213" y="4133850"/>
          <p14:tracePt t="87093" x="8929688" y="4133850"/>
          <p14:tracePt t="87109" x="8920163" y="4133850"/>
          <p14:tracePt t="87118" x="8912225" y="4133850"/>
          <p14:tracePt t="87329" x="8912225" y="4143375"/>
          <p14:tracePt t="87345" x="8894763" y="4143375"/>
          <p14:tracePt t="87359" x="8885238" y="4143375"/>
          <p14:tracePt t="89186" x="8875713" y="4152900"/>
          <p14:tracePt t="89213" x="8875713" y="4160838"/>
          <p14:tracePt t="89246" x="8867775" y="4160838"/>
          <p14:tracePt t="89254" x="8867775" y="4170363"/>
          <p14:tracePt t="89277" x="8858250" y="4179888"/>
          <p14:tracePt t="89294" x="8848725" y="4179888"/>
          <p14:tracePt t="89301" x="8848725" y="4187825"/>
          <p14:tracePt t="89310" x="8848725" y="4197350"/>
          <p14:tracePt t="89326" x="8840788" y="4205288"/>
          <p14:tracePt t="89342" x="8831263" y="4214813"/>
          <p14:tracePt t="89510" x="8831263" y="4224338"/>
          <p14:tracePt t="89549" x="8823325" y="4224338"/>
          <p14:tracePt t="89653" x="8813800" y="4224338"/>
          <p14:tracePt t="89989" x="8813800" y="4232275"/>
          <p14:tracePt t="92950" x="8804275" y="4241800"/>
          <p14:tracePt t="93034" x="8804275" y="4251325"/>
          <p14:tracePt t="93066" x="8796338" y="4259263"/>
          <p14:tracePt t="93082" x="8786813" y="4268788"/>
          <p14:tracePt t="93097" x="8786813" y="4276725"/>
          <p14:tracePt t="93113" x="8777288" y="4276725"/>
          <p14:tracePt t="93134" x="8769350" y="4276725"/>
          <p14:tracePt t="93150" x="8759825" y="4286250"/>
          <p14:tracePt t="93217" x="8751888" y="4286250"/>
          <p14:tracePt t="94319" x="8742363" y="4286250"/>
          <p14:tracePt t="94335" x="8732838" y="4286250"/>
          <p14:tracePt t="94350" x="8724900" y="4276725"/>
          <p14:tracePt t="94363" x="8715375" y="4268788"/>
          <p14:tracePt t="94374" x="8697913" y="4268788"/>
          <p14:tracePt t="94390" x="8616950" y="4251325"/>
          <p14:tracePt t="94407" x="8582025" y="4241800"/>
          <p14:tracePt t="94424" x="8562975" y="4241800"/>
          <p14:tracePt t="94440" x="8555038" y="4241800"/>
          <p14:tracePt t="94457" x="8545513" y="4241800"/>
          <p14:tracePt t="94474" x="8528050" y="4241800"/>
          <p14:tracePt t="94490" x="8501063" y="4241800"/>
          <p14:tracePt t="94507" x="8491538" y="4241800"/>
          <p14:tracePt t="94735" x="8483600" y="4241800"/>
          <p14:tracePt t="94770" x="8466138" y="4241800"/>
          <p14:tracePt t="94789" x="8456613" y="4251325"/>
          <p14:tracePt t="94799" x="8447088" y="4251325"/>
          <p14:tracePt t="94807" x="8429625" y="4251325"/>
          <p14:tracePt t="94824" x="8402638" y="4251325"/>
          <p14:tracePt t="94840" x="8385175" y="4251325"/>
          <p14:tracePt t="95081" x="8375650" y="4251325"/>
          <p14:tracePt t="95153" x="8367713" y="4259263"/>
          <p14:tracePt t="95362" x="8367713" y="4268788"/>
          <p14:tracePt t="95370" x="8367713" y="4276725"/>
          <p14:tracePt t="95386" x="8358188" y="4276725"/>
          <p14:tracePt t="95395" x="8358188" y="4286250"/>
          <p14:tracePt t="95418" x="8348663" y="4286250"/>
          <p14:tracePt t="95428" x="8348663" y="4295775"/>
          <p14:tracePt t="95440" x="8340725" y="4303713"/>
          <p14:tracePt t="95457" x="8296275" y="4313238"/>
          <p14:tracePt t="95473" x="8232775" y="4322763"/>
          <p14:tracePt t="95490" x="8161338" y="4330700"/>
          <p14:tracePt t="95507" x="8099425" y="4330700"/>
          <p14:tracePt t="95524" x="8072438" y="4330700"/>
          <p14:tracePt t="95540" x="8062913" y="4330700"/>
          <p14:tracePt t="95664" x="8062913" y="4322763"/>
          <p14:tracePt t="95811" x="8054975" y="4322763"/>
          <p14:tracePt t="95945" x="8054975" y="4313238"/>
          <p14:tracePt t="97941" x="8054975" y="4303713"/>
          <p14:tracePt t="97960" x="8027988" y="4286250"/>
          <p14:tracePt t="97983" x="8018463" y="4276725"/>
          <p14:tracePt t="97992" x="8010525" y="4276725"/>
          <p14:tracePt t="98006" x="8001000" y="4268788"/>
          <p14:tracePt t="98023" x="7991475" y="4268788"/>
          <p14:tracePt t="98040" x="7956550" y="4259263"/>
          <p14:tracePt t="98056" x="7885113" y="4251325"/>
          <p14:tracePt t="98073" x="7751763" y="4232275"/>
          <p14:tracePt t="98090" x="7670800" y="4224338"/>
          <p14:tracePt t="98107" x="7599363" y="4214813"/>
          <p14:tracePt t="98123" x="7581900" y="4214813"/>
          <p14:tracePt t="98205" x="7572375" y="4214813"/>
          <p14:tracePt t="98231" x="7562850" y="4214813"/>
          <p14:tracePt t="98310" x="7562850" y="4205288"/>
          <p14:tracePt t="98332" x="7554913" y="4205288"/>
          <p14:tracePt t="98350" x="7537450" y="4205288"/>
          <p14:tracePt t="98364" x="7466013" y="4187825"/>
          <p14:tracePt t="98373" x="7439025" y="4187825"/>
          <p14:tracePt t="98390" x="7385050" y="4179888"/>
          <p14:tracePt t="98407" x="7304088" y="4160838"/>
          <p14:tracePt t="98423" x="7269163" y="4152900"/>
          <p14:tracePt t="98440" x="7232650" y="4152900"/>
          <p14:tracePt t="98456" x="7180263" y="4143375"/>
          <p14:tracePt t="98473" x="7143750" y="4143375"/>
          <p14:tracePt t="98490" x="7116763" y="4143375"/>
          <p14:tracePt t="98506" x="7072313" y="4160838"/>
          <p14:tracePt t="98523" x="7054850" y="4170363"/>
          <p14:tracePt t="98540" x="7037388" y="4170363"/>
          <p14:tracePt t="98671" x="7037388" y="4179888"/>
          <p14:tracePt t="98733" x="7045325" y="4179888"/>
          <p14:tracePt t="98750" x="7054850" y="4179888"/>
          <p14:tracePt t="98770" x="7072313" y="4179888"/>
          <p14:tracePt t="98781" x="7089775" y="4187825"/>
          <p14:tracePt t="98790" x="7116763" y="4197350"/>
          <p14:tracePt t="98806" x="7180263" y="4205288"/>
          <p14:tracePt t="98823" x="7232650" y="4214813"/>
          <p14:tracePt t="98840" x="7277100" y="4214813"/>
          <p14:tracePt t="98856" x="7313613" y="4214813"/>
          <p14:tracePt t="98873" x="7385050" y="4214813"/>
          <p14:tracePt t="98890" x="7518400" y="4197350"/>
          <p14:tracePt t="98906" x="7653338" y="4179888"/>
          <p14:tracePt t="98923" x="7732713" y="4170363"/>
          <p14:tracePt t="99031" x="7732713" y="4160838"/>
          <p14:tracePt t="99262" x="7732713" y="4152900"/>
          <p14:tracePt t="102003" x="7742238" y="4143375"/>
          <p14:tracePt t="102017" x="7742238" y="4133850"/>
          <p14:tracePt t="102030" x="7751763" y="4133850"/>
          <p14:tracePt t="102045" x="7751763" y="4125913"/>
          <p14:tracePt t="102057" x="7759700" y="4116388"/>
          <p14:tracePt t="102073" x="7769225" y="4098925"/>
          <p14:tracePt t="102089" x="7777163" y="4081463"/>
          <p14:tracePt t="102107" x="7786688" y="4071938"/>
          <p14:tracePt t="102123" x="7786688" y="4062413"/>
          <p14:tracePt t="102882" x="7786688" y="4054475"/>
          <p14:tracePt t="102899" x="7786688" y="4044950"/>
          <p14:tracePt t="102918" x="7796213" y="4027488"/>
          <p14:tracePt t="102939" x="7813675" y="4000500"/>
          <p14:tracePt t="102956" x="7823200" y="3983038"/>
          <p14:tracePt t="102973" x="7840663" y="3956050"/>
          <p14:tracePt t="102990" x="7848600" y="3929063"/>
          <p14:tracePt t="103006" x="7858125" y="3902075"/>
          <p14:tracePt t="103022" x="7875588" y="3857625"/>
          <p14:tracePt t="103039" x="7875588" y="3840163"/>
          <p14:tracePt t="103056" x="7875588" y="3830638"/>
          <p14:tracePt t="103072" x="7875588" y="3813175"/>
          <p14:tracePt t="103089" x="7875588" y="3803650"/>
          <p14:tracePt t="103106" x="7867650" y="3795713"/>
          <p14:tracePt t="103122" x="7858125" y="3776663"/>
          <p14:tracePt t="103139" x="7840663" y="3759200"/>
          <p14:tracePt t="103156" x="7831138" y="3732213"/>
          <p14:tracePt t="103172" x="7813675" y="3714750"/>
          <p14:tracePt t="103206" x="7813675" y="3705225"/>
          <p14:tracePt t="103241" x="7804150" y="3705225"/>
          <p14:tracePt t="103264" x="7796213" y="3697288"/>
          <p14:tracePt t="103272" x="7796213" y="3687763"/>
          <p14:tracePt t="103280" x="7786688" y="3687763"/>
          <p14:tracePt t="103290" x="7777163" y="3687763"/>
          <p14:tracePt t="103307" x="7777163" y="3679825"/>
          <p14:tracePt t="103329" x="7769225" y="3679825"/>
          <p14:tracePt t="103360" x="7759700" y="3670300"/>
          <p14:tracePt t="103390" x="7751763" y="3670300"/>
          <p14:tracePt t="103414" x="7751763" y="3660775"/>
          <p14:tracePt t="103422" x="7742238" y="3660775"/>
          <p14:tracePt t="103462" x="7732713" y="3660775"/>
          <p14:tracePt t="103492" x="7724775" y="3660775"/>
          <p14:tracePt t="103508" x="7715250" y="3660775"/>
          <p14:tracePt t="103516" x="7715250" y="3670300"/>
          <p14:tracePt t="103524" x="7705725" y="3670300"/>
          <p14:tracePt t="103539" x="7697788" y="3679825"/>
          <p14:tracePt t="103556" x="7688263" y="3679825"/>
          <p14:tracePt t="103580" x="7688263" y="3687763"/>
          <p14:tracePt t="103589" x="7680325" y="3697288"/>
          <p14:tracePt t="103606" x="7670800" y="3697288"/>
          <p14:tracePt t="103622" x="7661275" y="3705225"/>
          <p14:tracePt t="103639" x="7653338" y="3714750"/>
          <p14:tracePt t="103657" x="7643813" y="3732213"/>
          <p14:tracePt t="103673" x="7626350" y="3741738"/>
          <p14:tracePt t="103689" x="7616825" y="3751263"/>
          <p14:tracePt t="103769" x="7599363" y="3759200"/>
          <p14:tracePt t="103787" x="7599363" y="3768725"/>
          <p14:tracePt t="103800" x="7589838" y="3776663"/>
          <p14:tracePt t="103808" x="7581900" y="3776663"/>
          <p14:tracePt t="103919" x="7572375" y="3776663"/>
          <p14:tracePt t="103935" x="7562850" y="3786188"/>
          <p14:tracePt t="103959" x="7554913" y="3786188"/>
          <p14:tracePt t="104006" x="7545388" y="3786188"/>
          <p14:tracePt t="104084" x="7545388" y="3795713"/>
          <p14:tracePt t="104190" x="7537450" y="3795713"/>
          <p14:tracePt t="104241" x="7537450" y="3803650"/>
          <p14:tracePt t="104926" x="7527925" y="3813175"/>
          <p14:tracePt t="104934" x="7518400" y="3813175"/>
          <p14:tracePt t="104945" x="7500938" y="3822700"/>
          <p14:tracePt t="104957" x="7483475" y="3840163"/>
          <p14:tracePt t="104973" x="7446963" y="3857625"/>
          <p14:tracePt t="104990" x="7394575" y="3875088"/>
          <p14:tracePt t="105007" x="7340600" y="3884613"/>
          <p14:tracePt t="105022" x="7296150" y="3902075"/>
          <p14:tracePt t="105040" x="7286625" y="3902075"/>
          <p14:tracePt t="105056" x="7277100" y="3902075"/>
          <p14:tracePt t="105158" x="7269163" y="3902075"/>
          <p14:tracePt t="105168" x="7269163" y="3911600"/>
          <p14:tracePt t="105179" x="7259638" y="3911600"/>
          <p14:tracePt t="105283" x="7259638" y="3919538"/>
          <p14:tracePt t="105362" x="7251700" y="3919538"/>
          <p14:tracePt t="105614" x="7242175" y="3919538"/>
          <p14:tracePt t="105792" x="7232650" y="3929063"/>
          <p14:tracePt t="105809" x="7224713" y="3929063"/>
          <p14:tracePt t="105815" x="7224713" y="3938588"/>
          <p14:tracePt t="105823" x="7205663" y="3938588"/>
          <p14:tracePt t="105839" x="7143750" y="3938588"/>
          <p14:tracePt t="105856" x="7054850" y="3919538"/>
          <p14:tracePt t="105872" x="6938963" y="3902075"/>
          <p14:tracePt t="105889" x="6796088" y="3894138"/>
          <p14:tracePt t="105906" x="6661150" y="3894138"/>
          <p14:tracePt t="105922" x="6527800" y="3894138"/>
          <p14:tracePt t="105939" x="6313488" y="3902075"/>
          <p14:tracePt t="105956" x="6170613" y="3902075"/>
          <p14:tracePt t="105972" x="6054725" y="3884613"/>
          <p14:tracePt t="105989" x="5965825" y="3867150"/>
          <p14:tracePt t="106006" x="5867400" y="3830638"/>
          <p14:tracePt t="106022" x="5715000" y="3813175"/>
          <p14:tracePt t="106038" x="5581650" y="3786188"/>
          <p14:tracePt t="106056" x="5473700" y="3768725"/>
          <p14:tracePt t="106072" x="5402263" y="3751263"/>
          <p14:tracePt t="106089" x="5322888" y="3724275"/>
          <p14:tracePt t="106106" x="5232400" y="3670300"/>
          <p14:tracePt t="106122" x="5143500" y="3633788"/>
          <p14:tracePt t="106138" x="5045075" y="3608388"/>
          <p14:tracePt t="106156" x="4956175" y="3581400"/>
          <p14:tracePt t="106172" x="4884738" y="3554413"/>
          <p14:tracePt t="106188" x="4848225" y="3544888"/>
          <p14:tracePt t="106206" x="4830763" y="3536950"/>
          <p14:tracePt t="106222" x="4822825" y="3536950"/>
          <p14:tracePt t="106287" x="4803775" y="3536950"/>
          <p14:tracePt t="106295" x="4776788" y="3536950"/>
          <p14:tracePt t="106307" x="4759325" y="3536950"/>
          <p14:tracePt t="106322" x="4687888" y="3536950"/>
          <p14:tracePt t="106339" x="4633913" y="3544888"/>
          <p14:tracePt t="106358" x="4554538" y="3562350"/>
          <p14:tracePt t="106373" x="4483100" y="3581400"/>
          <p14:tracePt t="106389" x="4419600" y="3616325"/>
          <p14:tracePt t="106407" x="4357688" y="3643313"/>
          <p14:tracePt t="106422" x="4276725" y="3687763"/>
          <p14:tracePt t="106438" x="4179888" y="3741738"/>
          <p14:tracePt t="106456" x="4116388" y="3776663"/>
          <p14:tracePt t="106472" x="4054475" y="3830638"/>
          <p14:tracePt t="106488" x="4010025" y="3875088"/>
          <p14:tracePt t="106506" x="3973513" y="3911600"/>
          <p14:tracePt t="106522" x="3938588" y="3983038"/>
          <p14:tracePt t="106538" x="3894138" y="4037013"/>
          <p14:tracePt t="106556" x="3840163" y="4098925"/>
          <p14:tracePt t="106572" x="3776663" y="4160838"/>
          <p14:tracePt t="106588" x="3705225" y="4224338"/>
          <p14:tracePt t="106606" x="3643313" y="4303713"/>
          <p14:tracePt t="106622" x="3581400" y="4367213"/>
          <p14:tracePt t="106639" x="3482975" y="4465638"/>
          <p14:tracePt t="106656" x="3438525" y="4510088"/>
          <p14:tracePt t="106672" x="3384550" y="4572000"/>
          <p14:tracePt t="106688" x="3348038" y="4625975"/>
          <p14:tracePt t="106705" x="3322638" y="4670425"/>
          <p14:tracePt t="106722" x="3313113" y="4705350"/>
          <p14:tracePt t="106738" x="3295650" y="4741863"/>
          <p14:tracePt t="106755" x="3295650" y="4768850"/>
          <p14:tracePt t="106772" x="3295650" y="4795838"/>
          <p14:tracePt t="106791" x="3303588" y="4813300"/>
          <p14:tracePt t="106806" x="3313113" y="4840288"/>
          <p14:tracePt t="106822" x="3322638" y="4848225"/>
          <p14:tracePt t="106838" x="3357563" y="4884738"/>
          <p14:tracePt t="106856" x="3375025" y="4902200"/>
          <p14:tracePt t="106872" x="3384550" y="4911725"/>
          <p14:tracePt t="106888" x="3394075" y="4919663"/>
          <p14:tracePt t="106907" x="3455988" y="4929188"/>
          <p14:tracePt t="106922" x="3517900" y="4946650"/>
          <p14:tracePt t="106939" x="3616325" y="4965700"/>
          <p14:tracePt t="106956" x="3687763" y="4965700"/>
          <p14:tracePt t="106972" x="3732213" y="4946650"/>
          <p14:tracePt t="106988" x="3759200" y="4938713"/>
          <p14:tracePt t="107005" x="3786188" y="4919663"/>
          <p14:tracePt t="107022" x="3822700" y="4894263"/>
          <p14:tracePt t="107038" x="3875088" y="4848225"/>
          <p14:tracePt t="107055" x="3938588" y="4803775"/>
          <p14:tracePt t="107072" x="4010025" y="4741863"/>
          <p14:tracePt t="107089" x="4062413" y="4670425"/>
          <p14:tracePt t="107106" x="4089400" y="4616450"/>
          <p14:tracePt t="107122" x="4108450" y="4554538"/>
          <p14:tracePt t="107138" x="4125913" y="4473575"/>
          <p14:tracePt t="107155" x="4143375" y="4394200"/>
          <p14:tracePt t="107172" x="4170363" y="4303713"/>
          <p14:tracePt t="107188" x="4179888" y="4205288"/>
          <p14:tracePt t="107205" x="4187825" y="4108450"/>
          <p14:tracePt t="107222" x="4187825" y="4017963"/>
          <p14:tracePt t="107238" x="4170363" y="3929063"/>
          <p14:tracePt t="107255" x="4133850" y="3867150"/>
          <p14:tracePt t="107272" x="4081463" y="3795713"/>
          <p14:tracePt t="107288" x="4037013" y="3714750"/>
          <p14:tracePt t="107305" x="3990975" y="3670300"/>
          <p14:tracePt t="107322" x="3946525" y="3625850"/>
          <p14:tracePt t="107338" x="3911600" y="3581400"/>
          <p14:tracePt t="107356" x="3795713" y="3509963"/>
          <p14:tracePt t="107372" x="3687763" y="3455988"/>
          <p14:tracePt t="107388" x="3589338" y="3438525"/>
          <p14:tracePt t="107405" x="3490913" y="3438525"/>
          <p14:tracePt t="107422" x="3394075" y="3438525"/>
          <p14:tracePt t="107438" x="3322638" y="3446463"/>
          <p14:tracePt t="107455" x="3268663" y="3465513"/>
          <p14:tracePt t="107472" x="3232150" y="3465513"/>
          <p14:tracePt t="107489" x="3179763" y="3465513"/>
          <p14:tracePt t="107506" x="3143250" y="3473450"/>
          <p14:tracePt t="107522" x="3089275" y="3490913"/>
          <p14:tracePt t="107538" x="3044825" y="3500438"/>
          <p14:tracePt t="107555" x="3000375" y="3517900"/>
          <p14:tracePt t="107572" x="2965450" y="3544888"/>
          <p14:tracePt t="107588" x="2911475" y="3562350"/>
          <p14:tracePt t="107605" x="2874963" y="3589338"/>
          <p14:tracePt t="107622" x="2830513" y="3616325"/>
          <p14:tracePt t="107638" x="2803525" y="3643313"/>
          <p14:tracePt t="107656" x="2751138" y="3697288"/>
          <p14:tracePt t="107672" x="2724150" y="3732213"/>
          <p14:tracePt t="107688" x="2697163" y="3768725"/>
          <p14:tracePt t="107705" x="2679700" y="3795713"/>
          <p14:tracePt t="107721" x="2670175" y="3822700"/>
          <p14:tracePt t="107738" x="2660650" y="3848100"/>
          <p14:tracePt t="107755" x="2643188" y="3867150"/>
          <p14:tracePt t="107772" x="2633663" y="3902075"/>
          <p14:tracePt t="107791" x="2616200" y="3946525"/>
          <p14:tracePt t="107806" x="2608263" y="3965575"/>
          <p14:tracePt t="107821" x="2598738" y="3973513"/>
          <p14:tracePt t="107838" x="2598738" y="3983038"/>
          <p14:tracePt t="109217" x="2598738" y="3973513"/>
          <p14:tracePt t="109302" x="2608263" y="3965575"/>
          <p14:tracePt t="109343" x="2608263" y="3956050"/>
          <p14:tracePt t="109439" x="2616200" y="3946525"/>
          <p14:tracePt t="109453" x="2625725" y="3946525"/>
          <p14:tracePt t="109472" x="2625725" y="3938588"/>
          <p14:tracePt t="109491" x="2633663" y="3938588"/>
          <p14:tracePt t="109514" x="2633663" y="3929063"/>
          <p14:tracePt t="109570" x="2633663" y="3919538"/>
          <p14:tracePt t="109602" x="2643188" y="3919538"/>
          <p14:tracePt t="113413" x="2643188" y="3911600"/>
          <p14:tracePt t="113425" x="2660650" y="3902075"/>
          <p14:tracePt t="113438" x="2670175" y="3902075"/>
          <p14:tracePt t="113455" x="2679700" y="3894138"/>
          <p14:tracePt t="113471" x="2687638" y="3894138"/>
          <p14:tracePt t="113488" x="2697163" y="3884613"/>
          <p14:tracePt t="113505" x="2705100" y="3884613"/>
          <p14:tracePt t="113576" x="2714625" y="3884613"/>
          <p14:tracePt t="113633" x="2714625" y="3875088"/>
          <p14:tracePt t="115593" x="2714625" y="3867150"/>
          <p14:tracePt t="115647" x="2724150" y="3867150"/>
          <p14:tracePt t="115656" x="2732088" y="3867150"/>
          <p14:tracePt t="115671" x="2751138" y="3857625"/>
          <p14:tracePt t="115688" x="2768600" y="3848100"/>
          <p14:tracePt t="115704" x="2786063" y="3848100"/>
          <p14:tracePt t="115721" x="2813050" y="3848100"/>
          <p14:tracePt t="115738" x="2847975" y="3848100"/>
          <p14:tracePt t="115754" x="2874963" y="3848100"/>
          <p14:tracePt t="115828" x="2884488" y="3848100"/>
          <p14:tracePt t="116025" x="2894013" y="3848100"/>
          <p14:tracePt t="116043" x="2911475" y="3848100"/>
          <p14:tracePt t="116055" x="2938463" y="3848100"/>
          <p14:tracePt t="116070" x="2990850" y="3857625"/>
          <p14:tracePt t="116087" x="3089275" y="3875088"/>
          <p14:tracePt t="116104" x="3179763" y="3894138"/>
          <p14:tracePt t="116121" x="3251200" y="3911600"/>
          <p14:tracePt t="116137" x="3303588" y="3929063"/>
          <p14:tracePt t="116154" x="3340100" y="3938588"/>
          <p14:tracePt t="116171" x="3394075" y="3938588"/>
          <p14:tracePt t="116188" x="3429000" y="3946525"/>
          <p14:tracePt t="116204" x="3438525" y="3946525"/>
          <p14:tracePt t="116220" x="3446463" y="3946525"/>
          <p14:tracePt t="116237" x="3455988" y="3946525"/>
          <p14:tracePt t="116254" x="3490913" y="3965575"/>
          <p14:tracePt t="116270" x="3544888" y="3973513"/>
          <p14:tracePt t="116287" x="3608388" y="3973513"/>
          <p14:tracePt t="116303" x="3660775" y="3983038"/>
          <p14:tracePt t="116320" x="3687763" y="3990975"/>
          <p14:tracePt t="116337" x="3697288" y="3990975"/>
          <p14:tracePt t="116353" x="3714750" y="4000500"/>
          <p14:tracePt t="116370" x="3724275" y="4000500"/>
          <p14:tracePt t="116387" x="3732213" y="4000500"/>
          <p14:tracePt t="116403" x="3751263" y="4010025"/>
          <p14:tracePt t="116420" x="3795713" y="4027488"/>
          <p14:tracePt t="116437" x="3840163" y="4037013"/>
          <p14:tracePt t="116454" x="3965575" y="4062413"/>
          <p14:tracePt t="116470" x="4027488" y="4081463"/>
          <p14:tracePt t="116487" x="4054475" y="4098925"/>
          <p14:tracePt t="116503" x="4081463" y="4108450"/>
          <p14:tracePt t="116520" x="4125913" y="4116388"/>
          <p14:tracePt t="116537" x="4187825" y="4133850"/>
          <p14:tracePt t="116553" x="4224338" y="4143375"/>
          <p14:tracePt t="116570" x="4251325" y="4152900"/>
          <p14:tracePt t="116848" x="4251325" y="4160838"/>
          <p14:tracePt t="116860" x="4241800" y="4160838"/>
          <p14:tracePt t="116865" x="4232275" y="4160838"/>
          <p14:tracePt t="116880" x="4224338" y="4170363"/>
          <p14:tracePt t="116904" x="4214813" y="4179888"/>
          <p14:tracePt t="116920" x="4214813" y="4187825"/>
          <p14:tracePt t="116926" x="4205288" y="4187825"/>
          <p14:tracePt t="116937" x="4197350" y="4197350"/>
          <p14:tracePt t="116953" x="4187825" y="4197350"/>
          <p14:tracePt t="116970" x="4187825" y="4205288"/>
          <p14:tracePt t="116987" x="4179888" y="4205288"/>
          <p14:tracePt t="117003" x="4170363" y="4214813"/>
          <p14:tracePt t="117020" x="4160838" y="4224338"/>
          <p14:tracePt t="117037" x="4152900" y="4232275"/>
          <p14:tracePt t="117053" x="4143375" y="4241800"/>
          <p14:tracePt t="117070" x="4125913" y="4259263"/>
          <p14:tracePt t="117087" x="4116388" y="4268788"/>
          <p14:tracePt t="117103" x="4108450" y="4276725"/>
          <p14:tracePt t="117157" x="4098925" y="4286250"/>
          <p14:tracePt t="117165" x="4089400" y="4295775"/>
          <p14:tracePt t="117179" x="4081463" y="4303713"/>
          <p14:tracePt t="117195" x="4071938" y="4313238"/>
          <p14:tracePt t="117211" x="4062413" y="4313238"/>
          <p14:tracePt t="117220" x="4062413" y="4322763"/>
          <p14:tracePt t="117238" x="4054475" y="4330700"/>
          <p14:tracePt t="117253" x="4044950" y="4340225"/>
          <p14:tracePt t="117288" x="4027488" y="4348163"/>
          <p14:tracePt t="117304" x="4017963" y="4357688"/>
          <p14:tracePt t="117320" x="4000500" y="4375150"/>
          <p14:tracePt t="117337" x="3983038" y="4384675"/>
          <p14:tracePt t="117353" x="3973513" y="4394200"/>
          <p14:tracePt t="117370" x="3965575" y="4402138"/>
          <p14:tracePt t="117387" x="3956050" y="4411663"/>
          <p14:tracePt t="117403" x="3946525" y="4419600"/>
          <p14:tracePt t="117422" x="3929063" y="4438650"/>
          <p14:tracePt t="117437" x="3919538" y="4446588"/>
          <p14:tracePt t="117454" x="3911600" y="4456113"/>
          <p14:tracePt t="117470" x="3902075" y="4465638"/>
          <p14:tracePt t="117487" x="3894138" y="4473575"/>
          <p14:tracePt t="117503" x="3875088" y="4483100"/>
          <p14:tracePt t="117520" x="3867150" y="4491038"/>
          <p14:tracePt t="117537" x="3857625" y="4510088"/>
          <p14:tracePt t="117553" x="3848100" y="4510088"/>
          <p14:tracePt t="117570" x="3830638" y="4527550"/>
          <p14:tracePt t="117588" x="3795713" y="4545013"/>
          <p14:tracePt t="117604" x="3751263" y="4562475"/>
          <p14:tracePt t="117620" x="3724275" y="4572000"/>
          <p14:tracePt t="117637" x="3705225" y="4581525"/>
          <p14:tracePt t="117653" x="3697288" y="4581525"/>
          <p14:tracePt t="117670" x="3697288" y="4589463"/>
          <p14:tracePt t="117687" x="3687763" y="4589463"/>
          <p14:tracePt t="117770" x="3687763" y="4598988"/>
          <p14:tracePt t="117794" x="3679825" y="4598988"/>
          <p14:tracePt t="117856" x="3679825" y="4608513"/>
          <p14:tracePt t="117865" x="3679825" y="4616450"/>
          <p14:tracePt t="117895" x="3679825" y="4625975"/>
          <p14:tracePt t="117970" x="3679825" y="4633913"/>
          <p14:tracePt t="117987" x="3732213" y="4643438"/>
          <p14:tracePt t="117994" x="3759200" y="4660900"/>
          <p14:tracePt t="118003" x="3786188" y="4670425"/>
          <p14:tracePt t="118022" x="3894138" y="4679950"/>
          <p14:tracePt t="118037" x="3983038" y="4697413"/>
          <p14:tracePt t="118053" x="4081463" y="4705350"/>
          <p14:tracePt t="118070" x="4197350" y="4705350"/>
          <p14:tracePt t="118087" x="4330700" y="4705350"/>
          <p14:tracePt t="118103" x="4465638" y="4705350"/>
          <p14:tracePt t="118122" x="4545013" y="4705350"/>
          <p14:tracePt t="118138" x="4598988" y="4705350"/>
          <p14:tracePt t="118154" x="4633913" y="4705350"/>
          <p14:tracePt t="118170" x="4670425" y="4714875"/>
          <p14:tracePt t="118187" x="4714875" y="4724400"/>
          <p14:tracePt t="118204" x="4751388" y="4724400"/>
          <p14:tracePt t="118222" x="4768850" y="4724400"/>
          <p14:tracePt t="118280" x="4776788" y="4724400"/>
          <p14:tracePt t="118289" x="4786313" y="4724400"/>
          <p14:tracePt t="118466" x="4795838" y="4724400"/>
          <p14:tracePt t="118483" x="4830763" y="4724400"/>
          <p14:tracePt t="118502" x="4911725" y="4741863"/>
          <p14:tracePt t="118509" x="4938713" y="4751388"/>
          <p14:tracePt t="118521" x="4991100" y="4751388"/>
          <p14:tracePt t="118537" x="5072063" y="4751388"/>
          <p14:tracePt t="118553" x="5126038" y="4751388"/>
          <p14:tracePt t="118570" x="5170488" y="4751388"/>
          <p14:tracePt t="118588" x="5197475" y="4741863"/>
          <p14:tracePt t="118604" x="5214938" y="4741863"/>
          <p14:tracePt t="118620" x="5224463" y="4741863"/>
          <p14:tracePt t="118653" x="5232400" y="4741863"/>
          <p14:tracePt t="118670" x="5251450" y="4741863"/>
          <p14:tracePt t="118776" x="5259388" y="4751388"/>
          <p14:tracePt t="118784" x="5259388" y="4759325"/>
          <p14:tracePt t="118800" x="5268913" y="4768850"/>
          <p14:tracePt t="118809" x="5276850" y="4776788"/>
          <p14:tracePt t="118820" x="5286375" y="4795838"/>
          <p14:tracePt t="118837" x="5330825" y="4840288"/>
          <p14:tracePt t="118853" x="5367338" y="4875213"/>
          <p14:tracePt t="118870" x="5402263" y="4902200"/>
          <p14:tracePt t="118887" x="5411788" y="4902200"/>
          <p14:tracePt t="118920" x="5419725" y="4911725"/>
          <p14:tracePt t="118937" x="5446713" y="4929188"/>
          <p14:tracePt t="118953" x="5500688" y="4956175"/>
          <p14:tracePt t="118970" x="5572125" y="4973638"/>
          <p14:tracePt t="118988" x="5626100" y="4991100"/>
          <p14:tracePt t="119004" x="5643563" y="5010150"/>
          <p14:tracePt t="119020" x="5680075" y="5018088"/>
          <p14:tracePt t="119037" x="5724525" y="5027613"/>
          <p14:tracePt t="119053" x="5795963" y="5027613"/>
          <p14:tracePt t="119070" x="5875338" y="5045075"/>
          <p14:tracePt t="119087" x="5919788" y="5045075"/>
          <p14:tracePt t="119103" x="5946775" y="5045075"/>
          <p14:tracePt t="119138" x="5991225" y="5018088"/>
          <p14:tracePt t="119154" x="6010275" y="5000625"/>
          <p14:tracePt t="119170" x="6018213" y="4991100"/>
          <p14:tracePt t="119187" x="6018213" y="4973638"/>
          <p14:tracePt t="119203" x="6018213" y="4956175"/>
          <p14:tracePt t="119220" x="6018213" y="4919663"/>
          <p14:tracePt t="119237" x="6010275" y="4884738"/>
          <p14:tracePt t="119253" x="6010275" y="4848225"/>
          <p14:tracePt t="119270" x="6010275" y="4813300"/>
          <p14:tracePt t="119288" x="6018213" y="4759325"/>
          <p14:tracePt t="119304" x="6037263" y="4697413"/>
          <p14:tracePt t="119320" x="6062663" y="4643438"/>
          <p14:tracePt t="119337" x="6089650" y="4581525"/>
          <p14:tracePt t="119353" x="6134100" y="4510088"/>
          <p14:tracePt t="119370" x="6170613" y="4438650"/>
          <p14:tracePt t="119387" x="6197600" y="4367213"/>
          <p14:tracePt t="119403" x="6205538" y="4313238"/>
          <p14:tracePt t="119406" x="6205538" y="4295775"/>
          <p14:tracePt t="119420" x="6205538" y="4276725"/>
          <p14:tracePt t="119437" x="6205538" y="4205288"/>
          <p14:tracePt t="119454" x="6205538" y="4160838"/>
          <p14:tracePt t="119471" x="6215063" y="4098925"/>
          <p14:tracePt t="119487" x="6251575" y="4044950"/>
          <p14:tracePt t="119503" x="6296025" y="3983038"/>
          <p14:tracePt t="119520" x="6348413" y="3919538"/>
          <p14:tracePt t="119537" x="6411913" y="3830638"/>
          <p14:tracePt t="119553" x="6465888" y="3768725"/>
          <p14:tracePt t="119572" x="6500813" y="3687763"/>
          <p14:tracePt t="119587" x="6510338" y="3625850"/>
          <p14:tracePt t="119603" x="6518275" y="3571875"/>
          <p14:tracePt t="119620" x="6537325" y="3517900"/>
          <p14:tracePt t="119637" x="6554788" y="3473450"/>
          <p14:tracePt t="119653" x="6562725" y="3429000"/>
          <p14:tracePt t="119670" x="6581775" y="3402013"/>
          <p14:tracePt t="119687" x="6589713" y="3384550"/>
          <p14:tracePt t="119703" x="6608763" y="3367088"/>
          <p14:tracePt t="119720" x="6634163" y="3340100"/>
          <p14:tracePt t="119737" x="6653213" y="3330575"/>
          <p14:tracePt t="119753" x="6661150" y="3330575"/>
          <p14:tracePt t="119771" x="6670675" y="3330575"/>
          <p14:tracePt t="119787" x="6688138" y="3330575"/>
          <p14:tracePt t="119803" x="6742113" y="3330575"/>
          <p14:tracePt t="119820" x="6813550" y="3330575"/>
          <p14:tracePt t="119837" x="6919913" y="3330575"/>
          <p14:tracePt t="119854" x="6965950" y="3330575"/>
          <p14:tracePt t="119870" x="7000875" y="3330575"/>
          <p14:tracePt t="119887" x="7037388" y="3330575"/>
          <p14:tracePt t="119903" x="7116763" y="3348038"/>
          <p14:tracePt t="119920" x="7224713" y="3367088"/>
          <p14:tracePt t="119937" x="7331075" y="3384550"/>
          <p14:tracePt t="119953" x="7439025" y="3402013"/>
          <p14:tracePt t="119970" x="7554913" y="3419475"/>
          <p14:tracePt t="119988" x="7661275" y="3473450"/>
          <p14:tracePt t="120003" x="7697788" y="3482975"/>
          <p14:tracePt t="120020" x="7705725" y="3490913"/>
          <p14:tracePt t="120037" x="7705725" y="3500438"/>
          <p14:tracePt t="120053" x="7724775" y="3536950"/>
          <p14:tracePt t="120070" x="7732713" y="3571875"/>
          <p14:tracePt t="120087" x="7751763" y="3616325"/>
          <p14:tracePt t="120103" x="7759700" y="3643313"/>
          <p14:tracePt t="120120" x="7786688" y="3687763"/>
          <p14:tracePt t="120138" x="7831138" y="3741738"/>
          <p14:tracePt t="120153" x="7858125" y="3786188"/>
          <p14:tracePt t="120170" x="7875588" y="3822700"/>
          <p14:tracePt t="120187" x="7885113" y="3867150"/>
          <p14:tracePt t="120203" x="7902575" y="3919538"/>
          <p14:tracePt t="120219" x="7912100" y="3973513"/>
          <p14:tracePt t="120237" x="7929563" y="4017963"/>
          <p14:tracePt t="120253" x="7939088" y="4062413"/>
          <p14:tracePt t="120270" x="7939088" y="4098925"/>
          <p14:tracePt t="120288" x="7939088" y="4152900"/>
          <p14:tracePt t="120303" x="7947025" y="4197350"/>
          <p14:tracePt t="120319" x="7947025" y="4232275"/>
          <p14:tracePt t="120337" x="7947025" y="4268788"/>
          <p14:tracePt t="120353" x="7947025" y="4303713"/>
          <p14:tracePt t="120369" x="7947025" y="4330700"/>
          <p14:tracePt t="120387" x="7947025" y="4367213"/>
          <p14:tracePt t="120403" x="7947025" y="4411663"/>
          <p14:tracePt t="120420" x="7947025" y="4456113"/>
          <p14:tracePt t="120437" x="7939088" y="4500563"/>
          <p14:tracePt t="120453" x="7929563" y="4527550"/>
          <p14:tracePt t="120469" x="7929563" y="4562475"/>
          <p14:tracePt t="120487" x="7912100" y="4589463"/>
          <p14:tracePt t="120503" x="7902575" y="4616450"/>
          <p14:tracePt t="120519" x="7885113" y="4652963"/>
          <p14:tracePt t="120538" x="7867650" y="4687888"/>
          <p14:tracePt t="120553" x="7858125" y="4705350"/>
          <p14:tracePt t="120570" x="7848600" y="4714875"/>
          <p14:tracePt t="120587" x="7831138" y="4724400"/>
          <p14:tracePt t="120603" x="7804150" y="4741863"/>
          <p14:tracePt t="120620" x="7769225" y="4776788"/>
          <p14:tracePt t="120637" x="7724775" y="4795838"/>
          <p14:tracePt t="120653" x="7688263" y="4822825"/>
          <p14:tracePt t="120669" x="7634288" y="4848225"/>
          <p14:tracePt t="120688" x="7510463" y="4911725"/>
          <p14:tracePt t="120704" x="7419975" y="4929188"/>
          <p14:tracePt t="120720" x="7358063" y="4956175"/>
          <p14:tracePt t="120737" x="7304088" y="4973638"/>
          <p14:tracePt t="120753" x="7251700" y="4991100"/>
          <p14:tracePt t="120769" x="7197725" y="5000625"/>
          <p14:tracePt t="120787" x="7108825" y="5018088"/>
          <p14:tracePt t="120803" x="7018338" y="5018088"/>
          <p14:tracePt t="120822" x="6867525" y="5010150"/>
          <p14:tracePt t="120838" x="6769100" y="4983163"/>
          <p14:tracePt t="120853" x="6680200" y="4973638"/>
          <p14:tracePt t="120870" x="6626225" y="4946650"/>
          <p14:tracePt t="120887" x="6572250" y="4938713"/>
          <p14:tracePt t="120903" x="6527800" y="4919663"/>
          <p14:tracePt t="120920" x="6491288" y="4902200"/>
          <p14:tracePt t="120937" x="6446838" y="4884738"/>
          <p14:tracePt t="120953" x="6419850" y="4857750"/>
          <p14:tracePt t="120969" x="6402388" y="4822825"/>
          <p14:tracePt t="120987" x="6357938" y="4759325"/>
          <p14:tracePt t="121003" x="6340475" y="4714875"/>
          <p14:tracePt t="121020" x="6330950" y="4660900"/>
          <p14:tracePt t="121037" x="6330950" y="4608513"/>
          <p14:tracePt t="121053" x="6340475" y="4554538"/>
          <p14:tracePt t="121069" x="6357938" y="4500563"/>
          <p14:tracePt t="121087" x="6367463" y="4456113"/>
          <p14:tracePt t="121103" x="6384925" y="4429125"/>
          <p14:tracePt t="121119" x="6394450" y="4384675"/>
          <p14:tracePt t="121138" x="6438900" y="4322763"/>
          <p14:tracePt t="121153" x="6473825" y="4276725"/>
          <p14:tracePt t="121169" x="6500813" y="4241800"/>
          <p14:tracePt t="121187" x="6510338" y="4224338"/>
          <p14:tracePt t="121203" x="6518275" y="4214813"/>
          <p14:tracePt t="121219" x="6527800" y="4205288"/>
          <p14:tracePt t="121237" x="6527800" y="4197350"/>
          <p14:tracePt t="121253" x="6537325" y="4187825"/>
          <p14:tracePt t="121269" x="6537325" y="4179888"/>
          <p14:tracePt t="121287" x="6545263" y="4160838"/>
          <p14:tracePt t="121303" x="6545263" y="4152900"/>
          <p14:tracePt t="121319" x="6545263" y="4143375"/>
          <p14:tracePt t="121337" x="6545263" y="4133850"/>
          <p14:tracePt t="121353" x="6554788" y="4125913"/>
          <p14:tracePt t="121369" x="6554788" y="4116388"/>
          <p14:tracePt t="121387" x="6554788" y="4108450"/>
          <p14:tracePt t="121403" x="6554788" y="4098925"/>
          <p14:tracePt t="121421" x="6554788" y="4089400"/>
          <p14:tracePt t="122495" x="6562725" y="4089400"/>
          <p14:tracePt t="122507" x="6572250" y="4089400"/>
          <p14:tracePt t="122520" x="6581775" y="4089400"/>
          <p14:tracePt t="122540" x="6589713" y="4089400"/>
          <p14:tracePt t="122579" x="6599238" y="4089400"/>
          <p14:tracePt t="122589" x="6608763" y="4098925"/>
          <p14:tracePt t="122595" x="6626225" y="4116388"/>
          <p14:tracePt t="122603" x="6643688" y="4125913"/>
          <p14:tracePt t="122619" x="6688138" y="4160838"/>
          <p14:tracePt t="122637" x="6742113" y="4187825"/>
          <p14:tracePt t="122653" x="6831013" y="4232275"/>
          <p14:tracePt t="122669" x="6902450" y="4259263"/>
          <p14:tracePt t="122689" x="6938963" y="4276725"/>
          <p14:tracePt t="122703" x="6946900" y="4276725"/>
          <p14:tracePt t="122720" x="6956425" y="4295775"/>
          <p14:tracePt t="122738" x="6965950" y="4303713"/>
          <p14:tracePt t="122753" x="6983413" y="4313238"/>
          <p14:tracePt t="122769" x="6991350" y="4322763"/>
          <p14:tracePt t="122788" x="6991350" y="4330700"/>
          <p14:tracePt t="122803" x="6991350" y="4340225"/>
          <p14:tracePt t="123156" x="6991350" y="4348163"/>
          <p14:tracePt t="123621" x="6991350" y="4357688"/>
          <p14:tracePt t="123635" x="6991350" y="4367213"/>
          <p14:tracePt t="123720" x="6991350" y="4375150"/>
          <p14:tracePt t="123738" x="7000875" y="4375150"/>
          <p14:tracePt t="123747" x="7000875" y="4384675"/>
          <p14:tracePt t="123759" x="7018338" y="4394200"/>
          <p14:tracePt t="123769" x="7018338" y="4402138"/>
          <p14:tracePt t="123787" x="7027863" y="4402138"/>
          <p14:tracePt t="123802" x="7037388" y="4411663"/>
          <p14:tracePt t="123822" x="7037388" y="4419600"/>
          <p14:tracePt t="123837" x="7045325" y="4419600"/>
          <p14:tracePt t="123852" x="7045325" y="4429125"/>
          <p14:tracePt t="123869" x="7054850" y="4438650"/>
          <p14:tracePt t="123887" x="7054850" y="4446588"/>
          <p14:tracePt t="123902" x="7062788" y="4456113"/>
          <p14:tracePt t="123919" x="7072313" y="4473575"/>
          <p14:tracePt t="123937" x="7089775" y="4500563"/>
          <p14:tracePt t="123952" x="7089775" y="4510088"/>
          <p14:tracePt t="123970" x="7108825" y="4554538"/>
          <p14:tracePt t="123987" x="7116763" y="4589463"/>
          <p14:tracePt t="124002" x="7126288" y="4633913"/>
          <p14:tracePt t="124019" x="7134225" y="4670425"/>
          <p14:tracePt t="124036" x="7153275" y="4714875"/>
          <p14:tracePt t="124052" x="7161213" y="4732338"/>
          <p14:tracePt t="124069" x="7161213" y="4751388"/>
          <p14:tracePt t="124087" x="7161213" y="4768850"/>
          <p14:tracePt t="124102" x="7161213" y="4776788"/>
          <p14:tracePt t="124120" x="7153275" y="4795838"/>
          <p14:tracePt t="124137" x="7153275" y="4803775"/>
          <p14:tracePt t="124152" x="7143750" y="4813300"/>
          <p14:tracePt t="124169" x="7134225" y="4822825"/>
          <p14:tracePt t="124186" x="7126288" y="4830763"/>
          <p14:tracePt t="124202" x="7126288" y="4840288"/>
          <p14:tracePt t="124219" x="7126288" y="4848225"/>
          <p14:tracePt t="124236" x="7116763" y="4848225"/>
          <p14:tracePt t="124252" x="7108825" y="4857750"/>
          <p14:tracePt t="128517" x="7116763" y="4857750"/>
          <p14:tracePt t="128533" x="7161213" y="4822825"/>
          <p14:tracePt t="128554" x="7205663" y="4786313"/>
          <p14:tracePt t="128569" x="7251700" y="4741863"/>
          <p14:tracePt t="128585" x="7277100" y="4697413"/>
          <p14:tracePt t="128602" x="7304088" y="4670425"/>
          <p14:tracePt t="128618" x="7348538" y="4633913"/>
          <p14:tracePt t="128635" x="7466013" y="4572000"/>
          <p14:tracePt t="128653" x="7643813" y="4473575"/>
          <p14:tracePt t="128669" x="7732713" y="4429125"/>
          <p14:tracePt t="128685" x="7777163" y="4411663"/>
          <p14:tracePt t="128701" x="7786688" y="4402138"/>
          <p14:tracePt t="128757" x="7786688" y="4394200"/>
          <p14:tracePt t="128772" x="7796213" y="4384675"/>
          <p14:tracePt t="128779" x="7804150" y="4384675"/>
          <p14:tracePt t="128788" x="7813675" y="4375150"/>
          <p14:tracePt t="128804" x="7823200" y="4375150"/>
          <p14:tracePt t="128818" x="7840663" y="4367213"/>
          <p14:tracePt t="128835" x="7885113" y="4357688"/>
          <p14:tracePt t="128851" x="7929563" y="4348163"/>
          <p14:tracePt t="128868" x="8037513" y="4330700"/>
          <p14:tracePt t="128885" x="8286750" y="4313238"/>
          <p14:tracePt t="128901" x="8537575" y="4251325"/>
          <p14:tracePt t="128918" x="8661400" y="4205288"/>
          <p14:tracePt t="128935" x="8688388" y="4197350"/>
          <p14:tracePt t="128940" x="8688388" y="4187825"/>
          <p14:tracePt t="128993" x="8688388" y="4179888"/>
          <p14:tracePt t="129010" x="8680450" y="4160838"/>
          <p14:tracePt t="129021" x="8680450" y="4152900"/>
          <p14:tracePt t="129035" x="8670925" y="4143375"/>
          <p14:tracePt t="129052" x="8661400" y="4125913"/>
          <p14:tracePt t="129068" x="8653463" y="4116388"/>
          <p14:tracePt t="129088" x="8653463" y="4108450"/>
          <p14:tracePt t="130202" x="8643938" y="4108450"/>
          <p14:tracePt t="130224" x="8634413" y="4108450"/>
          <p14:tracePt t="130253" x="8626475" y="4108450"/>
          <p14:tracePt t="130262" x="8616950" y="4116388"/>
          <p14:tracePt t="130276" x="8609013" y="4125913"/>
          <p14:tracePt t="130554" x="8609013" y="4133850"/>
          <p14:tracePt t="130577" x="8599488" y="4133850"/>
          <p14:tracePt t="132896" x="8589963" y="4133850"/>
          <p14:tracePt t="132904" x="8582025" y="4133850"/>
          <p14:tracePt t="132944" x="8572500" y="4133850"/>
          <p14:tracePt t="132968" x="8562975" y="4133850"/>
          <p14:tracePt t="132983" x="8562975" y="4143375"/>
          <p14:tracePt t="132991" x="8555038" y="4143375"/>
          <p14:tracePt t="133030" x="8545513" y="4143375"/>
          <p14:tracePt t="133038" x="8537575" y="4143375"/>
          <p14:tracePt t="133190" x="8528050" y="4143375"/>
          <p14:tracePt t="133229" x="8518525" y="4133850"/>
          <p14:tracePt t="133259" x="8510588" y="4133850"/>
          <p14:tracePt t="135176" x="8501063" y="4133850"/>
          <p14:tracePt t="135197" x="8483600" y="4133850"/>
          <p14:tracePt t="135208" x="8474075" y="4133850"/>
          <p14:tracePt t="135726" x="8466138" y="4133850"/>
          <p14:tracePt t="135746" x="8456613" y="4133850"/>
          <p14:tracePt t="135763" x="8456613" y="4143375"/>
          <p14:tracePt t="138448" x="8447088" y="4143375"/>
          <p14:tracePt t="138465" x="8439150" y="4143375"/>
          <p14:tracePt t="138474" x="8394700" y="4143375"/>
          <p14:tracePt t="138500" x="8375650" y="4143375"/>
          <p14:tracePt t="141093" x="8385175" y="4143375"/>
          <p14:tracePt t="141234" x="8394700" y="4143375"/>
          <p14:tracePt t="141244" x="8402638" y="4152900"/>
          <p14:tracePt t="141259" x="8439150" y="4170363"/>
          <p14:tracePt t="141268" x="8447088" y="4170363"/>
          <p14:tracePt t="141283" x="8456613" y="4170363"/>
          <p14:tracePt t="142508" x="8474075" y="4170363"/>
          <p14:tracePt t="142514" x="8501063" y="4170363"/>
          <p14:tracePt t="142523" x="8555038" y="4170363"/>
          <p14:tracePt t="142533" x="8634413" y="4152900"/>
          <p14:tracePt t="142551" x="8769350" y="4133850"/>
          <p14:tracePt t="142569" x="8823325" y="4133850"/>
          <p14:tracePt t="142584" x="8848725" y="4133850"/>
          <p14:tracePt t="142600" x="8858250" y="4133850"/>
          <p14:tracePt t="142633" x="8912225" y="4143375"/>
          <p14:tracePt t="142651" x="8974138" y="4143375"/>
          <p14:tracePt t="142667" x="9018588" y="4143375"/>
          <p14:tracePt t="142683" x="9063038" y="4143375"/>
          <p14:tracePt t="142700" x="9117013" y="4143375"/>
          <p14:tracePt t="142717" x="9134475" y="4133850"/>
          <p14:tracePt t="142733" x="9144000" y="4133850"/>
          <p14:tracePt t="142981" x="9144000" y="4125913"/>
          <p14:tracePt t="144309" x="9134475" y="4125913"/>
          <p14:tracePt t="144431" x="9126538" y="4125913"/>
          <p14:tracePt t="144447" x="9117013" y="4125913"/>
          <p14:tracePt t="144592" x="9109075" y="4125913"/>
          <p14:tracePt t="144955" x="9099550" y="4125913"/>
          <p14:tracePt t="144970" x="9099550" y="4133850"/>
          <p14:tracePt t="145002" x="9090025" y="4143375"/>
          <p14:tracePt t="145009" x="9090025" y="4152900"/>
          <p14:tracePt t="145019" x="9082088" y="4152900"/>
          <p14:tracePt t="145033" x="9082088" y="4160838"/>
          <p14:tracePt t="145049" x="9072563" y="4170363"/>
          <p14:tracePt t="145066" x="9063038" y="4187825"/>
          <p14:tracePt t="145099" x="9055100" y="4197350"/>
          <p14:tracePt t="145116" x="9045575" y="4197350"/>
          <p14:tracePt t="145160" x="9037638" y="4205288"/>
          <p14:tracePt t="145171" x="9028113" y="4214813"/>
          <p14:tracePt t="145183" x="9018588" y="4224338"/>
          <p14:tracePt t="145199" x="9001125" y="4232275"/>
          <p14:tracePt t="145216" x="8966200" y="4268788"/>
          <p14:tracePt t="145232" x="8947150" y="4295775"/>
          <p14:tracePt t="145249" x="8920163" y="4340225"/>
          <p14:tracePt t="145266" x="8894763" y="4375150"/>
          <p14:tracePt t="145282" x="8858250" y="4419600"/>
          <p14:tracePt t="145299" x="8796338" y="4483100"/>
          <p14:tracePt t="145316" x="8705850" y="4537075"/>
          <p14:tracePt t="145332" x="8643938" y="4572000"/>
          <p14:tracePt t="145349" x="8582025" y="4608513"/>
          <p14:tracePt t="145366" x="8501063" y="4633913"/>
          <p14:tracePt t="145382" x="8375650" y="4687888"/>
          <p14:tracePt t="145399" x="8215313" y="4768850"/>
          <p14:tracePt t="145416" x="8037513" y="4857750"/>
          <p14:tracePt t="145433" x="7894638" y="4946650"/>
          <p14:tracePt t="145449" x="7831138" y="5000625"/>
          <p14:tracePt t="145466" x="7786688" y="5010150"/>
          <p14:tracePt t="145482" x="7777163" y="5018088"/>
          <p14:tracePt t="145499" x="7769225" y="5018088"/>
          <p14:tracePt t="145516" x="7759700" y="5018088"/>
          <p14:tracePt t="145532" x="7751763" y="5000625"/>
          <p14:tracePt t="145549" x="7732713" y="4983163"/>
          <p14:tracePt t="145566" x="7732713" y="4973638"/>
          <p14:tracePt t="145582" x="7724775" y="4973638"/>
          <p14:tracePt t="145721" x="7697788" y="4983163"/>
          <p14:tracePt t="145732" x="7670800" y="5000625"/>
          <p14:tracePt t="145744" x="7608888" y="5054600"/>
          <p14:tracePt t="145755" x="7589838" y="5089525"/>
          <p14:tracePt t="145765" x="7545388" y="5126038"/>
          <p14:tracePt t="145782" x="7510463" y="5153025"/>
          <p14:tracePt t="145799" x="7491413" y="5170488"/>
          <p14:tracePt t="145815" x="7483475" y="5187950"/>
          <p14:tracePt t="146004" x="7483475" y="5180013"/>
          <p14:tracePt t="146021" x="7473950" y="5170488"/>
          <p14:tracePt t="146032" x="7466013" y="5153025"/>
          <p14:tracePt t="146049" x="7456488" y="5133975"/>
          <p14:tracePt t="146065" x="7446963" y="5116513"/>
          <p14:tracePt t="146082" x="7439025" y="5108575"/>
          <p14:tracePt t="146099" x="7429500" y="5099050"/>
          <p14:tracePt t="146115" x="7429500" y="5089525"/>
          <p14:tracePt t="146132" x="7429500" y="5072063"/>
          <p14:tracePt t="146149" x="7429500" y="5062538"/>
          <p14:tracePt t="146165" x="7429500" y="5054600"/>
          <p14:tracePt t="146182" x="7429500" y="5045075"/>
          <p14:tracePt t="146199" x="7429500" y="5037138"/>
          <p14:tracePt t="146245" x="7429500" y="5027613"/>
          <p14:tracePt t="146310" x="7429500" y="5018088"/>
          <p14:tracePt t="146323" x="7429500" y="5000625"/>
          <p14:tracePt t="146335" x="7429500" y="4983163"/>
          <p14:tracePt t="146351" x="7429500" y="4965700"/>
          <p14:tracePt t="146365" x="7429500" y="4938713"/>
          <p14:tracePt t="146382" x="7446963" y="4911725"/>
          <p14:tracePt t="146399" x="7456488" y="4894263"/>
          <p14:tracePt t="146416" x="7456488" y="4875213"/>
          <p14:tracePt t="146432" x="7456488" y="4867275"/>
          <p14:tracePt t="146449" x="7466013" y="4857750"/>
          <p14:tracePt t="146570" x="7466013" y="4848225"/>
          <p14:tracePt t="146581" x="7466013" y="4840288"/>
          <p14:tracePt t="146592" x="7466013" y="4830763"/>
          <p14:tracePt t="146607" x="7466013" y="4822825"/>
          <p14:tracePt t="146623" x="7466013" y="4813300"/>
          <p14:tracePt t="146637" x="7466013" y="4803775"/>
          <p14:tracePt t="146649" x="7466013" y="4795838"/>
          <p14:tracePt t="146665" x="7466013" y="4786313"/>
          <p14:tracePt t="146709" x="7466013" y="4776788"/>
          <p14:tracePt t="146734" x="7466013" y="4768850"/>
          <p14:tracePt t="14736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F8C1BD-641F-43AE-8601-C435350DD465}"/>
              </a:ext>
            </a:extLst>
          </p:cNvPr>
          <p:cNvSpPr txBox="1"/>
          <p:nvPr/>
        </p:nvSpPr>
        <p:spPr>
          <a:xfrm>
            <a:off x="1825282" y="281747"/>
            <a:ext cx="9274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400" b="1" dirty="0"/>
              <a:t>Propiedades generales de los materiales poliméricos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FC02D6-DF8C-4321-B039-EA9C27EDD844}"/>
              </a:ext>
            </a:extLst>
          </p:cNvPr>
          <p:cNvSpPr txBox="1"/>
          <p:nvPr/>
        </p:nvSpPr>
        <p:spPr>
          <a:xfrm>
            <a:off x="1825282" y="1182078"/>
            <a:ext cx="980518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dirty="0"/>
              <a:t>Propiedades térmicas y comportamiento ante el fuego</a:t>
            </a:r>
          </a:p>
          <a:p>
            <a:r>
              <a:rPr lang="es-AR" sz="1600" dirty="0"/>
              <a:t>.- Termoplásticos</a:t>
            </a:r>
          </a:p>
          <a:p>
            <a:r>
              <a:rPr lang="es-AR" sz="1600" dirty="0"/>
              <a:t>.- Termoestables</a:t>
            </a:r>
          </a:p>
          <a:p>
            <a:r>
              <a:rPr lang="es-AR" sz="1600" dirty="0"/>
              <a:t>.- Elastómeros</a:t>
            </a:r>
          </a:p>
          <a:p>
            <a:endParaRPr lang="es-AR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dirty="0"/>
              <a:t>Propiedades térmicas</a:t>
            </a:r>
          </a:p>
          <a:p>
            <a:endParaRPr lang="es-AR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AR" sz="1600" dirty="0"/>
              <a:t>Comportamiento ante el fuego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92B4047-7FF1-4A04-8A74-5D3525A0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960" y="3429000"/>
            <a:ext cx="3904373" cy="30150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47"/>
    </mc:Choice>
    <mc:Fallback xmlns="">
      <p:transition spd="slow" advTm="236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85" x="857250" y="5045075"/>
          <p14:tracePt t="4109" x="866775" y="5045075"/>
          <p14:tracePt t="4139" x="874713" y="5045075"/>
          <p14:tracePt t="4241" x="884238" y="5045075"/>
          <p14:tracePt t="4257" x="893763" y="5045075"/>
          <p14:tracePt t="4270" x="901700" y="5045075"/>
          <p14:tracePt t="4281" x="911225" y="5045075"/>
          <p14:tracePt t="4297" x="938213" y="5045075"/>
          <p14:tracePt t="4314" x="965200" y="5045075"/>
          <p14:tracePt t="4330" x="1009650" y="5045075"/>
          <p14:tracePt t="4346" x="1044575" y="5045075"/>
          <p14:tracePt t="4364" x="1071563" y="5045075"/>
          <p14:tracePt t="4421" x="1081088" y="5045075"/>
          <p14:tracePt t="4668" x="1081088" y="5027613"/>
          <p14:tracePt t="4683" x="1081088" y="5018088"/>
          <p14:tracePt t="7439" x="1089025" y="5018088"/>
          <p14:tracePt t="7455" x="1347788" y="4973638"/>
          <p14:tracePt t="7478" x="2027238" y="4830763"/>
          <p14:tracePt t="7488" x="2108200" y="4822825"/>
          <p14:tracePt t="7500" x="2152650" y="4776788"/>
          <p14:tracePt t="7513" x="2241550" y="4687888"/>
          <p14:tracePt t="7529" x="2401888" y="4527550"/>
          <p14:tracePt t="7546" x="2589213" y="4340225"/>
          <p14:tracePt t="7563" x="2741613" y="4179888"/>
          <p14:tracePt t="7579" x="2928938" y="3990975"/>
          <p14:tracePt t="7596" x="3187700" y="3795713"/>
          <p14:tracePt t="7613" x="3384550" y="3670300"/>
          <p14:tracePt t="7630" x="3652838" y="3419475"/>
          <p14:tracePt t="7646" x="3822700" y="3259138"/>
          <p14:tracePt t="7663" x="3929063" y="3108325"/>
          <p14:tracePt t="7679" x="4010025" y="2938463"/>
          <p14:tracePt t="7696" x="4071938" y="2795588"/>
          <p14:tracePt t="7713" x="4170363" y="2633663"/>
          <p14:tracePt t="7729" x="4295775" y="2482850"/>
          <p14:tracePt t="7746" x="4438650" y="2322513"/>
          <p14:tracePt t="7763" x="4562475" y="2179638"/>
          <p14:tracePt t="7779" x="4697413" y="2009775"/>
          <p14:tracePt t="7796" x="4751388" y="1911350"/>
          <p14:tracePt t="7813" x="4768850" y="1866900"/>
          <p14:tracePt t="7829" x="4786313" y="1812925"/>
          <p14:tracePt t="7845" x="4830763" y="1758950"/>
          <p14:tracePt t="7863" x="4875213" y="1697038"/>
          <p14:tracePt t="7879" x="4911725" y="1633538"/>
          <p14:tracePt t="7895" x="4919663" y="1598613"/>
          <p14:tracePt t="7914" x="4919663" y="1589088"/>
          <p14:tracePt t="7929" x="4919663" y="1581150"/>
          <p14:tracePt t="7946" x="4919663" y="1571625"/>
          <p14:tracePt t="7984" x="4919663" y="1562100"/>
          <p14:tracePt t="8001" x="4919663" y="1554163"/>
          <p14:tracePt t="8117" x="4919663" y="1544638"/>
          <p14:tracePt t="8133" x="4902200" y="1536700"/>
          <p14:tracePt t="8146" x="4884738" y="1517650"/>
          <p14:tracePt t="8164" x="4875213" y="1509713"/>
          <p14:tracePt t="8383" x="4867275" y="1509713"/>
          <p14:tracePt t="8400" x="4857750" y="1500188"/>
          <p14:tracePt t="8413" x="4848225" y="1490663"/>
          <p14:tracePt t="8435" x="4840288" y="1482725"/>
          <p14:tracePt t="8458" x="4830763" y="1473200"/>
          <p14:tracePt t="8474" x="4822825" y="1465263"/>
          <p14:tracePt t="8481" x="4813300" y="1465263"/>
          <p14:tracePt t="8497" x="4813300" y="1455738"/>
          <p14:tracePt t="8529" x="4803775" y="1455738"/>
          <p14:tracePt t="8536" x="4803775" y="1446213"/>
          <p14:tracePt t="8847" x="4795838" y="1446213"/>
          <p14:tracePt t="8866" x="4795838" y="1438275"/>
          <p14:tracePt t="8886" x="4786313" y="1438275"/>
          <p14:tracePt t="8916" x="4776788" y="1438275"/>
          <p14:tracePt t="8988" x="4768850" y="1438275"/>
          <p14:tracePt t="9006" x="4759325" y="1428750"/>
          <p14:tracePt t="9023" x="4759325" y="1419225"/>
          <p14:tracePt t="9089" x="4759325" y="1411288"/>
          <p14:tracePt t="10155" x="4776788" y="1411288"/>
          <p14:tracePt t="10174" x="5000625" y="1401763"/>
          <p14:tracePt t="10199" x="5303838" y="1401763"/>
          <p14:tracePt t="10214" x="5465763" y="1393825"/>
          <p14:tracePt t="10229" x="5545138" y="1384300"/>
          <p14:tracePt t="10245" x="5616575" y="1374775"/>
          <p14:tracePt t="10263" x="5670550" y="1357313"/>
          <p14:tracePt t="10279" x="5732463" y="1347788"/>
          <p14:tracePt t="10295" x="5857875" y="1330325"/>
          <p14:tracePt t="10314" x="6099175" y="1303338"/>
          <p14:tracePt t="10329" x="6197600" y="1285875"/>
          <p14:tracePt t="10346" x="6456363" y="1276350"/>
          <p14:tracePt t="10363" x="6616700" y="1258888"/>
          <p14:tracePt t="10379" x="6751638" y="1250950"/>
          <p14:tracePt t="10395" x="6858000" y="1241425"/>
          <p14:tracePt t="10413" x="6902450" y="1241425"/>
          <p14:tracePt t="10428" x="6938963" y="1241425"/>
          <p14:tracePt t="10445" x="6983413" y="1258888"/>
          <p14:tracePt t="10463" x="7045325" y="1258888"/>
          <p14:tracePt t="10479" x="7099300" y="1258888"/>
          <p14:tracePt t="10496" x="7126288" y="1268413"/>
          <p14:tracePt t="10908" x="7108825" y="1276350"/>
          <p14:tracePt t="10929" x="7045325" y="1295400"/>
          <p14:tracePt t="10941" x="7027863" y="1303338"/>
          <p14:tracePt t="10949" x="7010400" y="1303338"/>
          <p14:tracePt t="10963" x="6965950" y="1322388"/>
          <p14:tracePt t="10978" x="6956425" y="1322388"/>
          <p14:tracePt t="10995" x="6946900" y="1339850"/>
          <p14:tracePt t="11013" x="6938963" y="1347788"/>
          <p14:tracePt t="11016" x="6929438" y="1347788"/>
          <p14:tracePt t="11028" x="6919913" y="1347788"/>
          <p14:tracePt t="11045" x="6911975" y="1357313"/>
          <p14:tracePt t="11063" x="6884988" y="1374775"/>
          <p14:tracePt t="11078" x="6858000" y="1384300"/>
          <p14:tracePt t="11095" x="6823075" y="1401763"/>
          <p14:tracePt t="11112" x="6796088" y="1411288"/>
          <p14:tracePt t="11128" x="6769100" y="1419225"/>
          <p14:tracePt t="11145" x="6742113" y="1438275"/>
          <p14:tracePt t="11162" x="6724650" y="1438275"/>
          <p14:tracePt t="11178" x="6705600" y="1446213"/>
          <p14:tracePt t="11195" x="6653213" y="1473200"/>
          <p14:tracePt t="11213" x="6626225" y="1473200"/>
          <p14:tracePt t="11228" x="6608763" y="1482725"/>
          <p14:tracePt t="11245" x="6581775" y="1500188"/>
          <p14:tracePt t="11262" x="6537325" y="1517650"/>
          <p14:tracePt t="11278" x="6500813" y="1536700"/>
          <p14:tracePt t="11295" x="6465888" y="1544638"/>
          <p14:tracePt t="11312" x="6429375" y="1554163"/>
          <p14:tracePt t="11328" x="6419850" y="1571625"/>
          <p14:tracePt t="11345" x="6411913" y="1571625"/>
          <p14:tracePt t="11394" x="6402388" y="1581150"/>
          <p14:tracePt t="11400" x="6394450" y="1581150"/>
          <p14:tracePt t="11413" x="6384925" y="1589088"/>
          <p14:tracePt t="11428" x="6367463" y="1598613"/>
          <p14:tracePt t="11445" x="6348413" y="1608138"/>
          <p14:tracePt t="11463" x="6303963" y="1625600"/>
          <p14:tracePt t="11481" x="6303963" y="1633538"/>
          <p14:tracePt t="11495" x="6296025" y="1633538"/>
          <p14:tracePt t="11614" x="6296025" y="1643063"/>
          <p14:tracePt t="11636" x="6286500" y="1643063"/>
          <p14:tracePt t="11645" x="6276975" y="1652588"/>
          <p14:tracePt t="11653" x="6269038" y="1652588"/>
          <p14:tracePt t="11662" x="6259513" y="1660525"/>
          <p14:tracePt t="11678" x="6251575" y="1670050"/>
          <p14:tracePt t="11695" x="6242050" y="1679575"/>
          <p14:tracePt t="11713" x="6232525" y="1679575"/>
          <p14:tracePt t="11745" x="6224588" y="1679575"/>
          <p14:tracePt t="11810" x="6215063" y="1687513"/>
          <p14:tracePt t="11834" x="6197600" y="1704975"/>
          <p14:tracePt t="11843" x="6180138" y="1724025"/>
          <p14:tracePt t="11851" x="6161088" y="1731963"/>
          <p14:tracePt t="11862" x="6153150" y="1741488"/>
          <p14:tracePt t="11878" x="6134100" y="1751013"/>
          <p14:tracePt t="11895" x="6126163" y="1758950"/>
          <p14:tracePt t="11913" x="6108700" y="1768475"/>
          <p14:tracePt t="11928" x="6099175" y="1776413"/>
          <p14:tracePt t="11990" x="6089650" y="1776413"/>
          <p14:tracePt t="11999" x="6089650" y="1785938"/>
          <p14:tracePt t="12007" x="6081713" y="1785938"/>
          <p14:tracePt t="12022" x="6072188" y="1785938"/>
          <p14:tracePt t="12031" x="6072188" y="1795463"/>
          <p14:tracePt t="12046" x="6054725" y="1795463"/>
          <p14:tracePt t="12063" x="6018213" y="1812925"/>
          <p14:tracePt t="12078" x="6000750" y="1812925"/>
          <p14:tracePt t="12124" x="6000750" y="1822450"/>
          <p14:tracePt t="12140" x="5991225" y="1830388"/>
          <p14:tracePt t="12156" x="5983288" y="1830388"/>
          <p14:tracePt t="12165" x="5973763" y="1830388"/>
          <p14:tracePt t="12178" x="5973763" y="1839913"/>
          <p14:tracePt t="12195" x="5956300" y="1847850"/>
          <p14:tracePt t="12212" x="5938838" y="1857375"/>
          <p14:tracePt t="12228" x="5911850" y="1866900"/>
          <p14:tracePt t="12245" x="5875338" y="1884363"/>
          <p14:tracePt t="12262" x="5867400" y="1893888"/>
          <p14:tracePt t="12337" x="5867400" y="1901825"/>
          <p14:tracePt t="12370" x="5857875" y="1901825"/>
          <p14:tracePt t="12672" x="5848350" y="1901825"/>
          <p14:tracePt t="12679" x="5840413" y="1911350"/>
          <p14:tracePt t="12695" x="5830888" y="1911350"/>
          <p14:tracePt t="12711" x="5822950" y="1919288"/>
          <p14:tracePt t="12728" x="5803900" y="1938338"/>
          <p14:tracePt t="12745" x="5786438" y="1946275"/>
          <p14:tracePt t="12763" x="5786438" y="1955800"/>
          <p14:tracePt t="12778" x="5776913" y="1955800"/>
          <p14:tracePt t="12811" x="5759450" y="1965325"/>
          <p14:tracePt t="12828" x="5759450" y="1973263"/>
          <p14:tracePt t="12845" x="5751513" y="1982788"/>
          <p14:tracePt t="12862" x="5741988" y="1990725"/>
          <p14:tracePt t="12878" x="5724525" y="2000250"/>
          <p14:tracePt t="12895" x="5715000" y="2009775"/>
          <p14:tracePt t="12913" x="5705475" y="2027238"/>
          <p14:tracePt t="12928" x="5688013" y="2036763"/>
          <p14:tracePt t="12945" x="5680075" y="2044700"/>
          <p14:tracePt t="12963" x="5670550" y="2054225"/>
          <p14:tracePt t="12978" x="5661025" y="2062163"/>
          <p14:tracePt t="12995" x="5634038" y="2081213"/>
          <p14:tracePt t="13011" x="5616575" y="2098675"/>
          <p14:tracePt t="13028" x="5608638" y="2108200"/>
          <p14:tracePt t="13031" x="5608638" y="2116138"/>
          <p14:tracePt t="13045" x="5599113" y="2116138"/>
          <p14:tracePt t="13063" x="5581650" y="2133600"/>
          <p14:tracePt t="13078" x="5554663" y="2170113"/>
          <p14:tracePt t="13095" x="5518150" y="2197100"/>
          <p14:tracePt t="13111" x="5510213" y="2205038"/>
          <p14:tracePt t="13128" x="5500688" y="2205038"/>
          <p14:tracePt t="13145" x="5500688" y="2214563"/>
          <p14:tracePt t="13178" x="5491163" y="2232025"/>
          <p14:tracePt t="13195" x="5491163" y="2241550"/>
          <p14:tracePt t="13211" x="5483225" y="2251075"/>
          <p14:tracePt t="13228" x="5473700" y="2251075"/>
          <p14:tracePt t="13268" x="5473700" y="2259013"/>
          <p14:tracePt t="13278" x="5473700" y="2268538"/>
          <p14:tracePt t="13295" x="5465763" y="2268538"/>
          <p14:tracePt t="13316" x="5465763" y="2276475"/>
          <p14:tracePt t="13337" x="5456238" y="2286000"/>
          <p14:tracePt t="13361" x="5456238" y="2295525"/>
          <p14:tracePt t="13369" x="5446713" y="2295525"/>
          <p14:tracePt t="13378" x="5438775" y="2303463"/>
          <p14:tracePt t="13402" x="5438775" y="2312988"/>
          <p14:tracePt t="13491" x="5429250" y="2322513"/>
          <p14:tracePt t="13505" x="5429250" y="2330450"/>
          <p14:tracePt t="15718" x="5419725" y="2339975"/>
          <p14:tracePt t="15725" x="5411788" y="2347913"/>
          <p14:tracePt t="15732" x="5402263" y="2347913"/>
          <p14:tracePt t="15745" x="5394325" y="2357438"/>
          <p14:tracePt t="15761" x="5384800" y="2357438"/>
          <p14:tracePt t="15778" x="5375275" y="2357438"/>
          <p14:tracePt t="29714" x="5375275" y="2366963"/>
          <p14:tracePt t="29733" x="5402263" y="2384425"/>
          <p14:tracePt t="29764" x="5411788" y="2384425"/>
          <p14:tracePt t="29933" x="5411788" y="2393950"/>
          <p14:tracePt t="30371" x="5419725" y="2393950"/>
          <p14:tracePt t="30386" x="5429250" y="2384425"/>
          <p14:tracePt t="30402" x="5438775" y="2374900"/>
          <p14:tracePt t="30456" x="5438775" y="2366963"/>
          <p14:tracePt t="30560" x="5438775" y="2357438"/>
          <p14:tracePt t="30720" x="5438775" y="2347913"/>
          <p14:tracePt t="65431" x="5446713" y="2347913"/>
          <p14:tracePt t="65452" x="5491163" y="2357438"/>
          <p14:tracePt t="65463" x="5518150" y="2357438"/>
          <p14:tracePt t="65470" x="5554663" y="2357438"/>
          <p14:tracePt t="65488" x="5643563" y="2357438"/>
          <p14:tracePt t="65505" x="5688013" y="2366963"/>
          <p14:tracePt t="65520" x="5715000" y="2366963"/>
          <p14:tracePt t="65536" x="5724525" y="2366963"/>
          <p14:tracePt t="88015" x="5724525" y="2357438"/>
          <p14:tracePt t="88031" x="5732463" y="2357438"/>
          <p14:tracePt t="104924" x="5768975" y="2330450"/>
          <p14:tracePt t="104936" x="5795963" y="2303463"/>
          <p14:tracePt t="104947" x="5848350" y="2268538"/>
          <p14:tracePt t="104963" x="5884863" y="2251075"/>
          <p14:tracePt t="104980" x="5911850" y="2232025"/>
          <p14:tracePt t="104997" x="5938838" y="2205038"/>
          <p14:tracePt t="105013" x="5956300" y="2197100"/>
          <p14:tracePt t="105030" x="5973763" y="2170113"/>
          <p14:tracePt t="105047" x="6000750" y="2133600"/>
          <p14:tracePt t="105063" x="6018213" y="2108200"/>
          <p14:tracePt t="105081" x="6072188" y="2054225"/>
          <p14:tracePt t="105097" x="6099175" y="2017713"/>
          <p14:tracePt t="105114" x="6116638" y="1982788"/>
          <p14:tracePt t="105130" x="6126163" y="1973263"/>
          <p14:tracePt t="105147" x="6143625" y="1955800"/>
          <p14:tracePt t="105164" x="6153150" y="1946275"/>
          <p14:tracePt t="105248" x="6161088" y="1946275"/>
          <p14:tracePt t="105367" x="6153150" y="1946275"/>
          <p14:tracePt t="105431" x="6143625" y="1946275"/>
          <p14:tracePt t="105478" x="6134100" y="1946275"/>
          <p14:tracePt t="105582" x="6134100" y="1955800"/>
          <p14:tracePt t="105617" x="6126163" y="1965325"/>
          <p14:tracePt t="105625" x="6126163" y="1973263"/>
          <p14:tracePt t="105634" x="6126163" y="1990725"/>
          <p14:tracePt t="105648" x="6116638" y="2000250"/>
          <p14:tracePt t="105664" x="6108700" y="2027238"/>
          <p14:tracePt t="105680" x="6089650" y="2071688"/>
          <p14:tracePt t="105697" x="6089650" y="2098675"/>
          <p14:tracePt t="105713" x="6072188" y="2116138"/>
          <p14:tracePt t="105730" x="6072188" y="2125663"/>
          <p14:tracePt t="105747" x="6062663" y="2133600"/>
          <p14:tracePt t="105763" x="6045200" y="2143125"/>
          <p14:tracePt t="105781" x="6037263" y="2170113"/>
          <p14:tracePt t="105798" x="6018213" y="2187575"/>
          <p14:tracePt t="105830" x="6010275" y="2197100"/>
          <p14:tracePt t="105973" x="6000750" y="2197100"/>
          <p14:tracePt t="106013" x="5991225" y="2197100"/>
          <p14:tracePt t="106837" x="5983288" y="2197100"/>
          <p14:tracePt t="106862" x="5983288" y="2205038"/>
          <p14:tracePt t="107053" x="5973763" y="2205038"/>
          <p14:tracePt t="119079" x="5965825" y="2214563"/>
          <p14:tracePt t="119092" x="5956300" y="2214563"/>
          <p14:tracePt t="119147" x="5946775" y="2214563"/>
          <p14:tracePt t="119170" x="5946775" y="2224088"/>
          <p14:tracePt t="119841" x="5938838" y="2224088"/>
          <p14:tracePt t="119903" x="5929313" y="2232025"/>
          <p14:tracePt t="120079" x="5929313" y="2241550"/>
          <p14:tracePt t="120124" x="5919788" y="2241550"/>
          <p14:tracePt t="120148" x="5919788" y="2251075"/>
          <p14:tracePt t="120354" x="5919788" y="2259013"/>
          <p14:tracePt t="120423" x="5919788" y="2276475"/>
          <p14:tracePt t="120438" x="5919788" y="2286000"/>
          <p14:tracePt t="120449" x="5929313" y="2286000"/>
          <p14:tracePt t="120462" x="5938838" y="2295525"/>
          <p14:tracePt t="120478" x="5956300" y="2312988"/>
          <p14:tracePt t="120494" x="5965825" y="2330450"/>
          <p14:tracePt t="120511" x="6018213" y="2357438"/>
          <p14:tracePt t="120528" x="6072188" y="2374900"/>
          <p14:tracePt t="120545" x="6126163" y="2411413"/>
          <p14:tracePt t="120562" x="6161088" y="2419350"/>
          <p14:tracePt t="120578" x="6170613" y="2428875"/>
          <p14:tracePt t="120594" x="6188075" y="2428875"/>
          <p14:tracePt t="120611" x="6197600" y="2438400"/>
          <p14:tracePt t="120628" x="6197600" y="2446338"/>
          <p14:tracePt t="120644" x="6215063" y="2455863"/>
          <p14:tracePt t="120661" x="6232525" y="2455863"/>
          <p14:tracePt t="120678" x="6251575" y="2455863"/>
          <p14:tracePt t="120694" x="6259513" y="2455863"/>
          <p14:tracePt t="120712" x="6313488" y="2473325"/>
          <p14:tracePt t="120728" x="6357938" y="2473325"/>
          <p14:tracePt t="120744" x="6402388" y="2482850"/>
          <p14:tracePt t="120761" x="6446838" y="2500313"/>
          <p14:tracePt t="120778" x="6465888" y="2500313"/>
          <p14:tracePt t="120794" x="6483350" y="2500313"/>
          <p14:tracePt t="120797" x="6500813" y="2500313"/>
          <p14:tracePt t="120811" x="6510338" y="2509838"/>
          <p14:tracePt t="120828" x="6537325" y="2517775"/>
          <p14:tracePt t="120844" x="6562725" y="2517775"/>
          <p14:tracePt t="120861" x="6572250" y="2517775"/>
          <p14:tracePt t="120932" x="6589713" y="2517775"/>
          <p14:tracePt t="120949" x="6599238" y="2517775"/>
          <p14:tracePt t="120956" x="6608763" y="2517775"/>
          <p14:tracePt t="120963" x="6616700" y="2517775"/>
          <p14:tracePt t="120978" x="6634163" y="2517775"/>
          <p14:tracePt t="120994" x="6643688" y="2517775"/>
          <p14:tracePt t="121011" x="6661150" y="2517775"/>
          <p14:tracePt t="121028" x="6670675" y="2517775"/>
          <p14:tracePt t="121044" x="6697663" y="2509838"/>
          <p14:tracePt t="121061" x="6715125" y="2509838"/>
          <p14:tracePt t="121078" x="6732588" y="2500313"/>
          <p14:tracePt t="121095" x="6759575" y="2482850"/>
          <p14:tracePt t="121112" x="6796088" y="2465388"/>
          <p14:tracePt t="121128" x="6831013" y="2455863"/>
          <p14:tracePt t="121144" x="6848475" y="2446338"/>
          <p14:tracePt t="121161" x="6858000" y="2446338"/>
          <p14:tracePt t="121177" x="6858000" y="2438400"/>
          <p14:tracePt t="121211" x="6867525" y="2438400"/>
          <p14:tracePt t="121228" x="6884988" y="2428875"/>
          <p14:tracePt t="121244" x="6911975" y="2411413"/>
          <p14:tracePt t="121261" x="6946900" y="2393950"/>
          <p14:tracePt t="121278" x="6965950" y="2384425"/>
          <p14:tracePt t="121294" x="6973888" y="2374900"/>
          <p14:tracePt t="121311" x="6983413" y="2366963"/>
          <p14:tracePt t="121328" x="6991350" y="2357438"/>
          <p14:tracePt t="121344" x="7000875" y="2357438"/>
          <p14:tracePt t="121361" x="7010400" y="2347913"/>
          <p14:tracePt t="121394" x="7018338" y="2339975"/>
          <p14:tracePt t="121411" x="7018338" y="2330450"/>
          <p14:tracePt t="121428" x="7037388" y="2322513"/>
          <p14:tracePt t="121444" x="7045325" y="2312988"/>
          <p14:tracePt t="121461" x="7045325" y="2295525"/>
          <p14:tracePt t="121477" x="7045325" y="2286000"/>
          <p14:tracePt t="121494" x="7045325" y="2268538"/>
          <p14:tracePt t="121511" x="7037388" y="2224088"/>
          <p14:tracePt t="121528" x="7018338" y="2179638"/>
          <p14:tracePt t="121544" x="6991350" y="2133600"/>
          <p14:tracePt t="121561" x="6965950" y="2071688"/>
          <p14:tracePt t="121577" x="6946900" y="2027238"/>
          <p14:tracePt t="121594" x="6919913" y="1973263"/>
          <p14:tracePt t="121611" x="6902450" y="1938338"/>
          <p14:tracePt t="121629" x="6875463" y="1857375"/>
          <p14:tracePt t="121644" x="6823075" y="1751013"/>
          <p14:tracePt t="121661" x="6777038" y="1687513"/>
          <p14:tracePt t="121678" x="6705600" y="1589088"/>
          <p14:tracePt t="121694" x="6643688" y="1527175"/>
          <p14:tracePt t="121711" x="6572250" y="1465263"/>
          <p14:tracePt t="121728" x="6510338" y="1419225"/>
          <p14:tracePt t="121747" x="6438900" y="1366838"/>
          <p14:tracePt t="121761" x="6340475" y="1322388"/>
          <p14:tracePt t="121777" x="6251575" y="1276350"/>
          <p14:tracePt t="121794" x="6143625" y="1231900"/>
          <p14:tracePt t="121811" x="6018213" y="1204913"/>
          <p14:tracePt t="121828" x="5956300" y="1196975"/>
          <p14:tracePt t="121844" x="5919788" y="1187450"/>
          <p14:tracePt t="121861" x="5884863" y="1179513"/>
          <p14:tracePt t="121877" x="5840413" y="1179513"/>
          <p14:tracePt t="121894" x="5803900" y="1169988"/>
          <p14:tracePt t="121911" x="5768975" y="1160463"/>
          <p14:tracePt t="121928" x="5724525" y="1152525"/>
          <p14:tracePt t="121944" x="5670550" y="1152525"/>
          <p14:tracePt t="121961" x="5599113" y="1152525"/>
          <p14:tracePt t="121978" x="5527675" y="1152525"/>
          <p14:tracePt t="121994" x="5456238" y="1169988"/>
          <p14:tracePt t="122011" x="5384800" y="1187450"/>
          <p14:tracePt t="122027" x="5330825" y="1196975"/>
          <p14:tracePt t="122044" x="5295900" y="1214438"/>
          <p14:tracePt t="122061" x="5259388" y="1223963"/>
          <p14:tracePt t="122077" x="5224463" y="1231900"/>
          <p14:tracePt t="122094" x="5214938" y="1250950"/>
          <p14:tracePt t="122111" x="5197475" y="1258888"/>
          <p14:tracePt t="122128" x="5170488" y="1276350"/>
          <p14:tracePt t="122144" x="5143500" y="1285875"/>
          <p14:tracePt t="122161" x="5089525" y="1303338"/>
          <p14:tracePt t="122178" x="5054600" y="1312863"/>
          <p14:tracePt t="122194" x="5018088" y="1322388"/>
          <p14:tracePt t="122211" x="4991100" y="1339850"/>
          <p14:tracePt t="122227" x="4983163" y="1339850"/>
          <p14:tracePt t="122244" x="4973638" y="1347788"/>
          <p14:tracePt t="122261" x="4965700" y="1357313"/>
          <p14:tracePt t="122278" x="4946650" y="1357313"/>
          <p14:tracePt t="122294" x="4938713" y="1366838"/>
          <p14:tracePt t="122332" x="4929188" y="1366838"/>
          <p14:tracePt t="122372" x="4919663" y="1374775"/>
          <p14:tracePt t="122394" x="4911725" y="1374775"/>
          <p14:tracePt t="122498" x="4902200" y="1374775"/>
          <p14:tracePt t="124798" x="4902200" y="1384300"/>
          <p14:tracePt t="124815" x="4919663" y="1393825"/>
          <p14:tracePt t="124828" x="4938713" y="1401763"/>
          <p14:tracePt t="126615" x="4956175" y="1411288"/>
          <p14:tracePt t="126628" x="4965700" y="1411288"/>
          <p14:tracePt t="126649" x="4965700" y="1419225"/>
          <p14:tracePt t="126660" x="4983163" y="1419225"/>
          <p14:tracePt t="126830" x="4991100" y="1428750"/>
          <p14:tracePt t="127551" x="4991100" y="1438275"/>
          <p14:tracePt t="127566" x="4991100" y="1446213"/>
          <p14:tracePt t="127604" x="4991100" y="1455738"/>
          <p14:tracePt t="142994" x="4991100" y="1465263"/>
          <p14:tracePt t="143015" x="4991100" y="1473200"/>
          <p14:tracePt t="143034" x="4991100" y="1482725"/>
          <p14:tracePt t="143047" x="4983163" y="1482725"/>
          <p14:tracePt t="143089" x="4983163" y="1490663"/>
          <p14:tracePt t="143104" x="4973638" y="1490663"/>
          <p14:tracePt t="143120" x="4973638" y="1500188"/>
          <p14:tracePt t="143128" x="4973638" y="1509713"/>
          <p14:tracePt t="143141" x="4965700" y="1517650"/>
          <p14:tracePt t="143158" x="4938713" y="1554163"/>
          <p14:tracePt t="143174" x="4929188" y="1571625"/>
          <p14:tracePt t="143191" x="4919663" y="1581150"/>
          <p14:tracePt t="143207" x="4911725" y="1589088"/>
          <p14:tracePt t="143224" x="4911725" y="1598613"/>
          <p14:tracePt t="143348" x="4911725" y="1608138"/>
          <p14:tracePt t="143362" x="4902200" y="1616075"/>
          <p14:tracePt t="143387" x="4902200" y="1625600"/>
          <p14:tracePt t="143443" x="4902200" y="1633538"/>
          <p14:tracePt t="144901" x="4894263" y="1652588"/>
          <p14:tracePt t="144923" x="4867275" y="1697038"/>
          <p14:tracePt t="144936" x="4840288" y="1741488"/>
          <p14:tracePt t="144950" x="4830763" y="1768475"/>
          <p14:tracePt t="144961" x="4822825" y="1785938"/>
          <p14:tracePt t="144974" x="4822825" y="1812925"/>
          <p14:tracePt t="144992" x="4803775" y="1839913"/>
          <p14:tracePt t="145007" x="4795838" y="1857375"/>
          <p14:tracePt t="145024" x="4786313" y="1866900"/>
          <p14:tracePt t="145040" x="4776788" y="1893888"/>
          <p14:tracePt t="145057" x="4759325" y="1911350"/>
          <p14:tracePt t="145074" x="4751388" y="1928813"/>
          <p14:tracePt t="145090" x="4741863" y="1938338"/>
          <p14:tracePt t="145107" x="4741863" y="1946275"/>
          <p14:tracePt t="145141" x="4732338" y="1946275"/>
          <p14:tracePt t="145869" x="4741863" y="1938338"/>
          <p14:tracePt t="145887" x="4776788" y="1884363"/>
          <p14:tracePt t="145908" x="4786313" y="1857375"/>
          <p14:tracePt t="145914" x="4795838" y="1839913"/>
          <p14:tracePt t="145924" x="4795838" y="1822450"/>
          <p14:tracePt t="145941" x="4813300" y="1795463"/>
          <p14:tracePt t="145958" x="4830763" y="1751013"/>
          <p14:tracePt t="145974" x="4840288" y="1704975"/>
          <p14:tracePt t="145990" x="4840288" y="1660525"/>
          <p14:tracePt t="146007" x="4840288" y="1625600"/>
          <p14:tracePt t="146024" x="4840288" y="1581150"/>
          <p14:tracePt t="146040" x="4830763" y="1509713"/>
          <p14:tracePt t="146057" x="4813300" y="1446213"/>
          <p14:tracePt t="146074" x="4795838" y="1393825"/>
          <p14:tracePt t="146090" x="4768850" y="1347788"/>
          <p14:tracePt t="146108" x="4732338" y="1303338"/>
          <p14:tracePt t="146124" x="4697413" y="1268413"/>
          <p14:tracePt t="146140" x="4652963" y="1231900"/>
          <p14:tracePt t="146157" x="4616450" y="1204913"/>
          <p14:tracePt t="146173" x="4581525" y="1187450"/>
          <p14:tracePt t="146190" x="4562475" y="1179513"/>
          <p14:tracePt t="146207" x="4537075" y="1179513"/>
          <p14:tracePt t="146224" x="4527550" y="1179513"/>
          <p14:tracePt t="146240" x="4483100" y="1187450"/>
          <p14:tracePt t="146257" x="4429125" y="1196975"/>
          <p14:tracePt t="146273" x="4367213" y="1223963"/>
          <p14:tracePt t="146290" x="4322763" y="1231900"/>
          <p14:tracePt t="146307" x="4295775" y="1250950"/>
          <p14:tracePt t="146323" x="4251325" y="1258888"/>
          <p14:tracePt t="146340" x="4205288" y="1276350"/>
          <p14:tracePt t="146357" x="4160838" y="1285875"/>
          <p14:tracePt t="146361" x="4133850" y="1295400"/>
          <p14:tracePt t="146374" x="4098925" y="1303338"/>
          <p14:tracePt t="146390" x="4071938" y="1312863"/>
          <p14:tracePt t="146407" x="4027488" y="1322388"/>
          <p14:tracePt t="146423" x="3990975" y="1339850"/>
          <p14:tracePt t="146440" x="3956050" y="1347788"/>
          <p14:tracePt t="146457" x="3938588" y="1366838"/>
          <p14:tracePt t="146473" x="3919538" y="1374775"/>
          <p14:tracePt t="146490" x="3911600" y="1393825"/>
          <p14:tracePt t="146508" x="3902075" y="1411288"/>
          <p14:tracePt t="146524" x="3894138" y="1419225"/>
          <p14:tracePt t="146540" x="3884613" y="1428750"/>
          <p14:tracePt t="146557" x="3875088" y="1438275"/>
          <p14:tracePt t="146574" x="3867150" y="1446213"/>
          <p14:tracePt t="146590" x="3867150" y="1455738"/>
          <p14:tracePt t="146607" x="3857625" y="1465263"/>
          <p14:tracePt t="146624" x="3848100" y="1473200"/>
          <p14:tracePt t="146640" x="3848100" y="1482725"/>
          <p14:tracePt t="146658" x="3848100" y="1500188"/>
          <p14:tracePt t="146674" x="3848100" y="1509713"/>
          <p14:tracePt t="146690" x="3848100" y="1517650"/>
          <p14:tracePt t="146707" x="3848100" y="1536700"/>
          <p14:tracePt t="146723" x="3848100" y="1554163"/>
          <p14:tracePt t="146740" x="3857625" y="1598613"/>
          <p14:tracePt t="146757" x="3867150" y="1625600"/>
          <p14:tracePt t="146773" x="3875088" y="1660525"/>
          <p14:tracePt t="146790" x="3884613" y="1679575"/>
          <p14:tracePt t="146808" x="3911600" y="1704975"/>
          <p14:tracePt t="146824" x="3919538" y="1724025"/>
          <p14:tracePt t="146840" x="3956050" y="1768475"/>
          <p14:tracePt t="146857" x="3973513" y="1795463"/>
          <p14:tracePt t="146873" x="3983038" y="1803400"/>
          <p14:tracePt t="146890" x="3990975" y="1830388"/>
          <p14:tracePt t="146907" x="4010025" y="1839913"/>
          <p14:tracePt t="147370" x="4017963" y="1857375"/>
          <p14:tracePt t="147386" x="4071938" y="1955800"/>
          <p14:tracePt t="147398" x="4089400" y="2009775"/>
          <p14:tracePt t="147407" x="4098925" y="2027238"/>
          <p14:tracePt t="147423" x="4116388" y="2062163"/>
          <p14:tracePt t="147440" x="4116388" y="2071688"/>
          <p14:tracePt t="147457" x="4116388" y="2089150"/>
          <p14:tracePt t="147473" x="4116388" y="2116138"/>
          <p14:tracePt t="147490" x="4098925" y="2160588"/>
          <p14:tracePt t="147508" x="4062413" y="2241550"/>
          <p14:tracePt t="147524" x="4054475" y="2276475"/>
          <p14:tracePt t="147540" x="4044950" y="2303463"/>
          <p14:tracePt t="147557" x="4027488" y="2339975"/>
          <p14:tracePt t="147573" x="4017963" y="2357438"/>
          <p14:tracePt t="147590" x="4000500" y="2401888"/>
          <p14:tracePt t="147607" x="3990975" y="2438400"/>
          <p14:tracePt t="147623" x="3983038" y="2455863"/>
          <p14:tracePt t="147640" x="3973513" y="2465388"/>
          <p14:tracePt t="147658" x="3973513" y="2482850"/>
          <p14:tracePt t="147674" x="3965575" y="2490788"/>
          <p14:tracePt t="147690" x="3965575" y="2509838"/>
          <p14:tracePt t="147707" x="3956050" y="2527300"/>
          <p14:tracePt t="147723" x="3956050" y="2536825"/>
          <p14:tracePt t="147740" x="3946525" y="2544763"/>
          <p14:tracePt t="147757" x="3946525" y="2571750"/>
          <p14:tracePt t="147773" x="3938588" y="2625725"/>
          <p14:tracePt t="147790" x="3929063" y="2679700"/>
          <p14:tracePt t="147807" x="3911600" y="2759075"/>
          <p14:tracePt t="147823" x="3902075" y="2803525"/>
          <p14:tracePt t="147840" x="3902075" y="2840038"/>
          <p14:tracePt t="147857" x="3902075" y="2857500"/>
          <p14:tracePt t="147873" x="3902075" y="2867025"/>
          <p14:tracePt t="147890" x="3902075" y="2884488"/>
          <p14:tracePt t="147923" x="3902075" y="2894013"/>
          <p14:tracePt t="149881" x="3919538" y="2911475"/>
          <p14:tracePt t="149903" x="3929063" y="2919413"/>
          <p14:tracePt t="149920" x="3938588" y="2919413"/>
          <p14:tracePt t="149936" x="3946525" y="2928938"/>
          <p14:tracePt t="149942" x="3946525" y="2938463"/>
          <p14:tracePt t="149957" x="3965575" y="2955925"/>
          <p14:tracePt t="149973" x="3973513" y="2973388"/>
          <p14:tracePt t="149990" x="3983038" y="2990850"/>
          <p14:tracePt t="150007" x="3990975" y="3000375"/>
          <p14:tracePt t="150025" x="3990975" y="3009900"/>
          <p14:tracePt t="150040" x="4000500" y="3017838"/>
          <p14:tracePt t="153399" x="4000500" y="3027363"/>
          <p14:tracePt t="153420" x="4017963" y="3036888"/>
          <p14:tracePt t="153437" x="4027488" y="3054350"/>
          <p14:tracePt t="153448" x="4037013" y="3054350"/>
          <p14:tracePt t="153456" x="4037013" y="3062288"/>
          <p14:tracePt t="153473" x="4054475" y="3071813"/>
          <p14:tracePt t="153489" x="4089400" y="3098800"/>
          <p14:tracePt t="153506" x="4133850" y="3125788"/>
          <p14:tracePt t="153522" x="4152900" y="3133725"/>
          <p14:tracePt t="153539" x="4170363" y="3143250"/>
          <p14:tracePt t="153556" x="4179888" y="3152775"/>
          <p14:tracePt t="153744" x="4179888" y="3160713"/>
          <p14:tracePt t="153768" x="4187825" y="3170238"/>
          <p14:tracePt t="153782" x="4205288" y="3170238"/>
          <p14:tracePt t="153798" x="4205288" y="3179763"/>
          <p14:tracePt t="153830" x="4214813" y="3179763"/>
          <p14:tracePt t="153893" x="4224338" y="3187700"/>
          <p14:tracePt t="153912" x="4232275" y="3187700"/>
          <p14:tracePt t="153924" x="4241800" y="3197225"/>
          <p14:tracePt t="153939" x="4241800" y="3205163"/>
          <p14:tracePt t="153956" x="4251325" y="3214688"/>
          <p14:tracePt t="153994" x="4259263" y="3214688"/>
          <p14:tracePt t="154006" x="4259263" y="3224213"/>
          <p14:tracePt t="154025" x="4268788" y="3224213"/>
          <p14:tracePt t="154039" x="4276725" y="3232150"/>
          <p14:tracePt t="154057" x="4286250" y="3241675"/>
          <p14:tracePt t="155689" x="4303713" y="3241675"/>
          <p14:tracePt t="155699" x="4375150" y="3232150"/>
          <p14:tracePt t="155714" x="4545013" y="3232150"/>
          <p14:tracePt t="155725" x="4633913" y="3241675"/>
          <p14:tracePt t="155740" x="4714875" y="3251200"/>
          <p14:tracePt t="155757" x="4768850" y="3259138"/>
          <p14:tracePt t="155772" x="4786313" y="3268663"/>
          <p14:tracePt t="156186" x="4786313" y="3276600"/>
          <p14:tracePt t="156210" x="4776788" y="3286125"/>
          <p14:tracePt t="156222" x="4768850" y="3286125"/>
          <p14:tracePt t="156239" x="4759325" y="3286125"/>
          <p14:tracePt t="156256" x="4751388" y="3295650"/>
          <p14:tracePt t="156272" x="4741863" y="3303588"/>
          <p14:tracePt t="156289" x="4732338" y="3303588"/>
          <p14:tracePt t="156306" x="4724400" y="3303588"/>
          <p14:tracePt t="156323" x="4705350" y="3303588"/>
          <p14:tracePt t="156339" x="4697413" y="3303588"/>
          <p14:tracePt t="156356" x="4687888" y="3313113"/>
          <p14:tracePt t="156372" x="4687888" y="3322638"/>
          <p14:tracePt t="156389" x="4679950" y="3330575"/>
          <p14:tracePt t="156411" x="4679950" y="3340100"/>
          <p14:tracePt t="156540" x="4670425" y="3348038"/>
          <p14:tracePt t="156563" x="4660900" y="3357563"/>
          <p14:tracePt t="156824" x="4670425" y="3357563"/>
          <p14:tracePt t="156844" x="4705350" y="3357563"/>
          <p14:tracePt t="156859" x="4732338" y="3348038"/>
          <p14:tracePt t="156872" x="4751388" y="3340100"/>
          <p14:tracePt t="156888" x="4759325" y="3340100"/>
          <p14:tracePt t="156905" x="4768850" y="3330575"/>
          <p14:tracePt t="156922" x="4786313" y="3322638"/>
          <p14:tracePt t="156938" x="4813300" y="3303588"/>
          <p14:tracePt t="156955" x="4830763" y="3295650"/>
          <p14:tracePt t="156972" x="4848225" y="3286125"/>
          <p14:tracePt t="156988" x="4884738" y="3259138"/>
          <p14:tracePt t="157005" x="4929188" y="3224213"/>
          <p14:tracePt t="157023" x="4983163" y="3152775"/>
          <p14:tracePt t="157039" x="5027613" y="3098800"/>
          <p14:tracePt t="157055" x="5054600" y="3062288"/>
          <p14:tracePt t="157072" x="5062538" y="3054350"/>
          <p14:tracePt t="157089" x="5072063" y="3036888"/>
          <p14:tracePt t="157105" x="5081588" y="3027363"/>
          <p14:tracePt t="157122" x="5089525" y="3017838"/>
          <p14:tracePt t="157139" x="5099050" y="3017838"/>
          <p14:tracePt t="157155" x="5108575" y="3009900"/>
          <p14:tracePt t="157181" x="5108575" y="3000375"/>
          <p14:tracePt t="157709" x="5116513" y="2990850"/>
          <p14:tracePt t="157720" x="5126038" y="2990850"/>
          <p14:tracePt t="157731" x="5133975" y="2982913"/>
          <p14:tracePt t="157739" x="5143500" y="2982913"/>
          <p14:tracePt t="157756" x="5153025" y="2973388"/>
          <p14:tracePt t="157772" x="5160963" y="2965450"/>
          <p14:tracePt t="157789" x="5170488" y="2955925"/>
          <p14:tracePt t="157806" x="5187950" y="2946400"/>
          <p14:tracePt t="157822" x="5197475" y="2938463"/>
          <p14:tracePt t="157839" x="5224463" y="2919413"/>
          <p14:tracePt t="157855" x="5259388" y="2901950"/>
          <p14:tracePt t="157872" x="5286375" y="2884488"/>
          <p14:tracePt t="157889" x="5303838" y="2874963"/>
          <p14:tracePt t="164877" x="5313363" y="2874963"/>
          <p14:tracePt t="164885" x="5322888" y="2874963"/>
          <p14:tracePt t="164894" x="5330825" y="2867025"/>
          <p14:tracePt t="164904" x="5340350" y="2857500"/>
          <p14:tracePt t="164923" x="5384800" y="2857500"/>
          <p14:tracePt t="164938" x="5402263" y="2847975"/>
          <p14:tracePt t="164955" x="5419725" y="2847975"/>
          <p14:tracePt t="164971" x="5429250" y="2847975"/>
          <p14:tracePt t="165027" x="5438775" y="2847975"/>
          <p14:tracePt t="165081" x="5438775" y="2840038"/>
          <p14:tracePt t="174023" x="5473700" y="2847975"/>
          <p14:tracePt t="174040" x="5500688" y="2847975"/>
          <p14:tracePt t="174065" x="5527675" y="2840038"/>
          <p14:tracePt t="174077" x="5537200" y="2840038"/>
          <p14:tracePt t="174086" x="5545138" y="2840038"/>
          <p14:tracePt t="174102" x="5554663" y="2830513"/>
          <p14:tracePt t="174119" x="5562600" y="2830513"/>
          <p14:tracePt t="174136" x="5572125" y="2830513"/>
          <p14:tracePt t="174152" x="5572125" y="2822575"/>
          <p14:tracePt t="174169" x="5581650" y="2822575"/>
          <p14:tracePt t="174186" x="5599113" y="2813050"/>
          <p14:tracePt t="174234" x="5608638" y="2803525"/>
          <p14:tracePt t="174502" x="5608638" y="2795588"/>
          <p14:tracePt t="176126" x="5634038" y="2786063"/>
          <p14:tracePt t="176142" x="5643563" y="2776538"/>
          <p14:tracePt t="176151" x="5653088" y="2776538"/>
          <p14:tracePt t="176162" x="5661025" y="2768600"/>
          <p14:tracePt t="176186" x="5670550" y="2768600"/>
          <p14:tracePt t="176215" x="5670550" y="2759075"/>
          <p14:tracePt t="176224" x="5680075" y="2759075"/>
          <p14:tracePt t="179105" x="5670550" y="2759075"/>
          <p14:tracePt t="179113" x="5661025" y="2759075"/>
          <p14:tracePt t="179121" x="5653088" y="2759075"/>
          <p14:tracePt t="179136" x="5643563" y="2759075"/>
          <p14:tracePt t="179152" x="5634038" y="2759075"/>
          <p14:tracePt t="179169" x="5626100" y="2768600"/>
          <p14:tracePt t="179185" x="5626100" y="2776538"/>
          <p14:tracePt t="179241" x="5616575" y="2776538"/>
          <p14:tracePt t="179255" x="5616575" y="2786063"/>
          <p14:tracePt t="179263" x="5608638" y="2786063"/>
          <p14:tracePt t="179271" x="5599113" y="2795588"/>
          <p14:tracePt t="179289" x="5599113" y="2803525"/>
          <p14:tracePt t="179302" x="5589588" y="2803525"/>
          <p14:tracePt t="179319" x="5581650" y="2813050"/>
          <p14:tracePt t="179352" x="5562600" y="2813050"/>
          <p14:tracePt t="179369" x="5537200" y="2813050"/>
          <p14:tracePt t="179385" x="5500688" y="2813050"/>
          <p14:tracePt t="179402" x="5446713" y="2822575"/>
          <p14:tracePt t="179420" x="5303838" y="2857500"/>
          <p14:tracePt t="179436" x="5205413" y="2884488"/>
          <p14:tracePt t="179452" x="5089525" y="2901950"/>
          <p14:tracePt t="179470" x="4965700" y="2919413"/>
          <p14:tracePt t="179485" x="4857750" y="2928938"/>
          <p14:tracePt t="179502" x="4732338" y="2938463"/>
          <p14:tracePt t="179519" x="4545013" y="2938463"/>
          <p14:tracePt t="179535" x="4251325" y="2928938"/>
          <p14:tracePt t="179552" x="3929063" y="2919413"/>
          <p14:tracePt t="179569" x="3384550" y="2911475"/>
          <p14:tracePt t="179585" x="3108325" y="2911475"/>
          <p14:tracePt t="179602" x="2894013" y="2901950"/>
          <p14:tracePt t="179619" x="2768600" y="2901950"/>
          <p14:tracePt t="179635" x="2714625" y="2894013"/>
          <p14:tracePt t="179652" x="2687638" y="2884488"/>
          <p14:tracePt t="179668" x="2670175" y="2884488"/>
          <p14:tracePt t="179685" x="2660650" y="2884488"/>
          <p14:tracePt t="179718" x="2643188" y="2884488"/>
          <p14:tracePt t="179735" x="2633663" y="2884488"/>
          <p14:tracePt t="179752" x="2608263" y="2884488"/>
          <p14:tracePt t="179768" x="2581275" y="2884488"/>
          <p14:tracePt t="179785" x="2544763" y="2901950"/>
          <p14:tracePt t="179802" x="2509838" y="2911475"/>
          <p14:tracePt t="179819" x="2465388" y="2928938"/>
          <p14:tracePt t="179835" x="2455863" y="2928938"/>
          <p14:tracePt t="179909" x="2446338" y="2928938"/>
          <p14:tracePt t="179922" x="2438400" y="2938463"/>
          <p14:tracePt t="179935" x="2419350" y="2946400"/>
          <p14:tracePt t="179952" x="2393950" y="2955925"/>
          <p14:tracePt t="179955" x="2384425" y="2965450"/>
          <p14:tracePt t="179970" x="2357438" y="2973388"/>
          <p14:tracePt t="179986" x="2347913" y="2990850"/>
          <p14:tracePt t="180002" x="2339975" y="3000375"/>
          <p14:tracePt t="180019" x="2330450" y="3009900"/>
          <p14:tracePt t="180035" x="2322513" y="3009900"/>
          <p14:tracePt t="180052" x="2312988" y="3027363"/>
          <p14:tracePt t="180069" x="2303463" y="3027363"/>
          <p14:tracePt t="180089" x="2295525" y="3036888"/>
          <p14:tracePt t="180120" x="2276475" y="3044825"/>
          <p14:tracePt t="180144" x="2268538" y="3054350"/>
          <p14:tracePt t="180153" x="2268538" y="3062288"/>
          <p14:tracePt t="180168" x="2251075" y="3071813"/>
          <p14:tracePt t="180185" x="2251075" y="3081338"/>
          <p14:tracePt t="180201" x="2251075" y="3098800"/>
          <p14:tracePt t="180218" x="2286000" y="3125788"/>
          <p14:tracePt t="180235" x="2322513" y="3152775"/>
          <p14:tracePt t="180252" x="2366963" y="3179763"/>
          <p14:tracePt t="180269" x="2428875" y="3197225"/>
          <p14:tracePt t="180285" x="2616200" y="3241675"/>
          <p14:tracePt t="180301" x="2857500" y="3303588"/>
          <p14:tracePt t="180318" x="3098800" y="3357563"/>
          <p14:tracePt t="180335" x="3340100" y="3375025"/>
          <p14:tracePt t="180352" x="3589338" y="3402013"/>
          <p14:tracePt t="180368" x="3803650" y="3429000"/>
          <p14:tracePt t="180385" x="4027488" y="3446463"/>
          <p14:tracePt t="180402" x="4322763" y="3446463"/>
          <p14:tracePt t="180418" x="4500563" y="3446463"/>
          <p14:tracePt t="180435" x="4652963" y="3446463"/>
          <p14:tracePt t="180451" x="4751388" y="3438525"/>
          <p14:tracePt t="180469" x="4840288" y="3419475"/>
          <p14:tracePt t="180485" x="4929188" y="3384550"/>
          <p14:tracePt t="180502" x="5027613" y="3340100"/>
          <p14:tracePt t="180519" x="5187950" y="3268663"/>
          <p14:tracePt t="180535" x="5276850" y="3241675"/>
          <p14:tracePt t="180552" x="5375275" y="3214688"/>
          <p14:tracePt t="180568" x="5438775" y="3205163"/>
          <p14:tracePt t="180585" x="5500688" y="3187700"/>
          <p14:tracePt t="180602" x="5537200" y="3170238"/>
          <p14:tracePt t="180619" x="5572125" y="3152775"/>
          <p14:tracePt t="180635" x="5608638" y="3143250"/>
          <p14:tracePt t="180651" x="5643563" y="3125788"/>
          <p14:tracePt t="180669" x="5670550" y="3098800"/>
          <p14:tracePt t="180685" x="5680075" y="3089275"/>
          <p14:tracePt t="180701" x="5688013" y="3081338"/>
          <p14:tracePt t="180718" x="5688013" y="3071813"/>
          <p14:tracePt t="180751" x="5688013" y="3054350"/>
          <p14:tracePt t="180768" x="5688013" y="3044825"/>
          <p14:tracePt t="180785" x="5688013" y="3036888"/>
          <p14:tracePt t="180801" x="5680075" y="3009900"/>
          <p14:tracePt t="180819" x="5653088" y="2973388"/>
          <p14:tracePt t="180835" x="5634038" y="2946400"/>
          <p14:tracePt t="180852" x="5608638" y="2938463"/>
          <p14:tracePt t="180868" x="5589588" y="2919413"/>
          <p14:tracePt t="180885" x="5545138" y="2911475"/>
          <p14:tracePt t="180901" x="5500688" y="2901950"/>
          <p14:tracePt t="180918" x="5411788" y="2901950"/>
          <p14:tracePt t="180935" x="5322888" y="2901950"/>
          <p14:tracePt t="180951" x="5241925" y="2911475"/>
          <p14:tracePt t="180954" x="5205413" y="2911475"/>
          <p14:tracePt t="180969" x="5143500" y="2911475"/>
          <p14:tracePt t="180985" x="5062538" y="2911475"/>
          <p14:tracePt t="181001" x="4973638" y="2911475"/>
          <p14:tracePt t="181018" x="4875213" y="2911475"/>
          <p14:tracePt t="181035" x="4813300" y="2919413"/>
          <p14:tracePt t="181051" x="4759325" y="2919413"/>
          <p14:tracePt t="181068" x="4705350" y="2928938"/>
          <p14:tracePt t="181089" x="4633913" y="2946400"/>
          <p14:tracePt t="181101" x="4608513" y="2946400"/>
          <p14:tracePt t="181118" x="4500563" y="2982913"/>
          <p14:tracePt t="181135" x="4446588" y="2990850"/>
          <p14:tracePt t="181151" x="4402138" y="3000375"/>
          <p14:tracePt t="181168" x="4384675" y="3000375"/>
          <p14:tracePt t="181185" x="4375150" y="3009900"/>
          <p14:tracePt t="181201" x="4367213" y="3009900"/>
          <p14:tracePt t="181321" x="4367213" y="3017838"/>
          <p14:tracePt t="181345" x="4367213" y="3036888"/>
          <p14:tracePt t="181353" x="4367213" y="3044825"/>
          <p14:tracePt t="181387" x="4367213" y="3054350"/>
          <p14:tracePt t="181774" x="4367213" y="3062288"/>
          <p14:tracePt t="181797" x="4375150" y="3071813"/>
          <p14:tracePt t="183638" x="4384675" y="3081338"/>
          <p14:tracePt t="183649" x="4402138" y="3098800"/>
          <p14:tracePt t="183663" x="4419600" y="3116263"/>
          <p14:tracePt t="183678" x="4429125" y="3125788"/>
          <p14:tracePt t="184216" x="4438650" y="3125788"/>
          <p14:tracePt t="184235" x="4438650" y="3143250"/>
          <p14:tracePt t="184257" x="4446588" y="3143250"/>
          <p14:tracePt t="184269" x="4456113" y="3152775"/>
          <p14:tracePt t="184285" x="4465638" y="3152775"/>
          <p14:tracePt t="186608" x="4465638" y="3133725"/>
          <p14:tracePt t="186626" x="4465638" y="3125788"/>
          <p14:tracePt t="186997" x="4465638" y="3098800"/>
          <p14:tracePt t="187004" x="4465638" y="3089275"/>
          <p14:tracePt t="187019" x="4465638" y="3081338"/>
          <p14:tracePt t="187035" x="4465638" y="3071813"/>
          <p14:tracePt t="190022" x="4473575" y="3081338"/>
          <p14:tracePt t="190039" x="4483100" y="3098800"/>
          <p14:tracePt t="190059" x="4518025" y="3152775"/>
          <p14:tracePt t="190070" x="4518025" y="3160713"/>
          <p14:tracePt t="190084" x="4527550" y="3179763"/>
          <p14:tracePt t="190102" x="4537075" y="3187700"/>
          <p14:tracePt t="190117" x="4545013" y="3205163"/>
          <p14:tracePt t="190133" x="4554538" y="3224213"/>
          <p14:tracePt t="190150" x="4562475" y="3232150"/>
          <p14:tracePt t="190168" x="4572000" y="3268663"/>
          <p14:tracePt t="190184" x="4581525" y="3276600"/>
          <p14:tracePt t="190200" x="4581525" y="3286125"/>
          <p14:tracePt t="198802" x="4581525" y="3295650"/>
          <p14:tracePt t="228884" x="4581525" y="3303588"/>
          <p14:tracePt t="229056" x="4581525" y="3313113"/>
          <p14:tracePt t="229073" x="4589463" y="3313113"/>
          <p14:tracePt t="229086" x="4598988" y="3313113"/>
          <p14:tracePt t="229111" x="4598988" y="3322638"/>
          <p14:tracePt t="229133" x="4608513" y="3322638"/>
          <p14:tracePt t="229141" x="4608513" y="3330575"/>
          <p14:tracePt t="229172" x="4616450" y="3330575"/>
          <p14:tracePt t="229180" x="4625975" y="3330575"/>
          <p14:tracePt t="229195" x="4633913" y="3340100"/>
          <p14:tracePt t="229227" x="4643438" y="3357563"/>
          <p14:tracePt t="229245" x="4652963" y="3367088"/>
          <p14:tracePt t="229260" x="4660900" y="3367088"/>
          <p14:tracePt t="229277" x="4670425" y="3375025"/>
          <p14:tracePt t="229294" x="4679950" y="3384550"/>
          <p14:tracePt t="229327" x="4687888" y="3394075"/>
          <p14:tracePt t="229344" x="4697413" y="3394075"/>
          <p14:tracePt t="229376" x="4697413" y="3402013"/>
          <p14:tracePt t="229392" x="4705350" y="3402013"/>
          <p14:tracePt t="229416" x="4705350" y="3411538"/>
          <p14:tracePt t="230449" x="4697413" y="3411538"/>
          <p14:tracePt t="230598" x="4687888" y="3411538"/>
          <p14:tracePt t="230920" x="4679950" y="3411538"/>
          <p14:tracePt t="230936" x="4670425" y="3411538"/>
          <p14:tracePt t="230951" x="4670425" y="3394075"/>
          <p14:tracePt t="230964" x="4660900" y="3394075"/>
          <p14:tracePt t="230977" x="4660900" y="3384550"/>
          <p14:tracePt t="230993" x="4660900" y="3375025"/>
          <p14:tracePt t="231010" x="4670425" y="3367088"/>
          <p14:tracePt t="231027" x="4679950" y="3348038"/>
          <p14:tracePt t="231060" x="4687888" y="3340100"/>
          <p14:tracePt t="231077" x="4697413" y="3340100"/>
          <p14:tracePt t="231093" x="4705350" y="3322638"/>
          <p14:tracePt t="231110" x="4741863" y="3286125"/>
          <p14:tracePt t="231127" x="4768850" y="3268663"/>
          <p14:tracePt t="231143" x="4786313" y="3251200"/>
          <p14:tracePt t="231161" x="4803775" y="3232150"/>
          <p14:tracePt t="231177" x="4813300" y="3232150"/>
          <p14:tracePt t="231193" x="4813300" y="3224213"/>
          <p14:tracePt t="231241" x="4813300" y="3214688"/>
          <p14:tracePt t="231249" x="4803775" y="3205163"/>
          <p14:tracePt t="231260" x="4795838" y="3197225"/>
          <p14:tracePt t="231277" x="4776788" y="3187700"/>
          <p14:tracePt t="231293" x="4768850" y="3179763"/>
          <p14:tracePt t="231311" x="4741863" y="3160713"/>
          <p14:tracePt t="231327" x="4697413" y="3160713"/>
          <p14:tracePt t="231343" x="4660900" y="3160713"/>
          <p14:tracePt t="231360" x="4616450" y="3152775"/>
          <p14:tracePt t="231377" x="4581525" y="3152775"/>
          <p14:tracePt t="231393" x="4562475" y="3152775"/>
          <p14:tracePt t="231410" x="4545013" y="3152775"/>
          <p14:tracePt t="231427" x="4537075" y="3152775"/>
          <p14:tracePt t="231443" x="4510088" y="3152775"/>
          <p14:tracePt t="231461" x="4473575" y="3170238"/>
          <p14:tracePt t="231477" x="4438650" y="3187700"/>
          <p14:tracePt t="231493" x="4402138" y="3197225"/>
          <p14:tracePt t="231510" x="4394200" y="3205163"/>
          <p14:tracePt t="231527" x="4384675" y="3214688"/>
          <p14:tracePt t="231543" x="4375150" y="3214688"/>
          <p14:tracePt t="231597" x="4375150" y="3224213"/>
          <p14:tracePt t="232330" x="4367213" y="3224213"/>
          <p14:tracePt t="232347" x="4340225" y="3232150"/>
          <p14:tracePt t="232360" x="4330700" y="3232150"/>
          <p14:tracePt t="232411" x="4322763" y="3232150"/>
          <p14:tracePt t="232544" x="4322763" y="3241675"/>
          <p14:tracePt t="232567" x="4313238" y="3241675"/>
          <p14:tracePt t="232612" x="4313238" y="3251200"/>
          <p14:tracePt t="232913" x="4303713" y="3259138"/>
          <p14:tracePt t="232931" x="4259263" y="3303588"/>
          <p14:tracePt t="232954" x="4224338" y="3384550"/>
          <p14:tracePt t="232976" x="4224338" y="3394075"/>
          <p14:tracePt t="232993" x="4214813" y="3394075"/>
          <p14:tracePt t="233254" x="4170363" y="3517900"/>
          <p14:tracePt t="233263" x="4143375" y="3571875"/>
          <p14:tracePt t="233277" x="4108450" y="3616325"/>
          <p14:tracePt t="233294" x="4044950" y="3687763"/>
          <p14:tracePt t="233310" x="3946525" y="3795713"/>
          <p14:tracePt t="233327" x="3848100" y="3884613"/>
          <p14:tracePt t="233343" x="3741738" y="3983038"/>
          <p14:tracePt t="233360" x="3633788" y="4089400"/>
          <p14:tracePt t="233376" x="3517900" y="4179888"/>
          <p14:tracePt t="233393" x="3394075" y="4295775"/>
          <p14:tracePt t="233410" x="3241675" y="4429125"/>
          <p14:tracePt t="233427" x="3062288" y="4608513"/>
          <p14:tracePt t="233443" x="2946400" y="4751388"/>
          <p14:tracePt t="233460" x="2857500" y="4884738"/>
          <p14:tracePt t="233476" x="2759075" y="4991100"/>
          <p14:tracePt t="233493" x="2652713" y="5089525"/>
          <p14:tracePt t="233510" x="2544763" y="5214938"/>
          <p14:tracePt t="233526" x="2446338" y="5313363"/>
          <p14:tracePt t="233543" x="2393950" y="5357813"/>
          <p14:tracePt t="233561" x="2347913" y="5402263"/>
          <p14:tracePt t="233577" x="2330450" y="5429250"/>
          <p14:tracePt t="233593" x="2322513" y="5446713"/>
          <p14:tracePt t="233610" x="2322513" y="5456238"/>
          <p14:tracePt t="233626" x="2312988" y="5465763"/>
          <p14:tracePt t="233903" x="2330450" y="5456238"/>
          <p14:tracePt t="233912" x="2374900" y="5446713"/>
          <p14:tracePt t="233927" x="2473325" y="5438775"/>
          <p14:tracePt t="233943" x="2608263" y="5429250"/>
          <p14:tracePt t="233961" x="2714625" y="5419725"/>
          <p14:tracePt t="233976" x="2803525" y="5419725"/>
          <p14:tracePt t="233993" x="2847975" y="5402263"/>
          <p14:tracePt t="233997" x="2867025" y="5394325"/>
          <p14:tracePt t="234013" x="2901950" y="5394325"/>
          <p14:tracePt t="234028" x="2938463" y="5384800"/>
          <p14:tracePt t="234043" x="2973388" y="5367338"/>
          <p14:tracePt t="234061" x="3017838" y="5367338"/>
          <p14:tracePt t="234077" x="3044825" y="5367338"/>
          <p14:tracePt t="234093" x="3054350" y="5367338"/>
          <p14:tracePt t="234111" x="3062288" y="5367338"/>
          <p14:tracePt t="234129" x="3071813" y="5367338"/>
          <p14:tracePt t="234143" x="3089275" y="5367338"/>
          <p14:tracePt t="234161" x="3108325" y="5367338"/>
          <p14:tracePt t="234176" x="3125788" y="5357813"/>
          <p14:tracePt t="234193" x="3170238" y="5357813"/>
          <p14:tracePt t="234211" x="3205163" y="5357813"/>
          <p14:tracePt t="234232" x="3268663" y="5367338"/>
          <p14:tracePt t="234243" x="3286125" y="5375275"/>
          <p14:tracePt t="234260" x="3295650" y="5384800"/>
          <p14:tracePt t="234277" x="3313113" y="5384800"/>
          <p14:tracePt t="234293" x="3322638" y="5394325"/>
          <p14:tracePt t="234310" x="3330575" y="5394325"/>
          <p14:tracePt t="234343" x="3330575" y="5402263"/>
          <p14:tracePt t="234360" x="3340100" y="5402263"/>
          <p14:tracePt t="234380" x="3348038" y="5402263"/>
          <p14:tracePt t="234396" x="3357563" y="5402263"/>
          <p14:tracePt t="234412" x="3367088" y="5402263"/>
          <p14:tracePt t="234427" x="3375025" y="5402263"/>
          <p14:tracePt t="234443" x="3384550" y="5402263"/>
          <p14:tracePt t="23482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E6E5483-355A-4066-8120-7BEE100AE3D1}"/>
              </a:ext>
            </a:extLst>
          </p:cNvPr>
          <p:cNvSpPr txBox="1"/>
          <p:nvPr/>
        </p:nvSpPr>
        <p:spPr>
          <a:xfrm>
            <a:off x="1783079" y="694063"/>
            <a:ext cx="9471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/>
              <a:t>En términos generales comparativos, los polímeros presentan las siguientes características:</a:t>
            </a:r>
          </a:p>
          <a:p>
            <a:r>
              <a:rPr lang="es-AR" sz="1600" dirty="0"/>
              <a:t>-</a:t>
            </a:r>
            <a:r>
              <a:rPr lang="es-AR" sz="1600" b="1" dirty="0"/>
              <a:t>   Dureza</a:t>
            </a:r>
            <a:r>
              <a:rPr lang="es-AR" sz="1600" dirty="0"/>
              <a:t>: baja</a:t>
            </a:r>
          </a:p>
          <a:p>
            <a:pPr marL="285750" indent="-285750">
              <a:buFontTx/>
              <a:buChar char="-"/>
            </a:pPr>
            <a:r>
              <a:rPr lang="es-AR" sz="1600" b="1" dirty="0"/>
              <a:t>Facilidad de Conformado</a:t>
            </a:r>
            <a:r>
              <a:rPr lang="es-AR" sz="1600" dirty="0"/>
              <a:t>: alta</a:t>
            </a:r>
          </a:p>
          <a:p>
            <a:pPr marL="285750" indent="-285750">
              <a:buFontTx/>
              <a:buChar char="-"/>
            </a:pPr>
            <a:r>
              <a:rPr lang="es-AR" sz="1600" b="1" dirty="0"/>
              <a:t>Resistencia Mecánica</a:t>
            </a:r>
            <a:r>
              <a:rPr lang="es-AR" sz="1600" dirty="0"/>
              <a:t>: Moderada (en comparación con los metales), salvo excepciones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AE5F96-1445-4C0B-8B61-DC5A252AA851}"/>
              </a:ext>
            </a:extLst>
          </p:cNvPr>
          <p:cNvSpPr txBox="1"/>
          <p:nvPr/>
        </p:nvSpPr>
        <p:spPr>
          <a:xfrm>
            <a:off x="2106635" y="182880"/>
            <a:ext cx="782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/>
              <a:t>Propiedades mecánicas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8B6CAB-8341-4D5B-A8F8-4D9F66D332BC}"/>
              </a:ext>
            </a:extLst>
          </p:cNvPr>
          <p:cNvSpPr txBox="1"/>
          <p:nvPr/>
        </p:nvSpPr>
        <p:spPr>
          <a:xfrm>
            <a:off x="1783079" y="1974756"/>
            <a:ext cx="43129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/>
              <a:t>La respuesta ante un </a:t>
            </a:r>
            <a:r>
              <a:rPr lang="es-AR" sz="1600" b="1" dirty="0"/>
              <a:t>esfuerzo mecánico </a:t>
            </a:r>
            <a:r>
              <a:rPr lang="es-AR" sz="1600" dirty="0"/>
              <a:t>no sólo depende de la magnitud de este, sino que intervienen significativamente otros factores como:</a:t>
            </a:r>
          </a:p>
          <a:p>
            <a:r>
              <a:rPr lang="es-AR" sz="1600" dirty="0"/>
              <a:t>1) Temperatura a la que se encuentra el material</a:t>
            </a:r>
          </a:p>
          <a:p>
            <a:r>
              <a:rPr lang="es-AR" sz="1600" dirty="0"/>
              <a:t>2) Tiempo de aplicación de la carga</a:t>
            </a:r>
          </a:p>
          <a:p>
            <a:r>
              <a:rPr lang="es-AR" sz="1600" dirty="0"/>
              <a:t>3) Velocidad de aplicación de la carga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125499B-FCC5-48AE-90A5-87FED72F2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385" y="1882353"/>
            <a:ext cx="3426993" cy="48645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61"/>
    </mc:Choice>
    <mc:Fallback xmlns="">
      <p:transition spd="slow" advTm="25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6" x="642938" y="5010150"/>
          <p14:tracePt t="4177" x="652463" y="5010150"/>
          <p14:tracePt t="4184" x="669925" y="5000625"/>
          <p14:tracePt t="4200" x="696913" y="4991100"/>
          <p14:tracePt t="4215" x="696913" y="4983163"/>
          <p14:tracePt t="4230" x="704850" y="4983163"/>
          <p14:tracePt t="4270" x="704850" y="4973638"/>
          <p14:tracePt t="4281" x="714375" y="4973638"/>
          <p14:tracePt t="4298" x="758825" y="4956175"/>
          <p14:tracePt t="4314" x="795338" y="4938713"/>
          <p14:tracePt t="4330" x="839788" y="4929188"/>
          <p14:tracePt t="4347" x="884238" y="4911725"/>
          <p14:tracePt t="4364" x="946150" y="4902200"/>
          <p14:tracePt t="4380" x="1054100" y="4894263"/>
          <p14:tracePt t="4398" x="1108075" y="4894263"/>
          <p14:tracePt t="4414" x="1160463" y="4884738"/>
          <p14:tracePt t="4430" x="1214438" y="4875213"/>
          <p14:tracePt t="4448" x="1268413" y="4875213"/>
          <p14:tracePt t="4464" x="1322388" y="4875213"/>
          <p14:tracePt t="4480" x="1384300" y="4867275"/>
          <p14:tracePt t="4498" x="1465263" y="4857750"/>
          <p14:tracePt t="4514" x="1527175" y="4848225"/>
          <p14:tracePt t="4530" x="1571625" y="4840288"/>
          <p14:tracePt t="4547" x="1598613" y="4840288"/>
          <p14:tracePt t="4626" x="1608138" y="4840288"/>
          <p14:tracePt t="4699" x="1608138" y="4830763"/>
          <p14:tracePt t="4723" x="1608138" y="4822825"/>
          <p14:tracePt t="13648" x="1687513" y="4822825"/>
          <p14:tracePt t="13669" x="2027238" y="4848225"/>
          <p14:tracePt t="13679" x="2098675" y="4857750"/>
          <p14:tracePt t="13696" x="2224088" y="4867275"/>
          <p14:tracePt t="13712" x="2276475" y="4875213"/>
          <p14:tracePt t="13729" x="2295525" y="4875213"/>
          <p14:tracePt t="13746" x="2312988" y="4875213"/>
          <p14:tracePt t="13762" x="2374900" y="4875213"/>
          <p14:tracePt t="13779" x="2536825" y="4875213"/>
          <p14:tracePt t="13796" x="2732088" y="4857750"/>
          <p14:tracePt t="13812" x="2894013" y="4857750"/>
          <p14:tracePt t="13829" x="2955925" y="4857750"/>
          <p14:tracePt t="13845" x="2982913" y="4857750"/>
          <p14:tracePt t="13862" x="2990850" y="4857750"/>
          <p14:tracePt t="13879" x="3009900" y="4857750"/>
          <p14:tracePt t="13896" x="3027363" y="4857750"/>
          <p14:tracePt t="13912" x="3081338" y="4857750"/>
          <p14:tracePt t="13929" x="3108325" y="4857750"/>
          <p14:tracePt t="13962" x="3116263" y="4857750"/>
          <p14:tracePt t="14262" x="3133725" y="4867275"/>
          <p14:tracePt t="14280" x="3232150" y="4884738"/>
          <p14:tracePt t="14300" x="3375025" y="4894263"/>
          <p14:tracePt t="14313" x="3465513" y="4894263"/>
          <p14:tracePt t="14329" x="3527425" y="4875213"/>
          <p14:tracePt t="14345" x="3598863" y="4875213"/>
          <p14:tracePt t="14362" x="3652838" y="4857750"/>
          <p14:tracePt t="14379" x="3687763" y="4848225"/>
          <p14:tracePt t="14395" x="3741738" y="4840288"/>
          <p14:tracePt t="14412" x="3822700" y="4822825"/>
          <p14:tracePt t="14429" x="3956050" y="4803775"/>
          <p14:tracePt t="14446" x="4010025" y="4795838"/>
          <p14:tracePt t="14462" x="4044950" y="4795838"/>
          <p14:tracePt t="14479" x="4071938" y="4786313"/>
          <p14:tracePt t="14495" x="4116388" y="4776788"/>
          <p14:tracePt t="14512" x="4170363" y="4776788"/>
          <p14:tracePt t="14529" x="4259263" y="4759325"/>
          <p14:tracePt t="14545" x="4367213" y="4759325"/>
          <p14:tracePt t="14562" x="4446588" y="4751388"/>
          <p14:tracePt t="14579" x="4554538" y="4732338"/>
          <p14:tracePt t="14596" x="4589463" y="4732338"/>
          <p14:tracePt t="14612" x="4616450" y="4724400"/>
          <p14:tracePt t="14629" x="4633913" y="4724400"/>
          <p14:tracePt t="14645" x="4679950" y="4705350"/>
          <p14:tracePt t="14662" x="4776788" y="4679950"/>
          <p14:tracePt t="14679" x="4884738" y="4652963"/>
          <p14:tracePt t="14696" x="4938713" y="4616450"/>
          <p14:tracePt t="14712" x="5000625" y="4589463"/>
          <p14:tracePt t="14729" x="5045075" y="4572000"/>
          <p14:tracePt t="14746" x="5116513" y="4545013"/>
          <p14:tracePt t="14762" x="5153025" y="4527550"/>
          <p14:tracePt t="14779" x="5197475" y="4510088"/>
          <p14:tracePt t="14795" x="5214938" y="4500563"/>
          <p14:tracePt t="14812" x="5232400" y="4483100"/>
          <p14:tracePt t="14829" x="5241925" y="4473575"/>
          <p14:tracePt t="14845" x="5251450" y="4465638"/>
          <p14:tracePt t="14862" x="5259388" y="4456113"/>
          <p14:tracePt t="14879" x="5268913" y="4446588"/>
          <p14:tracePt t="14895" x="5276850" y="4446588"/>
          <p14:tracePt t="14999" x="5276850" y="4438650"/>
          <p14:tracePt t="15030" x="5286375" y="4438650"/>
          <p14:tracePt t="15037" x="5295900" y="4429125"/>
          <p14:tracePt t="15053" x="5303838" y="4419600"/>
          <p14:tracePt t="15064" x="5313363" y="4411663"/>
          <p14:tracePt t="15079" x="5348288" y="4375150"/>
          <p14:tracePt t="15095" x="5394325" y="4313238"/>
          <p14:tracePt t="15112" x="5438775" y="4241800"/>
          <p14:tracePt t="15129" x="5491163" y="4170363"/>
          <p14:tracePt t="15146" x="5581650" y="3965575"/>
          <p14:tracePt t="15162" x="5634038" y="3813175"/>
          <p14:tracePt t="15179" x="5680075" y="3697288"/>
          <p14:tracePt t="15195" x="5697538" y="3598863"/>
          <p14:tracePt t="15212" x="5715000" y="3517900"/>
          <p14:tracePt t="15229" x="5724525" y="3465513"/>
          <p14:tracePt t="15245" x="5732463" y="3411538"/>
          <p14:tracePt t="15262" x="5741988" y="3322638"/>
          <p14:tracePt t="15279" x="5759450" y="3224213"/>
          <p14:tracePt t="15296" x="5776913" y="3027363"/>
          <p14:tracePt t="15312" x="5776913" y="2919413"/>
          <p14:tracePt t="15329" x="5776913" y="2822575"/>
          <p14:tracePt t="15345" x="5768975" y="2724150"/>
          <p14:tracePt t="15362" x="5759450" y="2616200"/>
          <p14:tracePt t="15379" x="5751513" y="2544763"/>
          <p14:tracePt t="15395" x="5732463" y="2500313"/>
          <p14:tracePt t="15412" x="5705475" y="2419350"/>
          <p14:tracePt t="15429" x="5670550" y="2330450"/>
          <p14:tracePt t="15446" x="5608638" y="2170113"/>
          <p14:tracePt t="15463" x="5581650" y="2116138"/>
          <p14:tracePt t="15479" x="5527675" y="2054225"/>
          <p14:tracePt t="15495" x="5483225" y="1982788"/>
          <p14:tracePt t="15512" x="5429250" y="1919288"/>
          <p14:tracePt t="15529" x="5357813" y="1839913"/>
          <p14:tracePt t="15545" x="5286375" y="1741488"/>
          <p14:tracePt t="15563" x="5197475" y="1643063"/>
          <p14:tracePt t="15579" x="5116513" y="1554163"/>
          <p14:tracePt t="15596" x="4983163" y="1455738"/>
          <p14:tracePt t="15612" x="4875213" y="1384300"/>
          <p14:tracePt t="15629" x="4768850" y="1322388"/>
          <p14:tracePt t="15645" x="4660900" y="1258888"/>
          <p14:tracePt t="15663" x="4554538" y="1204913"/>
          <p14:tracePt t="15679" x="4446588" y="1143000"/>
          <p14:tracePt t="15695" x="4348163" y="1089025"/>
          <p14:tracePt t="15712" x="4259263" y="1044575"/>
          <p14:tracePt t="15729" x="4152900" y="973138"/>
          <p14:tracePt t="15745" x="4062413" y="938213"/>
          <p14:tracePt t="15763" x="3973513" y="893763"/>
          <p14:tracePt t="15779" x="3902075" y="874713"/>
          <p14:tracePt t="15795" x="3848100" y="857250"/>
          <p14:tracePt t="15812" x="3786188" y="839788"/>
          <p14:tracePt t="15829" x="3732213" y="830263"/>
          <p14:tracePt t="15845" x="3652838" y="812800"/>
          <p14:tracePt t="15864" x="3554413" y="795338"/>
          <p14:tracePt t="15879" x="3500438" y="795338"/>
          <p14:tracePt t="15895" x="3455988" y="795338"/>
          <p14:tracePt t="15912" x="3402013" y="795338"/>
          <p14:tracePt t="15929" x="3375025" y="812800"/>
          <p14:tracePt t="15949" x="3348038" y="822325"/>
          <p14:tracePt t="15964" x="3330575" y="830263"/>
          <p14:tracePt t="15979" x="3303588" y="847725"/>
          <p14:tracePt t="15996" x="3276600" y="857250"/>
          <p14:tracePt t="16012" x="3251200" y="874713"/>
          <p14:tracePt t="16029" x="3224213" y="884238"/>
          <p14:tracePt t="16045" x="3179763" y="901700"/>
          <p14:tracePt t="16064" x="3125788" y="928688"/>
          <p14:tracePt t="16079" x="3062288" y="965200"/>
          <p14:tracePt t="16095" x="2990850" y="1009650"/>
          <p14:tracePt t="16112" x="2938463" y="1036638"/>
          <p14:tracePt t="16128" x="2874963" y="1044575"/>
          <p14:tracePt t="16146" x="2830513" y="1071563"/>
          <p14:tracePt t="16162" x="2803525" y="1071563"/>
          <p14:tracePt t="16178" x="2795588" y="1081088"/>
          <p14:tracePt t="16195" x="2786063" y="1081088"/>
          <p14:tracePt t="16212" x="2759075" y="1089025"/>
          <p14:tracePt t="16228" x="2732088" y="1098550"/>
          <p14:tracePt t="16245" x="2705100" y="1108075"/>
          <p14:tracePt t="16265" x="2670175" y="1116013"/>
          <p14:tracePt t="16279" x="2652713" y="1116013"/>
          <p14:tracePt t="16296" x="2625725" y="1116013"/>
          <p14:tracePt t="16312" x="2598738" y="1125538"/>
          <p14:tracePt t="16329" x="2589213" y="1133475"/>
          <p14:tracePt t="16345" x="2581275" y="1133475"/>
          <p14:tracePt t="16362" x="2571750" y="1143000"/>
          <p14:tracePt t="16378" x="2562225" y="1152525"/>
          <p14:tracePt t="16395" x="2544763" y="1152525"/>
          <p14:tracePt t="16412" x="2536825" y="1160463"/>
          <p14:tracePt t="16428" x="2527300" y="1160463"/>
          <p14:tracePt t="16445" x="2500313" y="1160463"/>
          <p14:tracePt t="16462" x="2482850" y="1160463"/>
          <p14:tracePt t="16478" x="2473325" y="1160463"/>
          <p14:tracePt t="16495" x="2455863" y="1160463"/>
          <p14:tracePt t="16512" x="2446338" y="1160463"/>
          <p14:tracePt t="16528" x="2438400" y="1160463"/>
          <p14:tracePt t="16562" x="2428875" y="1160463"/>
          <p14:tracePt t="16578" x="2419350" y="1160463"/>
          <p14:tracePt t="16595" x="2411413" y="1160463"/>
          <p14:tracePt t="16612" x="2393950" y="1160463"/>
          <p14:tracePt t="16628" x="2366963" y="1160463"/>
          <p14:tracePt t="16662" x="2357438" y="1160463"/>
          <p14:tracePt t="16906" x="2357438" y="1152525"/>
          <p14:tracePt t="17489" x="2366963" y="1152525"/>
          <p14:tracePt t="17512" x="2374900" y="1152525"/>
          <p14:tracePt t="17563" x="2384425" y="1152525"/>
          <p14:tracePt t="17605" x="2384425" y="1143000"/>
          <p14:tracePt t="17842" x="2393950" y="1143000"/>
          <p14:tracePt t="17866" x="2411413" y="1143000"/>
          <p14:tracePt t="17982" x="2419350" y="1143000"/>
          <p14:tracePt t="18005" x="2428875" y="1143000"/>
          <p14:tracePt t="18019" x="2438400" y="1143000"/>
          <p14:tracePt t="18028" x="2446338" y="1143000"/>
          <p14:tracePt t="18045" x="2455863" y="1133475"/>
          <p14:tracePt t="18061" x="2465388" y="1133475"/>
          <p14:tracePt t="18181" x="2473325" y="1133475"/>
          <p14:tracePt t="18339" x="2482850" y="1133475"/>
          <p14:tracePt t="18360" x="2500313" y="1133475"/>
          <p14:tracePt t="18384" x="2509838" y="1133475"/>
          <p14:tracePt t="18396" x="2517775" y="1133475"/>
          <p14:tracePt t="18412" x="2527300" y="1133475"/>
          <p14:tracePt t="18428" x="2544763" y="1133475"/>
          <p14:tracePt t="18445" x="2554288" y="1133475"/>
          <p14:tracePt t="18461" x="2571750" y="1133475"/>
          <p14:tracePt t="18478" x="2608263" y="1133475"/>
          <p14:tracePt t="18495" x="2633663" y="1133475"/>
          <p14:tracePt t="18511" x="2660650" y="1133475"/>
          <p14:tracePt t="18528" x="2670175" y="1133475"/>
          <p14:tracePt t="18545" x="2679700" y="1133475"/>
          <p14:tracePt t="18562" x="2697163" y="1143000"/>
          <p14:tracePt t="18578" x="2724150" y="1143000"/>
          <p14:tracePt t="18595" x="2741613" y="1143000"/>
          <p14:tracePt t="18611" x="2759075" y="1152525"/>
          <p14:tracePt t="18628" x="2795588" y="1160463"/>
          <p14:tracePt t="18645" x="2847975" y="1169988"/>
          <p14:tracePt t="18661" x="2884488" y="1187450"/>
          <p14:tracePt t="18678" x="2919413" y="1187450"/>
          <p14:tracePt t="18695" x="2965450" y="1196975"/>
          <p14:tracePt t="18712" x="3000375" y="1196975"/>
          <p14:tracePt t="18728" x="3062288" y="1204913"/>
          <p14:tracePt t="18745" x="3098800" y="1204913"/>
          <p14:tracePt t="18761" x="3125788" y="1214438"/>
          <p14:tracePt t="18778" x="3143250" y="1214438"/>
          <p14:tracePt t="18795" x="3152775" y="1214438"/>
          <p14:tracePt t="18811" x="3160713" y="1214438"/>
          <p14:tracePt t="18828" x="3179763" y="1214438"/>
          <p14:tracePt t="18845" x="3187700" y="1214438"/>
          <p14:tracePt t="18861" x="3197225" y="1204913"/>
          <p14:tracePt t="18878" x="3205163" y="1204913"/>
          <p14:tracePt t="18895" x="3214688" y="1204913"/>
          <p14:tracePt t="18911" x="3224213" y="1204913"/>
          <p14:tracePt t="18928" x="3232150" y="1196975"/>
          <p14:tracePt t="18995" x="3241675" y="1196975"/>
          <p14:tracePt t="19010" x="3259138" y="1196975"/>
          <p14:tracePt t="19019" x="3276600" y="1196975"/>
          <p14:tracePt t="19028" x="3286125" y="1196975"/>
          <p14:tracePt t="19045" x="3295650" y="1204913"/>
          <p14:tracePt t="19061" x="3313113" y="1204913"/>
          <p14:tracePt t="19095" x="3322638" y="1204913"/>
          <p14:tracePt t="19112" x="3340100" y="1204913"/>
          <p14:tracePt t="19128" x="3357563" y="1204913"/>
          <p14:tracePt t="19145" x="3375025" y="1204913"/>
          <p14:tracePt t="19161" x="3384550" y="1204913"/>
          <p14:tracePt t="19242" x="3384550" y="1214438"/>
          <p14:tracePt t="19322" x="3384550" y="1223963"/>
          <p14:tracePt t="19343" x="3348038" y="1250950"/>
          <p14:tracePt t="19353" x="3330575" y="1258888"/>
          <p14:tracePt t="19361" x="3295650" y="1285875"/>
          <p14:tracePt t="19378" x="3251200" y="1303338"/>
          <p14:tracePt t="19395" x="3197225" y="1322388"/>
          <p14:tracePt t="19412" x="3125788" y="1347788"/>
          <p14:tracePt t="19428" x="3089275" y="1374775"/>
          <p14:tracePt t="19445" x="3044825" y="1411288"/>
          <p14:tracePt t="19461" x="2982913" y="1473200"/>
          <p14:tracePt t="19478" x="2928938" y="1517650"/>
          <p14:tracePt t="19495" x="2874963" y="1562100"/>
          <p14:tracePt t="19511" x="2822575" y="1589088"/>
          <p14:tracePt t="19528" x="2768600" y="1608138"/>
          <p14:tracePt t="19545" x="2705100" y="1625600"/>
          <p14:tracePt t="19562" x="2643188" y="1643063"/>
          <p14:tracePt t="19578" x="2608263" y="1652588"/>
          <p14:tracePt t="19595" x="2562225" y="1660525"/>
          <p14:tracePt t="19611" x="2527300" y="1670050"/>
          <p14:tracePt t="19628" x="2500313" y="1679575"/>
          <p14:tracePt t="19645" x="2482850" y="1687513"/>
          <p14:tracePt t="19661" x="2473325" y="1697038"/>
          <p14:tracePt t="19678" x="2465388" y="1697038"/>
          <p14:tracePt t="19695" x="2455863" y="1704975"/>
          <p14:tracePt t="19728" x="2446338" y="1714500"/>
          <p14:tracePt t="19745" x="2438400" y="1714500"/>
          <p14:tracePt t="19761" x="2428875" y="1724025"/>
          <p14:tracePt t="19778" x="2419350" y="1724025"/>
          <p14:tracePt t="19830" x="2419350" y="1731963"/>
          <p14:tracePt t="20166" x="2419350" y="1724025"/>
          <p14:tracePt t="20191" x="2446338" y="1687513"/>
          <p14:tracePt t="20206" x="2455863" y="1687513"/>
          <p14:tracePt t="20228" x="2455863" y="1679575"/>
          <p14:tracePt t="20244" x="2455863" y="1670050"/>
          <p14:tracePt t="20262" x="2465388" y="1670050"/>
          <p14:tracePt t="20278" x="2473325" y="1660525"/>
          <p14:tracePt t="20295" x="2473325" y="1652588"/>
          <p14:tracePt t="20311" x="2482850" y="1652588"/>
          <p14:tracePt t="20328" x="2482850" y="1643063"/>
          <p14:tracePt t="20344" x="2482850" y="1633538"/>
          <p14:tracePt t="20361" x="2482850" y="1625600"/>
          <p14:tracePt t="20378" x="2490788" y="1616075"/>
          <p14:tracePt t="20394" x="2490788" y="1608138"/>
          <p14:tracePt t="20412" x="2509838" y="1589088"/>
          <p14:tracePt t="20428" x="2517775" y="1581150"/>
          <p14:tracePt t="20444" x="2527300" y="1571625"/>
          <p14:tracePt t="20461" x="2527300" y="1562100"/>
          <p14:tracePt t="20478" x="2536825" y="1554163"/>
          <p14:tracePt t="20494" x="2536825" y="1544638"/>
          <p14:tracePt t="20511" x="2544763" y="1509713"/>
          <p14:tracePt t="20528" x="2544763" y="1473200"/>
          <p14:tracePt t="20545" x="2544763" y="1419225"/>
          <p14:tracePt t="20561" x="2544763" y="1401763"/>
          <p14:tracePt t="20578" x="2544763" y="1393825"/>
          <p14:tracePt t="20611" x="2544763" y="1384300"/>
          <p14:tracePt t="20628" x="2544763" y="1374775"/>
          <p14:tracePt t="20644" x="2536825" y="1366838"/>
          <p14:tracePt t="20662" x="2536825" y="1357313"/>
          <p14:tracePt t="20678" x="2536825" y="1347788"/>
          <p14:tracePt t="20694" x="2536825" y="1330325"/>
          <p14:tracePt t="20832" x="2527300" y="1330325"/>
          <p14:tracePt t="20861" x="2509838" y="1330325"/>
          <p14:tracePt t="20885" x="2490788" y="1330325"/>
          <p14:tracePt t="20903" x="2455863" y="1330325"/>
          <p14:tracePt t="20911" x="2438400" y="1330325"/>
          <p14:tracePt t="20928" x="2393950" y="1339850"/>
          <p14:tracePt t="20944" x="2366963" y="1347788"/>
          <p14:tracePt t="20964" x="2347913" y="1357313"/>
          <p14:tracePt t="20978" x="2339975" y="1357313"/>
          <p14:tracePt t="20994" x="2330450" y="1366838"/>
          <p14:tracePt t="21028" x="2322513" y="1366838"/>
          <p14:tracePt t="21154" x="2357438" y="1374775"/>
          <p14:tracePt t="21176" x="2482850" y="1393825"/>
          <p14:tracePt t="21207" x="2581275" y="1419225"/>
          <p14:tracePt t="21215" x="2598738" y="1419225"/>
          <p14:tracePt t="21228" x="2616200" y="1428750"/>
          <p14:tracePt t="21244" x="2660650" y="1446213"/>
          <p14:tracePt t="21248" x="2705100" y="1446213"/>
          <p14:tracePt t="21262" x="2803525" y="1465263"/>
          <p14:tracePt t="21279" x="2946400" y="1482725"/>
          <p14:tracePt t="21294" x="3098800" y="1500188"/>
          <p14:tracePt t="21311" x="3205163" y="1509713"/>
          <p14:tracePt t="21328" x="3251200" y="1509713"/>
          <p14:tracePt t="21344" x="3276600" y="1509713"/>
          <p14:tracePt t="21361" x="3340100" y="1509713"/>
          <p14:tracePt t="21379" x="3490913" y="1509713"/>
          <p14:tracePt t="21394" x="3705225" y="1517650"/>
          <p14:tracePt t="21411" x="3822700" y="1527175"/>
          <p14:tracePt t="21428" x="3867150" y="1527175"/>
          <p14:tracePt t="21444" x="3884613" y="1527175"/>
          <p14:tracePt t="21461" x="3894138" y="1527175"/>
          <p14:tracePt t="21480" x="3902075" y="1527175"/>
          <p14:tracePt t="21494" x="3929063" y="1536700"/>
          <p14:tracePt t="21512" x="4000500" y="1536700"/>
          <p14:tracePt t="21528" x="4062413" y="1536700"/>
          <p14:tracePt t="21544" x="4116388" y="1536700"/>
          <p14:tracePt t="21561" x="4133850" y="1536700"/>
          <p14:tracePt t="21580" x="4143375" y="1536700"/>
          <p14:tracePt t="21594" x="4179888" y="1544638"/>
          <p14:tracePt t="21611" x="4268788" y="1554163"/>
          <p14:tracePt t="21628" x="4411663" y="1562100"/>
          <p14:tracePt t="21644" x="4572000" y="1562100"/>
          <p14:tracePt t="21662" x="4741863" y="1554163"/>
          <p14:tracePt t="21679" x="4803775" y="1554163"/>
          <p14:tracePt t="21694" x="4848225" y="1544638"/>
          <p14:tracePt t="21711" x="4884738" y="1544638"/>
          <p14:tracePt t="21728" x="4946650" y="1544638"/>
          <p14:tracePt t="21744" x="5072063" y="1544638"/>
          <p14:tracePt t="21761" x="5241925" y="1554163"/>
          <p14:tracePt t="21778" x="5384800" y="1571625"/>
          <p14:tracePt t="21794" x="5419725" y="1571625"/>
          <p14:tracePt t="21918" x="5419725" y="1562100"/>
          <p14:tracePt t="22331" x="5411788" y="1562100"/>
          <p14:tracePt t="22353" x="5268913" y="1562100"/>
          <p14:tracePt t="22365" x="5133975" y="1581150"/>
          <p14:tracePt t="22379" x="4983163" y="1581150"/>
          <p14:tracePt t="22394" x="4813300" y="1589088"/>
          <p14:tracePt t="22411" x="4633913" y="1616075"/>
          <p14:tracePt t="22429" x="4465638" y="1633538"/>
          <p14:tracePt t="22444" x="4295775" y="1652588"/>
          <p14:tracePt t="22461" x="4125913" y="1670050"/>
          <p14:tracePt t="22478" x="3956050" y="1687513"/>
          <p14:tracePt t="22494" x="3768725" y="1704975"/>
          <p14:tracePt t="22511" x="3598863" y="1724025"/>
          <p14:tracePt t="22530" x="3375025" y="1758950"/>
          <p14:tracePt t="22544" x="3259138" y="1776413"/>
          <p14:tracePt t="22561" x="3187700" y="1776413"/>
          <p14:tracePt t="22578" x="3116263" y="1785938"/>
          <p14:tracePt t="22594" x="3036888" y="1803400"/>
          <p14:tracePt t="22611" x="2946400" y="1822450"/>
          <p14:tracePt t="22630" x="2874963" y="1839913"/>
          <p14:tracePt t="22644" x="2867025" y="1847850"/>
          <p14:tracePt t="22661" x="2830513" y="1857375"/>
          <p14:tracePt t="22678" x="2795588" y="1874838"/>
          <p14:tracePt t="22694" x="2759075" y="1884363"/>
          <p14:tracePt t="22713" x="2697163" y="1901825"/>
          <p14:tracePt t="22729" x="2652713" y="1919288"/>
          <p14:tracePt t="22744" x="2633663" y="1919288"/>
          <p14:tracePt t="22958" x="2625725" y="1919288"/>
          <p14:tracePt t="23776" x="2625725" y="1911350"/>
          <p14:tracePt t="23801" x="2625725" y="1901825"/>
          <p14:tracePt t="23818" x="2633663" y="1893888"/>
          <p14:tracePt t="23835" x="2643188" y="1893888"/>
          <p14:tracePt t="23909" x="2643188" y="1884363"/>
          <p14:tracePt t="23925" x="2652713" y="1874838"/>
          <p14:tracePt t="23946" x="2679700" y="1866900"/>
          <p14:tracePt t="23971" x="2751138" y="1857375"/>
          <p14:tracePt t="23979" x="2776538" y="1857375"/>
          <p14:tracePt t="23994" x="2822575" y="1847850"/>
          <p14:tracePt t="24011" x="2847975" y="1847850"/>
          <p14:tracePt t="24028" x="2884488" y="1847850"/>
          <p14:tracePt t="24044" x="2938463" y="1847850"/>
          <p14:tracePt t="24061" x="2982913" y="1847850"/>
          <p14:tracePt t="24078" x="3044825" y="1847850"/>
          <p14:tracePt t="24095" x="3081338" y="1847850"/>
          <p14:tracePt t="24111" x="3116263" y="1857375"/>
          <p14:tracePt t="24128" x="3133725" y="1857375"/>
          <p14:tracePt t="24144" x="3179763" y="1874838"/>
          <p14:tracePt t="24161" x="3224213" y="1884363"/>
          <p14:tracePt t="24178" x="3259138" y="1893888"/>
          <p14:tracePt t="24194" x="3303588" y="1901825"/>
          <p14:tracePt t="24211" x="3330575" y="1911350"/>
          <p14:tracePt t="24228" x="3394075" y="1928813"/>
          <p14:tracePt t="24244" x="3446463" y="1946275"/>
          <p14:tracePt t="24261" x="3500438" y="1955800"/>
          <p14:tracePt t="24279" x="3554413" y="1973263"/>
          <p14:tracePt t="24294" x="3625850" y="1990725"/>
          <p14:tracePt t="24311" x="3687763" y="2000250"/>
          <p14:tracePt t="24328" x="3741738" y="2000250"/>
          <p14:tracePt t="24344" x="3786188" y="2000250"/>
          <p14:tracePt t="24361" x="3822700" y="2000250"/>
          <p14:tracePt t="24378" x="3884613" y="2000250"/>
          <p14:tracePt t="24394" x="3938588" y="2000250"/>
          <p14:tracePt t="24411" x="4000500" y="2000250"/>
          <p14:tracePt t="24428" x="4062413" y="2000250"/>
          <p14:tracePt t="24444" x="4116388" y="1990725"/>
          <p14:tracePt t="24461" x="4170363" y="1973263"/>
          <p14:tracePt t="24478" x="4214813" y="1973263"/>
          <p14:tracePt t="24494" x="4268788" y="1965325"/>
          <p14:tracePt t="24511" x="4322763" y="1965325"/>
          <p14:tracePt t="24528" x="4411663" y="1965325"/>
          <p14:tracePt t="24544" x="4456113" y="1955800"/>
          <p14:tracePt t="24561" x="4491038" y="1946275"/>
          <p14:tracePt t="24578" x="4527550" y="1946275"/>
          <p14:tracePt t="24594" x="4537075" y="1946275"/>
          <p14:tracePt t="24611" x="4554538" y="1938338"/>
          <p14:tracePt t="24628" x="4616450" y="1938338"/>
          <p14:tracePt t="24644" x="4768850" y="1911350"/>
          <p14:tracePt t="24661" x="4840288" y="1901825"/>
          <p14:tracePt t="24678" x="4894263" y="1893888"/>
          <p14:tracePt t="24694" x="4911725" y="1884363"/>
          <p14:tracePt t="24710" x="4919663" y="1884363"/>
          <p14:tracePt t="24728" x="4929188" y="1874838"/>
          <p14:tracePt t="24744" x="4956175" y="1866900"/>
          <p14:tracePt t="24760" x="4991100" y="1847850"/>
          <p14:tracePt t="24778" x="5081588" y="1839913"/>
          <p14:tracePt t="24794" x="5143500" y="1839913"/>
          <p14:tracePt t="24810" x="5180013" y="1839913"/>
          <p14:tracePt t="24828" x="5187950" y="1839913"/>
          <p14:tracePt t="24860" x="5197475" y="1839913"/>
          <p14:tracePt t="24878" x="5214938" y="1839913"/>
          <p14:tracePt t="24894" x="5313363" y="1839913"/>
          <p14:tracePt t="24910" x="5446713" y="1839913"/>
          <p14:tracePt t="24928" x="5562600" y="1839913"/>
          <p14:tracePt t="24944" x="5572125" y="1839913"/>
          <p14:tracePt t="24963" x="5581650" y="1830388"/>
          <p14:tracePt t="24978" x="5589588" y="1822450"/>
          <p14:tracePt t="24994" x="5616575" y="1803400"/>
          <p14:tracePt t="25010" x="5680075" y="1768475"/>
          <p14:tracePt t="25028" x="5724525" y="1741488"/>
          <p14:tracePt t="25044" x="5741988" y="1724025"/>
          <p14:tracePt t="25061" x="5751513" y="1714500"/>
          <p14:tracePt t="25078" x="5759450" y="1697038"/>
          <p14:tracePt t="25094" x="5759450" y="1679575"/>
          <p14:tracePt t="25110" x="5759450" y="1660525"/>
          <p14:tracePt t="25128" x="5751513" y="1643063"/>
          <p14:tracePt t="25144" x="5732463" y="1616075"/>
          <p14:tracePt t="25160" x="5705475" y="1589088"/>
          <p14:tracePt t="25178" x="5670550" y="1562100"/>
          <p14:tracePt t="25194" x="5634038" y="1536700"/>
          <p14:tracePt t="25210" x="5589588" y="1527175"/>
          <p14:tracePt t="25228" x="5545138" y="1509713"/>
          <p14:tracePt t="25244" x="5527675" y="1490663"/>
          <p14:tracePt t="25260" x="5518150" y="1490663"/>
          <p14:tracePt t="25278" x="5500688" y="1482725"/>
          <p14:tracePt t="25294" x="5456238" y="1465263"/>
          <p14:tracePt t="25310" x="5384800" y="1446213"/>
          <p14:tracePt t="25328" x="5322888" y="1428750"/>
          <p14:tracePt t="25344" x="5259388" y="1411288"/>
          <p14:tracePt t="25360" x="5214938" y="1411288"/>
          <p14:tracePt t="25378" x="5160963" y="1401763"/>
          <p14:tracePt t="25394" x="5116513" y="1401763"/>
          <p14:tracePt t="25410" x="5072063" y="1401763"/>
          <p14:tracePt t="25428" x="5027613" y="1393825"/>
          <p14:tracePt t="25444" x="4983163" y="1393825"/>
          <p14:tracePt t="25460" x="4946650" y="1393825"/>
          <p14:tracePt t="25478" x="4911725" y="1401763"/>
          <p14:tracePt t="25494" x="4867275" y="1411288"/>
          <p14:tracePt t="25510" x="4822825" y="1428750"/>
          <p14:tracePt t="25528" x="4776788" y="1438275"/>
          <p14:tracePt t="25544" x="4732338" y="1455738"/>
          <p14:tracePt t="25560" x="4670425" y="1473200"/>
          <p14:tracePt t="25578" x="4616450" y="1490663"/>
          <p14:tracePt t="25594" x="4562475" y="1517650"/>
          <p14:tracePt t="25610" x="4510088" y="1527175"/>
          <p14:tracePt t="25628" x="4456113" y="1554163"/>
          <p14:tracePt t="25644" x="4429125" y="1571625"/>
          <p14:tracePt t="25660" x="4402138" y="1589088"/>
          <p14:tracePt t="25678" x="4367213" y="1608138"/>
          <p14:tracePt t="25694" x="4330700" y="1652588"/>
          <p14:tracePt t="25710" x="4286250" y="1679575"/>
          <p14:tracePt t="25728" x="4251325" y="1714500"/>
          <p14:tracePt t="25744" x="4224338" y="1758950"/>
          <p14:tracePt t="25760" x="4214813" y="1768475"/>
          <p14:tracePt t="25763" x="4205288" y="1768475"/>
          <p14:tracePt t="25778" x="4197350" y="1785938"/>
          <p14:tracePt t="25794" x="4187825" y="1795463"/>
          <p14:tracePt t="25810" x="4179888" y="1803400"/>
          <p14:tracePt t="25828" x="4170363" y="1822450"/>
          <p14:tracePt t="25844" x="4160838" y="1830388"/>
          <p14:tracePt t="25860" x="4160838" y="1866900"/>
          <p14:tracePt t="25878" x="4152900" y="1884363"/>
          <p14:tracePt t="25894" x="4152900" y="1928813"/>
          <p14:tracePt t="25910" x="4152900" y="1938338"/>
          <p14:tracePt t="25928" x="4152900" y="1955800"/>
          <p14:tracePt t="25944" x="4152900" y="1965325"/>
          <p14:tracePt t="25962" x="4152900" y="1973263"/>
          <p14:tracePt t="25978" x="4160838" y="1982788"/>
          <p14:tracePt t="26015" x="4160838" y="1990725"/>
          <p14:tracePt t="26028" x="4160838" y="2000250"/>
          <p14:tracePt t="26044" x="4170363" y="2009775"/>
          <p14:tracePt t="26085" x="4179888" y="2009775"/>
          <p14:tracePt t="26117" x="4179888" y="2017713"/>
          <p14:tracePt t="30205" x="4197350" y="2027238"/>
          <p14:tracePt t="30229" x="4224338" y="2062163"/>
          <p14:tracePt t="30243" x="4241800" y="2108200"/>
          <p14:tracePt t="30260" x="4251325" y="2152650"/>
          <p14:tracePt t="30276" x="4268788" y="2197100"/>
          <p14:tracePt t="30293" x="4276725" y="2205038"/>
          <p14:tracePt t="30310" x="4276725" y="2232025"/>
          <p14:tracePt t="30326" x="4303713" y="2295525"/>
          <p14:tracePt t="30343" x="4313238" y="2330450"/>
          <p14:tracePt t="30360" x="4322763" y="2339975"/>
          <p14:tracePt t="30376" x="4322763" y="2347913"/>
          <p14:tracePt t="31105" x="4322763" y="2322513"/>
          <p14:tracePt t="31132" x="4295775" y="2241550"/>
          <p14:tracePt t="31143" x="4276725" y="2197100"/>
          <p14:tracePt t="31160" x="4259263" y="2152650"/>
          <p14:tracePt t="31177" x="4232275" y="2108200"/>
          <p14:tracePt t="31193" x="4224338" y="2098675"/>
          <p14:tracePt t="31209" x="4214813" y="2089150"/>
          <p14:tracePt t="31226" x="4187825" y="2062163"/>
          <p14:tracePt t="31243" x="4160838" y="2044700"/>
          <p14:tracePt t="31259" x="4116388" y="2027238"/>
          <p14:tracePt t="31276" x="4089400" y="2017713"/>
          <p14:tracePt t="31293" x="4062413" y="2009775"/>
          <p14:tracePt t="31296" x="4044950" y="2000250"/>
          <p14:tracePt t="31310" x="4000500" y="1990725"/>
          <p14:tracePt t="31327" x="3946525" y="1965325"/>
          <p14:tracePt t="31343" x="3894138" y="1938338"/>
          <p14:tracePt t="31359" x="3822700" y="1911350"/>
          <p14:tracePt t="31376" x="3759200" y="1874838"/>
          <p14:tracePt t="31393" x="3724275" y="1866900"/>
          <p14:tracePt t="31409" x="3705225" y="1857375"/>
          <p14:tracePt t="31426" x="3697288" y="1847850"/>
          <p14:tracePt t="31443" x="3687763" y="1839913"/>
          <p14:tracePt t="31460" x="3660775" y="1812925"/>
          <p14:tracePt t="31477" x="3643313" y="1795463"/>
          <p14:tracePt t="31493" x="3616325" y="1785938"/>
          <p14:tracePt t="31509" x="3589338" y="1776413"/>
          <p14:tracePt t="31526" x="3581400" y="1768475"/>
          <p14:tracePt t="31543" x="3571875" y="1768475"/>
          <p14:tracePt t="31559" x="3562350" y="1768475"/>
          <p14:tracePt t="31604" x="3554413" y="1768475"/>
          <p14:tracePt t="33836" x="3554413" y="1776413"/>
          <p14:tracePt t="33854" x="3536950" y="1785938"/>
          <p14:tracePt t="33871" x="3509963" y="1803400"/>
          <p14:tracePt t="33885" x="3500438" y="1822450"/>
          <p14:tracePt t="33909" x="3490913" y="1830388"/>
          <p14:tracePt t="34306" x="3482975" y="1830388"/>
          <p14:tracePt t="34333" x="3473450" y="1830388"/>
          <p14:tracePt t="39753" x="3482975" y="1847850"/>
          <p14:tracePt t="39775" x="3527425" y="1874838"/>
          <p14:tracePt t="39784" x="3527425" y="1884363"/>
          <p14:tracePt t="39792" x="3536950" y="1884363"/>
          <p14:tracePt t="39809" x="3554413" y="1884363"/>
          <p14:tracePt t="39825" x="3562350" y="1884363"/>
          <p14:tracePt t="39841" x="3571875" y="1884363"/>
          <p14:tracePt t="39859" x="3589338" y="1884363"/>
          <p14:tracePt t="39875" x="3598863" y="1884363"/>
          <p14:tracePt t="40343" x="3598863" y="1874838"/>
          <p14:tracePt t="48315" x="3608388" y="1874838"/>
          <p14:tracePt t="48336" x="3795713" y="1911350"/>
          <p14:tracePt t="48350" x="3884613" y="1938338"/>
          <p14:tracePt t="48361" x="4037013" y="1990725"/>
          <p14:tracePt t="48377" x="4152900" y="2027238"/>
          <p14:tracePt t="48391" x="4259263" y="2054225"/>
          <p14:tracePt t="48407" x="4322763" y="2071688"/>
          <p14:tracePt t="48445" x="4330700" y="2071688"/>
          <p14:tracePt t="48457" x="4348163" y="2081213"/>
          <p14:tracePt t="48473" x="4375150" y="2089150"/>
          <p14:tracePt t="48490" x="4411663" y="2098675"/>
          <p14:tracePt t="48507" x="4419600" y="2098675"/>
          <p14:tracePt t="48523" x="4429125" y="2108200"/>
          <p14:tracePt t="48653" x="4438650" y="2108200"/>
          <p14:tracePt t="48677" x="4456113" y="2108200"/>
          <p14:tracePt t="48691" x="4483100" y="2125663"/>
          <p14:tracePt t="48709" x="4510088" y="2133600"/>
          <p14:tracePt t="48723" x="4527550" y="2133600"/>
          <p14:tracePt t="48757" x="4537075" y="2133600"/>
          <p14:tracePt t="48773" x="4545013" y="2143125"/>
          <p14:tracePt t="48791" x="4598988" y="2143125"/>
          <p14:tracePt t="48809" x="4625975" y="2143125"/>
          <p14:tracePt t="48823" x="4652963" y="2143125"/>
          <p14:tracePt t="48840" x="4670425" y="2143125"/>
          <p14:tracePt t="48857" x="4687888" y="2143125"/>
          <p14:tracePt t="48873" x="4687888" y="2152650"/>
          <p14:tracePt t="48890" x="4697413" y="2152650"/>
          <p14:tracePt t="48907" x="4724400" y="2160588"/>
          <p14:tracePt t="48924" x="4751388" y="2160588"/>
          <p14:tracePt t="48941" x="4786313" y="2160588"/>
          <p14:tracePt t="48957" x="4795838" y="2160588"/>
          <p14:tracePt t="48990" x="4795838" y="2152650"/>
          <p14:tracePt t="49007" x="4803775" y="2152650"/>
          <p14:tracePt t="49023" x="4822825" y="2152650"/>
          <p14:tracePt t="49040" x="4840288" y="2152650"/>
          <p14:tracePt t="49057" x="4894263" y="2152650"/>
          <p14:tracePt t="49073" x="4911725" y="2152650"/>
          <p14:tracePt t="49090" x="4929188" y="2152650"/>
          <p14:tracePt t="49478" x="4929188" y="2143125"/>
          <p14:tracePt t="50417" x="4929188" y="2125663"/>
          <p14:tracePt t="50432" x="4919663" y="2081213"/>
          <p14:tracePt t="50446" x="4911725" y="2062163"/>
          <p14:tracePt t="50456" x="4902200" y="2044700"/>
          <p14:tracePt t="50473" x="4894263" y="2017713"/>
          <p14:tracePt t="50490" x="4884738" y="2009775"/>
          <p14:tracePt t="50507" x="4867275" y="1982788"/>
          <p14:tracePt t="50523" x="4857750" y="1965325"/>
          <p14:tracePt t="50556" x="4857750" y="1955800"/>
          <p14:tracePt t="50573" x="4848225" y="1946275"/>
          <p14:tracePt t="50590" x="4830763" y="1938338"/>
          <p14:tracePt t="50606" x="4822825" y="1919288"/>
          <p14:tracePt t="50623" x="4813300" y="1911350"/>
          <p14:tracePt t="50640" x="4803775" y="1901825"/>
          <p14:tracePt t="50657" x="4795838" y="1893888"/>
          <p14:tracePt t="50673" x="4786313" y="1884363"/>
          <p14:tracePt t="50690" x="4776788" y="1874838"/>
          <p14:tracePt t="50706" x="4768850" y="1866900"/>
          <p14:tracePt t="50723" x="4759325" y="1857375"/>
          <p14:tracePt t="50740" x="4751388" y="1847850"/>
          <p14:tracePt t="50756" x="4741863" y="1839913"/>
          <p14:tracePt t="50773" x="4724400" y="1822450"/>
          <p14:tracePt t="50807" x="4705350" y="1812925"/>
          <p14:tracePt t="50840" x="4705350" y="1803400"/>
          <p14:tracePt t="51053" x="4697413" y="1803400"/>
          <p14:tracePt t="52203" x="4687888" y="1795463"/>
          <p14:tracePt t="52221" x="4670425" y="1776413"/>
          <p14:tracePt t="52235" x="4660900" y="1776413"/>
          <p14:tracePt t="52257" x="4660900" y="1768475"/>
          <p14:tracePt t="52273" x="4652963" y="1768475"/>
          <p14:tracePt t="52281" x="4643438" y="1768475"/>
          <p14:tracePt t="52294" x="4643438" y="1758950"/>
          <p14:tracePt t="52306" x="4633913" y="1758950"/>
          <p14:tracePt t="52326" x="4625975" y="1751013"/>
          <p14:tracePt t="52339" x="4625975" y="1741488"/>
          <p14:tracePt t="52358" x="4616450" y="1741488"/>
          <p14:tracePt t="52382" x="4608513" y="1731963"/>
          <p14:tracePt t="52404" x="4598988" y="1724025"/>
          <p14:tracePt t="52420" x="4589463" y="1724025"/>
          <p14:tracePt t="52436" x="4589463" y="1714500"/>
          <p14:tracePt t="52451" x="4581525" y="1714500"/>
          <p14:tracePt t="52468" x="4572000" y="1714500"/>
          <p14:tracePt t="52499" x="4572000" y="1704975"/>
          <p14:tracePt t="52508" x="4572000" y="1697038"/>
          <p14:tracePt t="52521" x="4562475" y="1697038"/>
          <p14:tracePt t="52530" x="4562475" y="1687513"/>
          <p14:tracePt t="52945" x="4554538" y="1687513"/>
          <p14:tracePt t="53021" x="4545013" y="1679575"/>
          <p14:tracePt t="53038" x="4537075" y="1670050"/>
          <p14:tracePt t="53058" x="4518025" y="1670050"/>
          <p14:tracePt t="53106" x="4510088" y="1670050"/>
          <p14:tracePt t="53121" x="4500563" y="1660525"/>
          <p14:tracePt t="53144" x="4491038" y="1660525"/>
          <p14:tracePt t="53152" x="4483100" y="1660525"/>
          <p14:tracePt t="53161" x="4483100" y="1652588"/>
          <p14:tracePt t="53173" x="4473575" y="1652588"/>
          <p14:tracePt t="53189" x="4465638" y="1643063"/>
          <p14:tracePt t="53207" x="4438650" y="1625600"/>
          <p14:tracePt t="53223" x="4384675" y="1616075"/>
          <p14:tracePt t="53239" x="4367213" y="1616075"/>
          <p14:tracePt t="53256" x="4357688" y="1616075"/>
          <p14:tracePt t="53273" x="4348163" y="1616075"/>
          <p14:tracePt t="53326" x="4330700" y="1616075"/>
          <p14:tracePt t="53342" x="4313238" y="1616075"/>
          <p14:tracePt t="53350" x="4303713" y="1616075"/>
          <p14:tracePt t="53358" x="4276725" y="1616075"/>
          <p14:tracePt t="53373" x="4224338" y="1616075"/>
          <p14:tracePt t="53389" x="4179888" y="1616075"/>
          <p14:tracePt t="53406" x="4143375" y="1625600"/>
          <p14:tracePt t="53423" x="4108450" y="1643063"/>
          <p14:tracePt t="53439" x="4081463" y="1670050"/>
          <p14:tracePt t="53456" x="4054475" y="1697038"/>
          <p14:tracePt t="53473" x="4027488" y="1714500"/>
          <p14:tracePt t="53489" x="3990975" y="1731963"/>
          <p14:tracePt t="53506" x="3956050" y="1751013"/>
          <p14:tracePt t="53523" x="3929063" y="1758950"/>
          <p14:tracePt t="53539" x="3875088" y="1776413"/>
          <p14:tracePt t="53556" x="3830638" y="1785938"/>
          <p14:tracePt t="53573" x="3776663" y="1803400"/>
          <p14:tracePt t="53589" x="3724275" y="1812925"/>
          <p14:tracePt t="53606" x="3643313" y="1830388"/>
          <p14:tracePt t="53623" x="3527425" y="1857375"/>
          <p14:tracePt t="53639" x="3455988" y="1866900"/>
          <p14:tracePt t="53656" x="3375025" y="1866900"/>
          <p14:tracePt t="53673" x="3330575" y="1866900"/>
          <p14:tracePt t="53689" x="3313113" y="1866900"/>
          <p14:tracePt t="53706" x="3303588" y="1857375"/>
          <p14:tracePt t="53723" x="3268663" y="1847850"/>
          <p14:tracePt t="53739" x="3232150" y="1839913"/>
          <p14:tracePt t="53756" x="3187700" y="1839913"/>
          <p14:tracePt t="53773" x="3160713" y="1839913"/>
          <p14:tracePt t="53789" x="3143250" y="1839913"/>
          <p14:tracePt t="53806" x="3125788" y="1839913"/>
          <p14:tracePt t="53822" x="3108325" y="1839913"/>
          <p14:tracePt t="53839" x="3081338" y="1839913"/>
          <p14:tracePt t="53856" x="3036888" y="1839913"/>
          <p14:tracePt t="53873" x="2982913" y="1847850"/>
          <p14:tracePt t="53875" x="2955925" y="1847850"/>
          <p14:tracePt t="53889" x="2928938" y="1857375"/>
          <p14:tracePt t="53906" x="2894013" y="1866900"/>
          <p14:tracePt t="53923" x="2867025" y="1884363"/>
          <p14:tracePt t="53939" x="2847975" y="1919288"/>
          <p14:tracePt t="53956" x="2803525" y="1955800"/>
          <p14:tracePt t="53972" x="2759075" y="2000250"/>
          <p14:tracePt t="53989" x="2705100" y="2054225"/>
          <p14:tracePt t="54006" x="2652713" y="2108200"/>
          <p14:tracePt t="54022" x="2608263" y="2170113"/>
          <p14:tracePt t="54039" x="2562225" y="2241550"/>
          <p14:tracePt t="54056" x="2500313" y="2339975"/>
          <p14:tracePt t="54073" x="2419350" y="2428875"/>
          <p14:tracePt t="54089" x="2374900" y="2500313"/>
          <p14:tracePt t="54106" x="2330450" y="2571750"/>
          <p14:tracePt t="54122" x="2303463" y="2652713"/>
          <p14:tracePt t="54139" x="2259013" y="2759075"/>
          <p14:tracePt t="54156" x="2205038" y="2867025"/>
          <p14:tracePt t="54172" x="2133600" y="2973388"/>
          <p14:tracePt t="54189" x="2062163" y="3062288"/>
          <p14:tracePt t="54206" x="2017713" y="3108325"/>
          <p14:tracePt t="54223" x="2009775" y="3116263"/>
          <p14:tracePt t="54239" x="2009775" y="3133725"/>
          <p14:tracePt t="54256" x="2000250" y="3143250"/>
          <p14:tracePt t="54272" x="1982788" y="3152775"/>
          <p14:tracePt t="54289" x="1982788" y="3160713"/>
          <p14:tracePt t="54306" x="1973263" y="3170238"/>
          <p14:tracePt t="54322" x="1965325" y="3179763"/>
          <p14:tracePt t="54339" x="1965325" y="3187700"/>
          <p14:tracePt t="54356" x="1965325" y="3214688"/>
          <p14:tracePt t="54372" x="1965325" y="3251200"/>
          <p14:tracePt t="54389" x="1955800" y="3295650"/>
          <p14:tracePt t="54406" x="1946275" y="3340100"/>
          <p14:tracePt t="54422" x="1946275" y="3367088"/>
          <p14:tracePt t="54439" x="1946275" y="3375025"/>
          <p14:tracePt t="54456" x="1946275" y="3384550"/>
          <p14:tracePt t="54974" x="1946275" y="3375025"/>
          <p14:tracePt t="55136" x="1990725" y="3367088"/>
          <p14:tracePt t="55168" x="2116138" y="3330575"/>
          <p14:tracePt t="55175" x="2133600" y="3330575"/>
          <p14:tracePt t="55190" x="2160588" y="3330575"/>
          <p14:tracePt t="55206" x="2170113" y="3330575"/>
          <p14:tracePt t="55239" x="2179638" y="3322638"/>
          <p14:tracePt t="55256" x="2197100" y="3322638"/>
          <p14:tracePt t="55272" x="2205038" y="3313113"/>
          <p14:tracePt t="55289" x="2214563" y="3313113"/>
          <p14:tracePt t="55323" x="2232025" y="3303588"/>
          <p14:tracePt t="55339" x="2241550" y="3303588"/>
          <p14:tracePt t="55356" x="2251075" y="3295650"/>
          <p14:tracePt t="55372" x="2259013" y="3286125"/>
          <p14:tracePt t="55389" x="2276475" y="3276600"/>
          <p14:tracePt t="55406" x="2286000" y="3268663"/>
          <p14:tracePt t="55422" x="2295525" y="3259138"/>
          <p14:tracePt t="55439" x="2303463" y="3251200"/>
          <p14:tracePt t="55473" x="2322513" y="3241675"/>
          <p14:tracePt t="55489" x="2330450" y="3241675"/>
          <p14:tracePt t="55506" x="2339975" y="3241675"/>
          <p14:tracePt t="55522" x="2347913" y="3241675"/>
          <p14:tracePt t="55539" x="2357438" y="3241675"/>
          <p14:tracePt t="55556" x="2374900" y="3232150"/>
          <p14:tracePt t="55572" x="2384425" y="3232150"/>
          <p14:tracePt t="55589" x="2393950" y="3232150"/>
          <p14:tracePt t="56338" x="2401888" y="3232150"/>
          <p14:tracePt t="56364" x="2419350" y="3232150"/>
          <p14:tracePt t="56381" x="2438400" y="3232150"/>
          <p14:tracePt t="56396" x="2446338" y="3232150"/>
          <p14:tracePt t="56405" x="2455863" y="3232150"/>
          <p14:tracePt t="56422" x="2490788" y="3232150"/>
          <p14:tracePt t="56439" x="2536825" y="3241675"/>
          <p14:tracePt t="56455" x="2571750" y="3241675"/>
          <p14:tracePt t="56473" x="2598738" y="3241675"/>
          <p14:tracePt t="56489" x="2608263" y="3251200"/>
          <p14:tracePt t="56505" x="2625725" y="3251200"/>
          <p14:tracePt t="56522" x="2643188" y="3251200"/>
          <p14:tracePt t="56539" x="2652713" y="3251200"/>
          <p14:tracePt t="56556" x="2697163" y="3259138"/>
          <p14:tracePt t="56572" x="2741613" y="3276600"/>
          <p14:tracePt t="56589" x="2786063" y="3286125"/>
          <p14:tracePt t="56605" x="2830513" y="3295650"/>
          <p14:tracePt t="56622" x="2840038" y="3303588"/>
          <p14:tracePt t="56639" x="2840038" y="3313113"/>
          <p14:tracePt t="56672" x="2847975" y="3313113"/>
          <p14:tracePt t="56689" x="2867025" y="3322638"/>
          <p14:tracePt t="56705" x="2901950" y="3330575"/>
          <p14:tracePt t="56722" x="2938463" y="3348038"/>
          <p14:tracePt t="56739" x="2955925" y="3348038"/>
          <p14:tracePt t="56755" x="2965450" y="3348038"/>
          <p14:tracePt t="56773" x="2965450" y="3357563"/>
          <p14:tracePt t="56789" x="2973388" y="3357563"/>
          <p14:tracePt t="56805" x="3009900" y="3367088"/>
          <p14:tracePt t="56822" x="3062288" y="3375025"/>
          <p14:tracePt t="56839" x="3108325" y="3394075"/>
          <p14:tracePt t="56855" x="3133725" y="3394075"/>
          <p14:tracePt t="56873" x="3152775" y="3394075"/>
          <p14:tracePt t="56875" x="3170238" y="3402013"/>
          <p14:tracePt t="56889" x="3187700" y="3411538"/>
          <p14:tracePt t="56905" x="3259138" y="3419475"/>
          <p14:tracePt t="56922" x="3313113" y="3429000"/>
          <p14:tracePt t="56939" x="3394075" y="3446463"/>
          <p14:tracePt t="56955" x="3446463" y="3446463"/>
          <p14:tracePt t="56974" x="3500438" y="3446463"/>
          <p14:tracePt t="56989" x="3554413" y="3455988"/>
          <p14:tracePt t="57005" x="3616325" y="3465513"/>
          <p14:tracePt t="57022" x="3670300" y="3473450"/>
          <p14:tracePt t="57040" x="3724275" y="3482975"/>
          <p14:tracePt t="57055" x="3768725" y="3482975"/>
          <p14:tracePt t="57074" x="3830638" y="3490913"/>
          <p14:tracePt t="57089" x="3884613" y="3500438"/>
          <p14:tracePt t="57105" x="3938588" y="3500438"/>
          <p14:tracePt t="57124" x="3983038" y="3509963"/>
          <p14:tracePt t="57139" x="4017963" y="3509963"/>
          <p14:tracePt t="57155" x="4044950" y="3509963"/>
          <p14:tracePt t="57174" x="4098925" y="3509963"/>
          <p14:tracePt t="57190" x="4152900" y="3509963"/>
          <p14:tracePt t="57205" x="4224338" y="3509963"/>
          <p14:tracePt t="57222" x="4268788" y="3500438"/>
          <p14:tracePt t="57239" x="4295775" y="3490913"/>
          <p14:tracePt t="57255" x="4303713" y="3490913"/>
          <p14:tracePt t="57289" x="4303713" y="3482975"/>
          <p14:tracePt t="57332" x="4313238" y="3482975"/>
          <p14:tracePt t="57340" x="4330700" y="3473450"/>
          <p14:tracePt t="57348" x="4330700" y="3465513"/>
          <p14:tracePt t="57357" x="4340225" y="3465513"/>
          <p14:tracePt t="57374" x="4367213" y="3465513"/>
          <p14:tracePt t="57377" x="4375150" y="3465513"/>
          <p14:tracePt t="57390" x="4384675" y="3465513"/>
          <p14:tracePt t="57405" x="4402138" y="3465513"/>
          <p14:tracePt t="57422" x="4438650" y="3465513"/>
          <p14:tracePt t="57439" x="4465638" y="3465513"/>
          <p14:tracePt t="57455" x="4518025" y="3465513"/>
          <p14:tracePt t="57473" x="4598988" y="3473450"/>
          <p14:tracePt t="57490" x="4660900" y="3473450"/>
          <p14:tracePt t="57505" x="4705350" y="3473450"/>
          <p14:tracePt t="57522" x="4724400" y="3465513"/>
          <p14:tracePt t="57799" x="4724400" y="3473450"/>
          <p14:tracePt t="57817" x="4714875" y="3473450"/>
          <p14:tracePt t="57839" x="4643438" y="3500438"/>
          <p14:tracePt t="57849" x="4608513" y="3500438"/>
          <p14:tracePt t="57858" x="4500563" y="3517900"/>
          <p14:tracePt t="57872" x="4456113" y="3517900"/>
          <p14:tracePt t="57890" x="4241800" y="3544888"/>
          <p14:tracePt t="57905" x="4081463" y="3571875"/>
          <p14:tracePt t="57922" x="3929063" y="3608388"/>
          <p14:tracePt t="57939" x="3795713" y="3633788"/>
          <p14:tracePt t="57955" x="3697288" y="3643313"/>
          <p14:tracePt t="57972" x="3581400" y="3660775"/>
          <p14:tracePt t="57989" x="3438525" y="3670300"/>
          <p14:tracePt t="58005" x="3295650" y="3687763"/>
          <p14:tracePt t="58022" x="3133725" y="3714750"/>
          <p14:tracePt t="58040" x="2874963" y="3732213"/>
          <p14:tracePt t="58055" x="2741613" y="3732213"/>
          <p14:tracePt t="58072" x="2670175" y="3732213"/>
          <p14:tracePt t="58089" x="2608263" y="3732213"/>
          <p14:tracePt t="58105" x="2554288" y="3741738"/>
          <p14:tracePt t="58124" x="2490788" y="3751263"/>
          <p14:tracePt t="58139" x="2446338" y="3759200"/>
          <p14:tracePt t="58155" x="2393950" y="3759200"/>
          <p14:tracePt t="58172" x="2339975" y="3768725"/>
          <p14:tracePt t="58190" x="2286000" y="3776663"/>
          <p14:tracePt t="58205" x="2268538" y="3776663"/>
          <p14:tracePt t="58222" x="2259013" y="3776663"/>
          <p14:tracePt t="58239" x="2232025" y="3786188"/>
          <p14:tracePt t="58255" x="2197100" y="3786188"/>
          <p14:tracePt t="58272" x="2160588" y="3795713"/>
          <p14:tracePt t="58289" x="2116138" y="3803650"/>
          <p14:tracePt t="58305" x="2089150" y="3803650"/>
          <p14:tracePt t="58322" x="2071688" y="3813175"/>
          <p14:tracePt t="58340" x="2054225" y="3822700"/>
          <p14:tracePt t="58355" x="2036763" y="3830638"/>
          <p14:tracePt t="58372" x="2009775" y="3840163"/>
          <p14:tracePt t="58389" x="1955800" y="3857625"/>
          <p14:tracePt t="58405" x="1901825" y="3867150"/>
          <p14:tracePt t="58422" x="1866900" y="3875088"/>
          <p14:tracePt t="58440" x="1857375" y="3875088"/>
          <p14:tracePt t="58455" x="1847850" y="3875088"/>
          <p14:tracePt t="58488" x="1847850" y="3884613"/>
          <p14:tracePt t="58497" x="1839913" y="3884613"/>
          <p14:tracePt t="58512" x="1830388" y="3884613"/>
          <p14:tracePt t="58522" x="1822450" y="3884613"/>
          <p14:tracePt t="58593" x="1812925" y="3884613"/>
          <p14:tracePt t="58615" x="1803400" y="3884613"/>
          <p14:tracePt t="58634" x="1785938" y="3884613"/>
          <p14:tracePt t="58645" x="1776413" y="3884613"/>
          <p14:tracePt t="58655" x="1758950" y="3884613"/>
          <p14:tracePt t="58672" x="1741488" y="3884613"/>
          <p14:tracePt t="58689" x="1714500" y="3884613"/>
          <p14:tracePt t="58705" x="1704975" y="3884613"/>
          <p14:tracePt t="58722" x="1697038" y="3875088"/>
          <p14:tracePt t="58740" x="1687513" y="3875088"/>
          <p14:tracePt t="58757" x="1679575" y="3875088"/>
          <p14:tracePt t="58772" x="1679575" y="3867150"/>
          <p14:tracePt t="58796" x="1670050" y="3867150"/>
          <p14:tracePt t="58805" x="1670050" y="3857625"/>
          <p14:tracePt t="58823" x="1670050" y="3848100"/>
          <p14:tracePt t="58892" x="1660525" y="3848100"/>
          <p14:tracePt t="58931" x="1660525" y="3840163"/>
          <p14:tracePt t="58945" x="1660525" y="3830638"/>
          <p14:tracePt t="58957" x="1652588" y="3830638"/>
          <p14:tracePt t="58972" x="1652588" y="3813175"/>
          <p14:tracePt t="58989" x="1660525" y="3786188"/>
          <p14:tracePt t="59005" x="1679575" y="3776663"/>
          <p14:tracePt t="59022" x="1697038" y="3768725"/>
          <p14:tracePt t="59040" x="1724025" y="3741738"/>
          <p14:tracePt t="59056" x="1731963" y="3732213"/>
          <p14:tracePt t="59072" x="1741488" y="3724275"/>
          <p14:tracePt t="59089" x="1751013" y="3714750"/>
          <p14:tracePt t="59105" x="1758950" y="3705225"/>
          <p14:tracePt t="59122" x="1768475" y="3687763"/>
          <p14:tracePt t="59139" x="1776413" y="3687763"/>
          <p14:tracePt t="59155" x="1803400" y="3670300"/>
          <p14:tracePt t="59172" x="1812925" y="3670300"/>
          <p14:tracePt t="59189" x="1830388" y="3652838"/>
          <p14:tracePt t="59205" x="1830388" y="3643313"/>
          <p14:tracePt t="59222" x="1839913" y="3643313"/>
          <p14:tracePt t="59239" x="1839913" y="3633788"/>
          <p14:tracePt t="59404" x="1847850" y="3633788"/>
          <p14:tracePt t="59420" x="1866900" y="3633788"/>
          <p14:tracePt t="59430" x="1893888" y="3633788"/>
          <p14:tracePt t="59439" x="1955800" y="3652838"/>
          <p14:tracePt t="59455" x="2054225" y="3660775"/>
          <p14:tracePt t="59472" x="2152650" y="3660775"/>
          <p14:tracePt t="59489" x="2224088" y="3660775"/>
          <p14:tracePt t="59505" x="2276475" y="3660775"/>
          <p14:tracePt t="59522" x="2322513" y="3660775"/>
          <p14:tracePt t="59539" x="2366963" y="3670300"/>
          <p14:tracePt t="59555" x="2455863" y="3679825"/>
          <p14:tracePt t="59572" x="2598738" y="3714750"/>
          <p14:tracePt t="59589" x="2857500" y="3759200"/>
          <p14:tracePt t="59605" x="3009900" y="3768725"/>
          <p14:tracePt t="59622" x="3143250" y="3768725"/>
          <p14:tracePt t="59639" x="3205163" y="3768725"/>
          <p14:tracePt t="59655" x="3276600" y="3768725"/>
          <p14:tracePt t="59672" x="3384550" y="3768725"/>
          <p14:tracePt t="59689" x="3482975" y="3768725"/>
          <p14:tracePt t="59705" x="3598863" y="3768725"/>
          <p14:tracePt t="59722" x="3714750" y="3768725"/>
          <p14:tracePt t="59739" x="3803650" y="3759200"/>
          <p14:tracePt t="59755" x="3848100" y="3759200"/>
          <p14:tracePt t="59772" x="3919538" y="3759200"/>
          <p14:tracePt t="59789" x="4081463" y="3751263"/>
          <p14:tracePt t="59805" x="4268788" y="3741738"/>
          <p14:tracePt t="59822" x="4438650" y="3741738"/>
          <p14:tracePt t="59839" x="4545013" y="3741738"/>
          <p14:tracePt t="59855" x="4608513" y="3732213"/>
          <p14:tracePt t="59872" x="4643438" y="3724275"/>
          <p14:tracePt t="59874" x="4670425" y="3714750"/>
          <p14:tracePt t="59890" x="4732338" y="3705225"/>
          <p14:tracePt t="59905" x="4848225" y="3687763"/>
          <p14:tracePt t="59922" x="5010150" y="3670300"/>
          <p14:tracePt t="59938" x="5170488" y="3652838"/>
          <p14:tracePt t="59955" x="5276850" y="3643313"/>
          <p14:tracePt t="59972" x="5340350" y="3633788"/>
          <p14:tracePt t="59989" x="5375275" y="3616325"/>
          <p14:tracePt t="60005" x="5384800" y="3616325"/>
          <p14:tracePt t="60022" x="5429250" y="3616325"/>
          <p14:tracePt t="60039" x="5634038" y="3589338"/>
          <p14:tracePt t="60055" x="5759450" y="3571875"/>
          <p14:tracePt t="60072" x="5803900" y="3554413"/>
          <p14:tracePt t="60089" x="5822950" y="3554413"/>
          <p14:tracePt t="60105" x="5830888" y="3554413"/>
          <p14:tracePt t="60139" x="5840413" y="3554413"/>
          <p14:tracePt t="60155" x="5911850" y="3544888"/>
          <p14:tracePt t="60172" x="5946775" y="3536950"/>
          <p14:tracePt t="60189" x="5956300" y="3527425"/>
          <p14:tracePt t="60325" x="5956300" y="3517900"/>
          <p14:tracePt t="61049" x="5946775" y="3517900"/>
          <p14:tracePt t="61067" x="5911850" y="3509963"/>
          <p14:tracePt t="61077" x="5902325" y="3509963"/>
          <p14:tracePt t="61090" x="5857875" y="3500438"/>
          <p14:tracePt t="61106" x="5822950" y="3500438"/>
          <p14:tracePt t="61123" x="5786438" y="3490913"/>
          <p14:tracePt t="61139" x="5705475" y="3490913"/>
          <p14:tracePt t="61155" x="5634038" y="3490913"/>
          <p14:tracePt t="61171" x="5510213" y="3490913"/>
          <p14:tracePt t="61189" x="5357813" y="3490913"/>
          <p14:tracePt t="61205" x="5180013" y="3490913"/>
          <p14:tracePt t="61221" x="5000625" y="3500438"/>
          <p14:tracePt t="61239" x="4867275" y="3509963"/>
          <p14:tracePt t="61255" x="4741863" y="3517900"/>
          <p14:tracePt t="61271" x="4633913" y="3527425"/>
          <p14:tracePt t="61289" x="4473575" y="3536950"/>
          <p14:tracePt t="61305" x="4375150" y="3544888"/>
          <p14:tracePt t="61321" x="4268788" y="3554413"/>
          <p14:tracePt t="61339" x="4133850" y="3571875"/>
          <p14:tracePt t="61355" x="3983038" y="3598863"/>
          <p14:tracePt t="61371" x="3840163" y="3633788"/>
          <p14:tracePt t="61389" x="3687763" y="3679825"/>
          <p14:tracePt t="61405" x="3562350" y="3705225"/>
          <p14:tracePt t="61421" x="3429000" y="3741738"/>
          <p14:tracePt t="61439" x="3295650" y="3768725"/>
          <p14:tracePt t="61455" x="3224213" y="3776663"/>
          <p14:tracePt t="61471" x="3170238" y="3786188"/>
          <p14:tracePt t="61489" x="3108325" y="3795713"/>
          <p14:tracePt t="61505" x="3017838" y="3813175"/>
          <p14:tracePt t="61521" x="2884488" y="3822700"/>
          <p14:tracePt t="61538" x="2741613" y="3822700"/>
          <p14:tracePt t="61555" x="2616200" y="3813175"/>
          <p14:tracePt t="61571" x="2517775" y="3795713"/>
          <p14:tracePt t="61588" x="2438400" y="3776663"/>
          <p14:tracePt t="61605" x="2357438" y="3768725"/>
          <p14:tracePt t="61621" x="2303463" y="3751263"/>
          <p14:tracePt t="61638" x="2251075" y="3751263"/>
          <p14:tracePt t="61655" x="2187575" y="3751263"/>
          <p14:tracePt t="61671" x="2108200" y="3751263"/>
          <p14:tracePt t="61688" x="2017713" y="3759200"/>
          <p14:tracePt t="61705" x="1946275" y="3776663"/>
          <p14:tracePt t="61721" x="1893888" y="3786188"/>
          <p14:tracePt t="61739" x="1812925" y="3786188"/>
          <p14:tracePt t="61755" x="1785938" y="3786188"/>
          <p14:tracePt t="61771" x="1751013" y="3786188"/>
          <p14:tracePt t="61788" x="1731963" y="3795713"/>
          <p14:tracePt t="61805" x="1687513" y="3813175"/>
          <p14:tracePt t="61821" x="1633538" y="3822700"/>
          <p14:tracePt t="61838" x="1562100" y="3840163"/>
          <p14:tracePt t="61855" x="1482725" y="3857625"/>
          <p14:tracePt t="61872" x="1438275" y="3857625"/>
          <p14:tracePt t="61888" x="1393825" y="3867150"/>
          <p14:tracePt t="61905" x="1357313" y="3867150"/>
          <p14:tracePt t="61921" x="1339850" y="3867150"/>
          <p14:tracePt t="61938" x="1330325" y="3867150"/>
          <p14:tracePt t="61955" x="1312863" y="3867150"/>
          <p14:tracePt t="61971" x="1276350" y="3875088"/>
          <p14:tracePt t="61988" x="1214438" y="3894138"/>
          <p14:tracePt t="62005" x="1125538" y="3911600"/>
          <p14:tracePt t="62022" x="1071563" y="3919538"/>
          <p14:tracePt t="62039" x="1027113" y="3929063"/>
          <p14:tracePt t="62055" x="982663" y="3938588"/>
          <p14:tracePt t="62071" x="955675" y="3946525"/>
          <p14:tracePt t="62088" x="911225" y="3946525"/>
          <p14:tracePt t="62105" x="884238" y="3956050"/>
          <p14:tracePt t="62124" x="822325" y="3965575"/>
          <p14:tracePt t="62138" x="803275" y="3973513"/>
          <p14:tracePt t="62155" x="750888" y="3983038"/>
          <p14:tracePt t="62171" x="704850" y="3983038"/>
          <p14:tracePt t="62188" x="687388" y="3990975"/>
          <p14:tracePt t="62204" x="679450" y="3990975"/>
          <p14:tracePt t="62221" x="669925" y="3990975"/>
          <p14:tracePt t="62238" x="660400" y="3990975"/>
          <p14:tracePt t="62254" x="652463" y="4000500"/>
          <p14:tracePt t="62271" x="642938" y="4000500"/>
          <p14:tracePt t="62288" x="633413" y="4010025"/>
          <p14:tracePt t="62305" x="608013" y="4017963"/>
          <p14:tracePt t="62322" x="581025" y="4027488"/>
          <p14:tracePt t="62339" x="571500" y="4044950"/>
          <p14:tracePt t="62355" x="561975" y="4044950"/>
          <p14:tracePt t="62371" x="544513" y="4054475"/>
          <p14:tracePt t="62389" x="544513" y="4062413"/>
          <p14:tracePt t="62405" x="536575" y="4071938"/>
          <p14:tracePt t="62421" x="536575" y="4081463"/>
          <p14:tracePt t="62438" x="527050" y="4089400"/>
          <p14:tracePt t="62454" x="517525" y="4098925"/>
          <p14:tracePt t="62471" x="517525" y="4108450"/>
          <p14:tracePt t="62504" x="517525" y="4116388"/>
          <p14:tracePt t="62526" x="517525" y="4125913"/>
          <p14:tracePt t="62551" x="517525" y="4133850"/>
          <p14:tracePt t="62566" x="517525" y="4143375"/>
          <p14:tracePt t="62590" x="517525" y="4152900"/>
          <p14:tracePt t="62709" x="527050" y="4152900"/>
          <p14:tracePt t="62727" x="536575" y="4160838"/>
          <p14:tracePt t="62744" x="544513" y="4160838"/>
          <p14:tracePt t="62755" x="554038" y="4170363"/>
          <p14:tracePt t="62772" x="561975" y="4170363"/>
          <p14:tracePt t="62790" x="571500" y="4179888"/>
          <p14:tracePt t="62806" x="571500" y="4187825"/>
          <p14:tracePt t="62821" x="581025" y="4187825"/>
          <p14:tracePt t="62838" x="588963" y="4187825"/>
          <p14:tracePt t="62855" x="625475" y="4187825"/>
          <p14:tracePt t="62872" x="652463" y="4187825"/>
          <p14:tracePt t="62890" x="660400" y="4187825"/>
          <p14:tracePt t="62907" x="669925" y="4187825"/>
          <p14:tracePt t="62921" x="714375" y="4197350"/>
          <p14:tracePt t="62939" x="741363" y="4197350"/>
          <p14:tracePt t="62955" x="768350" y="4197350"/>
          <p14:tracePt t="62971" x="795338" y="4197350"/>
          <p14:tracePt t="62988" x="839788" y="4187825"/>
          <p14:tracePt t="63007" x="911225" y="4187825"/>
          <p14:tracePt t="63022" x="965200" y="4187825"/>
          <p14:tracePt t="63039" x="1027113" y="4187825"/>
          <p14:tracePt t="63055" x="1081088" y="4187825"/>
          <p14:tracePt t="63071" x="1133475" y="4187825"/>
          <p14:tracePt t="63089" x="1196975" y="4197350"/>
          <p14:tracePt t="63107" x="1330325" y="4224338"/>
          <p14:tracePt t="63125" x="1482725" y="4259263"/>
          <p14:tracePt t="63138" x="1554163" y="4268788"/>
          <p14:tracePt t="63155" x="1785938" y="4286250"/>
          <p14:tracePt t="63172" x="1928813" y="4286250"/>
          <p14:tracePt t="63188" x="2062163" y="4286250"/>
          <p14:tracePt t="63206" x="2205038" y="4276725"/>
          <p14:tracePt t="63221" x="2374900" y="4268788"/>
          <p14:tracePt t="63238" x="2571750" y="4268788"/>
          <p14:tracePt t="63254" x="2830513" y="4259263"/>
          <p14:tracePt t="63271" x="3160713" y="4232275"/>
          <p14:tracePt t="63288" x="3465513" y="4232275"/>
          <p14:tracePt t="63306" x="3902075" y="4268788"/>
          <p14:tracePt t="63321" x="4160838" y="4268788"/>
          <p14:tracePt t="63338" x="4394200" y="4259263"/>
          <p14:tracePt t="63354" x="4608513" y="4241800"/>
          <p14:tracePt t="63371" x="4822825" y="4232275"/>
          <p14:tracePt t="63388" x="5027613" y="4205288"/>
          <p14:tracePt t="63407" x="5411788" y="4187825"/>
          <p14:tracePt t="63422" x="5705475" y="4170363"/>
          <p14:tracePt t="63438" x="6045200" y="4133850"/>
          <p14:tracePt t="63454" x="6269038" y="4133850"/>
          <p14:tracePt t="63471" x="6429375" y="4133850"/>
          <p14:tracePt t="63488" x="6510338" y="4133850"/>
          <p14:tracePt t="63505" x="6581775" y="4133850"/>
          <p14:tracePt t="63521" x="6670675" y="4125913"/>
          <p14:tracePt t="63538" x="6796088" y="4125913"/>
          <p14:tracePt t="63555" x="6973888" y="4143375"/>
          <p14:tracePt t="63571" x="7010400" y="4143375"/>
          <p14:tracePt t="64728" x="7010400" y="4133850"/>
          <p14:tracePt t="64886" x="7018338" y="4116388"/>
          <p14:tracePt t="64912" x="7037388" y="4108450"/>
          <p14:tracePt t="64921" x="7037388" y="4098925"/>
          <p14:tracePt t="64938" x="7045325" y="4098925"/>
          <p14:tracePt t="64957" x="7062788" y="4081463"/>
          <p14:tracePt t="64971" x="7081838" y="4062413"/>
          <p14:tracePt t="64988" x="7143750" y="4027488"/>
          <p14:tracePt t="65046" x="7589838" y="3822700"/>
          <p14:tracePt t="65084" x="7616825" y="3714750"/>
          <p14:tracePt t="65124" x="7616825" y="3598863"/>
          <p14:tracePt t="65166" x="7616825" y="3465513"/>
          <p14:tracePt t="65203" x="7581900" y="3367088"/>
          <p14:tracePt t="65243" x="7554913" y="3268663"/>
          <p14:tracePt t="65280" x="7527925" y="3160713"/>
          <p14:tracePt t="65318" x="7500938" y="3089275"/>
          <p14:tracePt t="65358" x="7473950" y="3009900"/>
          <p14:tracePt t="65396" x="7439025" y="2919413"/>
          <p14:tracePt t="65399" x="7429500" y="2901950"/>
          <p14:tracePt t="65437" x="7429500" y="2867025"/>
          <p14:tracePt t="65477" x="7412038" y="2830513"/>
          <p14:tracePt t="65514" x="7412038" y="2803525"/>
          <p14:tracePt t="65551" x="7412038" y="2776538"/>
          <p14:tracePt t="65590" x="7412038" y="2759075"/>
          <p14:tracePt t="65626" x="7412038" y="2732088"/>
          <p14:tracePt t="65663" x="7412038" y="2714625"/>
          <p14:tracePt t="65699" x="7412038" y="2697163"/>
          <p14:tracePt t="65737" x="7412038" y="2687638"/>
          <p14:tracePt t="65774" x="7402513" y="2670175"/>
          <p14:tracePt t="65812" x="7402513" y="2660650"/>
          <p14:tracePt t="65979" x="7402513" y="2652713"/>
          <p14:tracePt t="66045" x="7394575" y="2652713"/>
          <p14:tracePt t="66083" x="7385050" y="2643188"/>
          <p14:tracePt t="66123" x="7367588" y="2633663"/>
          <p14:tracePt t="66195" x="7367588" y="2625725"/>
          <p14:tracePt t="66289" x="7358063" y="2625725"/>
          <p14:tracePt t="66345" x="7313613" y="2625725"/>
          <p14:tracePt t="66382" x="7296150" y="2616200"/>
          <p14:tracePt t="66423" x="7251700" y="2581275"/>
          <p14:tracePt t="66461" x="7126288" y="2509838"/>
          <p14:tracePt t="66497" x="7018338" y="2465388"/>
          <p14:tracePt t="66534" x="6929438" y="2419350"/>
          <p14:tracePt t="66572" x="6858000" y="2401888"/>
          <p14:tracePt t="66587" x="6813550" y="2401888"/>
          <p14:tracePt t="66604" x="6759575" y="2401888"/>
          <p14:tracePt t="66620" x="6661150" y="2393950"/>
          <p14:tracePt t="66637" x="6545263" y="2384425"/>
          <p14:tracePt t="66654" x="6429375" y="2366963"/>
          <p14:tracePt t="66670" x="6340475" y="2357438"/>
          <p14:tracePt t="66687" x="6296025" y="2339975"/>
          <p14:tracePt t="66704" x="6197600" y="2312988"/>
          <p14:tracePt t="66720" x="6062663" y="2295525"/>
          <p14:tracePt t="66737" x="5938838" y="2276475"/>
          <p14:tracePt t="66754" x="5795963" y="2268538"/>
          <p14:tracePt t="66771" x="5653088" y="2268538"/>
          <p14:tracePt t="66787" x="5518150" y="2268538"/>
          <p14:tracePt t="66804" x="5438775" y="2276475"/>
          <p14:tracePt t="66821" x="5313363" y="2312988"/>
          <p14:tracePt t="66838" x="5197475" y="2357438"/>
          <p14:tracePt t="66854" x="5089525" y="2411413"/>
          <p14:tracePt t="66871" x="5018088" y="2455863"/>
          <p14:tracePt t="66887" x="4929188" y="2509838"/>
          <p14:tracePt t="66904" x="4830763" y="2562225"/>
          <p14:tracePt t="66920" x="4759325" y="2608263"/>
          <p14:tracePt t="66937" x="4660900" y="2670175"/>
          <p14:tracePt t="66954" x="4527550" y="2732088"/>
          <p14:tracePt t="66971" x="4357688" y="2822575"/>
          <p14:tracePt t="66988" x="4276725" y="2884488"/>
          <p14:tracePt t="67004" x="4214813" y="2938463"/>
          <p14:tracePt t="67020" x="4179888" y="2973388"/>
          <p14:tracePt t="67037" x="4143375" y="2990850"/>
          <p14:tracePt t="67054" x="4125913" y="3000375"/>
          <p14:tracePt t="67071" x="4081463" y="3017838"/>
          <p14:tracePt t="67087" x="4027488" y="3036888"/>
          <p14:tracePt t="67104" x="3946525" y="3071813"/>
          <p14:tracePt t="67123" x="3867150" y="3089275"/>
          <p14:tracePt t="67137" x="3830638" y="3108325"/>
          <p14:tracePt t="67154" x="3822700" y="3108325"/>
          <p14:tracePt t="67170" x="3813175" y="3108325"/>
          <p14:tracePt t="67187" x="3786188" y="3108325"/>
          <p14:tracePt t="67204" x="3705225" y="3116263"/>
          <p14:tracePt t="67220" x="3616325" y="3133725"/>
          <p14:tracePt t="67237" x="3527425" y="3152775"/>
          <p14:tracePt t="67254" x="3473450" y="3160713"/>
          <p14:tracePt t="67271" x="3411538" y="3179763"/>
          <p14:tracePt t="67288" x="3384550" y="3197225"/>
          <p14:tracePt t="67304" x="3340100" y="3205163"/>
          <p14:tracePt t="67320" x="3276600" y="3224213"/>
          <p14:tracePt t="67337" x="3187700" y="3251200"/>
          <p14:tracePt t="67354" x="3089275" y="3259138"/>
          <p14:tracePt t="67370" x="2973388" y="3268663"/>
          <p14:tracePt t="67387" x="2874963" y="3268663"/>
          <p14:tracePt t="67391" x="2830513" y="3268663"/>
          <p14:tracePt t="67404" x="2795588" y="3268663"/>
          <p14:tracePt t="67420" x="2660650" y="3268663"/>
          <p14:tracePt t="67437" x="2571750" y="3268663"/>
          <p14:tracePt t="67454" x="2500313" y="3276600"/>
          <p14:tracePt t="67470" x="2428875" y="3295650"/>
          <p14:tracePt t="67487" x="2374900" y="3313113"/>
          <p14:tracePt t="67504" x="2330450" y="3322638"/>
          <p14:tracePt t="67520" x="2276475" y="3322638"/>
          <p14:tracePt t="67538" x="2187575" y="3322638"/>
          <p14:tracePt t="67554" x="2125663" y="3313113"/>
          <p14:tracePt t="67570" x="2081213" y="3295650"/>
          <p14:tracePt t="67587" x="2054225" y="3286125"/>
          <p14:tracePt t="67604" x="2036763" y="3276600"/>
          <p14:tracePt t="67620" x="2027238" y="3268663"/>
          <p14:tracePt t="67681" x="2027238" y="3259138"/>
          <p14:tracePt t="67825" x="2044700" y="3259138"/>
          <p14:tracePt t="67849" x="2241550" y="3268663"/>
          <p14:tracePt t="67860" x="2312988" y="3268663"/>
          <p14:tracePt t="67871" x="2419350" y="3268663"/>
          <p14:tracePt t="67887" x="2490788" y="3276600"/>
          <p14:tracePt t="67904" x="2527300" y="3286125"/>
          <p14:tracePt t="67920" x="2562225" y="3295650"/>
          <p14:tracePt t="67937" x="2581275" y="3295650"/>
          <p14:tracePt t="67954" x="2589213" y="3303588"/>
          <p14:tracePt t="74475" x="2589213" y="3286125"/>
          <p14:tracePt t="74493" x="2589213" y="3276600"/>
          <p14:tracePt t="74509" x="2589213" y="3268663"/>
          <p14:tracePt t="84131" x="2598738" y="3268663"/>
          <p14:tracePt t="84160" x="2679700" y="3268663"/>
          <p14:tracePt t="84175" x="2714625" y="3268663"/>
          <p14:tracePt t="84185" x="2732088" y="3268663"/>
          <p14:tracePt t="84201" x="2741613" y="3268663"/>
          <p14:tracePt t="84241" x="2751138" y="3268663"/>
          <p14:tracePt t="84257" x="2759075" y="3276600"/>
          <p14:tracePt t="84297" x="2768600" y="3276600"/>
          <p14:tracePt t="101560" x="2768600" y="3286125"/>
          <p14:tracePt t="101875" x="2768600" y="3276600"/>
          <p14:tracePt t="102363" x="2768600" y="3268663"/>
          <p14:tracePt t="102393" x="2768600" y="3259138"/>
          <p14:tracePt t="103198" x="2768600" y="3251200"/>
          <p14:tracePt t="106169" x="2768600" y="3241675"/>
          <p14:tracePt t="106193" x="2768600" y="3232150"/>
          <p14:tracePt t="108262" x="2768600" y="3224213"/>
          <p14:tracePt t="108278" x="2768600" y="3214688"/>
          <p14:tracePt t="113152" x="2776538" y="3214688"/>
          <p14:tracePt t="113175" x="2795588" y="3197225"/>
          <p14:tracePt t="113192" x="2803525" y="3197225"/>
          <p14:tracePt t="121559" x="2822575" y="3197225"/>
          <p14:tracePt t="121585" x="2901950" y="3214688"/>
          <p14:tracePt t="121599" x="2911475" y="3224213"/>
          <p14:tracePt t="121612" x="2928938" y="3232150"/>
          <p14:tracePt t="121629" x="2938463" y="3232150"/>
          <p14:tracePt t="121645" x="2955925" y="3232150"/>
          <p14:tracePt t="121680" x="2965450" y="3232150"/>
          <p14:tracePt t="125636" x="2965450" y="3241675"/>
          <p14:tracePt t="125658" x="2965450" y="3251200"/>
          <p14:tracePt t="125695" x="2973388" y="3251200"/>
          <p14:tracePt t="125735" x="2973388" y="3241675"/>
          <p14:tracePt t="125790" x="2982913" y="3241675"/>
          <p14:tracePt t="125821" x="2982913" y="3232150"/>
          <p14:tracePt t="125893" x="2982913" y="3241675"/>
          <p14:tracePt t="125926" x="2982913" y="3251200"/>
          <p14:tracePt t="125980" x="2982913" y="3259138"/>
          <p14:tracePt t="125998" x="2982913" y="3268663"/>
          <p14:tracePt t="126015" x="2982913" y="3276600"/>
          <p14:tracePt t="126107" x="2982913" y="3286125"/>
          <p14:tracePt t="126176" x="2973388" y="3286125"/>
          <p14:tracePt t="127319" x="2990850" y="3286125"/>
          <p14:tracePt t="127344" x="3027363" y="3286125"/>
          <p14:tracePt t="127358" x="3062288" y="3286125"/>
          <p14:tracePt t="127367" x="3081338" y="3286125"/>
          <p14:tracePt t="127378" x="3133725" y="3286125"/>
          <p14:tracePt t="127394" x="3170238" y="3286125"/>
          <p14:tracePt t="127411" x="3214688" y="3303588"/>
          <p14:tracePt t="127428" x="3303588" y="3322638"/>
          <p14:tracePt t="127446" x="3419475" y="3340100"/>
          <p14:tracePt t="127461" x="3500438" y="3357563"/>
          <p14:tracePt t="127478" x="3571875" y="3367088"/>
          <p14:tracePt t="127495" x="3697288" y="3384550"/>
          <p14:tracePt t="127512" x="3768725" y="3384550"/>
          <p14:tracePt t="127528" x="3830638" y="3384550"/>
          <p14:tracePt t="127544" x="3875088" y="3375025"/>
          <p14:tracePt t="127561" x="3884613" y="3367088"/>
          <p14:tracePt t="127577" x="3946525" y="3348038"/>
          <p14:tracePt t="127594" x="4044950" y="3330575"/>
          <p14:tracePt t="127611" x="4108450" y="3313113"/>
          <p14:tracePt t="127627" x="4152900" y="3303588"/>
          <p14:tracePt t="127645" x="4187825" y="3286125"/>
          <p14:tracePt t="127662" x="4224338" y="3268663"/>
          <p14:tracePt t="127677" x="4276725" y="3259138"/>
          <p14:tracePt t="127694" x="4357688" y="3241675"/>
          <p14:tracePt t="127711" x="4537075" y="3232150"/>
          <p14:tracePt t="127727" x="4813300" y="3232150"/>
          <p14:tracePt t="127744" x="5072063" y="3241675"/>
          <p14:tracePt t="127761" x="5303838" y="3241675"/>
          <p14:tracePt t="127777" x="5518150" y="3241675"/>
          <p14:tracePt t="127794" x="5680075" y="3268663"/>
          <p14:tracePt t="127812" x="5884863" y="3295650"/>
          <p14:tracePt t="127827" x="6010275" y="3313113"/>
          <p14:tracePt t="127844" x="6116638" y="3322638"/>
          <p14:tracePt t="127861" x="6276975" y="3367088"/>
          <p14:tracePt t="127877" x="6554788" y="3429000"/>
          <p14:tracePt t="127894" x="6894513" y="3473450"/>
          <p14:tracePt t="127911" x="7277100" y="3509963"/>
          <p14:tracePt t="127952" x="7840663" y="3544888"/>
          <p14:tracePt t="127992" x="7956550" y="3544888"/>
          <p14:tracePt t="128030" x="8062913" y="3517900"/>
          <p14:tracePt t="128069" x="8170863" y="3446463"/>
          <p14:tracePt t="128108" x="8251825" y="3348038"/>
          <p14:tracePt t="128112" x="8277225" y="3313113"/>
          <p14:tracePt t="128150" x="8394700" y="3187700"/>
          <p14:tracePt t="128198" x="8439150" y="3116263"/>
          <p14:tracePt t="128235" x="8447088" y="3116263"/>
          <p14:tracePt t="128313" x="8537575" y="3268663"/>
          <p14:tracePt t="128351" x="8715375" y="3625850"/>
          <p14:tracePt t="128391" x="8929688" y="4027488"/>
          <p14:tracePt t="128436" x="9126538" y="4456113"/>
          <p14:tracePt t="128480" x="9170988" y="4911725"/>
          <p14:tracePt t="128521" x="9215438" y="5180013"/>
          <p14:tracePt t="128562" x="9296400" y="5357813"/>
          <p14:tracePt t="128601" x="9429750" y="5634038"/>
          <p14:tracePt t="128641" x="9483725" y="5840413"/>
          <p14:tracePt t="128681" x="9518650" y="6062663"/>
          <p14:tracePt t="128719" x="9528175" y="6224588"/>
          <p14:tracePt t="128757" x="9518650" y="6313488"/>
          <p14:tracePt t="128796" x="9456738" y="6394450"/>
          <p14:tracePt t="128835" x="9385300" y="6465888"/>
          <p14:tracePt t="128874" x="9340850" y="6500813"/>
          <p14:tracePt t="128914" x="9232900" y="6554788"/>
          <p14:tracePt t="128951" x="9090025" y="6616700"/>
          <p14:tracePt t="128989" x="8902700" y="6634163"/>
          <p14:tracePt t="129029" x="8375650" y="6483350"/>
          <p14:tracePt t="129069" x="8099425" y="6357938"/>
          <p14:tracePt t="129108" x="7920038" y="6232525"/>
          <p14:tracePt t="129112" x="7875588" y="6180138"/>
          <p14:tracePt t="129155" x="7581900" y="5884863"/>
          <p14:tracePt t="129195" x="7466013" y="5670550"/>
          <p14:tracePt t="129235" x="7286625" y="5268913"/>
          <p14:tracePt t="129273" x="7259638" y="4894263"/>
          <p14:tracePt t="129312" x="7358063" y="4652963"/>
          <p14:tracePt t="129350" x="7466013" y="4268788"/>
          <p14:tracePt t="129390" x="7589838" y="3848100"/>
          <p14:tracePt t="129429" x="7653338" y="3438525"/>
          <p14:tracePt t="129473" x="7777163" y="2982913"/>
          <p14:tracePt t="129512" x="7902575" y="2660650"/>
          <p14:tracePt t="129550" x="8037513" y="2465388"/>
          <p14:tracePt t="129589" x="8180388" y="2259013"/>
          <p14:tracePt t="129628" x="8251825" y="2214563"/>
          <p14:tracePt t="129630" x="8269288" y="2205038"/>
          <p14:tracePt t="129668" x="8358188" y="2179638"/>
          <p14:tracePt t="129705" x="8439150" y="2179638"/>
          <p14:tracePt t="129743" x="8483600" y="2197100"/>
          <p14:tracePt t="130114" x="8483600" y="2205038"/>
          <p14:tracePt t="130616" x="8474075" y="2205038"/>
          <p14:tracePt t="132139" x="8483600" y="2232025"/>
          <p14:tracePt t="132201" x="8572500" y="2401888"/>
          <p14:tracePt t="132239" x="8589963" y="2428875"/>
          <p14:tracePt t="132276" x="8589963" y="2500313"/>
          <p14:tracePt t="132316" x="8616950" y="2589213"/>
          <p14:tracePt t="132355" x="8609013" y="2724150"/>
          <p14:tracePt t="132393" x="8582025" y="2847975"/>
          <p14:tracePt t="132431" x="8545513" y="2955925"/>
          <p14:tracePt t="132472" x="8429625" y="3044825"/>
          <p14:tracePt t="132510" x="8394700" y="3062288"/>
          <p14:tracePt t="132669" x="8323263" y="3062288"/>
          <p14:tracePt t="132759" x="7947025" y="3081338"/>
          <p14:tracePt t="132803" x="7823200" y="3081338"/>
          <p14:tracePt t="132843" x="7724775" y="3000375"/>
          <p14:tracePt t="132881" x="7661275" y="2919413"/>
          <p14:tracePt t="132916" x="7653338" y="2919413"/>
          <p14:tracePt t="133056" x="7653338" y="2911475"/>
          <p14:tracePt t="133450" x="7724775" y="2973388"/>
          <p14:tracePt t="133497" x="7804150" y="3071813"/>
          <p14:tracePt t="133537" x="7804150" y="3108325"/>
          <p14:tracePt t="133575" x="7804150" y="3179763"/>
          <p14:tracePt t="133614" x="7804150" y="3286125"/>
          <p14:tracePt t="133653" x="7831138" y="3394075"/>
          <p14:tracePt t="133694" x="7894638" y="3509963"/>
          <p14:tracePt t="133732" x="8054975" y="3732213"/>
          <p14:tracePt t="133769" x="8099425" y="3822700"/>
          <p14:tracePt t="133806" x="8205788" y="3946525"/>
          <p14:tracePt t="133848" x="8296275" y="4089400"/>
          <p14:tracePt t="133887" x="8304213" y="4224338"/>
          <p14:tracePt t="133926" x="8385175" y="4500563"/>
          <p14:tracePt t="133966" x="8402638" y="4625975"/>
          <p14:tracePt t="134003" x="8367713" y="4822825"/>
          <p14:tracePt t="134041" x="8331200" y="5010150"/>
          <p14:tracePt t="134082" x="8286750" y="5251450"/>
          <p14:tracePt t="134120" x="8180388" y="5456238"/>
          <p14:tracePt t="134123" x="8153400" y="5510213"/>
          <p14:tracePt t="134163" x="8072438" y="5741988"/>
          <p14:tracePt t="134201" x="8037513" y="5911850"/>
          <p14:tracePt t="134241" x="8001000" y="6062663"/>
          <p14:tracePt t="134280" x="7974013" y="6153150"/>
          <p14:tracePt t="134320" x="7956550" y="6188075"/>
          <p14:tracePt t="134359" x="7947025" y="6205538"/>
          <p14:tracePt t="134399" x="7939088" y="6224588"/>
          <p14:tracePt t="134437" x="7939088" y="6251575"/>
          <p14:tracePt t="134479" x="7929563" y="6276975"/>
          <p14:tracePt t="134516" x="7929563" y="6296025"/>
          <p14:tracePt t="134554" x="7939088" y="6340475"/>
          <p14:tracePt t="134593" x="7966075" y="6367463"/>
          <p14:tracePt t="134630" x="8018463" y="6411913"/>
          <p14:tracePt t="134670" x="8072438" y="6446838"/>
          <p14:tracePt t="134707" x="8251825" y="6491288"/>
          <p14:tracePt t="134746" x="8420100" y="6510338"/>
          <p14:tracePt t="134785" x="8582025" y="6491288"/>
          <p14:tracePt t="134822" x="8715375" y="6465888"/>
          <p14:tracePt t="134860" x="8840788" y="6367463"/>
          <p14:tracePt t="134898" x="9001125" y="6153150"/>
          <p14:tracePt t="134936" x="9134475" y="5919788"/>
          <p14:tracePt t="134974" x="9286875" y="5680075"/>
          <p14:tracePt t="135015" x="9412288" y="5446713"/>
          <p14:tracePt t="135053" x="9609138" y="5054600"/>
          <p14:tracePt t="135094" x="9777413" y="4660900"/>
          <p14:tracePt t="135135" x="9867900" y="4411663"/>
          <p14:tracePt t="135178" x="9929813" y="4089400"/>
          <p14:tracePt t="135217" x="9939338" y="3929063"/>
          <p14:tracePt t="135255" x="9939338" y="3803650"/>
          <p14:tracePt t="135294" x="9939338" y="3741738"/>
          <p14:tracePt t="135332" x="9956800" y="3670300"/>
          <p14:tracePt t="135372" x="9966325" y="3643313"/>
          <p14:tracePt t="135411" x="9974263" y="3616325"/>
          <p14:tracePt t="135449" x="9974263" y="3608388"/>
          <p14:tracePt t="135516" x="9974263" y="3598863"/>
          <p14:tracePt t="135551" x="9974263" y="3589338"/>
          <p14:tracePt t="135850" x="9974263" y="3581400"/>
          <p14:tracePt t="135977" x="9974263" y="3571875"/>
          <p14:tracePt t="136043" x="9974263" y="3562350"/>
          <p14:tracePt t="136083" x="9974263" y="3554413"/>
          <p14:tracePt t="136119" x="9983788" y="3554413"/>
          <p14:tracePt t="136157" x="9983788" y="3544888"/>
          <p14:tracePt t="137890" x="9991725" y="3544888"/>
          <p14:tracePt t="137974" x="10063163" y="3402013"/>
          <p14:tracePt t="138013" x="10090150" y="3313113"/>
          <p14:tracePt t="138050" x="10099675" y="3268663"/>
          <p14:tracePt t="138087" x="10099675" y="3251200"/>
          <p14:tracePt t="138127" x="10099675" y="3241675"/>
          <p14:tracePt t="138177" x="10090150" y="3232150"/>
          <p14:tracePt t="138213" x="10090150" y="3224213"/>
          <p14:tracePt t="138250" x="10090150" y="3214688"/>
          <p14:tracePt t="138286" x="10090150" y="3197225"/>
          <p14:tracePt t="138360" x="10090150" y="3187700"/>
          <p14:tracePt t="138565" x="10090150" y="3179763"/>
          <p14:tracePt t="140109" x="10090150" y="3170238"/>
          <p14:tracePt t="140184" x="10082213" y="3143250"/>
          <p14:tracePt t="140222" x="10082213" y="3133725"/>
          <p14:tracePt t="140260" x="10082213" y="3116263"/>
          <p14:tracePt t="140296" x="10082213" y="3108325"/>
          <p14:tracePt t="140332" x="10082213" y="3098800"/>
          <p14:tracePt t="140467" x="10063163" y="3098800"/>
          <p14:tracePt t="140515" x="10045700" y="3108325"/>
          <p14:tracePt t="140553" x="10018713" y="3125788"/>
          <p14:tracePt t="140590" x="10001250" y="3143250"/>
          <p14:tracePt t="140629" x="9983788" y="3160713"/>
          <p14:tracePt t="140666" x="9974263" y="3179763"/>
          <p14:tracePt t="140703" x="9947275" y="3187700"/>
          <p14:tracePt t="140740" x="9939338" y="3205163"/>
          <p14:tracePt t="140777" x="9929813" y="3214688"/>
          <p14:tracePt t="140816" x="9912350" y="3224213"/>
          <p14:tracePt t="141021" x="9912350" y="3232150"/>
          <p14:tracePt t="141093" x="9902825" y="3259138"/>
          <p14:tracePt t="141132" x="9885363" y="3286125"/>
          <p14:tracePt t="141135" x="9885363" y="3303588"/>
          <p14:tracePt t="141172" x="9875838" y="3322638"/>
          <p14:tracePt t="141212" x="9858375" y="3367088"/>
          <p14:tracePt t="141252" x="9840913" y="3438525"/>
          <p14:tracePt t="141289" x="9823450" y="3509963"/>
          <p14:tracePt t="141326" x="9823450" y="3517900"/>
          <p14:tracePt t="141364" x="9823450" y="3581400"/>
          <p14:tracePt t="141403" x="9831388" y="3660775"/>
          <p14:tracePt t="141440" x="9858375" y="3732213"/>
          <p14:tracePt t="141483" x="9875838" y="3786188"/>
          <p14:tracePt t="141521" x="9912350" y="3867150"/>
          <p14:tracePt t="141559" x="9929813" y="3929063"/>
          <p14:tracePt t="141598" x="9939338" y="3983038"/>
          <p14:tracePt t="141635" x="9939338" y="4010025"/>
          <p14:tracePt t="141674" x="9912350" y="4081463"/>
          <p14:tracePt t="141713" x="9902825" y="4133850"/>
          <p14:tracePt t="141750" x="9902825" y="4143375"/>
          <p14:tracePt t="141824" x="9875838" y="4179888"/>
          <p14:tracePt t="141863" x="9831388" y="4276725"/>
          <p14:tracePt t="141900" x="9759950" y="4357688"/>
          <p14:tracePt t="141940" x="9661525" y="4465638"/>
          <p14:tracePt t="141980" x="9617075" y="4510088"/>
          <p14:tracePt t="142018" x="9528175" y="4562475"/>
          <p14:tracePt t="142055" x="9412288" y="4652963"/>
          <p14:tracePt t="142094" x="9375775" y="4679950"/>
          <p14:tracePt t="142134" x="9304338" y="4724400"/>
          <p14:tracePt t="142178" x="9197975" y="4751388"/>
          <p14:tracePt t="142215" x="9161463" y="4759325"/>
          <p14:tracePt t="142252" x="9144000" y="4768850"/>
          <p14:tracePt t="142292" x="9037638" y="4786313"/>
          <p14:tracePt t="142330" x="8956675" y="4786313"/>
          <p14:tracePt t="142368" x="8912225" y="4768850"/>
          <p14:tracePt t="142406" x="8732838" y="4670425"/>
          <p14:tracePt t="142443" x="8715375" y="4660900"/>
          <p14:tracePt t="142518" x="8715375" y="4652963"/>
          <p14:tracePt t="142556" x="8670925" y="4589463"/>
          <p14:tracePt t="142594" x="8653463" y="4545013"/>
          <p14:tracePt t="142634" x="8634413" y="4527550"/>
          <p14:tracePt t="142672" x="8634413" y="4510088"/>
          <p14:tracePt t="142904" x="8634413" y="4500563"/>
          <p14:tracePt t="142987" x="8670925" y="4251325"/>
          <p14:tracePt t="143025" x="8759825" y="4062413"/>
          <p14:tracePt t="143064" x="8885238" y="3759200"/>
          <p14:tracePt t="143102" x="8929688" y="3571875"/>
          <p14:tracePt t="143142" x="9028113" y="3313113"/>
          <p14:tracePt t="143184" x="9269413" y="2857500"/>
          <p14:tracePt t="143222" x="9439275" y="2598738"/>
          <p14:tracePt t="143262" x="9688513" y="2303463"/>
          <p14:tracePt t="143300" x="9823450" y="2062163"/>
          <p14:tracePt t="143339" x="9831388" y="1965325"/>
          <p14:tracePt t="143381" x="9804400" y="1938338"/>
          <p14:tracePt t="143559" x="9375775" y="1973263"/>
          <p14:tracePt t="143599" x="9197975" y="2098675"/>
          <p14:tracePt t="143637" x="9045575" y="2224088"/>
          <p14:tracePt t="143639" x="9001125" y="2251075"/>
          <p14:tracePt t="143680" x="8848725" y="2384425"/>
          <p14:tracePt t="143719" x="8680450" y="2536825"/>
          <p14:tracePt t="143758" x="8582025" y="2633663"/>
          <p14:tracePt t="143797" x="8466138" y="2759075"/>
          <p14:tracePt t="143834" x="8385175" y="2884488"/>
          <p14:tracePt t="143874" x="8358188" y="3027363"/>
          <p14:tracePt t="143914" x="8348663" y="3232150"/>
          <p14:tracePt t="143953" x="8375650" y="3394075"/>
          <p14:tracePt t="143991" x="8474075" y="3581400"/>
          <p14:tracePt t="144031" x="8680450" y="3884613"/>
          <p14:tracePt t="144069" x="8858250" y="4037013"/>
          <p14:tracePt t="144108" x="8983663" y="4143375"/>
          <p14:tracePt t="144148" x="9134475" y="4197350"/>
          <p14:tracePt t="144190" x="9197975" y="4205288"/>
          <p14:tracePt t="144229" x="9348788" y="4205288"/>
          <p14:tracePt t="144269" x="9661525" y="4187825"/>
          <p14:tracePt t="144309" x="9858375" y="4133850"/>
          <p14:tracePt t="144347" x="9929813" y="4054475"/>
          <p14:tracePt t="144385" x="10055225" y="3902075"/>
          <p14:tracePt t="144423" x="10171113" y="3768725"/>
          <p14:tracePt t="144467" x="10313988" y="3581400"/>
          <p14:tracePt t="144505" x="10412413" y="3295650"/>
          <p14:tracePt t="144545" x="10447338" y="3071813"/>
          <p14:tracePt t="144582" x="10447338" y="2938463"/>
          <p14:tracePt t="144621" x="10358438" y="2714625"/>
          <p14:tracePt t="144730" x="10037763" y="2366963"/>
          <p14:tracePt t="144769" x="9939338" y="2322513"/>
          <p14:tracePt t="144810" x="9804400" y="2286000"/>
          <p14:tracePt t="144848" x="9680575" y="2268538"/>
          <p14:tracePt t="144886" x="9599613" y="2241550"/>
          <p14:tracePt t="144925" x="9510713" y="2214563"/>
          <p14:tracePt t="144963" x="9402763" y="2197100"/>
          <p14:tracePt t="145003" x="9242425" y="2197100"/>
          <p14:tracePt t="145043" x="9010650" y="2295525"/>
          <p14:tracePt t="145151" x="8367713" y="2687638"/>
          <p14:tracePt t="145227" x="8116888" y="3000375"/>
          <p14:tracePt t="145300" x="7991475" y="3197225"/>
          <p14:tracePt t="145342" x="7966075" y="3295650"/>
          <p14:tracePt t="145380" x="7939088" y="3419475"/>
          <p14:tracePt t="145418" x="7912100" y="3562350"/>
          <p14:tracePt t="145459" x="7902575" y="3705225"/>
          <p14:tracePt t="145502" x="7894638" y="3857625"/>
          <p14:tracePt t="145539" x="7894638" y="3946525"/>
          <p14:tracePt t="145580" x="7966075" y="4133850"/>
          <p14:tracePt t="145618" x="8010525" y="4232275"/>
          <p14:tracePt t="145620" x="8027988" y="4259263"/>
          <p14:tracePt t="145659" x="8081963" y="4348163"/>
          <p14:tracePt t="145699" x="8251825" y="4537075"/>
          <p14:tracePt t="145736" x="8358188" y="4616450"/>
          <p14:tracePt t="145775" x="8429625" y="4670425"/>
          <p14:tracePt t="145813" x="8545513" y="4714875"/>
          <p14:tracePt t="145853" x="8688388" y="4714875"/>
          <p14:tracePt t="145893" x="8966200" y="4697413"/>
          <p14:tracePt t="145930" x="9126538" y="4652963"/>
          <p14:tracePt t="145968" x="9215438" y="4625975"/>
          <p14:tracePt t="146006" x="9447213" y="4537075"/>
          <p14:tracePt t="146047" x="9590088" y="4394200"/>
          <p14:tracePt t="146084" x="9725025" y="4232275"/>
          <p14:tracePt t="146122" x="9823450" y="4108450"/>
          <p14:tracePt t="146125" x="9840913" y="4081463"/>
          <p14:tracePt t="146165" x="9912350" y="3911600"/>
          <p14:tracePt t="146203" x="10018713" y="3714750"/>
          <p14:tracePt t="146244" x="10117138" y="3554413"/>
          <p14:tracePt t="146281" x="10144125" y="3473450"/>
          <p14:tracePt t="146320" x="10161588" y="3357563"/>
          <p14:tracePt t="146359" x="10180638" y="3251200"/>
          <p14:tracePt t="146400" x="10180638" y="3116263"/>
          <p14:tracePt t="146436" x="10180638" y="3009900"/>
          <p14:tracePt t="146476" x="10144125" y="2857500"/>
          <p14:tracePt t="146514" x="10109200" y="2724150"/>
          <p14:tracePt t="146551" x="10072688" y="2608263"/>
          <p14:tracePt t="146590" x="10001250" y="2500313"/>
          <p14:tracePt t="146630" x="9875838" y="2438400"/>
          <p14:tracePt t="146670" x="9705975" y="2401888"/>
          <p14:tracePt t="146710" x="9590088" y="2374900"/>
          <p14:tracePt t="146749" x="9501188" y="2366963"/>
          <p14:tracePt t="146786" x="9375775" y="2366963"/>
          <p14:tracePt t="146825" x="9153525" y="2411413"/>
          <p14:tracePt t="146931" x="8688388" y="2509838"/>
          <p14:tracePt t="146970" x="8661400" y="2517775"/>
          <p14:tracePt t="147009" x="8491538" y="2608263"/>
          <p14:tracePt t="147047" x="8215313" y="2786063"/>
          <p14:tracePt t="147085" x="8153400" y="2813050"/>
          <p14:tracePt t="147125" x="8089900" y="2867025"/>
          <p14:tracePt t="147166" x="7956550" y="2955925"/>
          <p14:tracePt t="147205" x="7848600" y="3062288"/>
          <p14:tracePt t="147245" x="7769225" y="3170238"/>
          <p14:tracePt t="147282" x="7715250" y="3276600"/>
          <p14:tracePt t="147320" x="7670800" y="3419475"/>
          <p14:tracePt t="147359" x="7626350" y="3633788"/>
          <p14:tracePt t="147396" x="7626350" y="3751263"/>
          <p14:tracePt t="147433" x="7653338" y="3911600"/>
          <p14:tracePt t="147473" x="7697788" y="4054475"/>
          <p14:tracePt t="147514" x="7742238" y="4143375"/>
          <p14:tracePt t="147552" x="7920038" y="4340225"/>
          <p14:tracePt t="147590" x="8001000" y="4429125"/>
          <p14:tracePt t="147630" x="8037513" y="4483100"/>
          <p14:tracePt t="147670" x="8126413" y="4562475"/>
          <p14:tracePt t="147708" x="8205788" y="4643438"/>
          <p14:tracePt t="147747" x="8277225" y="4697413"/>
          <p14:tracePt t="147784" x="8394700" y="4751388"/>
          <p14:tracePt t="147821" x="8420100" y="4776788"/>
          <p14:tracePt t="147858" x="8572500" y="4813300"/>
          <p14:tracePt t="147896" x="8769350" y="4822825"/>
          <p14:tracePt t="147934" x="8848725" y="4813300"/>
          <p14:tracePt t="147972" x="8939213" y="4776788"/>
          <p14:tracePt t="148010" x="9109075" y="4732338"/>
          <p14:tracePt t="148048" x="9215438" y="4687888"/>
          <p14:tracePt t="148086" x="9304338" y="4643438"/>
          <p14:tracePt t="148123" x="9456738" y="4537075"/>
          <p14:tracePt t="148165" x="9528175" y="4473575"/>
          <p14:tracePt t="148202" x="9572625" y="4419600"/>
          <p14:tracePt t="148240" x="9671050" y="4322763"/>
          <p14:tracePt t="148279" x="9725025" y="4241800"/>
          <p14:tracePt t="148317" x="9786938" y="4125913"/>
          <p14:tracePt t="148355" x="9867900" y="3965575"/>
          <p14:tracePt t="148396" x="9902825" y="3830638"/>
          <p14:tracePt t="148433" x="9939338" y="3714750"/>
          <p14:tracePt t="148474" x="9956800" y="3536950"/>
          <p14:tracePt t="148514" x="9966325" y="3375025"/>
          <p14:tracePt t="148551" x="9956800" y="3251200"/>
          <p14:tracePt t="148588" x="9939338" y="3152775"/>
          <p14:tracePt t="148627" x="9885363" y="3054350"/>
          <p14:tracePt t="148666" x="9813925" y="2938463"/>
          <p14:tracePt t="148705" x="9769475" y="2847975"/>
          <p14:tracePt t="148743" x="9725025" y="2786063"/>
          <p14:tracePt t="148780" x="9626600" y="2687638"/>
          <p14:tracePt t="148818" x="9545638" y="2625725"/>
          <p14:tracePt t="148855" x="9518650" y="2608263"/>
          <p14:tracePt t="148928" x="9518650" y="2598738"/>
          <p14:tracePt t="148989" x="9510713" y="2598738"/>
          <p14:tracePt t="149025" x="9501188" y="2589213"/>
          <p14:tracePt t="149065" x="9483725" y="2589213"/>
          <p14:tracePt t="149102" x="9385300" y="2544763"/>
          <p14:tracePt t="149143" x="9331325" y="2536825"/>
          <p14:tracePt t="149146" x="9323388" y="2536825"/>
          <p14:tracePt t="149220" x="9277350" y="2536825"/>
          <p14:tracePt t="149258" x="9242425" y="2536825"/>
          <p14:tracePt t="149294" x="9232900" y="2536825"/>
          <p14:tracePt t="149678" x="9232900" y="2544763"/>
          <p14:tracePt t="149746" x="9063038" y="2652713"/>
          <p14:tracePt t="149784" x="8920163" y="2759075"/>
          <p14:tracePt t="149822" x="8823325" y="2884488"/>
          <p14:tracePt t="149860" x="8715375" y="3062288"/>
          <p14:tracePt t="149897" x="8510588" y="3490913"/>
          <p14:tracePt t="149937" x="8367713" y="3973513"/>
          <p14:tracePt t="149976" x="8394700" y="4357688"/>
          <p14:tracePt t="150014" x="8589963" y="4741863"/>
          <p14:tracePt t="150054" x="8697913" y="4919663"/>
          <p14:tracePt t="150093" x="8786813" y="5045075"/>
          <p14:tracePt t="150130" x="9001125" y="5108575"/>
          <p14:tracePt t="150171" x="9082088" y="5126038"/>
          <p14:tracePt t="150210" x="9180513" y="5153025"/>
          <p14:tracePt t="150248" x="9348788" y="5187950"/>
          <p14:tracePt t="150284" x="9385300" y="5180013"/>
          <p14:tracePt t="150322" x="9429750" y="5143500"/>
          <p14:tracePt t="150360" x="9510713" y="5081588"/>
          <p14:tracePt t="150397" x="9572625" y="4973638"/>
          <p14:tracePt t="150434" x="9617075" y="4803775"/>
          <p14:tracePt t="150476" x="9634538" y="4670425"/>
          <p14:tracePt t="150514" x="9653588" y="4572000"/>
          <p14:tracePt t="150551" x="9661525" y="4473575"/>
          <p14:tracePt t="150589" x="9661525" y="4411663"/>
          <p14:tracePt t="150705" x="9661525" y="4402138"/>
          <p14:tracePt t="150742" x="9653588" y="4402138"/>
          <p14:tracePt t="150792" x="9653588" y="4394200"/>
          <p14:tracePt t="150829" x="9644063" y="4394200"/>
          <p14:tracePt t="150867" x="9626600" y="4375150"/>
          <p14:tracePt t="150905" x="9617075" y="4357688"/>
          <p14:tracePt t="150947" x="9545638" y="4313238"/>
          <p14:tracePt t="150989" x="9456738" y="4276725"/>
          <p14:tracePt t="151029" x="9385300" y="4276725"/>
          <p14:tracePt t="151069" x="9188450" y="4348163"/>
          <p14:tracePt t="151108" x="8848725" y="4537075"/>
          <p14:tracePt t="151146" x="8518525" y="4741863"/>
          <p14:tracePt t="151187" x="8331200" y="4929188"/>
          <p14:tracePt t="151227" x="8215313" y="5108575"/>
          <p14:tracePt t="151265" x="8099425" y="5276850"/>
          <p14:tracePt t="151302" x="7991475" y="5402263"/>
          <p14:tracePt t="151342" x="7912100" y="5518150"/>
          <p14:tracePt t="151379" x="7885113" y="5608638"/>
          <p14:tracePt t="151420" x="7858125" y="5857875"/>
          <p14:tracePt t="151462" x="7875588" y="6037263"/>
          <p14:tracePt t="151500" x="7920038" y="6161088"/>
          <p14:tracePt t="151539" x="7991475" y="6251575"/>
          <p14:tracePt t="151578" x="8126413" y="6357938"/>
          <p14:tracePt t="151615" x="8367713" y="6411913"/>
          <p14:tracePt t="151654" x="8537575" y="6429375"/>
          <p14:tracePt t="151656" x="8562975" y="6429375"/>
          <p14:tracePt t="151695" x="8813800" y="6411913"/>
          <p14:tracePt t="151732" x="9090025" y="6394450"/>
          <p14:tracePt t="151771" x="9232900" y="6357938"/>
          <p14:tracePt t="151812" x="9412288" y="6286500"/>
          <p14:tracePt t="151848" x="9582150" y="6188075"/>
          <p14:tracePt t="151885" x="9742488" y="5956300"/>
          <p14:tracePt t="151923" x="9894888" y="5724525"/>
          <p14:tracePt t="151964" x="10090150" y="5572125"/>
          <p14:tracePt t="152003" x="10233025" y="5456238"/>
          <p14:tracePt t="152042" x="10375900" y="5330825"/>
          <p14:tracePt t="152080" x="10537825" y="5153025"/>
          <p14:tracePt t="152118" x="10609263" y="4956175"/>
          <p14:tracePt t="152120" x="10617200" y="4911725"/>
          <p14:tracePt t="152159" x="10617200" y="4751388"/>
          <p14:tracePt t="152197" x="10609263" y="4608513"/>
          <p14:tracePt t="152235" x="10545763" y="4473575"/>
          <p14:tracePt t="152273" x="10456863" y="4357688"/>
          <p14:tracePt t="152313" x="10277475" y="4224338"/>
          <p14:tracePt t="152350" x="10144125" y="4160838"/>
          <p14:tracePt t="152388" x="10001250" y="4143375"/>
          <p14:tracePt t="152427" x="9777413" y="4143375"/>
          <p14:tracePt t="152469" x="9680575" y="4152900"/>
          <p14:tracePt t="152507" x="9626600" y="4187825"/>
          <p14:tracePt t="152543" x="9439275" y="4276725"/>
          <p14:tracePt t="152581" x="9259888" y="4411663"/>
          <p14:tracePt t="152619" x="9126538" y="4545013"/>
          <p14:tracePt t="152660" x="8947150" y="4732338"/>
          <p14:tracePt t="152697" x="8786813" y="4884738"/>
          <p14:tracePt t="152735" x="8697913" y="5010150"/>
          <p14:tracePt t="152773" x="8616950" y="5153025"/>
          <p14:tracePt t="152813" x="8555038" y="5286375"/>
          <p14:tracePt t="152849" x="8510588" y="5394325"/>
          <p14:tracePt t="152887" x="8456613" y="5527675"/>
          <p14:tracePt t="152928" x="8420100" y="5643563"/>
          <p14:tracePt t="152965" x="8394700" y="5732463"/>
          <p14:tracePt t="153002" x="8375650" y="5768975"/>
          <p14:tracePt t="153547" x="8375650" y="5776913"/>
          <p14:tracePt t="153621" x="8429625" y="5965825"/>
          <p14:tracePt t="153623" x="8439150" y="5983288"/>
          <p14:tracePt t="153662" x="8518525" y="6108700"/>
          <p14:tracePt t="153698" x="8599488" y="6197600"/>
          <p14:tracePt t="153736" x="8653463" y="6224588"/>
          <p14:tracePt t="153775" x="8929688" y="6303963"/>
          <p14:tracePt t="153812" x="9304338" y="6348413"/>
          <p14:tracePt t="153852" x="9688513" y="6384925"/>
          <p14:tracePt t="153889" x="9786938" y="6367463"/>
          <p14:tracePt t="153929" x="9885363" y="6296025"/>
          <p14:tracePt t="153968" x="10063163" y="6134100"/>
          <p14:tracePt t="154005" x="10206038" y="6045200"/>
          <p14:tracePt t="154045" x="10242550" y="5991225"/>
          <p14:tracePt t="154083" x="10277475" y="5894388"/>
          <p14:tracePt t="154121" x="10296525" y="5795963"/>
          <p14:tracePt t="154163" x="10296525" y="5768975"/>
          <p14:tracePt t="155037" x="10287000" y="5768975"/>
          <p14:tracePt t="155116" x="10269538" y="5768975"/>
          <p14:tracePt t="155987" x="10180638" y="5768975"/>
          <p14:tracePt t="156056" x="9358313" y="5848350"/>
          <p14:tracePt t="156094" x="9331325" y="5848350"/>
          <p14:tracePt t="156131" x="9242425" y="5857875"/>
          <p14:tracePt t="156173" x="8466138" y="5822950"/>
          <p14:tracePt t="156210" x="8161338" y="5786438"/>
          <p14:tracePt t="156247" x="8108950" y="5776913"/>
          <p14:tracePt t="156285" x="8027988" y="5776913"/>
          <p14:tracePt t="156325" x="7848600" y="5786438"/>
          <p14:tracePt t="156360" x="7823200" y="5795963"/>
          <p14:tracePt t="156713" x="7823200" y="5776913"/>
          <p14:tracePt t="156777" x="7831138" y="5589588"/>
          <p14:tracePt t="156816" x="7732713" y="5465763"/>
          <p14:tracePt t="156990" x="7224713" y="5295900"/>
          <p14:tracePt t="157029" x="6965950" y="5251450"/>
          <p14:tracePt t="157066" x="6884988" y="5241925"/>
          <p14:tracePt t="157103" x="6875463" y="5241925"/>
          <p14:tracePt t="157126" x="6875463" y="5232400"/>
          <p14:tracePt t="157143" x="6858000" y="5224463"/>
          <p14:tracePt t="157157" x="6804025" y="5205413"/>
          <p14:tracePt t="157173" x="6751638" y="5197475"/>
          <p14:tracePt t="157189" x="6705600" y="5180013"/>
          <p14:tracePt t="157206" x="6653213" y="5160963"/>
          <p14:tracePt t="157224" x="6608763" y="5143500"/>
          <p14:tracePt t="157239" x="6589713" y="5133975"/>
          <p14:tracePt t="157256" x="6581775" y="5126038"/>
          <p14:tracePt t="157273" x="6572250" y="5126038"/>
          <p14:tracePt t="157289" x="6562725" y="5126038"/>
          <p14:tracePt t="157307" x="6562725" y="5116513"/>
          <p14:tracePt t="157325" x="6527800" y="5108575"/>
          <p14:tracePt t="157339" x="6473825" y="5089525"/>
          <p14:tracePt t="157356" x="6394450" y="5045075"/>
          <p14:tracePt t="157373" x="6286500" y="4991100"/>
          <p14:tracePt t="157389" x="6224588" y="4973638"/>
          <p14:tracePt t="157406" x="6188075" y="4965700"/>
          <p14:tracePt t="157425" x="6143625" y="4946650"/>
          <p14:tracePt t="157440" x="6134100" y="4938713"/>
          <p14:tracePt t="157457" x="6089650" y="4911725"/>
          <p14:tracePt t="157475" x="5983288" y="4857750"/>
          <p14:tracePt t="157489" x="5840413" y="4786313"/>
          <p14:tracePt t="157506" x="5688013" y="4724400"/>
          <p14:tracePt t="157525" x="5537200" y="4643438"/>
          <p14:tracePt t="157539" x="5402263" y="4589463"/>
          <p14:tracePt t="157556" x="5295900" y="4527550"/>
          <p14:tracePt t="157573" x="5187950" y="4456113"/>
          <p14:tracePt t="157590" x="5027613" y="4375150"/>
          <p14:tracePt t="157607" x="4911725" y="4340225"/>
          <p14:tracePt t="157623" x="4786313" y="4303713"/>
          <p14:tracePt t="157639" x="4652963" y="4276725"/>
          <p14:tracePt t="157656" x="4545013" y="4268788"/>
          <p14:tracePt t="157673" x="4429125" y="4241800"/>
          <p14:tracePt t="157689" x="4330700" y="4224338"/>
          <p14:tracePt t="157706" x="4232275" y="4205288"/>
          <p14:tracePt t="157723" x="4152900" y="4197350"/>
          <p14:tracePt t="157739" x="4071938" y="4179888"/>
          <p14:tracePt t="157756" x="4017963" y="4170363"/>
          <p14:tracePt t="157773" x="3956050" y="4152900"/>
          <p14:tracePt t="157789" x="3902075" y="4143375"/>
          <p14:tracePt t="157806" x="3867150" y="4143375"/>
          <p14:tracePt t="157823" x="3830638" y="4133850"/>
          <p14:tracePt t="157839" x="3822700" y="4133850"/>
          <p14:tracePt t="157881" x="3813175" y="4133850"/>
          <p14:tracePt t="157897" x="3795713" y="4125913"/>
          <p14:tracePt t="157906" x="3768725" y="4125913"/>
          <p14:tracePt t="157923" x="3670300" y="4108450"/>
          <p14:tracePt t="157939" x="3598863" y="4071938"/>
          <p14:tracePt t="157956" x="3544888" y="4062413"/>
          <p14:tracePt t="157973" x="3473450" y="4027488"/>
          <p14:tracePt t="157990" x="3357563" y="3973513"/>
          <p14:tracePt t="158006" x="3322638" y="3956050"/>
          <p14:tracePt t="158023" x="3276600" y="3938588"/>
          <p14:tracePt t="158039" x="3251200" y="3929063"/>
          <p14:tracePt t="158056" x="3205163" y="3911600"/>
          <p14:tracePt t="158073" x="3197225" y="3911600"/>
          <p14:tracePt t="158133" x="3187700" y="3911600"/>
          <p14:tracePt t="158142" x="3179763" y="3911600"/>
          <p14:tracePt t="158182" x="3170238" y="3911600"/>
          <p14:tracePt t="158198" x="3160713" y="3911600"/>
          <p14:tracePt t="158207" x="3160713" y="3902075"/>
          <p14:tracePt t="158223" x="3152775" y="3902075"/>
          <p14:tracePt t="158240" x="3133725" y="3894138"/>
          <p14:tracePt t="158256" x="3133725" y="3884613"/>
          <p14:tracePt t="158276" x="3125788" y="3884613"/>
          <p14:tracePt t="158375" x="3133725" y="3875088"/>
          <p14:tracePt t="158396" x="3375025" y="3848100"/>
          <p14:tracePt t="158406" x="3482975" y="3848100"/>
          <p14:tracePt t="158423" x="3741738" y="3848100"/>
          <p14:tracePt t="158440" x="4152900" y="3857625"/>
          <p14:tracePt t="158456" x="4438650" y="3875088"/>
          <p14:tracePt t="158475" x="4633913" y="3884613"/>
          <p14:tracePt t="158489" x="4795838" y="3884613"/>
          <p14:tracePt t="158506" x="4894263" y="3875088"/>
          <p14:tracePt t="158523" x="4991100" y="3857625"/>
          <p14:tracePt t="158539" x="5126038" y="3840163"/>
          <p14:tracePt t="158556" x="5276850" y="3813175"/>
          <p14:tracePt t="158573" x="5491163" y="3776663"/>
          <p14:tracePt t="158589" x="5608638" y="3759200"/>
          <p14:tracePt t="158606" x="5680075" y="3751263"/>
          <p14:tracePt t="158623" x="5724525" y="3751263"/>
          <p14:tracePt t="158639" x="5724525" y="3741738"/>
          <p14:tracePt t="158678" x="5732463" y="3741738"/>
          <p14:tracePt t="158693" x="5741988" y="3741738"/>
          <p14:tracePt t="158699" x="5751513" y="3741738"/>
          <p14:tracePt t="158708" x="5759450" y="3741738"/>
          <p14:tracePt t="158723" x="5768975" y="3741738"/>
          <p14:tracePt t="158739" x="5786438" y="3741738"/>
          <p14:tracePt t="158756" x="5795963" y="3741738"/>
          <p14:tracePt t="158773" x="5813425" y="3741738"/>
          <p14:tracePt t="158789" x="5840413" y="3724275"/>
          <p14:tracePt t="158806" x="5848350" y="3724275"/>
          <p14:tracePt t="158946" x="5848350" y="3714750"/>
          <p14:tracePt t="162575" x="5848350" y="3705225"/>
          <p14:tracePt t="169730" x="5840413" y="3724275"/>
          <p14:tracePt t="169747" x="5840413" y="3741738"/>
          <p14:tracePt t="169768" x="5840413" y="3768725"/>
          <p14:tracePt t="169776" x="5840413" y="3776663"/>
          <p14:tracePt t="169789" x="5848350" y="3786188"/>
          <p14:tracePt t="169805" x="5848350" y="3795713"/>
          <p14:tracePt t="169821" x="5848350" y="3803650"/>
          <p14:tracePt t="169893" x="5857875" y="3803650"/>
          <p14:tracePt t="169910" x="5857875" y="3813175"/>
          <p14:tracePt t="187805" x="5867400" y="3813175"/>
          <p14:tracePt t="187823" x="5875338" y="3822700"/>
          <p14:tracePt t="187835" x="5894388" y="3840163"/>
          <p14:tracePt t="197226" x="5894388" y="3848100"/>
          <p14:tracePt t="197247" x="5875338" y="3894138"/>
          <p14:tracePt t="197260" x="5867400" y="3911600"/>
          <p14:tracePt t="197273" x="5840413" y="3938588"/>
          <p14:tracePt t="197284" x="5822950" y="3956050"/>
          <p14:tracePt t="197300" x="5803900" y="3965575"/>
          <p14:tracePt t="197317" x="5786438" y="3973513"/>
          <p14:tracePt t="197334" x="5776913" y="3973513"/>
          <p14:tracePt t="197350" x="5768975" y="3973513"/>
          <p14:tracePt t="197366" x="5751513" y="3973513"/>
          <p14:tracePt t="197383" x="5741988" y="3983038"/>
          <p14:tracePt t="197400" x="5697538" y="3990975"/>
          <p14:tracePt t="197416" x="5670550" y="4000500"/>
          <p14:tracePt t="197434" x="5643563" y="4010025"/>
          <p14:tracePt t="209588" x="5643563" y="4017963"/>
          <p14:tracePt t="209620" x="5643563" y="4027488"/>
          <p14:tracePt t="209643" x="5653088" y="4044950"/>
          <p14:tracePt t="209654" x="5680075" y="4071938"/>
          <p14:tracePt t="209667" x="5759450" y="4108450"/>
          <p14:tracePt t="209681" x="5795963" y="4125913"/>
          <p14:tracePt t="209701" x="5840413" y="4143375"/>
          <p14:tracePt t="209715" x="5884863" y="4160838"/>
          <p14:tracePt t="209731" x="5929313" y="4170363"/>
          <p14:tracePt t="209748" x="5973763" y="4179888"/>
          <p14:tracePt t="209765" x="5983288" y="4187825"/>
          <p14:tracePt t="209781" x="5991225" y="4187825"/>
          <p14:tracePt t="209799" x="6000750" y="4187825"/>
          <p14:tracePt t="209815" x="6027738" y="4187825"/>
          <p14:tracePt t="209831" x="6072188" y="4197350"/>
          <p14:tracePt t="209848" x="6126163" y="4197350"/>
          <p14:tracePt t="209865" x="6153150" y="4197350"/>
          <p14:tracePt t="209881" x="6161088" y="4205288"/>
          <p14:tracePt t="209898" x="6170613" y="4214813"/>
          <p14:tracePt t="209914" x="6180138" y="4224338"/>
          <p14:tracePt t="209932" x="6205538" y="4241800"/>
          <p14:tracePt t="209971" x="6215063" y="4241800"/>
          <p14:tracePt t="210044" x="6215063" y="4251325"/>
          <p14:tracePt t="210140" x="6224588" y="4251325"/>
          <p14:tracePt t="210155" x="6232525" y="4259263"/>
          <p14:tracePt t="210166" x="6242050" y="4259263"/>
          <p14:tracePt t="210181" x="6251575" y="4259263"/>
          <p14:tracePt t="210199" x="6259513" y="4268788"/>
          <p14:tracePt t="210215" x="6269038" y="4268788"/>
          <p14:tracePt t="210248" x="6323013" y="4251325"/>
          <p14:tracePt t="210266" x="6419850" y="4197350"/>
          <p14:tracePt t="210281" x="6456363" y="4160838"/>
          <p14:tracePt t="210298" x="6483350" y="4116388"/>
          <p14:tracePt t="210314" x="6510338" y="4081463"/>
          <p14:tracePt t="210332" x="6527800" y="4062413"/>
          <p14:tracePt t="210438" x="6527800" y="4054475"/>
          <p14:tracePt t="210454" x="6518275" y="4037013"/>
          <p14:tracePt t="210467" x="6500813" y="4000500"/>
          <p14:tracePt t="210482" x="6465888" y="3956050"/>
          <p14:tracePt t="210498" x="6429375" y="3911600"/>
          <p14:tracePt t="210516" x="6384925" y="3875088"/>
          <p14:tracePt t="210531" x="6348413" y="3840163"/>
          <p14:tracePt t="210548" x="6313488" y="3822700"/>
          <p14:tracePt t="210565" x="6276975" y="3803650"/>
          <p14:tracePt t="210581" x="6224588" y="3795713"/>
          <p14:tracePt t="210598" x="6180138" y="3776663"/>
          <p14:tracePt t="210614" x="6143625" y="3768725"/>
          <p14:tracePt t="210631" x="6089650" y="3741738"/>
          <p14:tracePt t="210648" x="6081713" y="3732213"/>
          <p14:tracePt t="210664" x="6072188" y="3724275"/>
          <p14:tracePt t="210681" x="6027738" y="3714750"/>
          <p14:tracePt t="210700" x="6010275" y="3705225"/>
          <p14:tracePt t="210714" x="5991225" y="3705225"/>
          <p14:tracePt t="210748" x="5965825" y="3705225"/>
          <p14:tracePt t="210764" x="5929313" y="3697288"/>
          <p14:tracePt t="210781" x="5867400" y="3687763"/>
          <p14:tracePt t="210798" x="5803900" y="3670300"/>
          <p14:tracePt t="210814" x="5724525" y="3660775"/>
          <p14:tracePt t="210831" x="5670550" y="3652838"/>
          <p14:tracePt t="210848" x="5634038" y="3652838"/>
          <p14:tracePt t="210864" x="5581650" y="3652838"/>
          <p14:tracePt t="210881" x="5537200" y="3652838"/>
          <p14:tracePt t="210898" x="5483225" y="3652838"/>
          <p14:tracePt t="210914" x="5446713" y="3652838"/>
          <p14:tracePt t="210931" x="5394325" y="3652838"/>
          <p14:tracePt t="210948" x="5340350" y="3652838"/>
          <p14:tracePt t="210964" x="5286375" y="3643313"/>
          <p14:tracePt t="210981" x="5251450" y="3643313"/>
          <p14:tracePt t="210998" x="5232400" y="3633788"/>
          <p14:tracePt t="211014" x="5205413" y="3625850"/>
          <p14:tracePt t="211031" x="5170488" y="3616325"/>
          <p14:tracePt t="211048" x="5143500" y="3608388"/>
          <p14:tracePt t="211064" x="5126038" y="3598863"/>
          <p14:tracePt t="211081" x="5089525" y="3598863"/>
          <p14:tracePt t="211098" x="5045075" y="3581400"/>
          <p14:tracePt t="211115" x="5010150" y="3571875"/>
          <p14:tracePt t="211131" x="4965700" y="3562350"/>
          <p14:tracePt t="211148" x="4938713" y="3554413"/>
          <p14:tracePt t="211164" x="4911725" y="3554413"/>
          <p14:tracePt t="211181" x="4875213" y="3536950"/>
          <p14:tracePt t="211198" x="4857750" y="3527425"/>
          <p14:tracePt t="211216" x="4840288" y="3527425"/>
          <p14:tracePt t="211231" x="4830763" y="3517900"/>
          <p14:tracePt t="211248" x="4822825" y="3517900"/>
          <p14:tracePt t="211390" x="4822825" y="3509963"/>
          <p14:tracePt t="211462" x="4813300" y="3509963"/>
          <p14:tracePt t="211495" x="4795838" y="3509963"/>
          <p14:tracePt t="211504" x="4795838" y="3500438"/>
          <p14:tracePt t="212440" x="4795838" y="3482975"/>
          <p14:tracePt t="212467" x="4795838" y="3473450"/>
          <p14:tracePt t="212507" x="4795838" y="3465513"/>
          <p14:tracePt t="212522" x="4795838" y="3455988"/>
          <p14:tracePt t="212539" x="4803775" y="3446463"/>
          <p14:tracePt t="212561" x="4813300" y="3438525"/>
          <p14:tracePt t="212682" x="4822825" y="3429000"/>
          <p14:tracePt t="212718" x="4830763" y="3419475"/>
          <p14:tracePt t="212749" x="4840288" y="3411538"/>
          <p14:tracePt t="212765" x="4848225" y="3411538"/>
          <p14:tracePt t="212773" x="4848225" y="3402013"/>
          <p14:tracePt t="212797" x="4857750" y="3402013"/>
          <p14:tracePt t="212805" x="4857750" y="3394075"/>
          <p14:tracePt t="212851" x="4867275" y="3394075"/>
          <p14:tracePt t="212918" x="4867275" y="3384550"/>
          <p14:tracePt t="212938" x="4867275" y="3375025"/>
          <p14:tracePt t="213459" x="4867275" y="3367088"/>
          <p14:tracePt t="213499" x="4867275" y="3357563"/>
          <p14:tracePt t="213721" x="4867275" y="3348038"/>
          <p14:tracePt t="213788" x="4875213" y="3348038"/>
          <p14:tracePt t="213838" x="4875213" y="3340100"/>
          <p14:tracePt t="214141" x="4875213" y="3322638"/>
          <p14:tracePt t="214160" x="4867275" y="3313113"/>
          <p14:tracePt t="214175" x="4848225" y="3303588"/>
          <p14:tracePt t="214189" x="4840288" y="3295650"/>
          <p14:tracePt t="214214" x="4830763" y="3295650"/>
          <p14:tracePt t="214231" x="4813300" y="3295650"/>
          <p14:tracePt t="214248" x="4813300" y="3286125"/>
          <p14:tracePt t="214251" x="4803775" y="3286125"/>
          <p14:tracePt t="214264" x="4803775" y="3276600"/>
          <p14:tracePt t="214280" x="4795838" y="3268663"/>
          <p14:tracePt t="214298" x="4768850" y="3251200"/>
          <p14:tracePt t="214314" x="4759325" y="3241675"/>
          <p14:tracePt t="214330" x="4751388" y="3232150"/>
          <p14:tracePt t="214347" x="4741863" y="3224213"/>
          <p14:tracePt t="214364" x="4732338" y="3224213"/>
          <p14:tracePt t="214380" x="4714875" y="3224213"/>
          <p14:tracePt t="214397" x="4705350" y="3224213"/>
          <p14:tracePt t="214414" x="4697413" y="3214688"/>
          <p14:tracePt t="214430" x="4670425" y="3205163"/>
          <p14:tracePt t="214447" x="4652963" y="3205163"/>
          <p14:tracePt t="214464" x="4643438" y="3205163"/>
          <p14:tracePt t="214480" x="4625975" y="3205163"/>
          <p14:tracePt t="214497" x="4581525" y="3205163"/>
          <p14:tracePt t="214514" x="4545013" y="3214688"/>
          <p14:tracePt t="214530" x="4491038" y="3224213"/>
          <p14:tracePt t="214547" x="4456113" y="3232150"/>
          <p14:tracePt t="214564" x="4419600" y="3241675"/>
          <p14:tracePt t="214580" x="4375150" y="3251200"/>
          <p14:tracePt t="214598" x="4330700" y="3259138"/>
          <p14:tracePt t="214614" x="4303713" y="3276600"/>
          <p14:tracePt t="214630" x="4295775" y="3286125"/>
          <p14:tracePt t="214647" x="4286250" y="3295650"/>
          <p14:tracePt t="214664" x="4268788" y="3313113"/>
          <p14:tracePt t="214680" x="4259263" y="3322638"/>
          <p14:tracePt t="214697" x="4251325" y="3330575"/>
          <p14:tracePt t="214714" x="4241800" y="3348038"/>
          <p14:tracePt t="214734" x="4224338" y="3402013"/>
          <p14:tracePt t="214748" x="4224338" y="3465513"/>
          <p14:tracePt t="214764" x="4224338" y="3554413"/>
          <p14:tracePt t="214780" x="4224338" y="3616325"/>
          <p14:tracePt t="214797" x="4205288" y="3670300"/>
          <p14:tracePt t="214814" x="4197350" y="3705225"/>
          <p14:tracePt t="214830" x="4179888" y="3751263"/>
          <p14:tracePt t="214848" x="4179888" y="3759200"/>
          <p14:tracePt t="214864" x="4179888" y="3776663"/>
          <p14:tracePt t="214880" x="4179888" y="3786188"/>
          <p14:tracePt t="214897" x="4187825" y="3795713"/>
          <p14:tracePt t="214983" x="4187825" y="3813175"/>
          <p14:tracePt t="215000" x="4187825" y="3822700"/>
          <p14:tracePt t="215158" x="4187825" y="3830638"/>
          <p14:tracePt t="215173" x="4197350" y="3857625"/>
          <p14:tracePt t="215183" x="4205288" y="3884613"/>
          <p14:tracePt t="215197" x="4224338" y="3902075"/>
          <p14:tracePt t="215214" x="4224338" y="3938588"/>
          <p14:tracePt t="215230" x="4232275" y="3956050"/>
          <p14:tracePt t="215250" x="4251325" y="3965575"/>
          <p14:tracePt t="215265" x="4251325" y="3973513"/>
          <p14:tracePt t="215280" x="4251325" y="3983038"/>
          <p14:tracePt t="215297" x="4268788" y="4010025"/>
          <p14:tracePt t="215314" x="4276725" y="4027488"/>
          <p14:tracePt t="215330" x="4295775" y="4044950"/>
          <p14:tracePt t="215347" x="4303713" y="4054475"/>
          <p14:tracePt t="215364" x="4313238" y="4054475"/>
          <p14:tracePt t="215380" x="4313238" y="4062413"/>
          <p14:tracePt t="215546" x="4322763" y="4062413"/>
          <p14:tracePt t="223589" x="4348163" y="4071938"/>
          <p14:tracePt t="223607" x="4456113" y="4152900"/>
          <p14:tracePt t="223626" x="4518025" y="4205288"/>
          <p14:tracePt t="223636" x="4545013" y="4224338"/>
          <p14:tracePt t="223646" x="4581525" y="4251325"/>
          <p14:tracePt t="223663" x="4633913" y="4276725"/>
          <p14:tracePt t="223679" x="4652963" y="4295775"/>
          <p14:tracePt t="223696" x="4679950" y="4303713"/>
          <p14:tracePt t="223712" x="4714875" y="4313238"/>
          <p14:tracePt t="223729" x="4751388" y="4330700"/>
          <p14:tracePt t="223746" x="4786313" y="4340225"/>
          <p14:tracePt t="223766" x="4803775" y="4348163"/>
          <p14:tracePt t="223781" x="4822825" y="4357688"/>
          <p14:tracePt t="223797" x="4830763" y="4357688"/>
          <p14:tracePt t="223813" x="4848225" y="4367213"/>
          <p14:tracePt t="223829" x="4884738" y="4384675"/>
          <p14:tracePt t="223846" x="4911725" y="4384675"/>
          <p14:tracePt t="223862" x="4929188" y="4402138"/>
          <p14:tracePt t="223881" x="4938713" y="4411663"/>
          <p14:tracePt t="223896" x="4973638" y="4419600"/>
          <p14:tracePt t="223912" x="5010150" y="4438650"/>
          <p14:tracePt t="223929" x="5081588" y="4446588"/>
          <p14:tracePt t="223946" x="5126038" y="4456113"/>
          <p14:tracePt t="224251" x="5126038" y="4446588"/>
          <p14:tracePt t="225880" x="5133975" y="4438650"/>
          <p14:tracePt t="225899" x="5143500" y="4419600"/>
          <p14:tracePt t="225918" x="5160963" y="4394200"/>
          <p14:tracePt t="225929" x="5170488" y="4375150"/>
          <p14:tracePt t="225945" x="5187950" y="4348163"/>
          <p14:tracePt t="225962" x="5197475" y="4313238"/>
          <p14:tracePt t="225979" x="5205413" y="4295775"/>
          <p14:tracePt t="225995" x="5214938" y="4286250"/>
          <p14:tracePt t="226089" x="5214938" y="4276725"/>
          <p14:tracePt t="226781" x="5214938" y="4268788"/>
          <p14:tracePt t="226795" x="5224463" y="4251325"/>
          <p14:tracePt t="226803" x="5224463" y="4241800"/>
          <p14:tracePt t="226835" x="5224463" y="4232275"/>
          <p14:tracePt t="227058" x="5232400" y="4232275"/>
          <p14:tracePt t="227073" x="5241925" y="4224338"/>
          <p14:tracePt t="227089" x="5241925" y="4214813"/>
          <p14:tracePt t="227112" x="5251450" y="4214813"/>
          <p14:tracePt t="227134" x="5251450" y="4205288"/>
          <p14:tracePt t="227223" x="5259388" y="4197350"/>
          <p14:tracePt t="227284" x="5259388" y="4187825"/>
          <p14:tracePt t="227300" x="5268913" y="4179888"/>
          <p14:tracePt t="227324" x="5268913" y="4170363"/>
          <p14:tracePt t="230404" x="5268913" y="4179888"/>
          <p14:tracePt t="230420" x="5268913" y="4187825"/>
          <p14:tracePt t="230434" x="5330825" y="4224338"/>
          <p14:tracePt t="230448" x="5411788" y="4276725"/>
          <p14:tracePt t="230463" x="5438775" y="4286250"/>
          <p14:tracePt t="230478" x="5456238" y="4295775"/>
          <p14:tracePt t="230495" x="5465763" y="4303713"/>
          <p14:tracePt t="230528" x="5483225" y="4303713"/>
          <p14:tracePt t="230545" x="5545138" y="4259263"/>
          <p14:tracePt t="230561" x="5643563" y="4187825"/>
          <p14:tracePt t="230578" x="5724525" y="4116388"/>
          <p14:tracePt t="230595" x="5751513" y="4089400"/>
          <p14:tracePt t="230611" x="5759450" y="4071938"/>
          <p14:tracePt t="230628" x="5776913" y="4017963"/>
          <p14:tracePt t="230644" x="5786438" y="3983038"/>
          <p14:tracePt t="230661" x="5786438" y="3919538"/>
          <p14:tracePt t="230678" x="5776913" y="3857625"/>
          <p14:tracePt t="230694" x="5759450" y="3813175"/>
          <p14:tracePt t="230711" x="5741988" y="3786188"/>
          <p14:tracePt t="230728" x="5724525" y="3759200"/>
          <p14:tracePt t="230745" x="5705475" y="3724275"/>
          <p14:tracePt t="230761" x="5697538" y="3705225"/>
          <p14:tracePt t="230778" x="5688013" y="3697288"/>
          <p14:tracePt t="230794" x="5680075" y="3687763"/>
          <p14:tracePt t="230811" x="5653088" y="3670300"/>
          <p14:tracePt t="230828" x="5616575" y="3660775"/>
          <p14:tracePt t="230845" x="5572125" y="3643313"/>
          <p14:tracePt t="230861" x="5527675" y="3633788"/>
          <p14:tracePt t="230878" x="5473700" y="3616325"/>
          <p14:tracePt t="230895" x="5446713" y="3598863"/>
          <p14:tracePt t="230911" x="5411788" y="3589338"/>
          <p14:tracePt t="230928" x="5394325" y="3581400"/>
          <p14:tracePt t="230945" x="5348288" y="3554413"/>
          <p14:tracePt t="230961" x="5295900" y="3544888"/>
          <p14:tracePt t="230978" x="5205413" y="3527425"/>
          <p14:tracePt t="230995" x="5099050" y="3509963"/>
          <p14:tracePt t="231011" x="4983163" y="3490913"/>
          <p14:tracePt t="231028" x="4867275" y="3473450"/>
          <p14:tracePt t="231045" x="4822825" y="3473450"/>
          <p14:tracePt t="231061" x="4768850" y="3473450"/>
          <p14:tracePt t="231078" x="4732338" y="3473450"/>
          <p14:tracePt t="231094" x="4697413" y="3473450"/>
          <p14:tracePt t="231111" x="4652963" y="3473450"/>
          <p14:tracePt t="231128" x="4616450" y="3473450"/>
          <p14:tracePt t="231144" x="4554538" y="3473450"/>
          <p14:tracePt t="231161" x="4510088" y="3482975"/>
          <p14:tracePt t="231178" x="4429125" y="3500438"/>
          <p14:tracePt t="231195" x="4367213" y="3517900"/>
          <p14:tracePt t="231211" x="4330700" y="3527425"/>
          <p14:tracePt t="231228" x="4303713" y="3527425"/>
          <p14:tracePt t="231245" x="4276725" y="3536950"/>
          <p14:tracePt t="231261" x="4251325" y="3536950"/>
          <p14:tracePt t="231278" x="4241800" y="3536950"/>
          <p14:tracePt t="231295" x="4224338" y="3536950"/>
          <p14:tracePt t="231311" x="4187825" y="3536950"/>
          <p14:tracePt t="231314" x="4160838" y="3527425"/>
          <p14:tracePt t="231329" x="4108450" y="3517900"/>
          <p14:tracePt t="231345" x="4044950" y="3517900"/>
          <p14:tracePt t="231361" x="4000500" y="3517900"/>
          <p14:tracePt t="231378" x="3956050" y="3517900"/>
          <p14:tracePt t="231395" x="3902075" y="3517900"/>
          <p14:tracePt t="231411" x="3840163" y="3517900"/>
          <p14:tracePt t="231428" x="3768725" y="3517900"/>
          <p14:tracePt t="231444" x="3670300" y="3527425"/>
          <p14:tracePt t="231461" x="3527425" y="3544888"/>
          <p14:tracePt t="231478" x="3419475" y="3554413"/>
          <p14:tracePt t="231494" x="3357563" y="3571875"/>
          <p14:tracePt t="231511" x="3295650" y="3589338"/>
          <p14:tracePt t="231528" x="3224213" y="3598863"/>
          <p14:tracePt t="231544" x="3170238" y="3608388"/>
          <p14:tracePt t="231561" x="3116263" y="3625850"/>
          <p14:tracePt t="231578" x="2990850" y="3633788"/>
          <p14:tracePt t="231595" x="2946400" y="3633788"/>
          <p14:tracePt t="231611" x="2911475" y="3633788"/>
          <p14:tracePt t="231628" x="2857500" y="3643313"/>
          <p14:tracePt t="231645" x="2813050" y="3660775"/>
          <p14:tracePt t="231661" x="2768600" y="3679825"/>
          <p14:tracePt t="231678" x="2714625" y="3687763"/>
          <p14:tracePt t="231695" x="2652713" y="3705225"/>
          <p14:tracePt t="231711" x="2554288" y="3732213"/>
          <p14:tracePt t="231728" x="2401888" y="3768725"/>
          <p14:tracePt t="231745" x="2322513" y="3776663"/>
          <p14:tracePt t="231761" x="2232025" y="3795713"/>
          <p14:tracePt t="231778" x="2160588" y="3822700"/>
          <p14:tracePt t="231794" x="2071688" y="3848100"/>
          <p14:tracePt t="231811" x="2017713" y="3867150"/>
          <p14:tracePt t="231830" x="1901825" y="3894138"/>
          <p14:tracePt t="231845" x="1866900" y="3894138"/>
          <p14:tracePt t="231861" x="1812925" y="3911600"/>
          <p14:tracePt t="231878" x="1731963" y="3929063"/>
          <p14:tracePt t="231895" x="1679575" y="3946525"/>
          <p14:tracePt t="231911" x="1652588" y="3956050"/>
          <p14:tracePt t="231928" x="1633538" y="3965575"/>
          <p14:tracePt t="231944" x="1625600" y="3983038"/>
          <p14:tracePt t="231961" x="1616075" y="3990975"/>
          <p14:tracePt t="231978" x="1608138" y="4027488"/>
          <p14:tracePt t="231995" x="1598613" y="4054475"/>
          <p14:tracePt t="232011" x="1589088" y="4081463"/>
          <p14:tracePt t="232028" x="1598613" y="4143375"/>
          <p14:tracePt t="232045" x="1633538" y="4179888"/>
          <p14:tracePt t="232061" x="1687513" y="4224338"/>
          <p14:tracePt t="232078" x="1751013" y="4268788"/>
          <p14:tracePt t="232094" x="1795463" y="4295775"/>
          <p14:tracePt t="232111" x="1830388" y="4330700"/>
          <p14:tracePt t="232128" x="1874838" y="4357688"/>
          <p14:tracePt t="232145" x="1911350" y="4375150"/>
          <p14:tracePt t="232161" x="1982788" y="4429125"/>
          <p14:tracePt t="232178" x="2044700" y="4473575"/>
          <p14:tracePt t="232195" x="2197100" y="4500563"/>
          <p14:tracePt t="232211" x="2330450" y="4518025"/>
          <p14:tracePt t="232227" x="2473325" y="4537075"/>
          <p14:tracePt t="232245" x="2616200" y="4527550"/>
          <p14:tracePt t="232261" x="2776538" y="4527550"/>
          <p14:tracePt t="232278" x="2911475" y="4518025"/>
          <p14:tracePt t="232294" x="3027363" y="4518025"/>
          <p14:tracePt t="232311" x="3152775" y="4518025"/>
          <p14:tracePt t="232328" x="3224213" y="4527550"/>
          <p14:tracePt t="232344" x="3340100" y="4545013"/>
          <p14:tracePt t="232361" x="3527425" y="4545013"/>
          <p14:tracePt t="232377" x="3776663" y="4562475"/>
          <p14:tracePt t="232395" x="3990975" y="4572000"/>
          <p14:tracePt t="232411" x="4205288" y="4572000"/>
          <p14:tracePt t="232428" x="4394200" y="4572000"/>
          <p14:tracePt t="232445" x="4670425" y="4562475"/>
          <p14:tracePt t="232461" x="4840288" y="4554538"/>
          <p14:tracePt t="232477" x="5010150" y="4537075"/>
          <p14:tracePt t="232495" x="5214938" y="4537075"/>
          <p14:tracePt t="232511" x="5500688" y="4527550"/>
          <p14:tracePt t="232528" x="5813425" y="4491038"/>
          <p14:tracePt t="232545" x="6045200" y="4465638"/>
          <p14:tracePt t="232561" x="6232525" y="4411663"/>
          <p14:tracePt t="232577" x="6303963" y="4402138"/>
          <p14:tracePt t="232595" x="6313488" y="4384675"/>
          <p14:tracePt t="232611" x="6330950" y="4375150"/>
          <p14:tracePt t="232628" x="6340475" y="4367213"/>
          <p14:tracePt t="232645" x="6348413" y="4357688"/>
          <p14:tracePt t="232661" x="6357938" y="4348163"/>
          <p14:tracePt t="232678" x="6367463" y="4340225"/>
          <p14:tracePt t="232695" x="6375400" y="4330700"/>
          <p14:tracePt t="232711" x="6384925" y="4322763"/>
          <p14:tracePt t="232728" x="6411913" y="4303713"/>
          <p14:tracePt t="232792" x="6411913" y="4295775"/>
          <p14:tracePt t="232899" x="6411913" y="4276725"/>
          <p14:tracePt t="232912" x="6411913" y="4259263"/>
          <p14:tracePt t="232932" x="6419850" y="4251325"/>
          <p14:tracePt t="233165" x="6419850" y="4241800"/>
          <p14:tracePt t="246266" x="6429375" y="4241800"/>
          <p14:tracePt t="246286" x="6438900" y="4251325"/>
          <p14:tracePt t="246318" x="6446838" y="4251325"/>
          <p14:tracePt t="246326" x="6465888" y="4251325"/>
          <p14:tracePt t="246342" x="6527800" y="4241800"/>
          <p14:tracePt t="246359" x="6562725" y="4232275"/>
          <p14:tracePt t="246376" x="6581775" y="4232275"/>
          <p14:tracePt t="246452" x="6589713" y="4224338"/>
          <p14:tracePt t="252253" x="6608763" y="4224338"/>
          <p14:tracePt t="252260" x="6626225" y="4241800"/>
          <p14:tracePt t="252268" x="6653213" y="4241800"/>
          <p14:tracePt t="252277" x="6697663" y="4251325"/>
          <p14:tracePt t="252291" x="6769100" y="4259263"/>
          <p14:tracePt t="252308" x="6813550" y="4268788"/>
          <p14:tracePt t="252325" x="6867525" y="4286250"/>
          <p14:tracePt t="252341" x="6946900" y="4295775"/>
          <p14:tracePt t="252358" x="7081838" y="4313238"/>
          <p14:tracePt t="252375" x="7170738" y="4330700"/>
          <p14:tracePt t="252379" x="7215188" y="4340225"/>
          <p14:tracePt t="252420" x="7286625" y="4348163"/>
          <p14:tracePt t="252561" x="7286625" y="4340225"/>
          <p14:tracePt t="252627" x="7277100" y="4322763"/>
          <p14:tracePt t="252662" x="7269163" y="4313238"/>
          <p14:tracePt t="252698" x="7251700" y="4313238"/>
          <p14:tracePt t="252735" x="7224713" y="4286250"/>
          <p14:tracePt t="252773" x="7205663" y="4268788"/>
          <p14:tracePt t="252847" x="7143750" y="4268788"/>
          <p14:tracePt t="252887" x="7116763" y="4276725"/>
          <p14:tracePt t="252926" x="7045325" y="4313238"/>
          <p14:tracePt t="252963" x="6848475" y="4411663"/>
          <p14:tracePt t="253001" x="6661150" y="4500563"/>
          <p14:tracePt t="253007" x="6616700" y="4527550"/>
          <p14:tracePt t="253025" x="6500813" y="4562475"/>
          <p14:tracePt t="253041" x="6375400" y="4616450"/>
          <p14:tracePt t="253058" x="6259513" y="4670425"/>
          <p14:tracePt t="253075" x="6108700" y="4759325"/>
          <p14:tracePt t="253091" x="5956300" y="4822825"/>
          <p14:tracePt t="253108" x="5830888" y="4857750"/>
          <p14:tracePt t="253125" x="5688013" y="4902200"/>
          <p14:tracePt t="253141" x="5616575" y="4929188"/>
          <p14:tracePt t="253158" x="5562600" y="4946650"/>
          <p14:tracePt t="253176" x="5510213" y="4965700"/>
          <p14:tracePt t="253191" x="5473700" y="4983163"/>
          <p14:tracePt t="253208" x="5438775" y="5000625"/>
          <p14:tracePt t="253225" x="5419725" y="5010150"/>
          <p14:tracePt t="253241" x="5411788" y="5018088"/>
          <p14:tracePt t="253258" x="5402263" y="5027613"/>
          <p14:tracePt t="253276" x="5402263" y="5037138"/>
          <p14:tracePt t="253338" x="5394325" y="5037138"/>
          <p14:tracePt t="253363" x="5394325" y="5045075"/>
          <p14:tracePt t="253377" x="5384800" y="5062538"/>
          <p14:tracePt t="253384" x="5375275" y="5062538"/>
          <p14:tracePt t="253393" x="5367338" y="5081588"/>
          <p14:tracePt t="253408" x="5357813" y="5099050"/>
          <p14:tracePt t="253426" x="5357813" y="5116513"/>
          <p14:tracePt t="253441" x="5348288" y="5126038"/>
          <p14:tracePt t="253458" x="5340350" y="5126038"/>
          <p14:tracePt t="253948" x="5340350" y="5099050"/>
          <p14:tracePt t="253965" x="5348288" y="5072063"/>
          <p14:tracePt t="25533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5FD25D-0083-4995-9001-2DAFC9BF2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39" t="22756" r="39654" b="45229"/>
          <a:stretch/>
        </p:blipFill>
        <p:spPr>
          <a:xfrm>
            <a:off x="1772528" y="1209821"/>
            <a:ext cx="4557934" cy="31185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314BDA-477A-4368-92A2-89F957B8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39" t="57645" r="39423" b="9929"/>
          <a:stretch/>
        </p:blipFill>
        <p:spPr>
          <a:xfrm>
            <a:off x="6654019" y="1209821"/>
            <a:ext cx="4539714" cy="31185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8F62987-B7D9-4456-97B4-6053BC5410FD}"/>
              </a:ext>
            </a:extLst>
          </p:cNvPr>
          <p:cNvSpPr txBox="1"/>
          <p:nvPr/>
        </p:nvSpPr>
        <p:spPr>
          <a:xfrm>
            <a:off x="1772528" y="534573"/>
            <a:ext cx="6780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/>
              <a:t>Comportamiento mecánico – Ensayo de tracción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11CE1E-2C79-4E0B-8D69-F6DC6B3F8E7C}"/>
              </a:ext>
            </a:extLst>
          </p:cNvPr>
          <p:cNvSpPr txBox="1"/>
          <p:nvPr/>
        </p:nvSpPr>
        <p:spPr>
          <a:xfrm>
            <a:off x="1772528" y="5186514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dirty="0"/>
              <a:t>Fractura de los polímeros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/>
              <a:t>Fractura dúctil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/>
              <a:t>Fractura frágil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B450B1-B60E-4F0E-B52D-4F4DBE845165}"/>
              </a:ext>
            </a:extLst>
          </p:cNvPr>
          <p:cNvSpPr txBox="1"/>
          <p:nvPr/>
        </p:nvSpPr>
        <p:spPr>
          <a:xfrm>
            <a:off x="4091625" y="4434267"/>
            <a:ext cx="4832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/>
              <a:t>Respuesta al esfuerzo mecánico de un PMMA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05"/>
    </mc:Choice>
    <mc:Fallback xmlns="">
      <p:transition spd="slow" advTm="20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05" x="803275" y="4973638"/>
          <p14:tracePt t="5086" x="812800" y="4973638"/>
          <p14:tracePt t="5095" x="822325" y="4973638"/>
          <p14:tracePt t="5109" x="839788" y="4973638"/>
          <p14:tracePt t="5126" x="857250" y="4983163"/>
          <p14:tracePt t="5142" x="866775" y="4983163"/>
          <p14:tracePt t="5159" x="884238" y="4991100"/>
          <p14:tracePt t="5176" x="901700" y="4991100"/>
          <p14:tracePt t="5192" x="919163" y="4991100"/>
          <p14:tracePt t="5209" x="955675" y="4991100"/>
          <p14:tracePt t="5227" x="1017588" y="5000625"/>
          <p14:tracePt t="5242" x="1062038" y="5000625"/>
          <p14:tracePt t="5259" x="1116013" y="4983163"/>
          <p14:tracePt t="5276" x="1169988" y="4983163"/>
          <p14:tracePt t="5293" x="1223963" y="4973638"/>
          <p14:tracePt t="5309" x="1276350" y="4965700"/>
          <p14:tracePt t="5326" x="1330325" y="4946650"/>
          <p14:tracePt t="5342" x="1419225" y="4929188"/>
          <p14:tracePt t="5359" x="1608138" y="4894263"/>
          <p14:tracePt t="5376" x="1785938" y="4840288"/>
          <p14:tracePt t="5392" x="2000250" y="4786313"/>
          <p14:tracePt t="5409" x="2224088" y="4732338"/>
          <p14:tracePt t="5426" x="2357438" y="4687888"/>
          <p14:tracePt t="5442" x="2473325" y="4633913"/>
          <p14:tracePt t="5459" x="2581275" y="4581525"/>
          <p14:tracePt t="5477" x="2697163" y="4500563"/>
          <p14:tracePt t="5493" x="2786063" y="4446588"/>
          <p14:tracePt t="5509" x="2901950" y="4357688"/>
          <p14:tracePt t="5526" x="3054350" y="4259263"/>
          <p14:tracePt t="5542" x="3224213" y="4170363"/>
          <p14:tracePt t="5559" x="3419475" y="4054475"/>
          <p14:tracePt t="5576" x="3571875" y="3973513"/>
          <p14:tracePt t="5592" x="3670300" y="3919538"/>
          <p14:tracePt t="5609" x="3714750" y="3884613"/>
          <p14:tracePt t="5626" x="3768725" y="3848100"/>
          <p14:tracePt t="5643" x="3776663" y="3840163"/>
          <p14:tracePt t="5659" x="3786188" y="3830638"/>
          <p14:tracePt t="5676" x="3786188" y="3813175"/>
          <p14:tracePt t="5692" x="3786188" y="3803650"/>
          <p14:tracePt t="5709" x="3795713" y="3803650"/>
          <p14:tracePt t="5726" x="3795713" y="3795713"/>
          <p14:tracePt t="6002" x="3795713" y="3786188"/>
          <p14:tracePt t="6030" x="3786188" y="3786188"/>
          <p14:tracePt t="6038" x="3759200" y="3795713"/>
          <p14:tracePt t="6046" x="3741738" y="3803650"/>
          <p14:tracePt t="6059" x="3732213" y="3813175"/>
          <p14:tracePt t="6076" x="3643313" y="3884613"/>
          <p14:tracePt t="6092" x="3581400" y="3929063"/>
          <p14:tracePt t="6109" x="3517900" y="3965575"/>
          <p14:tracePt t="6126" x="3455988" y="4010025"/>
          <p14:tracePt t="6142" x="3411538" y="4044950"/>
          <p14:tracePt t="6159" x="3394075" y="4071938"/>
          <p14:tracePt t="6176" x="3367088" y="4089400"/>
          <p14:tracePt t="6194" x="3330575" y="4143375"/>
          <p14:tracePt t="6209" x="3295650" y="4170363"/>
          <p14:tracePt t="6226" x="3251200" y="4214813"/>
          <p14:tracePt t="6242" x="3197225" y="4268788"/>
          <p14:tracePt t="6259" x="3143250" y="4348163"/>
          <p14:tracePt t="6276" x="3098800" y="4419600"/>
          <p14:tracePt t="6292" x="3081338" y="4483100"/>
          <p14:tracePt t="6309" x="3062288" y="4537075"/>
          <p14:tracePt t="6326" x="3044825" y="4625975"/>
          <p14:tracePt t="6343" x="3036888" y="4697413"/>
          <p14:tracePt t="6359" x="3027363" y="4751388"/>
          <p14:tracePt t="6376" x="3017838" y="4795838"/>
          <p14:tracePt t="6392" x="3017838" y="4830763"/>
          <p14:tracePt t="6409" x="3017838" y="4867275"/>
          <p14:tracePt t="6426" x="3000375" y="4911725"/>
          <p14:tracePt t="6442" x="2990850" y="4938713"/>
          <p14:tracePt t="6459" x="2982913" y="4965700"/>
          <p14:tracePt t="6476" x="2965450" y="4991100"/>
          <p14:tracePt t="6493" x="2955925" y="5000625"/>
          <p14:tracePt t="6510" x="2946400" y="5010150"/>
          <p14:tracePt t="6526" x="2938463" y="5018088"/>
          <p14:tracePt t="6542" x="2928938" y="5027613"/>
          <p14:tracePt t="6652" x="2919413" y="5037138"/>
          <p14:tracePt t="6845" x="2911475" y="5037138"/>
          <p14:tracePt t="7860" x="2919413" y="5027613"/>
          <p14:tracePt t="7884" x="2938463" y="5010150"/>
          <p14:tracePt t="7896" x="2955925" y="5010150"/>
          <p14:tracePt t="7910" x="2965450" y="5000625"/>
          <p14:tracePt t="7926" x="2973388" y="4983163"/>
          <p14:tracePt t="7942" x="2982913" y="4973638"/>
          <p14:tracePt t="7959" x="2990850" y="4965700"/>
          <p14:tracePt t="7978" x="3000375" y="4956175"/>
          <p14:tracePt t="7992" x="3009900" y="4946650"/>
          <p14:tracePt t="8009" x="3027363" y="4929188"/>
          <p14:tracePt t="8027" x="3044825" y="4911725"/>
          <p14:tracePt t="8043" x="3054350" y="4894263"/>
          <p14:tracePt t="8059" x="3062288" y="4884738"/>
          <p14:tracePt t="8076" x="3071813" y="4875213"/>
          <p14:tracePt t="8092" x="3089275" y="4857750"/>
          <p14:tracePt t="8109" x="3125788" y="4840288"/>
          <p14:tracePt t="8126" x="3152775" y="4822825"/>
          <p14:tracePt t="8142" x="3170238" y="4803775"/>
          <p14:tracePt t="8159" x="3187700" y="4795838"/>
          <p14:tracePt t="8177" x="3197225" y="4776788"/>
          <p14:tracePt t="8193" x="3197225" y="4768850"/>
          <p14:tracePt t="8209" x="3197225" y="4759325"/>
          <p14:tracePt t="8242" x="3205163" y="4759325"/>
          <p14:tracePt t="8328" x="3205163" y="4751388"/>
          <p14:tracePt t="8874" x="3197225" y="4751388"/>
          <p14:tracePt t="8895" x="3179763" y="4768850"/>
          <p14:tracePt t="8911" x="3179763" y="4776788"/>
          <p14:tracePt t="9023" x="3170238" y="4776788"/>
          <p14:tracePt t="9050" x="3160713" y="4776788"/>
          <p14:tracePt t="9110" x="3152775" y="4776788"/>
          <p14:tracePt t="9117" x="3152775" y="4786313"/>
          <p14:tracePt t="9126" x="3143250" y="4786313"/>
          <p14:tracePt t="16812" x="3152775" y="4786313"/>
          <p14:tracePt t="16820" x="3152775" y="4776788"/>
          <p14:tracePt t="16828" x="3160713" y="4776788"/>
          <p14:tracePt t="16841" x="3160713" y="4768850"/>
          <p14:tracePt t="16858" x="3170238" y="4759325"/>
          <p14:tracePt t="16891" x="3187700" y="4751388"/>
          <p14:tracePt t="16907" x="3197225" y="4751388"/>
          <p14:tracePt t="16924" x="3205163" y="4741863"/>
          <p14:tracePt t="16941" x="3224213" y="4732338"/>
          <p14:tracePt t="16957" x="3268663" y="4714875"/>
          <p14:tracePt t="16974" x="3295650" y="4705350"/>
          <p14:tracePt t="16991" x="3322638" y="4697413"/>
          <p14:tracePt t="17047" x="3330575" y="4697413"/>
          <p14:tracePt t="17071" x="3330575" y="4687888"/>
          <p14:tracePt t="17079" x="3340100" y="4687888"/>
          <p14:tracePt t="17091" x="3357563" y="4687888"/>
          <p14:tracePt t="17255" x="3357563" y="4679950"/>
          <p14:tracePt t="17286" x="3367088" y="4670425"/>
          <p14:tracePt t="17304" x="3375025" y="4633913"/>
          <p14:tracePt t="17312" x="3384550" y="4633913"/>
          <p14:tracePt t="17324" x="3394075" y="4625975"/>
          <p14:tracePt t="17341" x="3394075" y="4608513"/>
          <p14:tracePt t="17357" x="3411538" y="4572000"/>
          <p14:tracePt t="17375" x="3429000" y="4537075"/>
          <p14:tracePt t="17391" x="3446463" y="4510088"/>
          <p14:tracePt t="17410" x="3465513" y="4483100"/>
          <p14:tracePt t="17424" x="3465513" y="4473575"/>
          <p14:tracePt t="17442" x="3465513" y="4465638"/>
          <p14:tracePt t="17458" x="3465513" y="4456113"/>
          <p14:tracePt t="17474" x="3465513" y="4446588"/>
          <p14:tracePt t="17616" x="3455988" y="4446588"/>
          <p14:tracePt t="17633" x="3446463" y="4446588"/>
          <p14:tracePt t="17648" x="3411538" y="4465638"/>
          <p14:tracePt t="17658" x="3384550" y="4465638"/>
          <p14:tracePt t="17675" x="3357563" y="4483100"/>
          <p14:tracePt t="17691" x="3313113" y="4491038"/>
          <p14:tracePt t="17708" x="3276600" y="4518025"/>
          <p14:tracePt t="17725" x="3232150" y="4554538"/>
          <p14:tracePt t="17741" x="3214688" y="4562475"/>
          <p14:tracePt t="17757" x="3205163" y="4572000"/>
          <p14:tracePt t="17774" x="3197225" y="4581525"/>
          <p14:tracePt t="17820" x="3197225" y="4589463"/>
          <p14:tracePt t="17828" x="3214688" y="4554538"/>
          <p14:tracePt t="17841" x="3348038" y="4402138"/>
          <p14:tracePt t="17857" x="3527425" y="4214813"/>
          <p14:tracePt t="17874" x="3714750" y="4037013"/>
          <p14:tracePt t="17891" x="3894138" y="3813175"/>
          <p14:tracePt t="17907" x="4010025" y="3608388"/>
          <p14:tracePt t="17924" x="4089400" y="3394075"/>
          <p14:tracePt t="17941" x="4152900" y="3197225"/>
          <p14:tracePt t="17957" x="4214813" y="3000375"/>
          <p14:tracePt t="17975" x="4348163" y="2679700"/>
          <p14:tracePt t="17991" x="4456113" y="2473325"/>
          <p14:tracePt t="18007" x="4537075" y="2303463"/>
          <p14:tracePt t="18024" x="4598988" y="2224088"/>
          <p14:tracePt t="18040" x="4643438" y="2160588"/>
          <p14:tracePt t="18057" x="4660900" y="2125663"/>
          <p14:tracePt t="18074" x="4670425" y="2116138"/>
          <p14:tracePt t="18090" x="4679950" y="2116138"/>
          <p14:tracePt t="18107" x="4697413" y="2108200"/>
          <p14:tracePt t="18125" x="4705350" y="2098675"/>
          <p14:tracePt t="18141" x="4714875" y="2098675"/>
          <p14:tracePt t="18157" x="4732338" y="2098675"/>
          <p14:tracePt t="18174" x="4776788" y="2098675"/>
          <p14:tracePt t="18190" x="4919663" y="2098675"/>
          <p14:tracePt t="18207" x="5197475" y="2062163"/>
          <p14:tracePt t="18224" x="5527675" y="1990725"/>
          <p14:tracePt t="18241" x="5786438" y="1911350"/>
          <p14:tracePt t="18257" x="5938838" y="1839913"/>
          <p14:tracePt t="18274" x="6000750" y="1785938"/>
          <p14:tracePt t="18294" x="6037263" y="1731963"/>
          <p14:tracePt t="18308" x="6126163" y="1660525"/>
          <p14:tracePt t="18324" x="6269038" y="1517650"/>
          <p14:tracePt t="18340" x="6510338" y="1339850"/>
          <p14:tracePt t="18357" x="6680200" y="1231900"/>
          <p14:tracePt t="18374" x="6751638" y="1169988"/>
          <p14:tracePt t="18390" x="6759575" y="1152525"/>
          <p14:tracePt t="18424" x="6759575" y="1143000"/>
          <p14:tracePt t="18440" x="6759575" y="1133475"/>
          <p14:tracePt t="18523" x="6759575" y="1125538"/>
          <p14:tracePt t="18544" x="6759575" y="1116013"/>
          <p14:tracePt t="18559" x="6759575" y="1098550"/>
          <p14:tracePt t="18574" x="6751638" y="1081088"/>
          <p14:tracePt t="18591" x="6751638" y="1044575"/>
          <p14:tracePt t="18607" x="6751638" y="1009650"/>
          <p14:tracePt t="18624" x="6759575" y="973138"/>
          <p14:tracePt t="18641" x="6769100" y="928688"/>
          <p14:tracePt t="18657" x="6786563" y="884238"/>
          <p14:tracePt t="18674" x="6796088" y="830263"/>
          <p14:tracePt t="18691" x="6813550" y="758825"/>
          <p14:tracePt t="18707" x="6831013" y="714375"/>
          <p14:tracePt t="18724" x="6831013" y="687388"/>
          <p14:tracePt t="18740" x="6831013" y="679450"/>
          <p14:tracePt t="18757" x="6831013" y="669925"/>
          <p14:tracePt t="18774" x="6831013" y="652463"/>
          <p14:tracePt t="18802" x="6823075" y="652463"/>
          <p14:tracePt t="18827" x="6813550" y="652463"/>
          <p14:tracePt t="18842" x="6804025" y="652463"/>
          <p14:tracePt t="18884" x="6796088" y="652463"/>
          <p14:tracePt t="27026" x="6796088" y="660400"/>
          <p14:tracePt t="27602" x="6786563" y="660400"/>
          <p14:tracePt t="27656" x="6777038" y="660400"/>
          <p14:tracePt t="27756" x="6769100" y="652463"/>
          <p14:tracePt t="27769" x="6769100" y="633413"/>
          <p14:tracePt t="27784" x="6759575" y="625475"/>
          <p14:tracePt t="27796" x="6751638" y="615950"/>
          <p14:tracePt t="27808" x="6742113" y="608013"/>
          <p14:tracePt t="27822" x="6742113" y="598488"/>
          <p14:tracePt t="27839" x="6732588" y="598488"/>
          <p14:tracePt t="27856" x="6732588" y="588963"/>
          <p14:tracePt t="27872" x="6724650" y="571500"/>
          <p14:tracePt t="28109" x="6724650" y="561975"/>
          <p14:tracePt t="28184" x="6724650" y="554038"/>
          <p14:tracePt t="48974" x="6724650" y="561975"/>
          <p14:tracePt t="48998" x="6715125" y="561975"/>
          <p14:tracePt t="49010" x="6705600" y="571500"/>
          <p14:tracePt t="49022" x="6661150" y="588963"/>
          <p14:tracePt t="49036" x="6608763" y="598488"/>
          <p14:tracePt t="49052" x="6537325" y="633413"/>
          <p14:tracePt t="49069" x="6491288" y="642938"/>
          <p14:tracePt t="49087" x="6446838" y="625475"/>
          <p14:tracePt t="49141" x="6438900" y="615950"/>
          <p14:tracePt t="49158" x="6429375" y="615950"/>
          <p14:tracePt t="49165" x="6402388" y="608013"/>
          <p14:tracePt t="49173" x="6375400" y="608013"/>
          <p14:tracePt t="49186" x="6330950" y="598488"/>
          <p14:tracePt t="49202" x="6188075" y="581025"/>
          <p14:tracePt t="49219" x="5946775" y="554038"/>
          <p14:tracePt t="49236" x="5840413" y="536575"/>
          <p14:tracePt t="49252" x="5795963" y="536575"/>
          <p14:tracePt t="49512" x="5795963" y="527050"/>
          <p14:tracePt t="49528" x="5803900" y="517525"/>
          <p14:tracePt t="49542" x="5840413" y="490538"/>
          <p14:tracePt t="49552" x="5875338" y="465138"/>
          <p14:tracePt t="49569" x="5902325" y="438150"/>
          <p14:tracePt t="49585" x="5911850" y="428625"/>
          <p14:tracePt t="49602" x="5911850" y="419100"/>
          <p14:tracePt t="49670" x="5919788" y="419100"/>
          <p14:tracePt t="49679" x="5929313" y="428625"/>
          <p14:tracePt t="49694" x="5938838" y="428625"/>
          <p14:tracePt t="49703" x="5946775" y="438150"/>
          <p14:tracePt t="49719" x="5956300" y="446088"/>
          <p14:tracePt t="49737" x="5973763" y="473075"/>
          <p14:tracePt t="49753" x="6000750" y="517525"/>
          <p14:tracePt t="49769" x="6018213" y="544513"/>
          <p14:tracePt t="49787" x="6045200" y="588963"/>
          <p14:tracePt t="49802" x="6062663" y="633413"/>
          <p14:tracePt t="49819" x="6081713" y="669925"/>
          <p14:tracePt t="49835" x="6099175" y="696913"/>
          <p14:tracePt t="49852" x="6116638" y="731838"/>
          <p14:tracePt t="49869" x="6143625" y="768350"/>
          <p14:tracePt t="49885" x="6170613" y="822325"/>
          <p14:tracePt t="49902" x="6251575" y="938213"/>
          <p14:tracePt t="49919" x="6303963" y="1009650"/>
          <p14:tracePt t="49935" x="6357938" y="1098550"/>
          <p14:tracePt t="49952" x="6367463" y="1133475"/>
          <p14:tracePt t="49969" x="6375400" y="1152525"/>
          <p14:tracePt t="49985" x="6384925" y="1169988"/>
          <p14:tracePt t="50376" x="6394450" y="1169988"/>
          <p14:tracePt t="50434" x="6402388" y="1169988"/>
          <p14:tracePt t="50640" x="6402388" y="1160463"/>
          <p14:tracePt t="51106" x="6411913" y="1160463"/>
          <p14:tracePt t="51127" x="6446838" y="1160463"/>
          <p14:tracePt t="51144" x="6473825" y="1160463"/>
          <p14:tracePt t="51228" x="6483350" y="1169988"/>
          <p14:tracePt t="51283" x="6491288" y="1169988"/>
          <p14:tracePt t="51293" x="6500813" y="1169988"/>
          <p14:tracePt t="51305" x="6545263" y="1179513"/>
          <p14:tracePt t="51320" x="6554788" y="1179513"/>
          <p14:tracePt t="51354" x="6572250" y="1179513"/>
          <p14:tracePt t="51369" x="6626225" y="1179513"/>
          <p14:tracePt t="51386" x="6670675" y="1179513"/>
          <p14:tracePt t="51402" x="6688138" y="1179513"/>
          <p14:tracePt t="51419" x="6688138" y="1169988"/>
          <p14:tracePt t="51435" x="6697663" y="1169988"/>
          <p14:tracePt t="51742" x="6715125" y="1169988"/>
          <p14:tracePt t="51764" x="6759575" y="1169988"/>
          <p14:tracePt t="51784" x="6823075" y="1152525"/>
          <p14:tracePt t="51794" x="6831013" y="1143000"/>
          <p14:tracePt t="51802" x="6840538" y="1143000"/>
          <p14:tracePt t="51818" x="6858000" y="1133475"/>
          <p14:tracePt t="70031" x="6848475" y="1125538"/>
          <p14:tracePt t="70046" x="6804025" y="1081088"/>
          <p14:tracePt t="70062" x="6732588" y="1000125"/>
          <p14:tracePt t="70075" x="6688138" y="928688"/>
          <p14:tracePt t="70085" x="6688138" y="884238"/>
          <p14:tracePt t="70099" x="6670675" y="812800"/>
          <p14:tracePt t="70115" x="6670675" y="758825"/>
          <p14:tracePt t="70132" x="6661150" y="723900"/>
          <p14:tracePt t="70149" x="6661150" y="696913"/>
          <p14:tracePt t="70165" x="6653213" y="660400"/>
          <p14:tracePt t="70182" x="6643688" y="652463"/>
          <p14:tracePt t="70199" x="6643688" y="642938"/>
          <p14:tracePt t="70215" x="6643688" y="633413"/>
          <p14:tracePt t="70419" x="6634163" y="633413"/>
          <p14:tracePt t="70441" x="6626225" y="642938"/>
          <p14:tracePt t="71150" x="6626225" y="652463"/>
          <p14:tracePt t="71172" x="6626225" y="714375"/>
          <p14:tracePt t="71192" x="6626225" y="785813"/>
          <p14:tracePt t="71199" x="6626225" y="803275"/>
          <p14:tracePt t="71216" x="6626225" y="839788"/>
          <p14:tracePt t="71232" x="6626225" y="874713"/>
          <p14:tracePt t="71249" x="6626225" y="884238"/>
          <p14:tracePt t="71265" x="6626225" y="893763"/>
          <p14:tracePt t="74813" x="6626225" y="874713"/>
          <p14:tracePt t="78469" x="6626225" y="866775"/>
          <p14:tracePt t="80794" x="6634163" y="866775"/>
          <p14:tracePt t="80818" x="6643688" y="866775"/>
          <p14:tracePt t="80834" x="6643688" y="874713"/>
          <p14:tracePt t="80872" x="6653213" y="874713"/>
          <p14:tracePt t="80896" x="6661150" y="874713"/>
          <p14:tracePt t="80912" x="6670675" y="884238"/>
          <p14:tracePt t="80920" x="6688138" y="901700"/>
          <p14:tracePt t="80936" x="6697663" y="901700"/>
          <p14:tracePt t="80948" x="6697663" y="911225"/>
          <p14:tracePt t="80964" x="6705600" y="911225"/>
          <p14:tracePt t="80981" x="6715125" y="911225"/>
          <p14:tracePt t="81055" x="6732588" y="911225"/>
          <p14:tracePt t="81063" x="6759575" y="919163"/>
          <p14:tracePt t="81070" x="6804025" y="928688"/>
          <p14:tracePt t="81080" x="6848475" y="938213"/>
          <p14:tracePt t="81098" x="6902450" y="946150"/>
          <p14:tracePt t="81114" x="6919913" y="946150"/>
          <p14:tracePt t="81188" x="6929438" y="946150"/>
          <p14:tracePt t="81205" x="6956425" y="946150"/>
          <p14:tracePt t="81214" x="6991350" y="955675"/>
          <p14:tracePt t="81224" x="7018338" y="965200"/>
          <p14:tracePt t="81234" x="7037388" y="965200"/>
          <p14:tracePt t="81247" x="7045325" y="965200"/>
          <p14:tracePt t="81289" x="7054850" y="965200"/>
          <p14:tracePt t="81299" x="7089775" y="965200"/>
          <p14:tracePt t="81305" x="7161213" y="965200"/>
          <p14:tracePt t="81314" x="7251700" y="965200"/>
          <p14:tracePt t="81330" x="7419975" y="955675"/>
          <p14:tracePt t="81347" x="7527925" y="928688"/>
          <p14:tracePt t="81364" x="7581900" y="911225"/>
          <p14:tracePt t="81380" x="7616825" y="866775"/>
          <p14:tracePt t="81399" x="7715250" y="812800"/>
          <p14:tracePt t="81414" x="7751763" y="795338"/>
          <p14:tracePt t="81431" x="7786688" y="768350"/>
          <p14:tracePt t="81448" x="7796213" y="750888"/>
          <p14:tracePt t="81464" x="7796213" y="731838"/>
          <p14:tracePt t="81480" x="7796213" y="723900"/>
          <p14:tracePt t="81497" x="7786688" y="714375"/>
          <p14:tracePt t="81514" x="7769225" y="704850"/>
          <p14:tracePt t="81547" x="7759700" y="696913"/>
          <p14:tracePt t="81565" x="7742238" y="696913"/>
          <p14:tracePt t="81580" x="7680325" y="723900"/>
          <p14:tracePt t="81597" x="7572375" y="768350"/>
          <p14:tracePt t="81614" x="7429500" y="847725"/>
          <p14:tracePt t="81630" x="7277100" y="911225"/>
          <p14:tracePt t="81647" x="7153275" y="982663"/>
          <p14:tracePt t="81664" x="7037388" y="1062038"/>
          <p14:tracePt t="81680" x="6929438" y="1169988"/>
          <p14:tracePt t="81697" x="6848475" y="1268413"/>
          <p14:tracePt t="81714" x="6777038" y="1411288"/>
          <p14:tracePt t="81730" x="6724650" y="1509713"/>
          <p14:tracePt t="81747" x="6670675" y="1608138"/>
          <p14:tracePt t="81768" x="6626225" y="1660525"/>
          <p14:tracePt t="81780" x="6581775" y="1741488"/>
          <p14:tracePt t="81798" x="6554788" y="1822450"/>
          <p14:tracePt t="81814" x="6545263" y="1919288"/>
          <p14:tracePt t="81831" x="6545263" y="2098675"/>
          <p14:tracePt t="81848" x="6572250" y="2224088"/>
          <p14:tracePt t="81865" x="6589713" y="2347913"/>
          <p14:tracePt t="81880" x="6616700" y="2482850"/>
          <p14:tracePt t="81897" x="6653213" y="2598738"/>
          <p14:tracePt t="81914" x="6697663" y="2705100"/>
          <p14:tracePt t="81930" x="6751638" y="2840038"/>
          <p14:tracePt t="81947" x="6804025" y="2946400"/>
          <p14:tracePt t="81966" x="6884988" y="3098800"/>
          <p14:tracePt t="81981" x="6938963" y="3205163"/>
          <p14:tracePt t="81997" x="6973888" y="3295650"/>
          <p14:tracePt t="82013" x="7018338" y="3394075"/>
          <p14:tracePt t="82030" x="7072313" y="3482975"/>
          <p14:tracePt t="82047" x="7108825" y="3554413"/>
          <p14:tracePt t="82065" x="7170738" y="3625850"/>
          <p14:tracePt t="82080" x="7224713" y="3687763"/>
          <p14:tracePt t="82097" x="7286625" y="3751263"/>
          <p14:tracePt t="82114" x="7385050" y="3813175"/>
          <p14:tracePt t="82131" x="7545388" y="3894138"/>
          <p14:tracePt t="82148" x="7626350" y="3929063"/>
          <p14:tracePt t="82165" x="7697788" y="3973513"/>
          <p14:tracePt t="82180" x="7804150" y="4037013"/>
          <p14:tracePt t="82197" x="7956550" y="4108450"/>
          <p14:tracePt t="82214" x="8081963" y="4170363"/>
          <p14:tracePt t="82230" x="8197850" y="4214813"/>
          <p14:tracePt t="82247" x="8296275" y="4241800"/>
          <p14:tracePt t="82264" x="8375650" y="4251325"/>
          <p14:tracePt t="82281" x="8466138" y="4251325"/>
          <p14:tracePt t="82297" x="8518525" y="4241800"/>
          <p14:tracePt t="82313" x="8609013" y="4187825"/>
          <p14:tracePt t="82330" x="8697913" y="4125913"/>
          <p14:tracePt t="82347" x="8786813" y="4054475"/>
          <p14:tracePt t="82364" x="8848725" y="3973513"/>
          <p14:tracePt t="82380" x="8912225" y="3911600"/>
          <p14:tracePt t="82397" x="8939213" y="3875088"/>
          <p14:tracePt t="82414" x="8983663" y="3813175"/>
          <p14:tracePt t="82430" x="9063038" y="3741738"/>
          <p14:tracePt t="82447" x="9126538" y="3687763"/>
          <p14:tracePt t="82464" x="9180513" y="3625850"/>
          <p14:tracePt t="82480" x="9215438" y="3562350"/>
          <p14:tracePt t="82497" x="9224963" y="3509963"/>
          <p14:tracePt t="82513" x="9224963" y="3455988"/>
          <p14:tracePt t="82530" x="9215438" y="3411538"/>
          <p14:tracePt t="82547" x="9197975" y="3357563"/>
          <p14:tracePt t="82564" x="9188450" y="3286125"/>
          <p14:tracePt t="82580" x="9170988" y="3232150"/>
          <p14:tracePt t="82597" x="9161463" y="3197225"/>
          <p14:tracePt t="82613" x="9144000" y="3143250"/>
          <p14:tracePt t="82630" x="9134475" y="3108325"/>
          <p14:tracePt t="82647" x="9126538" y="3089275"/>
          <p14:tracePt t="82663" x="9117013" y="3054350"/>
          <p14:tracePt t="82681" x="9090025" y="3000375"/>
          <p14:tracePt t="82698" x="9082088" y="2982913"/>
          <p14:tracePt t="82714" x="9072563" y="2946400"/>
          <p14:tracePt t="82730" x="9055100" y="2911475"/>
          <p14:tracePt t="82747" x="9028113" y="2884488"/>
          <p14:tracePt t="82763" x="9001125" y="2840038"/>
          <p14:tracePt t="82780" x="8991600" y="2830513"/>
          <p14:tracePt t="82797" x="8983663" y="2822575"/>
          <p14:tracePt t="82814" x="8974138" y="2813050"/>
          <p14:tracePt t="82830" x="8966200" y="2803525"/>
          <p14:tracePt t="82848" x="8947150" y="2786063"/>
          <p14:tracePt t="82863" x="8939213" y="2776538"/>
          <p14:tracePt t="82880" x="8929688" y="2768600"/>
          <p14:tracePt t="82897" x="8920163" y="2768600"/>
          <p14:tracePt t="82993" x="8920163" y="2759075"/>
          <p14:tracePt t="83365" x="8912225" y="2759075"/>
          <p14:tracePt t="83384" x="8894763" y="2759075"/>
          <p14:tracePt t="83400" x="8875713" y="2759075"/>
          <p14:tracePt t="83415" x="8875713" y="2751138"/>
          <p14:tracePt t="83454" x="8867775" y="2751138"/>
          <p14:tracePt t="83461" x="8867775" y="2741613"/>
          <p14:tracePt t="83470" x="8858250" y="2741613"/>
          <p14:tracePt t="83486" x="8848725" y="2732088"/>
          <p14:tracePt t="83497" x="8831263" y="2732088"/>
          <p14:tracePt t="83514" x="8804275" y="2705100"/>
          <p14:tracePt t="83531" x="8751888" y="2660650"/>
          <p14:tracePt t="83548" x="8732838" y="2652713"/>
          <p14:tracePt t="83650" x="8724900" y="2643188"/>
          <p14:tracePt t="83666" x="8715375" y="2643188"/>
          <p14:tracePt t="83673" x="8715375" y="2633663"/>
          <p14:tracePt t="83682" x="8697913" y="2633663"/>
          <p14:tracePt t="83698" x="8643938" y="2633663"/>
          <p14:tracePt t="83713" x="8589963" y="2625725"/>
          <p14:tracePt t="83730" x="8545513" y="2625725"/>
          <p14:tracePt t="83747" x="8501063" y="2625725"/>
          <p14:tracePt t="83763" x="8474075" y="2616200"/>
          <p14:tracePt t="83780" x="8466138" y="2616200"/>
          <p14:tracePt t="83797" x="8456613" y="2616200"/>
          <p14:tracePt t="83839" x="8439150" y="2608263"/>
          <p14:tracePt t="83849" x="8412163" y="2608263"/>
          <p14:tracePt t="83855" x="8385175" y="2608263"/>
          <p14:tracePt t="83864" x="8358188" y="2608263"/>
          <p14:tracePt t="83880" x="8304213" y="2608263"/>
          <p14:tracePt t="83897" x="8251825" y="2608263"/>
          <p14:tracePt t="83913" x="8215313" y="2598738"/>
          <p14:tracePt t="83930" x="8197850" y="2598738"/>
          <p14:tracePt t="83933" x="8188325" y="2598738"/>
          <p14:tracePt t="83996" x="8180388" y="2598738"/>
          <p14:tracePt t="84020" x="8170863" y="2598738"/>
          <p14:tracePt t="84036" x="8161338" y="2598738"/>
          <p14:tracePt t="84044" x="8143875" y="2598738"/>
          <p14:tracePt t="84052" x="8134350" y="2589213"/>
          <p14:tracePt t="84063" x="8126413" y="2589213"/>
          <p14:tracePt t="84080" x="8116888" y="2589213"/>
          <p14:tracePt t="84097" x="8099425" y="2589213"/>
          <p14:tracePt t="84374" x="8089900" y="2589213"/>
          <p14:tracePt t="84382" x="8062913" y="2589213"/>
          <p14:tracePt t="84389" x="8045450" y="2589213"/>
          <p14:tracePt t="84399" x="8037513" y="2589213"/>
          <p14:tracePt t="84500" x="8027988" y="2589213"/>
          <p14:tracePt t="84516" x="8010525" y="2589213"/>
          <p14:tracePt t="84524" x="8001000" y="2589213"/>
          <p14:tracePt t="84540" x="7991475" y="2589213"/>
          <p14:tracePt t="84549" x="7983538" y="2589213"/>
          <p14:tracePt t="84572" x="7974013" y="2589213"/>
          <p14:tracePt t="85028" x="7966075" y="2589213"/>
          <p14:tracePt t="86220" x="7956550" y="2589213"/>
          <p14:tracePt t="86237" x="7939088" y="2598738"/>
          <p14:tracePt t="86255" x="7902575" y="2598738"/>
          <p14:tracePt t="86952" x="7894638" y="2608263"/>
          <p14:tracePt t="86970" x="7885113" y="2616200"/>
          <p14:tracePt t="86981" x="7875588" y="2643188"/>
          <p14:tracePt t="86997" x="7875588" y="2670175"/>
          <p14:tracePt t="87013" x="7867650" y="2679700"/>
          <p14:tracePt t="87030" x="7867650" y="2697163"/>
          <p14:tracePt t="87046" x="7867650" y="2705100"/>
          <p14:tracePt t="87063" x="7867650" y="2714625"/>
          <p14:tracePt t="87080" x="7867650" y="2724150"/>
          <p14:tracePt t="87097" x="7867650" y="2732088"/>
          <p14:tracePt t="87114" x="7867650" y="2751138"/>
          <p14:tracePt t="87146" x="7867650" y="2759075"/>
          <p14:tracePt t="87163" x="7867650" y="2768600"/>
          <p14:tracePt t="87180" x="7867650" y="2786063"/>
          <p14:tracePt t="87196" x="7875588" y="2795588"/>
          <p14:tracePt t="87213" x="7875588" y="2803525"/>
          <p14:tracePt t="87230" x="7894638" y="2813050"/>
          <p14:tracePt t="87247" x="7902575" y="2830513"/>
          <p14:tracePt t="87263" x="7912100" y="2840038"/>
          <p14:tracePt t="87280" x="7912100" y="2847975"/>
          <p14:tracePt t="87296" x="7920038" y="2857500"/>
          <p14:tracePt t="87464" x="7920038" y="2867025"/>
          <p14:tracePt t="87485" x="7929563" y="2867025"/>
          <p14:tracePt t="87538" x="7929563" y="2874963"/>
          <p14:tracePt t="87550" x="7939088" y="2874963"/>
          <p14:tracePt t="87561" x="7947025" y="2919413"/>
          <p14:tracePt t="87573" x="7947025" y="2928938"/>
          <p14:tracePt t="87579" x="7956550" y="2946400"/>
          <p14:tracePt t="87596" x="7956550" y="3000375"/>
          <p14:tracePt t="87613" x="7947025" y="3054350"/>
          <p14:tracePt t="87629" x="7902575" y="3125788"/>
          <p14:tracePt t="87646" x="7831138" y="3224213"/>
          <p14:tracePt t="87663" x="7661275" y="3375025"/>
          <p14:tracePt t="87679" x="7500938" y="3490913"/>
          <p14:tracePt t="87696" x="7296150" y="3608388"/>
          <p14:tracePt t="87713" x="7089775" y="3687763"/>
          <p14:tracePt t="87729" x="6902450" y="3751263"/>
          <p14:tracePt t="87746" x="6724650" y="3795713"/>
          <p14:tracePt t="87766" x="6491288" y="3867150"/>
          <p14:tracePt t="87779" x="6411913" y="3902075"/>
          <p14:tracePt t="87796" x="6251575" y="3956050"/>
          <p14:tracePt t="87813" x="6027738" y="4037013"/>
          <p14:tracePt t="87829" x="5902325" y="4062413"/>
          <p14:tracePt t="87846" x="5786438" y="4108450"/>
          <p14:tracePt t="87863" x="5670550" y="4143375"/>
          <p14:tracePt t="87879" x="5572125" y="4170363"/>
          <p14:tracePt t="87896" x="5491163" y="4205288"/>
          <p14:tracePt t="87913" x="5419725" y="4241800"/>
          <p14:tracePt t="87929" x="5357813" y="4286250"/>
          <p14:tracePt t="87932" x="5313363" y="4303713"/>
          <p14:tracePt t="87947" x="5232400" y="4348163"/>
          <p14:tracePt t="87963" x="5126038" y="4402138"/>
          <p14:tracePt t="87979" x="5018088" y="4446588"/>
          <p14:tracePt t="87996" x="4884738" y="4500563"/>
          <p14:tracePt t="88013" x="4795838" y="4554538"/>
          <p14:tracePt t="88029" x="4732338" y="4589463"/>
          <p14:tracePt t="88046" x="4687888" y="4616450"/>
          <p14:tracePt t="88063" x="4652963" y="4660900"/>
          <p14:tracePt t="88079" x="4608513" y="4687888"/>
          <p14:tracePt t="88097" x="4545013" y="4732338"/>
          <p14:tracePt t="88113" x="4500563" y="4751388"/>
          <p14:tracePt t="88129" x="4456113" y="4776788"/>
          <p14:tracePt t="88146" x="4411663" y="4803775"/>
          <p14:tracePt t="88163" x="4367213" y="4822825"/>
          <p14:tracePt t="88179" x="4322763" y="4830763"/>
          <p14:tracePt t="88196" x="4303713" y="4840288"/>
          <p14:tracePt t="88213" x="4295775" y="4848225"/>
          <p14:tracePt t="88286" x="4286250" y="4857750"/>
          <p14:tracePt t="88294" x="4276725" y="4857750"/>
          <p14:tracePt t="88356" x="4276725" y="4875213"/>
          <p14:tracePt t="88365" x="4286250" y="4875213"/>
          <p14:tracePt t="88372" x="4286250" y="4884738"/>
          <p14:tracePt t="88381" x="4295775" y="4884738"/>
          <p14:tracePt t="88396" x="4313238" y="4894263"/>
          <p14:tracePt t="88414" x="4357688" y="4911725"/>
          <p14:tracePt t="88429" x="4456113" y="4919663"/>
          <p14:tracePt t="88446" x="4581525" y="4919663"/>
          <p14:tracePt t="88463" x="4714875" y="4911725"/>
          <p14:tracePt t="88479" x="4867275" y="4848225"/>
          <p14:tracePt t="88496" x="5010150" y="4813300"/>
          <p14:tracePt t="88514" x="5205413" y="4776788"/>
          <p14:tracePt t="88529" x="5357813" y="4759325"/>
          <p14:tracePt t="88546" x="5554663" y="4741863"/>
          <p14:tracePt t="88562" x="5724525" y="4724400"/>
          <p14:tracePt t="88579" x="5867400" y="4705350"/>
          <p14:tracePt t="88596" x="6045200" y="4697413"/>
          <p14:tracePt t="88615" x="6286500" y="4679950"/>
          <p14:tracePt t="88629" x="6357938" y="4670425"/>
          <p14:tracePt t="88646" x="6456363" y="4652963"/>
          <p14:tracePt t="88663" x="6643688" y="4625975"/>
          <p14:tracePt t="88679" x="6813550" y="4589463"/>
          <p14:tracePt t="88696" x="7018338" y="4545013"/>
          <p14:tracePt t="88714" x="7259638" y="4527550"/>
          <p14:tracePt t="88729" x="7473950" y="4510088"/>
          <p14:tracePt t="88746" x="7643813" y="4483100"/>
          <p14:tracePt t="88765" x="7813675" y="4456113"/>
          <p14:tracePt t="88779" x="7867650" y="4456113"/>
          <p14:tracePt t="88796" x="7939088" y="4446588"/>
          <p14:tracePt t="88815" x="8027988" y="4438650"/>
          <p14:tracePt t="88829" x="8072438" y="4429125"/>
          <p14:tracePt t="88846" x="8126413" y="4419600"/>
          <p14:tracePt t="88862" x="8180388" y="4411663"/>
          <p14:tracePt t="88879" x="8215313" y="4402138"/>
          <p14:tracePt t="88896" x="8251825" y="4402138"/>
          <p14:tracePt t="88913" x="8313738" y="4402138"/>
          <p14:tracePt t="88929" x="8412163" y="4402138"/>
          <p14:tracePt t="88932" x="8466138" y="4411663"/>
          <p14:tracePt t="88946" x="8545513" y="4419600"/>
          <p14:tracePt t="88962" x="8589963" y="4419600"/>
          <p14:tracePt t="88979" x="8609013" y="4419600"/>
          <p14:tracePt t="88996" x="8626475" y="4419600"/>
          <p14:tracePt t="89013" x="8653463" y="4429125"/>
          <p14:tracePt t="89029" x="8680450" y="4438650"/>
          <p14:tracePt t="89046" x="8724900" y="4446588"/>
          <p14:tracePt t="89063" x="8751888" y="4456113"/>
          <p14:tracePt t="89146" x="8759825" y="4465638"/>
          <p14:tracePt t="89157" x="8769350" y="4483100"/>
          <p14:tracePt t="89170" x="8786813" y="4510088"/>
          <p14:tracePt t="89184" x="8804275" y="4518025"/>
          <p14:tracePt t="89197" x="8813800" y="4537075"/>
          <p14:tracePt t="89213" x="8823325" y="4562475"/>
          <p14:tracePt t="89229" x="8831263" y="4581525"/>
          <p14:tracePt t="89246" x="8831263" y="4598988"/>
          <p14:tracePt t="89263" x="8831263" y="4608513"/>
          <p14:tracePt t="89279" x="8831263" y="4625975"/>
          <p14:tracePt t="89312" x="8831263" y="4633913"/>
          <p14:tracePt t="89407" x="8831263" y="4643438"/>
          <p14:tracePt t="89430" x="8831263" y="4652963"/>
          <p14:tracePt t="89444" x="8831263" y="4660900"/>
          <p14:tracePt t="89457" x="8831263" y="4670425"/>
          <p14:tracePt t="89466" x="8831263" y="4679950"/>
          <p14:tracePt t="89499" x="8831263" y="4687888"/>
          <p14:tracePt t="89515" x="8831263" y="4697413"/>
          <p14:tracePt t="89552" x="8831263" y="4705350"/>
          <p14:tracePt t="89576" x="8831263" y="4714875"/>
          <p14:tracePt t="89601" x="8823325" y="4724400"/>
          <p14:tracePt t="89608" x="8823325" y="4732338"/>
          <p14:tracePt t="89624" x="8823325" y="4741863"/>
          <p14:tracePt t="89640" x="8823325" y="4751388"/>
          <p14:tracePt t="89649" x="8823325" y="4768850"/>
          <p14:tracePt t="89665" x="8823325" y="4776788"/>
          <p14:tracePt t="89679" x="8823325" y="4795838"/>
          <p14:tracePt t="89696" x="8813800" y="4795838"/>
          <p14:tracePt t="89712" x="8813800" y="4803775"/>
          <p14:tracePt t="89734" x="8804275" y="4813300"/>
          <p14:tracePt t="89746" x="8804275" y="4822825"/>
          <p14:tracePt t="89769" x="8796338" y="4822825"/>
          <p14:tracePt t="89779" x="8786813" y="4822825"/>
          <p14:tracePt t="89796" x="8769350" y="4830763"/>
          <p14:tracePt t="89812" x="8759825" y="4830763"/>
          <p14:tracePt t="89829" x="8751888" y="4830763"/>
          <p14:tracePt t="89846" x="8742363" y="4830763"/>
          <p14:tracePt t="89864" x="8732838" y="4830763"/>
          <p14:tracePt t="89879" x="8715375" y="4830763"/>
          <p14:tracePt t="89896" x="8688388" y="4840288"/>
          <p14:tracePt t="89913" x="8653463" y="4840288"/>
          <p14:tracePt t="89929" x="8609013" y="4840288"/>
          <p14:tracePt t="89946" x="8589963" y="4840288"/>
          <p14:tracePt t="89962" x="8582025" y="4840288"/>
          <p14:tracePt t="89979" x="8562975" y="4840288"/>
          <p14:tracePt t="89996" x="8528050" y="4840288"/>
          <p14:tracePt t="90012" x="8510588" y="4830763"/>
          <p14:tracePt t="90029" x="8491538" y="4822825"/>
          <p14:tracePt t="90046" x="8483600" y="4822825"/>
          <p14:tracePt t="90063" x="8447088" y="4803775"/>
          <p14:tracePt t="90079" x="8402638" y="4776788"/>
          <p14:tracePt t="90096" x="8367713" y="4759325"/>
          <p14:tracePt t="90257" x="8358188" y="4759325"/>
          <p14:tracePt t="91020" x="8367713" y="4759325"/>
          <p14:tracePt t="91044" x="8385175" y="4751388"/>
          <p14:tracePt t="91057" x="8394700" y="4741863"/>
          <p14:tracePt t="91065" x="8402638" y="4741863"/>
          <p14:tracePt t="91081" x="8412163" y="4741863"/>
          <p14:tracePt t="91096" x="8420100" y="4741863"/>
          <p14:tracePt t="91112" x="8429625" y="4732338"/>
          <p14:tracePt t="91129" x="8456613" y="4724400"/>
          <p14:tracePt t="91146" x="8466138" y="4714875"/>
          <p14:tracePt t="91162" x="8474075" y="4714875"/>
          <p14:tracePt t="91179" x="8483600" y="4714875"/>
          <p14:tracePt t="91199" x="8491538" y="4714875"/>
          <p14:tracePt t="91214" x="8510588" y="4714875"/>
          <p14:tracePt t="91231" x="8518525" y="4714875"/>
          <p14:tracePt t="91245" x="8528050" y="4714875"/>
          <p14:tracePt t="91293" x="8537575" y="4714875"/>
          <p14:tracePt t="97395" x="8545513" y="4714875"/>
          <p14:tracePt t="97414" x="8555038" y="4705350"/>
          <p14:tracePt t="97435" x="8555038" y="4697413"/>
          <p14:tracePt t="97445" x="8572500" y="4687888"/>
          <p14:tracePt t="97462" x="8582025" y="4679950"/>
          <p14:tracePt t="97479" x="8589963" y="4670425"/>
          <p14:tracePt t="97494" x="8609013" y="4670425"/>
          <p14:tracePt t="97511" x="8653463" y="4660900"/>
          <p14:tracePt t="97528" x="8732838" y="4652963"/>
          <p14:tracePt t="97544" x="8777288" y="4633913"/>
          <p14:tracePt t="97561" x="8813800" y="4625975"/>
          <p14:tracePt t="97579" x="8831263" y="4616450"/>
          <p14:tracePt t="97860" x="8813800" y="4616450"/>
          <p14:tracePt t="97877" x="8742363" y="4625975"/>
          <p14:tracePt t="97891" x="8634413" y="4643438"/>
          <p14:tracePt t="97904" x="8501063" y="4660900"/>
          <p14:tracePt t="97912" x="8456613" y="4670425"/>
          <p14:tracePt t="97929" x="8375650" y="4687888"/>
          <p14:tracePt t="97944" x="8331200" y="4697413"/>
          <p14:tracePt t="97961" x="8304213" y="4714875"/>
          <p14:tracePt t="97978" x="8277225" y="4714875"/>
          <p14:tracePt t="97995" x="8224838" y="4732338"/>
          <p14:tracePt t="98012" x="8170863" y="4751388"/>
          <p14:tracePt t="98029" x="8089900" y="4759325"/>
          <p14:tracePt t="98047" x="8045450" y="4759325"/>
          <p14:tracePt t="98061" x="8018463" y="4759325"/>
          <p14:tracePt t="98079" x="8010525" y="4759325"/>
          <p14:tracePt t="98111" x="8001000" y="4768850"/>
          <p14:tracePt t="98129" x="7983538" y="4776788"/>
          <p14:tracePt t="98147" x="7974013" y="4786313"/>
          <p14:tracePt t="98162" x="7966075" y="4786313"/>
          <p14:tracePt t="98179" x="7947025" y="4803775"/>
          <p14:tracePt t="98195" x="7939088" y="4803775"/>
          <p14:tracePt t="98299" x="7929563" y="4803775"/>
          <p14:tracePt t="99605" x="7929563" y="4795838"/>
          <p14:tracePt t="100026" x="7929563" y="4786313"/>
          <p14:tracePt t="100197" x="7929563" y="4776788"/>
          <p14:tracePt t="100217" x="7947025" y="4759325"/>
          <p14:tracePt t="100236" x="7947025" y="4751388"/>
          <p14:tracePt t="100261" x="7956550" y="4732338"/>
          <p14:tracePt t="100280" x="7966075" y="4670425"/>
          <p14:tracePt t="100294" x="7974013" y="4633913"/>
          <p14:tracePt t="100311" x="7983538" y="4598988"/>
          <p14:tracePt t="100328" x="7983538" y="4572000"/>
          <p14:tracePt t="100344" x="7991475" y="4554538"/>
          <p14:tracePt t="100361" x="7991475" y="4518025"/>
          <p14:tracePt t="100379" x="8001000" y="4483100"/>
          <p14:tracePt t="100394" x="8001000" y="4438650"/>
          <p14:tracePt t="100412" x="8001000" y="4357688"/>
          <p14:tracePt t="100429" x="8001000" y="4313238"/>
          <p14:tracePt t="100444" x="8001000" y="4268788"/>
          <p14:tracePt t="100461" x="8001000" y="4232275"/>
          <p14:tracePt t="100477" x="8001000" y="4187825"/>
          <p14:tracePt t="100494" x="8001000" y="4152900"/>
          <p14:tracePt t="100511" x="8001000" y="4133850"/>
          <p14:tracePt t="100527" x="8001000" y="4116388"/>
          <p14:tracePt t="100544" x="8001000" y="4108450"/>
          <p14:tracePt t="100561" x="8001000" y="4089400"/>
          <p14:tracePt t="100579" x="8001000" y="4081463"/>
          <p14:tracePt t="100724" x="8010525" y="4081463"/>
          <p14:tracePt t="100817" x="8010525" y="4071938"/>
          <p14:tracePt t="101030" x="8010525" y="4089400"/>
          <p14:tracePt t="101046" x="8037513" y="4125913"/>
          <p14:tracePt t="101063" x="8037513" y="4133850"/>
          <p14:tracePt t="101077" x="8045450" y="4179888"/>
          <p14:tracePt t="101094" x="8062913" y="4214813"/>
          <p14:tracePt t="101111" x="8072438" y="4241800"/>
          <p14:tracePt t="101129" x="8089900" y="4268788"/>
          <p14:tracePt t="101144" x="8099425" y="4286250"/>
          <p14:tracePt t="101177" x="8099425" y="4295775"/>
          <p14:tracePt t="101246" x="8108950" y="4295775"/>
          <p14:tracePt t="101263" x="8108950" y="4276725"/>
          <p14:tracePt t="101272" x="8108950" y="4259263"/>
          <p14:tracePt t="101284" x="8116888" y="4241800"/>
          <p14:tracePt t="101294" x="8116888" y="4205288"/>
          <p14:tracePt t="101311" x="8126413" y="4160838"/>
          <p14:tracePt t="101327" x="8126413" y="4133850"/>
          <p14:tracePt t="101344" x="8126413" y="4108450"/>
          <p14:tracePt t="101377" x="8126413" y="4098925"/>
          <p14:tracePt t="101394" x="8126413" y="4089400"/>
          <p14:tracePt t="101411" x="8126413" y="4054475"/>
          <p14:tracePt t="101428" x="8126413" y="4044950"/>
          <p14:tracePt t="101444" x="8126413" y="4037013"/>
          <p14:tracePt t="101461" x="8126413" y="4010025"/>
          <p14:tracePt t="101477" x="8126413" y="3990975"/>
          <p14:tracePt t="101494" x="8126413" y="3965575"/>
          <p14:tracePt t="101510" x="8126413" y="3946525"/>
          <p14:tracePt t="101527" x="8126413" y="3929063"/>
          <p14:tracePt t="101544" x="8126413" y="3911600"/>
          <p14:tracePt t="101561" x="8126413" y="3894138"/>
          <p14:tracePt t="101579" x="8126413" y="3848100"/>
          <p14:tracePt t="101594" x="8126413" y="3822700"/>
          <p14:tracePt t="101610" x="8126413" y="3803650"/>
          <p14:tracePt t="101627" x="8116888" y="3776663"/>
          <p14:tracePt t="101644" x="8108950" y="3768725"/>
          <p14:tracePt t="101660" x="8108950" y="3759200"/>
          <p14:tracePt t="101677" x="8099425" y="3751263"/>
          <p14:tracePt t="101694" x="8089900" y="3741738"/>
          <p14:tracePt t="101711" x="8081963" y="3724275"/>
          <p14:tracePt t="101744" x="8062913" y="3714750"/>
          <p14:tracePt t="101760" x="8018463" y="3705225"/>
          <p14:tracePt t="101777" x="8010525" y="3705225"/>
          <p14:tracePt t="101794" x="7991475" y="3705225"/>
          <p14:tracePt t="101811" x="7956550" y="3724275"/>
          <p14:tracePt t="101829" x="7885113" y="3768725"/>
          <p14:tracePt t="101844" x="7823200" y="3813175"/>
          <p14:tracePt t="101860" x="7759700" y="3848100"/>
          <p14:tracePt t="101877" x="7705725" y="3875088"/>
          <p14:tracePt t="101894" x="7634288" y="3902075"/>
          <p14:tracePt t="101910" x="7572375" y="3919538"/>
          <p14:tracePt t="101927" x="7510463" y="3946525"/>
          <p14:tracePt t="101944" x="7456488" y="3965575"/>
          <p14:tracePt t="101961" x="7412038" y="3983038"/>
          <p14:tracePt t="101977" x="7402513" y="3983038"/>
          <p14:tracePt t="102083" x="7385050" y="3973513"/>
          <p14:tracePt t="102098" x="7367588" y="3965575"/>
          <p14:tracePt t="102113" x="7340600" y="3919538"/>
          <p14:tracePt t="102128" x="7323138" y="3894138"/>
          <p14:tracePt t="102144" x="7313613" y="3848100"/>
          <p14:tracePt t="102160" x="7296150" y="3803650"/>
          <p14:tracePt t="102177" x="7286625" y="3768725"/>
          <p14:tracePt t="102194" x="7286625" y="3724275"/>
          <p14:tracePt t="102210" x="7296150" y="3670300"/>
          <p14:tracePt t="102227" x="7313613" y="3625850"/>
          <p14:tracePt t="102244" x="7340600" y="3562350"/>
          <p14:tracePt t="102261" x="7385050" y="3402013"/>
          <p14:tracePt t="102278" x="7402513" y="3286125"/>
          <p14:tracePt t="102294" x="7419975" y="3152775"/>
          <p14:tracePt t="102310" x="7419975" y="3062288"/>
          <p14:tracePt t="102327" x="7419975" y="3009900"/>
          <p14:tracePt t="102344" x="7429500" y="2965450"/>
          <p14:tracePt t="102360" x="7429500" y="2928938"/>
          <p14:tracePt t="102377" x="7429500" y="2894013"/>
          <p14:tracePt t="102394" x="7446963" y="2847975"/>
          <p14:tracePt t="102411" x="7446963" y="2813050"/>
          <p14:tracePt t="102427" x="7456488" y="2759075"/>
          <p14:tracePt t="102444" x="7473950" y="2697163"/>
          <p14:tracePt t="102461" x="7483475" y="2652713"/>
          <p14:tracePt t="102477" x="7500938" y="2616200"/>
          <p14:tracePt t="102494" x="7510463" y="2571750"/>
          <p14:tracePt t="102510" x="7518400" y="2527300"/>
          <p14:tracePt t="102527" x="7527925" y="2482850"/>
          <p14:tracePt t="102544" x="7545388" y="2446338"/>
          <p14:tracePt t="102560" x="7562850" y="2401888"/>
          <p14:tracePt t="102577" x="7562850" y="2393950"/>
          <p14:tracePt t="102594" x="7572375" y="2384425"/>
          <p14:tracePt t="102610" x="7572375" y="2366963"/>
          <p14:tracePt t="102627" x="7589838" y="2357438"/>
          <p14:tracePt t="102644" x="7599363" y="2339975"/>
          <p14:tracePt t="102660" x="7599363" y="2330450"/>
          <p14:tracePt t="102677" x="7608888" y="2330450"/>
          <p14:tracePt t="102735" x="7616825" y="2312988"/>
          <p14:tracePt t="102750" x="7626350" y="2303463"/>
          <p14:tracePt t="102766" x="7626350" y="2295525"/>
          <p14:tracePt t="103761" x="7634288" y="2286000"/>
          <p14:tracePt t="103775" x="7634288" y="2276475"/>
          <p14:tracePt t="103799" x="7643813" y="2268538"/>
          <p14:tracePt t="103815" x="7643813" y="2259013"/>
          <p14:tracePt t="103824" x="7653338" y="2259013"/>
          <p14:tracePt t="103831" x="7661275" y="2251075"/>
          <p14:tracePt t="103845" x="7670800" y="2241550"/>
          <p14:tracePt t="103860" x="7680325" y="2224088"/>
          <p14:tracePt t="103877" x="7697788" y="2205038"/>
          <p14:tracePt t="103894" x="7715250" y="2179638"/>
          <p14:tracePt t="103910" x="7742238" y="2160588"/>
          <p14:tracePt t="103927" x="7769225" y="2133600"/>
          <p14:tracePt t="103944" x="7777163" y="2125663"/>
          <p14:tracePt t="103960" x="7796213" y="2108200"/>
          <p14:tracePt t="103977" x="7804150" y="2098675"/>
          <p14:tracePt t="103993" x="7813675" y="2081213"/>
          <p14:tracePt t="104010" x="7831138" y="2044700"/>
          <p14:tracePt t="104027" x="7840663" y="2036763"/>
          <p14:tracePt t="104043" x="7848600" y="2027238"/>
          <p14:tracePt t="104060" x="7848600" y="2017713"/>
          <p14:tracePt t="104077" x="7858125" y="2009775"/>
          <p14:tracePt t="104093" x="7867650" y="2000250"/>
          <p14:tracePt t="104110" x="7885113" y="1982788"/>
          <p14:tracePt t="104127" x="7902575" y="1973263"/>
          <p14:tracePt t="104144" x="7912100" y="1965325"/>
          <p14:tracePt t="104160" x="7920038" y="1955800"/>
          <p14:tracePt t="104177" x="7939088" y="1946275"/>
          <p14:tracePt t="104193" x="7947025" y="1938338"/>
          <p14:tracePt t="104210" x="7956550" y="1928813"/>
          <p14:tracePt t="104227" x="7966075" y="1919288"/>
          <p14:tracePt t="104244" x="7974013" y="1911350"/>
          <p14:tracePt t="104260" x="7991475" y="1901825"/>
          <p14:tracePt t="104277" x="8001000" y="1901825"/>
          <p14:tracePt t="104294" x="8010525" y="1901825"/>
          <p14:tracePt t="104310" x="8018463" y="1901825"/>
          <p14:tracePt t="104343" x="8027988" y="1901825"/>
          <p14:tracePt t="104360" x="8037513" y="1901825"/>
          <p14:tracePt t="104438" x="8037513" y="1893888"/>
          <p14:tracePt t="104649" x="8027988" y="1901825"/>
          <p14:tracePt t="104666" x="8018463" y="1938338"/>
          <p14:tracePt t="104679" x="8001000" y="1973263"/>
          <p14:tracePt t="104695" x="7983538" y="2009775"/>
          <p14:tracePt t="104710" x="7966075" y="2044700"/>
          <p14:tracePt t="104727" x="7956550" y="2062163"/>
          <p14:tracePt t="104744" x="7947025" y="2089150"/>
          <p14:tracePt t="104760" x="7939088" y="2108200"/>
          <p14:tracePt t="104777" x="7929563" y="2125663"/>
          <p14:tracePt t="104796" x="7912100" y="2133600"/>
          <p14:tracePt t="104813" x="7902575" y="2152650"/>
          <p14:tracePt t="104827" x="7894638" y="2160588"/>
          <p14:tracePt t="104844" x="7885113" y="2179638"/>
          <p14:tracePt t="104860" x="7875588" y="2187575"/>
          <p14:tracePt t="104877" x="7867650" y="2197100"/>
          <p14:tracePt t="104895" x="7848600" y="2205038"/>
          <p14:tracePt t="104910" x="7840663" y="2241550"/>
          <p14:tracePt t="104927" x="7831138" y="2259013"/>
          <p14:tracePt t="104944" x="7813675" y="2295525"/>
          <p14:tracePt t="104960" x="7804150" y="2312988"/>
          <p14:tracePt t="104977" x="7786688" y="2322513"/>
          <p14:tracePt t="104993" x="7777163" y="2330450"/>
          <p14:tracePt t="105010" x="7769225" y="2347913"/>
          <p14:tracePt t="105027" x="7759700" y="2374900"/>
          <p14:tracePt t="105043" x="7742238" y="2393950"/>
          <p14:tracePt t="105060" x="7732713" y="2411413"/>
          <p14:tracePt t="105076" x="7724775" y="2419350"/>
          <p14:tracePt t="105094" x="7705725" y="2438400"/>
          <p14:tracePt t="105110" x="7688263" y="2465388"/>
          <p14:tracePt t="105126" x="7680325" y="2482850"/>
          <p14:tracePt t="105143" x="7661275" y="2517775"/>
          <p14:tracePt t="105160" x="7653338" y="2527300"/>
          <p14:tracePt t="105176" x="7643813" y="2536825"/>
          <p14:tracePt t="105325" x="7634288" y="2536825"/>
          <p14:tracePt t="105341" x="7626350" y="2571750"/>
          <p14:tracePt t="105363" x="7608888" y="2616200"/>
          <p14:tracePt t="105377" x="7608888" y="2643188"/>
          <p14:tracePt t="105395" x="7589838" y="2679700"/>
          <p14:tracePt t="105410" x="7581900" y="2705100"/>
          <p14:tracePt t="105427" x="7572375" y="2732088"/>
          <p14:tracePt t="105443" x="7554913" y="2759075"/>
          <p14:tracePt t="105460" x="7545388" y="2795588"/>
          <p14:tracePt t="105477" x="7527925" y="2822575"/>
          <p14:tracePt t="105481" x="7527925" y="2847975"/>
          <p14:tracePt t="105493" x="7518400" y="2857500"/>
          <p14:tracePt t="105510" x="7510463" y="2884488"/>
          <p14:tracePt t="105527" x="7483475" y="2946400"/>
          <p14:tracePt t="105543" x="7473950" y="2982913"/>
          <p14:tracePt t="105560" x="7456488" y="3036888"/>
          <p14:tracePt t="105577" x="7439025" y="3071813"/>
          <p14:tracePt t="105593" x="7429500" y="3116263"/>
          <p14:tracePt t="105610" x="7412038" y="3152775"/>
          <p14:tracePt t="105627" x="7402513" y="3187700"/>
          <p14:tracePt t="105643" x="7385050" y="3224213"/>
          <p14:tracePt t="105660" x="7367588" y="3268663"/>
          <p14:tracePt t="105677" x="7358063" y="3295650"/>
          <p14:tracePt t="105693" x="7348538" y="3303588"/>
          <p14:tracePt t="105710" x="7340600" y="3322638"/>
          <p14:tracePt t="105727" x="7331075" y="3330575"/>
          <p14:tracePt t="105743" x="7323138" y="3348038"/>
          <p14:tracePt t="105760" x="7313613" y="3357563"/>
          <p14:tracePt t="105777" x="7304088" y="3367088"/>
          <p14:tracePt t="105794" x="7286625" y="3384550"/>
          <p14:tracePt t="105812" x="7277100" y="3394075"/>
          <p14:tracePt t="105827" x="7269163" y="3402013"/>
          <p14:tracePt t="105843" x="7259638" y="3419475"/>
          <p14:tracePt t="105860" x="7251700" y="3446463"/>
          <p14:tracePt t="105876" x="7251700" y="3455988"/>
          <p14:tracePt t="105893" x="7251700" y="3473450"/>
          <p14:tracePt t="105910" x="7242175" y="3482975"/>
          <p14:tracePt t="105927" x="7242175" y="3490913"/>
          <p14:tracePt t="106009" x="7242175" y="3500438"/>
          <p14:tracePt t="106073" x="7242175" y="3517900"/>
          <p14:tracePt t="108995" x="7251700" y="3517900"/>
          <p14:tracePt t="109012" x="7331075" y="3500438"/>
          <p14:tracePt t="109026" x="7394575" y="3482975"/>
          <p14:tracePt t="109043" x="7439025" y="3473450"/>
          <p14:tracePt t="109061" x="7483475" y="3465513"/>
          <p14:tracePt t="109076" x="7491413" y="3455988"/>
          <p14:tracePt t="109093" x="7518400" y="3446463"/>
          <p14:tracePt t="109109" x="7554913" y="3438525"/>
          <p14:tracePt t="109126" x="7599363" y="3419475"/>
          <p14:tracePt t="109143" x="7643813" y="3411538"/>
          <p14:tracePt t="109160" x="7670800" y="3394075"/>
          <p14:tracePt t="109176" x="7680325" y="3394075"/>
          <p14:tracePt t="109252" x="7688263" y="3384550"/>
          <p14:tracePt t="109289" x="7697788" y="3384550"/>
          <p14:tracePt t="109726" x="7705725" y="3384550"/>
          <p14:tracePt t="109756" x="7715250" y="3384550"/>
          <p14:tracePt t="109770" x="7724775" y="3384550"/>
          <p14:tracePt t="109779" x="7742238" y="3384550"/>
          <p14:tracePt t="109793" x="7777163" y="3394075"/>
          <p14:tracePt t="109810" x="7823200" y="3402013"/>
          <p14:tracePt t="109831" x="7848600" y="3411538"/>
          <p14:tracePt t="109842" x="7885113" y="3419475"/>
          <p14:tracePt t="109859" x="7902575" y="3419475"/>
          <p14:tracePt t="109876" x="7920038" y="3419475"/>
          <p14:tracePt t="109892" x="7956550" y="3419475"/>
          <p14:tracePt t="109910" x="8027988" y="3419475"/>
          <p14:tracePt t="109926" x="8072438" y="3419475"/>
          <p14:tracePt t="109942" x="8089900" y="3419475"/>
          <p14:tracePt t="109960" x="8099425" y="3419475"/>
          <p14:tracePt t="109976" x="8116888" y="3419475"/>
          <p14:tracePt t="110062" x="8126413" y="3419475"/>
          <p14:tracePt t="110094" x="8134350" y="3419475"/>
          <p14:tracePt t="110110" x="8153400" y="3419475"/>
          <p14:tracePt t="110125" x="8161338" y="3419475"/>
          <p14:tracePt t="110139" x="8170863" y="3419475"/>
          <p14:tracePt t="110147" x="8180388" y="3419475"/>
          <p14:tracePt t="110159" x="8188325" y="3419475"/>
          <p14:tracePt t="110176" x="8224838" y="3411538"/>
          <p14:tracePt t="110192" x="8259763" y="3402013"/>
          <p14:tracePt t="110210" x="8296275" y="3384550"/>
          <p14:tracePt t="110226" x="8313738" y="3375025"/>
          <p14:tracePt t="110242" x="8323263" y="3367088"/>
          <p14:tracePt t="110259" x="8331200" y="3357563"/>
          <p14:tracePt t="110276" x="8340725" y="3348038"/>
          <p14:tracePt t="110292" x="8348663" y="3348038"/>
          <p14:tracePt t="110309" x="8358188" y="3348038"/>
          <p14:tracePt t="110326" x="8367713" y="3348038"/>
          <p14:tracePt t="110342" x="8385175" y="3348038"/>
          <p14:tracePt t="110360" x="8402638" y="3357563"/>
          <p14:tracePt t="110376" x="8412163" y="3367088"/>
          <p14:tracePt t="110392" x="8420100" y="3367088"/>
          <p14:tracePt t="110409" x="8439150" y="3367088"/>
          <p14:tracePt t="110426" x="8447088" y="3367088"/>
          <p14:tracePt t="110442" x="8456613" y="3375025"/>
          <p14:tracePt t="110459" x="8466138" y="3375025"/>
          <p14:tracePt t="110476" x="8474075" y="3375025"/>
          <p14:tracePt t="110493" x="8483600" y="3375025"/>
          <p14:tracePt t="110510" x="8491538" y="3375025"/>
          <p14:tracePt t="110526" x="8501063" y="3375025"/>
          <p14:tracePt t="110542" x="8510588" y="3375025"/>
          <p14:tracePt t="110559" x="8537575" y="3375025"/>
          <p14:tracePt t="110576" x="8582025" y="3367088"/>
          <p14:tracePt t="110592" x="8634413" y="3367088"/>
          <p14:tracePt t="110611" x="8697913" y="3348038"/>
          <p14:tracePt t="110788" x="8697913" y="3367088"/>
          <p14:tracePt t="110800" x="8661400" y="3384550"/>
          <p14:tracePt t="110811" x="8643938" y="3394075"/>
          <p14:tracePt t="110828" x="8589963" y="3402013"/>
          <p14:tracePt t="110842" x="8537575" y="3419475"/>
          <p14:tracePt t="110859" x="8474075" y="3429000"/>
          <p14:tracePt t="110876" x="8394700" y="3429000"/>
          <p14:tracePt t="110892" x="8323263" y="3429000"/>
          <p14:tracePt t="110910" x="8232775" y="3419475"/>
          <p14:tracePt t="110926" x="8180388" y="3402013"/>
          <p14:tracePt t="110942" x="8134350" y="3402013"/>
          <p14:tracePt t="110959" x="8099425" y="3402013"/>
          <p14:tracePt t="110976" x="8081963" y="3402013"/>
          <p14:tracePt t="110992" x="8072438" y="3402013"/>
          <p14:tracePt t="111134" x="8089900" y="3402013"/>
          <p14:tracePt t="111149" x="8188325" y="3411538"/>
          <p14:tracePt t="111162" x="8286750" y="3411538"/>
          <p14:tracePt t="111176" x="8331200" y="3419475"/>
          <p14:tracePt t="111192" x="8439150" y="3438525"/>
          <p14:tracePt t="111209" x="8545513" y="3446463"/>
          <p14:tracePt t="111226" x="8643938" y="3446463"/>
          <p14:tracePt t="111242" x="8732838" y="3446463"/>
          <p14:tracePt t="111259" x="8840788" y="3465513"/>
          <p14:tracePt t="111276" x="8974138" y="3482975"/>
          <p14:tracePt t="111292" x="9117013" y="3500438"/>
          <p14:tracePt t="111309" x="9251950" y="3509963"/>
          <p14:tracePt t="111326" x="9348788" y="3509963"/>
          <p14:tracePt t="111342" x="9375775" y="3509963"/>
          <p14:tracePt t="111375" x="9385300" y="3509963"/>
          <p14:tracePt t="111497" x="9385300" y="3500438"/>
          <p14:tracePt t="111519" x="9385300" y="3490913"/>
          <p14:tracePt t="111529" x="9385300" y="3482975"/>
          <p14:tracePt t="111543" x="9394825" y="3473450"/>
          <p14:tracePt t="111724" x="9375775" y="3465513"/>
          <p14:tracePt t="111749" x="9215438" y="3438525"/>
          <p14:tracePt t="111760" x="9072563" y="3419475"/>
          <p14:tracePt t="111776" x="8947150" y="3402013"/>
          <p14:tracePt t="111792" x="8848725" y="3384550"/>
          <p14:tracePt t="111810" x="8759825" y="3375025"/>
          <p14:tracePt t="111826" x="8670925" y="3357563"/>
          <p14:tracePt t="111843" x="8599488" y="3348038"/>
          <p14:tracePt t="111860" x="8555038" y="3340100"/>
          <p14:tracePt t="111876" x="8510588" y="3340100"/>
          <p14:tracePt t="111893" x="8474075" y="3322638"/>
          <p14:tracePt t="111910" x="8394700" y="3303588"/>
          <p14:tracePt t="111926" x="8304213" y="3286125"/>
          <p14:tracePt t="111943" x="8215313" y="3268663"/>
          <p14:tracePt t="111960" x="8153400" y="3268663"/>
          <p14:tracePt t="112212" x="8153400" y="3259138"/>
          <p14:tracePt t="112229" x="8161338" y="3251200"/>
          <p14:tracePt t="112242" x="8197850" y="3241675"/>
          <p14:tracePt t="112260" x="8232775" y="3241675"/>
          <p14:tracePt t="112275" x="8296275" y="3232150"/>
          <p14:tracePt t="112292" x="8367713" y="3232150"/>
          <p14:tracePt t="112310" x="8439150" y="3251200"/>
          <p14:tracePt t="112326" x="8474075" y="3259138"/>
          <p14:tracePt t="112342" x="8518525" y="3268663"/>
          <p14:tracePt t="112359" x="8545513" y="3276600"/>
          <p14:tracePt t="112375" x="8589963" y="3295650"/>
          <p14:tracePt t="112392" x="8616950" y="3295650"/>
          <p14:tracePt t="112409" x="8626475" y="3295650"/>
          <p14:tracePt t="112425" x="8634413" y="3295650"/>
          <p14:tracePt t="112442" x="8643938" y="3295650"/>
          <p14:tracePt t="113219" x="8643938" y="3286125"/>
          <p14:tracePt t="114432" x="8634413" y="3286125"/>
          <p14:tracePt t="114449" x="8634413" y="3268663"/>
          <p14:tracePt t="114462" x="8616950" y="3241675"/>
          <p14:tracePt t="114479" x="8609013" y="3224213"/>
          <p14:tracePt t="114484" x="8599488" y="3205163"/>
          <p14:tracePt t="114492" x="8599488" y="3197225"/>
          <p14:tracePt t="114510" x="8589963" y="3197225"/>
          <p14:tracePt t="114525" x="8589963" y="3187700"/>
          <p14:tracePt t="114542" x="8572500" y="3179763"/>
          <p14:tracePt t="114560" x="8572500" y="3170238"/>
          <p14:tracePt t="114593" x="8528050" y="3125788"/>
          <p14:tracePt t="114610" x="8518525" y="3125788"/>
          <p14:tracePt t="114625" x="8501063" y="3108325"/>
          <p14:tracePt t="114642" x="8483600" y="3089275"/>
          <p14:tracePt t="114660" x="8474075" y="3089275"/>
          <p14:tracePt t="114677" x="8466138" y="3089275"/>
          <p14:tracePt t="114692" x="8456613" y="3081338"/>
          <p14:tracePt t="114710" x="8429625" y="3071813"/>
          <p14:tracePt t="114726" x="8420100" y="3062288"/>
          <p14:tracePt t="114742" x="8412163" y="3054350"/>
          <p14:tracePt t="114777" x="8402638" y="3054350"/>
          <p14:tracePt t="114792" x="8367713" y="3054350"/>
          <p14:tracePt t="114809" x="8358188" y="3044825"/>
          <p14:tracePt t="114830" x="8296275" y="3036888"/>
          <p14:tracePt t="114842" x="8277225" y="3027363"/>
          <p14:tracePt t="114860" x="8259763" y="3017838"/>
          <p14:tracePt t="114892" x="8259763" y="3009900"/>
          <p14:tracePt t="114990" x="8259763" y="3000375"/>
          <p14:tracePt t="115068" x="8259763" y="2990850"/>
          <p14:tracePt t="115084" x="8259763" y="2973388"/>
          <p14:tracePt t="115105" x="8277225" y="2965450"/>
          <p14:tracePt t="115125" x="8286750" y="2955925"/>
          <p14:tracePt t="115142" x="8296275" y="2938463"/>
          <p14:tracePt t="115160" x="8313738" y="2928938"/>
          <p14:tracePt t="115177" x="8323263" y="2928938"/>
          <p14:tracePt t="115192" x="8331200" y="2919413"/>
          <p14:tracePt t="115209" x="8367713" y="2901950"/>
          <p14:tracePt t="115225" x="8402638" y="2894013"/>
          <p14:tracePt t="115242" x="8439150" y="2874963"/>
          <p14:tracePt t="115259" x="8456613" y="2867025"/>
          <p14:tracePt t="115277" x="8483600" y="2857500"/>
          <p14:tracePt t="115292" x="8518525" y="2840038"/>
          <p14:tracePt t="115309" x="8537575" y="2840038"/>
          <p14:tracePt t="115325" x="8545513" y="2840038"/>
          <p14:tracePt t="115342" x="8555038" y="2840038"/>
          <p14:tracePt t="115359" x="8572500" y="2840038"/>
          <p14:tracePt t="115375" x="8609013" y="2830513"/>
          <p14:tracePt t="115392" x="8653463" y="2830513"/>
          <p14:tracePt t="115410" x="8697913" y="2830513"/>
          <p14:tracePt t="115425" x="8840788" y="2840038"/>
          <p14:tracePt t="115442" x="8947150" y="2857500"/>
          <p14:tracePt t="115459" x="9010650" y="2867025"/>
          <p14:tracePt t="115475" x="9055100" y="2874963"/>
          <p14:tracePt t="115492" x="9072563" y="2884488"/>
          <p14:tracePt t="115509" x="9126538" y="2894013"/>
          <p14:tracePt t="115525" x="9144000" y="2901950"/>
          <p14:tracePt t="115561" x="9153525" y="2901950"/>
          <p14:tracePt t="115575" x="9170988" y="2911475"/>
          <p14:tracePt t="115592" x="9180513" y="2919413"/>
          <p14:tracePt t="115609" x="9188450" y="2919413"/>
          <p14:tracePt t="115625" x="9205913" y="2928938"/>
          <p14:tracePt t="115641" x="9232900" y="2938463"/>
          <p14:tracePt t="115659" x="9242425" y="2946400"/>
          <p14:tracePt t="115675" x="9251950" y="2946400"/>
          <p14:tracePt t="115727" x="9259888" y="2946400"/>
          <p14:tracePt t="115734" x="9259888" y="2955925"/>
          <p14:tracePt t="115743" x="9269413" y="2955925"/>
          <p14:tracePt t="115759" x="9277350" y="2965450"/>
          <p14:tracePt t="115775" x="9304338" y="2973388"/>
          <p14:tracePt t="115792" x="9323388" y="2973388"/>
          <p14:tracePt t="116436" x="9323388" y="2982913"/>
          <p14:tracePt t="116451" x="9313863" y="2982913"/>
          <p14:tracePt t="116467" x="9304338" y="2982913"/>
          <p14:tracePt t="116498" x="9296400" y="2982913"/>
          <p14:tracePt t="116513" x="9286875" y="2982913"/>
          <p14:tracePt t="117870" x="9277350" y="2982913"/>
          <p14:tracePt t="117877" x="9269413" y="2990850"/>
          <p14:tracePt t="117892" x="9251950" y="3000375"/>
          <p14:tracePt t="117908" x="9242425" y="3000375"/>
          <p14:tracePt t="117924" x="9232900" y="3009900"/>
          <p14:tracePt t="117941" x="9224963" y="3017838"/>
          <p14:tracePt t="117958" x="9215438" y="3017838"/>
          <p14:tracePt t="117974" x="9205913" y="3027363"/>
          <p14:tracePt t="117992" x="9188450" y="3036888"/>
          <p14:tracePt t="118009" x="9161463" y="3044825"/>
          <p14:tracePt t="118025" x="9144000" y="3062288"/>
          <p14:tracePt t="118041" x="9117013" y="3071813"/>
          <p14:tracePt t="118058" x="9109075" y="3081338"/>
          <p14:tracePt t="118074" x="9099550" y="3089275"/>
          <p14:tracePt t="118091" x="9090025" y="3089275"/>
          <p14:tracePt t="118108" x="9082088" y="3098800"/>
          <p14:tracePt t="118125" x="9063038" y="3108325"/>
          <p14:tracePt t="118142" x="9018588" y="3125788"/>
          <p14:tracePt t="118158" x="9001125" y="3133725"/>
          <p14:tracePt t="118175" x="8991600" y="3143250"/>
          <p14:tracePt t="118191" x="8974138" y="3152775"/>
          <p14:tracePt t="118208" x="8966200" y="3160713"/>
          <p14:tracePt t="118225" x="8956675" y="3170238"/>
          <p14:tracePt t="118241" x="8939213" y="3170238"/>
          <p14:tracePt t="118258" x="8929688" y="3187700"/>
          <p14:tracePt t="118275" x="8885238" y="3187700"/>
          <p14:tracePt t="118292" x="8831263" y="3197225"/>
          <p14:tracePt t="118308" x="8786813" y="3205163"/>
          <p14:tracePt t="118324" x="8742363" y="3214688"/>
          <p14:tracePt t="118341" x="8697913" y="3214688"/>
          <p14:tracePt t="118358" x="8670925" y="3214688"/>
          <p14:tracePt t="118374" x="8626475" y="3214688"/>
          <p14:tracePt t="118391" x="8589963" y="3214688"/>
          <p14:tracePt t="118408" x="8582025" y="3214688"/>
          <p14:tracePt t="118425" x="8555038" y="3205163"/>
          <p14:tracePt t="118441" x="8528050" y="3197225"/>
          <p14:tracePt t="118458" x="8510588" y="3179763"/>
          <p14:tracePt t="118475" x="8501063" y="3179763"/>
          <p14:tracePt t="118491" x="8491538" y="3170238"/>
          <p14:tracePt t="118508" x="8483600" y="3170238"/>
          <p14:tracePt t="118689" x="8474075" y="3160713"/>
          <p14:tracePt t="119124" x="8466138" y="3152775"/>
          <p14:tracePt t="119147" x="8439150" y="3143250"/>
          <p14:tracePt t="119247" x="8429625" y="3143250"/>
          <p14:tracePt t="119301" x="8420100" y="3133725"/>
          <p14:tracePt t="119317" x="8420100" y="3125788"/>
          <p14:tracePt t="119341" x="8412163" y="3125788"/>
          <p14:tracePt t="119351" x="8402638" y="3116263"/>
          <p14:tracePt t="119403" x="8394700" y="3098800"/>
          <p14:tracePt t="119466" x="8385175" y="3089275"/>
          <p14:tracePt t="119512" x="8375650" y="3089275"/>
          <p14:tracePt t="119528" x="8375650" y="3081338"/>
          <p14:tracePt t="119942" x="8367713" y="3081338"/>
          <p14:tracePt t="120523" x="8367713" y="3071813"/>
          <p14:tracePt t="120536" x="8367713" y="3054350"/>
          <p14:tracePt t="120558" x="8367713" y="3044825"/>
          <p14:tracePt t="120574" x="8367713" y="3036888"/>
          <p14:tracePt t="120829" x="8375650" y="3027363"/>
          <p14:tracePt t="120846" x="8385175" y="3009900"/>
          <p14:tracePt t="120860" x="8385175" y="3000375"/>
          <p14:tracePt t="120882" x="8402638" y="2990850"/>
          <p14:tracePt t="120894" x="8402638" y="2982913"/>
          <p14:tracePt t="120908" x="8402638" y="2973388"/>
          <p14:tracePt t="120924" x="8412163" y="2973388"/>
          <p14:tracePt t="120961" x="8412163" y="2965450"/>
          <p14:tracePt t="135429" x="8412163" y="2973388"/>
          <p14:tracePt t="135556" x="8412163" y="2982913"/>
          <p14:tracePt t="135708" x="8402638" y="2982913"/>
          <p14:tracePt t="135860" x="8394700" y="2982913"/>
          <p14:tracePt t="135878" x="8385175" y="2982913"/>
          <p14:tracePt t="135914" x="8375650" y="2982913"/>
          <p14:tracePt t="135925" x="8367713" y="2982913"/>
          <p14:tracePt t="135946" x="8358188" y="2973388"/>
          <p14:tracePt t="135968" x="8348663" y="2973388"/>
          <p14:tracePt t="135984" x="8348663" y="2965450"/>
          <p14:tracePt t="151824" x="8348663" y="2946400"/>
          <p14:tracePt t="151841" x="8375650" y="2901950"/>
          <p14:tracePt t="151853" x="8385175" y="2894013"/>
          <p14:tracePt t="151869" x="8402638" y="2874963"/>
          <p14:tracePt t="151886" x="8412163" y="2867025"/>
          <p14:tracePt t="151903" x="8429625" y="2847975"/>
          <p14:tracePt t="151920" x="8439150" y="2840038"/>
          <p14:tracePt t="151936" x="8447088" y="2830513"/>
          <p14:tracePt t="151953" x="8447088" y="2813050"/>
          <p14:tracePt t="151969" x="8456613" y="2813050"/>
          <p14:tracePt t="152002" x="8456613" y="2803525"/>
          <p14:tracePt t="153464" x="8429625" y="2813050"/>
          <p14:tracePt t="153477" x="8402638" y="2813050"/>
          <p14:tracePt t="153489" x="8358188" y="2822575"/>
          <p14:tracePt t="153505" x="8286750" y="2840038"/>
          <p14:tracePt t="153521" x="8153400" y="2857500"/>
          <p14:tracePt t="153536" x="7983538" y="2894013"/>
          <p14:tracePt t="153552" x="7875588" y="2919413"/>
          <p14:tracePt t="153569" x="7786688" y="2938463"/>
          <p14:tracePt t="153586" x="7724775" y="2946400"/>
          <p14:tracePt t="153604" x="7661275" y="2946400"/>
          <p14:tracePt t="153621" x="7616825" y="2946400"/>
          <p14:tracePt t="153636" x="7572375" y="2946400"/>
          <p14:tracePt t="153652" x="7518400" y="2928938"/>
          <p14:tracePt t="153669" x="7456488" y="2919413"/>
          <p14:tracePt t="153686" x="7358063" y="2901950"/>
          <p14:tracePt t="153704" x="7259638" y="2901950"/>
          <p14:tracePt t="153719" x="7161213" y="2911475"/>
          <p14:tracePt t="153735" x="7089775" y="2919413"/>
          <p14:tracePt t="153753" x="7037388" y="2938463"/>
          <p14:tracePt t="153769" x="6983413" y="2955925"/>
          <p14:tracePt t="153786" x="6929438" y="2955925"/>
          <p14:tracePt t="153804" x="6831013" y="2955925"/>
          <p14:tracePt t="153819" x="6680200" y="2928938"/>
          <p14:tracePt t="153836" x="6510338" y="2901950"/>
          <p14:tracePt t="153852" x="6357938" y="2884488"/>
          <p14:tracePt t="153869" x="6269038" y="2884488"/>
          <p14:tracePt t="153886" x="6180138" y="2894013"/>
          <p14:tracePt t="153904" x="6126163" y="2911475"/>
          <p14:tracePt t="153919" x="6045200" y="2928938"/>
          <p14:tracePt t="153935" x="5938838" y="2973388"/>
          <p14:tracePt t="153952" x="5786438" y="3027363"/>
          <p14:tracePt t="153969" x="5616575" y="3089275"/>
          <p14:tracePt t="153985" x="5419725" y="3160713"/>
          <p14:tracePt t="154005" x="5099050" y="3276600"/>
          <p14:tracePt t="154020" x="4884738" y="3367088"/>
          <p14:tracePt t="154035" x="4697413" y="3455988"/>
          <p14:tracePt t="154052" x="4537075" y="3527425"/>
          <p14:tracePt t="154069" x="4384675" y="3608388"/>
          <p14:tracePt t="154085" x="4214813" y="3670300"/>
          <p14:tracePt t="154102" x="4044950" y="3751263"/>
          <p14:tracePt t="154119" x="3875088" y="3822700"/>
          <p14:tracePt t="154135" x="3705225" y="3884613"/>
          <p14:tracePt t="154153" x="3509963" y="3965575"/>
          <p14:tracePt t="154169" x="3394075" y="4017963"/>
          <p14:tracePt t="154185" x="3313113" y="4054475"/>
          <p14:tracePt t="154202" x="3259138" y="4071938"/>
          <p14:tracePt t="154219" x="3232150" y="4081463"/>
          <p14:tracePt t="154235" x="3205163" y="4089400"/>
          <p14:tracePt t="154252" x="3187700" y="4098925"/>
          <p14:tracePt t="154269" x="3160713" y="4108450"/>
          <p14:tracePt t="154285" x="3116263" y="4116388"/>
          <p14:tracePt t="154303" x="2938463" y="4160838"/>
          <p14:tracePt t="154320" x="2813050" y="4187825"/>
          <p14:tracePt t="154335" x="2705100" y="4241800"/>
          <p14:tracePt t="154352" x="2616200" y="4295775"/>
          <p14:tracePt t="154369" x="2517775" y="4348163"/>
          <p14:tracePt t="154385" x="2411413" y="4402138"/>
          <p14:tracePt t="154402" x="2303463" y="4483100"/>
          <p14:tracePt t="154419" x="2197100" y="4554538"/>
          <p14:tracePt t="154435" x="2081213" y="4625975"/>
          <p14:tracePt t="154452" x="1973263" y="4697413"/>
          <p14:tracePt t="154470" x="1812925" y="4803775"/>
          <p14:tracePt t="154485" x="1704975" y="4867275"/>
          <p14:tracePt t="154502" x="1652588" y="4919663"/>
          <p14:tracePt t="154519" x="1625600" y="4965700"/>
          <p14:tracePt t="154535" x="1598613" y="5018088"/>
          <p14:tracePt t="154552" x="1589088" y="5054600"/>
          <p14:tracePt t="154569" x="1589088" y="5089525"/>
          <p14:tracePt t="154585" x="1608138" y="5133975"/>
          <p14:tracePt t="154603" x="1652588" y="5187950"/>
          <p14:tracePt t="154619" x="1679575" y="5205413"/>
          <p14:tracePt t="154635" x="1714500" y="5241925"/>
          <p14:tracePt t="154652" x="1758950" y="5276850"/>
          <p14:tracePt t="154669" x="1803400" y="5322888"/>
          <p14:tracePt t="154685" x="1830388" y="5367338"/>
          <p14:tracePt t="154702" x="1847850" y="5384800"/>
          <p14:tracePt t="154719" x="1866900" y="5411788"/>
          <p14:tracePt t="154736" x="1911350" y="5446713"/>
          <p14:tracePt t="154754" x="1919288" y="5456238"/>
          <p14:tracePt t="154769" x="1928813" y="5456238"/>
          <p14:tracePt t="154785" x="1946275" y="5456238"/>
          <p14:tracePt t="154802" x="1990725" y="5465763"/>
          <p14:tracePt t="154819" x="2054225" y="5473700"/>
          <p14:tracePt t="154835" x="2170113" y="5483225"/>
          <p14:tracePt t="154854" x="2401888" y="5518150"/>
          <p14:tracePt t="154870" x="2562225" y="5537200"/>
          <p14:tracePt t="154885" x="2687638" y="5545138"/>
          <p14:tracePt t="154902" x="2795588" y="5545138"/>
          <p14:tracePt t="154919" x="2847975" y="5545138"/>
          <p14:tracePt t="154935" x="2919413" y="5545138"/>
          <p14:tracePt t="154954" x="3017838" y="5545138"/>
          <p14:tracePt t="154969" x="3125788" y="5545138"/>
          <p14:tracePt t="154985" x="3224213" y="5537200"/>
          <p14:tracePt t="155002" x="3340100" y="5527675"/>
          <p14:tracePt t="155020" x="3438525" y="5510213"/>
          <p14:tracePt t="155035" x="3490913" y="5500688"/>
          <p14:tracePt t="155052" x="3536950" y="5491163"/>
          <p14:tracePt t="155069" x="3581400" y="5491163"/>
          <p14:tracePt t="155085" x="3652838" y="5491163"/>
          <p14:tracePt t="155102" x="3759200" y="5491163"/>
          <p14:tracePt t="155119" x="3902075" y="5491163"/>
          <p14:tracePt t="155122" x="3990975" y="5510213"/>
          <p14:tracePt t="155135" x="4081463" y="5518150"/>
          <p14:tracePt t="155152" x="4251325" y="5537200"/>
          <p14:tracePt t="155169" x="4491038" y="5545138"/>
          <p14:tracePt t="155186" x="4660900" y="5545138"/>
          <p14:tracePt t="155202" x="4822825" y="5491163"/>
          <p14:tracePt t="155219" x="4919663" y="5473700"/>
          <p14:tracePt t="155235" x="4973638" y="5446713"/>
          <p14:tracePt t="155252" x="5000625" y="5429250"/>
          <p14:tracePt t="155269" x="5010150" y="5419725"/>
          <p14:tracePt t="155285" x="5018088" y="5402263"/>
          <p14:tracePt t="155302" x="5037138" y="5384800"/>
          <p14:tracePt t="155319" x="5062538" y="5348288"/>
          <p14:tracePt t="155335" x="5072063" y="5340350"/>
          <p14:tracePt t="155352" x="5089525" y="5330825"/>
          <p14:tracePt t="155369" x="5099050" y="5322888"/>
          <p14:tracePt t="155385" x="5099050" y="5303838"/>
          <p14:tracePt t="155402" x="5116513" y="5276850"/>
          <p14:tracePt t="155418" x="5126038" y="5241925"/>
          <p14:tracePt t="155435" x="5153025" y="5197475"/>
          <p14:tracePt t="155452" x="5197475" y="5133975"/>
          <p14:tracePt t="155469" x="5205413" y="5108575"/>
          <p14:tracePt t="155485" x="5214938" y="5089525"/>
          <p14:tracePt t="155502" x="5232400" y="5062538"/>
          <p14:tracePt t="155519" x="5232400" y="5054600"/>
          <p14:tracePt t="155535" x="5241925" y="5037138"/>
          <p14:tracePt t="155552" x="5241925" y="5027613"/>
          <p14:tracePt t="155635" x="5241925" y="5018088"/>
          <p14:tracePt t="155651" x="5241925" y="5010150"/>
          <p14:tracePt t="155662" x="5232400" y="5000625"/>
          <p14:tracePt t="155713" x="5224463" y="4991100"/>
          <p14:tracePt t="155729" x="5214938" y="4983163"/>
          <p14:tracePt t="155739" x="5205413" y="4973638"/>
          <p14:tracePt t="155753" x="5205413" y="4965700"/>
          <p14:tracePt t="155769" x="5197475" y="4965700"/>
          <p14:tracePt t="155785" x="5187950" y="4956175"/>
          <p14:tracePt t="155802" x="5180013" y="4956175"/>
          <p14:tracePt t="155819" x="5170488" y="4938713"/>
          <p14:tracePt t="157000" x="5170488" y="4929188"/>
          <p14:tracePt t="160200" x="5224463" y="4929188"/>
          <p14:tracePt t="160214" x="5322888" y="4929188"/>
          <p14:tracePt t="160226" x="5348288" y="4929188"/>
          <p14:tracePt t="160235" x="5375275" y="4929188"/>
          <p14:tracePt t="160252" x="5429250" y="4929188"/>
          <p14:tracePt t="160270" x="5456238" y="4946650"/>
          <p14:tracePt t="160348" x="5473700" y="4946650"/>
          <p14:tracePt t="160979" x="5473700" y="4938713"/>
          <p14:tracePt t="160987" x="5456238" y="4919663"/>
          <p14:tracePt t="160995" x="5446713" y="4902200"/>
          <p14:tracePt t="161004" x="5419725" y="4894263"/>
          <p14:tracePt t="161018" x="5411788" y="4875213"/>
          <p14:tracePt t="161034" x="5402263" y="4867275"/>
          <p14:tracePt t="161051" x="5394325" y="4848225"/>
          <p14:tracePt t="161068" x="5384800" y="4840288"/>
          <p14:tracePt t="161084" x="5375275" y="4830763"/>
          <p14:tracePt t="161101" x="5348288" y="4822825"/>
          <p14:tracePt t="161118" x="5313363" y="4803775"/>
          <p14:tracePt t="161121" x="5303838" y="4803775"/>
          <p14:tracePt t="161135" x="5276850" y="4795838"/>
          <p14:tracePt t="161151" x="5232400" y="4786313"/>
          <p14:tracePt t="161168" x="5197475" y="4786313"/>
          <p14:tracePt t="161184" x="5170488" y="4786313"/>
          <p14:tracePt t="161201" x="5153025" y="4786313"/>
          <p14:tracePt t="161218" x="5126038" y="4786313"/>
          <p14:tracePt t="161234" x="5089525" y="4786313"/>
          <p14:tracePt t="161251" x="5054600" y="4795838"/>
          <p14:tracePt t="161268" x="5027613" y="4795838"/>
          <p14:tracePt t="161284" x="5018088" y="4795838"/>
          <p14:tracePt t="161301" x="5010150" y="4795838"/>
          <p14:tracePt t="161318" x="5000625" y="4795838"/>
          <p14:tracePt t="161334" x="4991100" y="4803775"/>
          <p14:tracePt t="161351" x="4973638" y="4813300"/>
          <p14:tracePt t="161368" x="4938713" y="4830763"/>
          <p14:tracePt t="161385" x="4875213" y="4867275"/>
          <p14:tracePt t="161402" x="4848225" y="4884738"/>
          <p14:tracePt t="161418" x="4803775" y="4911725"/>
          <p14:tracePt t="161434" x="4768850" y="4938713"/>
          <p14:tracePt t="161451" x="4724400" y="4965700"/>
          <p14:tracePt t="161468" x="4687888" y="5000625"/>
          <p14:tracePt t="161484" x="4633913" y="5037138"/>
          <p14:tracePt t="161501" x="4598988" y="5072063"/>
          <p14:tracePt t="161518" x="4572000" y="5108575"/>
          <p14:tracePt t="161535" x="4545013" y="5160963"/>
          <p14:tracePt t="161552" x="4518025" y="5205413"/>
          <p14:tracePt t="161568" x="4483100" y="5241925"/>
          <p14:tracePt t="161584" x="4465638" y="5259388"/>
          <p14:tracePt t="161601" x="4446588" y="5295900"/>
          <p14:tracePt t="161618" x="4429125" y="5330825"/>
          <p14:tracePt t="161635" x="4411663" y="5375275"/>
          <p14:tracePt t="161651" x="4394200" y="5402263"/>
          <p14:tracePt t="161668" x="4384675" y="5438775"/>
          <p14:tracePt t="161685" x="4375150" y="5456238"/>
          <p14:tracePt t="161702" x="4357688" y="5473700"/>
          <p14:tracePt t="161718" x="4340225" y="5491163"/>
          <p14:tracePt t="161734" x="4313238" y="5510213"/>
          <p14:tracePt t="161751" x="4259263" y="5527675"/>
          <p14:tracePt t="161768" x="4214813" y="5545138"/>
          <p14:tracePt t="161784" x="4160838" y="5562600"/>
          <p14:tracePt t="161801" x="4116388" y="5572125"/>
          <p14:tracePt t="161818" x="4071938" y="5589588"/>
          <p14:tracePt t="161834" x="4027488" y="5599113"/>
          <p14:tracePt t="161852" x="3990975" y="5616575"/>
          <p14:tracePt t="161868" x="3973513" y="5626100"/>
          <p14:tracePt t="161884" x="3965575" y="5634038"/>
          <p14:tracePt t="161901" x="3965575" y="5643563"/>
          <p14:tracePt t="162041" x="3956050" y="5653088"/>
          <p14:tracePt t="163322" x="3938588" y="5653088"/>
          <p14:tracePt t="163432" x="3929063" y="5653088"/>
          <p14:tracePt t="163480" x="3919538" y="5653088"/>
          <p14:tracePt t="163505" x="3902075" y="5653088"/>
          <p14:tracePt t="163512" x="3902075" y="5661025"/>
          <p14:tracePt t="163521" x="3894138" y="5661025"/>
          <p14:tracePt t="163537" x="3884613" y="5661025"/>
          <p14:tracePt t="163558" x="3884613" y="5670550"/>
          <p14:tracePt t="163567" x="3875088" y="5670550"/>
          <p14:tracePt t="163584" x="3867150" y="5670550"/>
          <p14:tracePt t="163606" x="3857625" y="5670550"/>
          <p14:tracePt t="163622" x="3848100" y="5670550"/>
          <p14:tracePt t="163640" x="3840163" y="5670550"/>
          <p14:tracePt t="163651" x="3830638" y="5670550"/>
          <p14:tracePt t="163709" x="3822700" y="5670550"/>
          <p14:tracePt t="163717" x="3822700" y="5661025"/>
          <p14:tracePt t="163728" x="3813175" y="5661025"/>
          <p14:tracePt t="163789" x="3813175" y="5653088"/>
          <p14:tracePt t="163836" x="3803650" y="5643563"/>
          <p14:tracePt t="163853" x="3795713" y="5643563"/>
          <p14:tracePt t="163901" x="3786188" y="5643563"/>
          <p14:tracePt t="163916" x="3776663" y="5643563"/>
          <p14:tracePt t="163928" x="3732213" y="5643563"/>
          <p14:tracePt t="163939" x="3714750" y="5643563"/>
          <p14:tracePt t="163952" x="3697288" y="5643563"/>
          <p14:tracePt t="163968" x="3670300" y="5643563"/>
          <p14:tracePt t="163984" x="3633788" y="5643563"/>
          <p14:tracePt t="164001" x="3608388" y="5643563"/>
          <p14:tracePt t="164019" x="3598863" y="5643563"/>
          <p14:tracePt t="164035" x="3571875" y="5634038"/>
          <p14:tracePt t="164051" x="3527425" y="5634038"/>
          <p14:tracePt t="164067" x="3509963" y="5634038"/>
          <p14:tracePt t="164084" x="3482975" y="5634038"/>
          <p14:tracePt t="164102" x="3419475" y="5634038"/>
          <p14:tracePt t="164118" x="3384550" y="5643563"/>
          <p14:tracePt t="164136" x="3348038" y="5661025"/>
          <p14:tracePt t="164151" x="3303588" y="5670550"/>
          <p14:tracePt t="164167" x="3268663" y="5688013"/>
          <p14:tracePt t="164184" x="3232150" y="5697538"/>
          <p14:tracePt t="164201" x="3187700" y="5715000"/>
          <p14:tracePt t="164217" x="3160713" y="5724525"/>
          <p14:tracePt t="164236" x="3125788" y="5741988"/>
          <p14:tracePt t="164252" x="3116263" y="5751513"/>
          <p14:tracePt t="164267" x="3108325" y="5759450"/>
          <p14:tracePt t="164284" x="3081338" y="5768975"/>
          <p14:tracePt t="164301" x="3071813" y="5776913"/>
          <p14:tracePt t="164317" x="3036888" y="5795963"/>
          <p14:tracePt t="164336" x="3017838" y="5795963"/>
          <p14:tracePt t="164351" x="3009900" y="5795963"/>
          <p14:tracePt t="164367" x="3000375" y="5795963"/>
          <p14:tracePt t="164521" x="3009900" y="5803900"/>
          <p14:tracePt t="164536" x="3009900" y="5813425"/>
          <p14:tracePt t="164575" x="3027363" y="5822950"/>
          <p14:tracePt t="164588" x="3044825" y="5822950"/>
          <p14:tracePt t="164602" x="3062288" y="5822950"/>
          <p14:tracePt t="164617" x="3089275" y="5822950"/>
          <p14:tracePt t="164634" x="3108325" y="5822950"/>
          <p14:tracePt t="164639" x="3125788" y="5822950"/>
          <p14:tracePt t="164653" x="3143250" y="5822950"/>
          <p14:tracePt t="164668" x="3187700" y="5822950"/>
          <p14:tracePt t="164684" x="3251200" y="5830888"/>
          <p14:tracePt t="164701" x="3295650" y="5840413"/>
          <p14:tracePt t="164717" x="3340100" y="5848350"/>
          <p14:tracePt t="164734" x="3357563" y="5848350"/>
          <p14:tracePt t="164836" x="3367088" y="5848350"/>
          <p14:tracePt t="164847" x="3375025" y="5848350"/>
          <p14:tracePt t="164861" x="3384550" y="5848350"/>
          <p14:tracePt t="164872" x="3394075" y="5848350"/>
          <p14:tracePt t="164986" x="3402013" y="5848350"/>
          <p14:tracePt t="167153" x="3446463" y="5857875"/>
          <p14:tracePt t="167176" x="3527425" y="5857875"/>
          <p14:tracePt t="167190" x="3571875" y="5857875"/>
          <p14:tracePt t="167202" x="3589338" y="5857875"/>
          <p14:tracePt t="167218" x="3616325" y="5857875"/>
          <p14:tracePt t="167234" x="3643313" y="5857875"/>
          <p14:tracePt t="167251" x="3687763" y="5857875"/>
          <p14:tracePt t="167267" x="3724275" y="5857875"/>
          <p14:tracePt t="167283" x="3759200" y="5857875"/>
          <p14:tracePt t="167301" x="3803650" y="5867400"/>
          <p14:tracePt t="167317" x="3848100" y="5867400"/>
          <p14:tracePt t="167334" x="3867150" y="5867400"/>
          <p14:tracePt t="167352" x="3894138" y="5875338"/>
          <p14:tracePt t="167367" x="3902075" y="5884863"/>
          <p14:tracePt t="167384" x="3919538" y="5894388"/>
          <p14:tracePt t="167401" x="3929063" y="5902325"/>
          <p14:tracePt t="167417" x="3938588" y="5911850"/>
          <p14:tracePt t="167433" x="3938588" y="5919788"/>
          <p14:tracePt t="167451" x="3938588" y="5938838"/>
          <p14:tracePt t="167467" x="3919538" y="5956300"/>
          <p14:tracePt t="167483" x="3857625" y="5983288"/>
          <p14:tracePt t="167502" x="3786188" y="6000750"/>
          <p14:tracePt t="167517" x="3759200" y="6010275"/>
          <p14:tracePt t="167533" x="3732213" y="6027738"/>
          <p14:tracePt t="167551" x="3714750" y="6037263"/>
          <p14:tracePt t="167567" x="3670300" y="6054725"/>
          <p14:tracePt t="167583" x="3616325" y="6081713"/>
          <p14:tracePt t="167601" x="3554413" y="6116638"/>
          <p14:tracePt t="167617" x="3509963" y="6143625"/>
          <p14:tracePt t="167634" x="3455988" y="6180138"/>
          <p14:tracePt t="167651" x="3446463" y="6188075"/>
          <p14:tracePt t="167667" x="3419475" y="6197600"/>
          <p14:tracePt t="167683" x="3411538" y="6197600"/>
          <p14:tracePt t="167701" x="3394075" y="6197600"/>
          <p14:tracePt t="167717" x="3348038" y="6197600"/>
          <p14:tracePt t="167733" x="3322638" y="6197600"/>
          <p14:tracePt t="167751" x="3313113" y="6197600"/>
          <p14:tracePt t="167802" x="3295650" y="6197600"/>
          <p14:tracePt t="167808" x="3268663" y="6188075"/>
          <p14:tracePt t="167817" x="3241675" y="6180138"/>
          <p14:tracePt t="167833" x="3187700" y="6180138"/>
          <p14:tracePt t="167850" x="3125788" y="6170613"/>
          <p14:tracePt t="167867" x="3098800" y="6161088"/>
          <p14:tracePt t="167883" x="3089275" y="6161088"/>
          <p14:tracePt t="167918" x="3089275" y="6153150"/>
          <p14:tracePt t="167926" x="3062288" y="6143625"/>
          <p14:tracePt t="167935" x="3044825" y="6134100"/>
          <p14:tracePt t="167951" x="3000375" y="6116638"/>
          <p14:tracePt t="167967" x="2990850" y="6108700"/>
          <p14:tracePt t="168001" x="2982913" y="6108700"/>
          <p14:tracePt t="168017" x="2982913" y="6099175"/>
          <p14:tracePt t="168196" x="2990850" y="6099175"/>
          <p14:tracePt t="168211" x="3036888" y="6108700"/>
          <p14:tracePt t="168222" x="3062288" y="6116638"/>
          <p14:tracePt t="168233" x="3098800" y="6126163"/>
          <p14:tracePt t="168250" x="3152775" y="6143625"/>
          <p14:tracePt t="168267" x="3205163" y="6143625"/>
          <p14:tracePt t="168283" x="3295650" y="6153150"/>
          <p14:tracePt t="168301" x="3384550" y="6161088"/>
          <p14:tracePt t="168316" x="3500438" y="6161088"/>
          <p14:tracePt t="168333" x="3616325" y="6180138"/>
          <p14:tracePt t="168351" x="3786188" y="6188075"/>
          <p14:tracePt t="168366" x="3894138" y="6188075"/>
          <p14:tracePt t="168383" x="4010025" y="6180138"/>
          <p14:tracePt t="168401" x="4143375" y="6161088"/>
          <p14:tracePt t="168417" x="4276725" y="6143625"/>
          <p14:tracePt t="168433" x="4384675" y="6126163"/>
          <p14:tracePt t="168451" x="4465638" y="6116638"/>
          <p14:tracePt t="168467" x="4510088" y="6108700"/>
          <p14:tracePt t="168483" x="4518025" y="6108700"/>
          <p14:tracePt t="169150" x="4527550" y="6108700"/>
          <p14:tracePt t="169165" x="4545013" y="6108700"/>
          <p14:tracePt t="169175" x="4572000" y="6108700"/>
          <p14:tracePt t="169184" x="4598988" y="6108700"/>
          <p14:tracePt t="169201" x="4660900" y="6108700"/>
          <p14:tracePt t="169216" x="4705350" y="6108700"/>
          <p14:tracePt t="169233" x="4724400" y="6108700"/>
          <p14:tracePt t="169250" x="4732338" y="6108700"/>
          <p14:tracePt t="169266" x="4751388" y="6108700"/>
          <p14:tracePt t="169300" x="4759325" y="6108700"/>
          <p14:tracePt t="169317" x="4776788" y="6099175"/>
          <p14:tracePt t="169334" x="4786313" y="6089650"/>
          <p14:tracePt t="169351" x="4795838" y="6081713"/>
          <p14:tracePt t="169406" x="4803775" y="6081713"/>
          <p14:tracePt t="169540" x="4822825" y="6081713"/>
          <p14:tracePt t="169546" x="4840288" y="6081713"/>
          <p14:tracePt t="169555" x="4848225" y="6081713"/>
          <p14:tracePt t="169566" x="4857750" y="6081713"/>
          <p14:tracePt t="169583" x="4875213" y="6081713"/>
          <p14:tracePt t="169600" x="4884738" y="6081713"/>
          <p14:tracePt t="169616" x="4894263" y="6089650"/>
          <p14:tracePt t="169633" x="4911725" y="6089650"/>
          <p14:tracePt t="169651" x="4938713" y="6089650"/>
          <p14:tracePt t="169666" x="4965700" y="6089650"/>
          <p14:tracePt t="169683" x="5000625" y="6089650"/>
          <p14:tracePt t="169700" x="5037138" y="6089650"/>
          <p14:tracePt t="169716" x="5062538" y="6089650"/>
          <p14:tracePt t="169733" x="5072063" y="6089650"/>
          <p14:tracePt t="169752" x="5089525" y="6089650"/>
          <p14:tracePt t="169766" x="5099050" y="6089650"/>
          <p14:tracePt t="169783" x="5133975" y="6089650"/>
          <p14:tracePt t="169800" x="5180013" y="6081713"/>
          <p14:tracePt t="169816" x="5268913" y="6081713"/>
          <p14:tracePt t="169833" x="5313363" y="6081713"/>
          <p14:tracePt t="169851" x="5340350" y="6081713"/>
          <p14:tracePt t="169866" x="5367338" y="6081713"/>
          <p14:tracePt t="169901" x="5384800" y="6081713"/>
          <p14:tracePt t="169916" x="5394325" y="6062663"/>
          <p14:tracePt t="169933" x="5402263" y="6062663"/>
          <p14:tracePt t="169951" x="5419725" y="6054725"/>
          <p14:tracePt t="169966" x="5446713" y="6054725"/>
          <p14:tracePt t="169983" x="5456238" y="6054725"/>
          <p14:tracePt t="170018" x="5465763" y="6054725"/>
          <p14:tracePt t="170034" x="5500688" y="6054725"/>
          <p14:tracePt t="170052" x="5545138" y="6054725"/>
          <p14:tracePt t="170066" x="5599113" y="6054725"/>
          <p14:tracePt t="170083" x="5653088" y="6054725"/>
          <p14:tracePt t="170100" x="5697538" y="6054725"/>
          <p14:tracePt t="170116" x="5751513" y="6054725"/>
          <p14:tracePt t="170133" x="5768975" y="6045200"/>
          <p14:tracePt t="170151" x="5776913" y="6045200"/>
          <p14:tracePt t="170350" x="5776913" y="6037263"/>
          <p14:tracePt t="173974" x="5776913" y="6027738"/>
          <p14:tracePt t="173989" x="5768975" y="6018213"/>
          <p14:tracePt t="175636" x="5776913" y="6010275"/>
          <p14:tracePt t="175649" x="5786438" y="6010275"/>
          <p14:tracePt t="175725" x="5795963" y="6000750"/>
          <p14:tracePt t="175741" x="5803900" y="6000750"/>
          <p14:tracePt t="175757" x="5813425" y="6000750"/>
          <p14:tracePt t="175811" x="5822950" y="6000750"/>
          <p14:tracePt t="175842" x="5830888" y="6000750"/>
          <p14:tracePt t="175852" x="5840413" y="6000750"/>
          <p14:tracePt t="175858" x="5848350" y="6000750"/>
          <p14:tracePt t="175867" x="5857875" y="6000750"/>
          <p14:tracePt t="175882" x="5867400" y="6000750"/>
          <p14:tracePt t="175899" x="5875338" y="6000750"/>
          <p14:tracePt t="176096" x="5875338" y="5991225"/>
          <p14:tracePt t="176106" x="5884863" y="5991225"/>
          <p14:tracePt t="176120" x="5919788" y="5991225"/>
          <p14:tracePt t="176132" x="5938838" y="5991225"/>
          <p14:tracePt t="176149" x="5946775" y="5991225"/>
          <p14:tracePt t="176165" x="5973763" y="5991225"/>
          <p14:tracePt t="176199" x="5983288" y="5991225"/>
          <p14:tracePt t="176215" x="6000750" y="5991225"/>
          <p14:tracePt t="176232" x="6010275" y="5991225"/>
          <p14:tracePt t="176249" x="6018213" y="5991225"/>
          <p14:tracePt t="176265" x="6027738" y="5991225"/>
          <p14:tracePt t="176406" x="6037263" y="5991225"/>
          <p14:tracePt t="176424" x="6045200" y="5991225"/>
          <p14:tracePt t="176484" x="6045200" y="5983288"/>
          <p14:tracePt t="177550" x="6054725" y="5973763"/>
          <p14:tracePt t="177623" x="6062663" y="5973763"/>
          <p14:tracePt t="177646" x="6072188" y="5973763"/>
          <p14:tracePt t="177656" x="6081713" y="5973763"/>
          <p14:tracePt t="177686" x="6089650" y="5973763"/>
          <p14:tracePt t="177709" x="6108700" y="5973763"/>
          <p14:tracePt t="177718" x="6116638" y="5973763"/>
          <p14:tracePt t="177726" x="6126163" y="5973763"/>
          <p14:tracePt t="177735" x="6134100" y="5973763"/>
          <p14:tracePt t="177748" x="6153150" y="5973763"/>
          <p14:tracePt t="177765" x="6180138" y="5973763"/>
          <p14:tracePt t="177782" x="6215063" y="5973763"/>
          <p14:tracePt t="177798" x="6259513" y="5973763"/>
          <p14:tracePt t="177815" x="6276975" y="5973763"/>
          <p14:tracePt t="177832" x="6296025" y="5983288"/>
          <p14:tracePt t="177848" x="6313488" y="5983288"/>
          <p14:tracePt t="177865" x="6323013" y="5983288"/>
          <p14:tracePt t="177882" x="6357938" y="5983288"/>
          <p14:tracePt t="177898" x="6367463" y="5983288"/>
          <p14:tracePt t="177915" x="6375400" y="5983288"/>
          <p14:tracePt t="177932" x="6384925" y="5983288"/>
          <p14:tracePt t="177948" x="6394450" y="5983288"/>
          <p14:tracePt t="177982" x="6411913" y="5983288"/>
          <p14:tracePt t="177998" x="6419850" y="5983288"/>
          <p14:tracePt t="178015" x="6429375" y="5983288"/>
          <p14:tracePt t="178032" x="6438900" y="5983288"/>
          <p14:tracePt t="178048" x="6456363" y="5973763"/>
          <p14:tracePt t="178065" x="6473825" y="5973763"/>
          <p14:tracePt t="178082" x="6483350" y="5973763"/>
          <p14:tracePt t="178098" x="6491288" y="5973763"/>
          <p14:tracePt t="178115" x="6500813" y="5973763"/>
          <p14:tracePt t="178294" x="6500813" y="5965825"/>
          <p14:tracePt t="178624" x="6510338" y="5965825"/>
          <p14:tracePt t="178642" x="6537325" y="5965825"/>
          <p14:tracePt t="178661" x="6572250" y="5965825"/>
          <p14:tracePt t="178676" x="6589713" y="5965825"/>
          <p14:tracePt t="178686" x="6599238" y="5965825"/>
          <p14:tracePt t="178700" x="6616700" y="5965825"/>
          <p14:tracePt t="178715" x="6634163" y="5965825"/>
          <p14:tracePt t="178731" x="6680200" y="5965825"/>
          <p14:tracePt t="178748" x="6732588" y="5965825"/>
          <p14:tracePt t="178765" x="6777038" y="5973763"/>
          <p14:tracePt t="178782" x="6804025" y="5973763"/>
          <p14:tracePt t="178798" x="6813550" y="5973763"/>
          <p14:tracePt t="180513" x="6813550" y="5965825"/>
          <p14:tracePt t="180528" x="6813550" y="5956300"/>
          <p14:tracePt t="180551" x="6813550" y="5938838"/>
          <p14:tracePt t="180565" x="6813550" y="5929313"/>
          <p14:tracePt t="180583" x="6804025" y="5919788"/>
          <p14:tracePt t="180598" x="6804025" y="5911850"/>
          <p14:tracePt t="180615" x="6804025" y="5902325"/>
          <p14:tracePt t="180632" x="6796088" y="5884863"/>
          <p14:tracePt t="180648" x="6796088" y="5875338"/>
          <p14:tracePt t="180665" x="6796088" y="5867400"/>
          <p14:tracePt t="180684" x="6796088" y="5840413"/>
          <p14:tracePt t="180699" x="6777038" y="5822950"/>
          <p14:tracePt t="180715" x="6769100" y="5803900"/>
          <p14:tracePt t="180732" x="6759575" y="5786438"/>
          <p14:tracePt t="180748" x="6751638" y="5759450"/>
          <p14:tracePt t="180765" x="6732588" y="5732463"/>
          <p14:tracePt t="180784" x="6715125" y="5680075"/>
          <p14:tracePt t="180798" x="6705600" y="5661025"/>
          <p14:tracePt t="180815" x="6661150" y="5616575"/>
          <p14:tracePt t="180833" x="6634163" y="5599113"/>
          <p14:tracePt t="180849" x="6616700" y="5572125"/>
          <p14:tracePt t="180865" x="6608763" y="5545138"/>
          <p14:tracePt t="180884" x="6572250" y="5510213"/>
          <p14:tracePt t="180898" x="6545263" y="5483225"/>
          <p14:tracePt t="180915" x="6500813" y="5456238"/>
          <p14:tracePt t="180931" x="6465888" y="5429250"/>
          <p14:tracePt t="180948" x="6438900" y="5411788"/>
          <p14:tracePt t="180964" x="6402388" y="5402263"/>
          <p14:tracePt t="180983" x="6357938" y="5384800"/>
          <p14:tracePt t="180998" x="6323013" y="5367338"/>
          <p14:tracePt t="181017" x="6296025" y="5357813"/>
          <p14:tracePt t="181031" x="6269038" y="5348288"/>
          <p14:tracePt t="181048" x="6251575" y="5340350"/>
          <p14:tracePt t="181065" x="6242050" y="5340350"/>
          <p14:tracePt t="181084" x="6224588" y="5330825"/>
          <p14:tracePt t="181099" x="6215063" y="5330825"/>
          <p14:tracePt t="181132" x="6180138" y="5322888"/>
          <p14:tracePt t="181148" x="6126163" y="5313363"/>
          <p14:tracePt t="181165" x="6099175" y="5303838"/>
          <p14:tracePt t="181184" x="6089650" y="5295900"/>
          <p14:tracePt t="181188" x="6072188" y="5295900"/>
          <p14:tracePt t="181276" x="6062663" y="5295900"/>
          <p14:tracePt t="181291" x="6045200" y="5295900"/>
          <p14:tracePt t="181306" x="6027738" y="5295900"/>
          <p14:tracePt t="181314" x="6010275" y="5295900"/>
          <p14:tracePt t="181331" x="5965825" y="5295900"/>
          <p14:tracePt t="181348" x="5956300" y="5295900"/>
          <p14:tracePt t="181365" x="5938838" y="5295900"/>
          <p14:tracePt t="181383" x="5929313" y="5295900"/>
          <p14:tracePt t="181422" x="5911850" y="5286375"/>
          <p14:tracePt t="181439" x="5894388" y="5286375"/>
          <p14:tracePt t="181448" x="5884863" y="5276850"/>
          <p14:tracePt t="181465" x="5848350" y="5276850"/>
          <p14:tracePt t="181482" x="5840413" y="5268913"/>
          <p14:tracePt t="181498" x="5830888" y="5259388"/>
          <p14:tracePt t="181550" x="5822950" y="5251450"/>
          <p14:tracePt t="181565" x="5813425" y="5241925"/>
          <p14:tracePt t="181583" x="5803900" y="5232400"/>
          <p14:tracePt t="181589" x="5795963" y="5224463"/>
          <p14:tracePt t="181602" x="5776913" y="5214938"/>
          <p14:tracePt t="181614" x="5768975" y="5214938"/>
          <p14:tracePt t="181631" x="5768975" y="5205413"/>
          <p14:tracePt t="181648" x="5759450" y="5205413"/>
          <p14:tracePt t="181664" x="5759450" y="5197475"/>
          <p14:tracePt t="181682" x="5741988" y="5187950"/>
          <p14:tracePt t="181698" x="5732463" y="5180013"/>
          <p14:tracePt t="181714" x="5715000" y="5170488"/>
          <p14:tracePt t="181731" x="5705475" y="5153025"/>
          <p14:tracePt t="181748" x="5688013" y="5143500"/>
          <p14:tracePt t="181765" x="5661025" y="5133975"/>
          <p14:tracePt t="181781" x="5653088" y="5126038"/>
          <p14:tracePt t="181798" x="5643563" y="5116513"/>
          <p14:tracePt t="181814" x="5626100" y="5108575"/>
          <p14:tracePt t="181831" x="5599113" y="5099050"/>
          <p14:tracePt t="181848" x="5562600" y="5081588"/>
          <p14:tracePt t="181864" x="5510213" y="5072063"/>
          <p14:tracePt t="181882" x="5456238" y="5054600"/>
          <p14:tracePt t="181898" x="5402263" y="5045075"/>
          <p14:tracePt t="181915" x="5340350" y="5027613"/>
          <p14:tracePt t="181931" x="5286375" y="5018088"/>
          <p14:tracePt t="181948" x="5205413" y="4991100"/>
          <p14:tracePt t="181964" x="5160963" y="4983163"/>
          <p14:tracePt t="181981" x="5116513" y="4965700"/>
          <p14:tracePt t="181998" x="5062538" y="4956175"/>
          <p14:tracePt t="182016" x="5000625" y="4938713"/>
          <p14:tracePt t="182032" x="4902200" y="4911725"/>
          <p14:tracePt t="182048" x="4822825" y="4894263"/>
          <p14:tracePt t="182064" x="4732338" y="4875213"/>
          <p14:tracePt t="182082" x="4625975" y="4848225"/>
          <p14:tracePt t="182098" x="4589463" y="4848225"/>
          <p14:tracePt t="182114" x="4545013" y="4840288"/>
          <p14:tracePt t="182133" x="4510088" y="4840288"/>
          <p14:tracePt t="182148" x="4491038" y="4840288"/>
          <p14:tracePt t="182164" x="4446588" y="4840288"/>
          <p14:tracePt t="182182" x="4411663" y="4840288"/>
          <p14:tracePt t="182198" x="4367213" y="4857750"/>
          <p14:tracePt t="182201" x="4348163" y="4857750"/>
          <p14:tracePt t="182215" x="4330700" y="4857750"/>
          <p14:tracePt t="182233" x="4303713" y="4875213"/>
          <p14:tracePt t="182248" x="4286250" y="4875213"/>
          <p14:tracePt t="182264" x="4276725" y="4884738"/>
          <p14:tracePt t="182282" x="4251325" y="4894263"/>
          <p14:tracePt t="182298" x="4205288" y="4911725"/>
          <p14:tracePt t="182314" x="4170363" y="4946650"/>
          <p14:tracePt t="182332" x="4125913" y="4991100"/>
          <p14:tracePt t="182348" x="4071938" y="5037138"/>
          <p14:tracePt t="182364" x="4037013" y="5072063"/>
          <p14:tracePt t="182382" x="3983038" y="5133975"/>
          <p14:tracePt t="182398" x="3965575" y="5180013"/>
          <p14:tracePt t="182414" x="3946525" y="5214938"/>
          <p14:tracePt t="182433" x="3911600" y="5268913"/>
          <p14:tracePt t="182448" x="3875088" y="5313363"/>
          <p14:tracePt t="182464" x="3830638" y="5357813"/>
          <p14:tracePt t="182482" x="3786188" y="5411788"/>
          <p14:tracePt t="182497" x="3768725" y="5438775"/>
          <p14:tracePt t="182514" x="3741738" y="5473700"/>
          <p14:tracePt t="182533" x="3724275" y="5527675"/>
          <p14:tracePt t="182548" x="3714750" y="5562600"/>
          <p14:tracePt t="182564" x="3697288" y="5599113"/>
          <p14:tracePt t="182582" x="3687763" y="5643563"/>
          <p14:tracePt t="182598" x="3679825" y="5661025"/>
          <p14:tracePt t="182614" x="3679825" y="5680075"/>
          <p14:tracePt t="182632" x="3679825" y="5697538"/>
          <p14:tracePt t="182648" x="3679825" y="5715000"/>
          <p14:tracePt t="182664" x="3687763" y="5732463"/>
          <p14:tracePt t="182682" x="3697288" y="5741988"/>
          <p14:tracePt t="182697" x="3705225" y="5759450"/>
          <p14:tracePt t="182721" x="3705225" y="5768975"/>
          <p14:tracePt t="182732" x="3714750" y="5768975"/>
          <p14:tracePt t="182748" x="3724275" y="5776913"/>
          <p14:tracePt t="182764" x="3732213" y="5795963"/>
          <p14:tracePt t="182782" x="3741738" y="5795963"/>
          <p14:tracePt t="182798" x="3741738" y="5803900"/>
          <p14:tracePt t="182832" x="3751263" y="5813425"/>
          <p14:tracePt t="182952" x="3759200" y="5822950"/>
          <p14:tracePt t="183037" x="3768725" y="5830888"/>
          <p14:tracePt t="183164" x="3776663" y="5840413"/>
          <p14:tracePt t="183219" x="3786188" y="5840413"/>
          <p14:tracePt t="183233" x="3795713" y="5848350"/>
          <p14:tracePt t="183248" x="3803650" y="5857875"/>
          <p14:tracePt t="183265" x="3813175" y="5867400"/>
          <p14:tracePt t="183282" x="3822700" y="5875338"/>
          <p14:tracePt t="183314" x="3830638" y="5875338"/>
          <p14:tracePt t="183332" x="3840163" y="5884863"/>
          <p14:tracePt t="183348" x="3848100" y="5884863"/>
          <p14:tracePt t="183364" x="3857625" y="5902325"/>
          <p14:tracePt t="183382" x="3867150" y="5911850"/>
          <p14:tracePt t="183398" x="3875088" y="5911850"/>
          <p14:tracePt t="183414" x="3875088" y="5919788"/>
          <p14:tracePt t="183455" x="3884613" y="5919788"/>
          <p14:tracePt t="183464" x="3884613" y="5929313"/>
          <p14:tracePt t="183482" x="3894138" y="5938838"/>
          <p14:tracePt t="183497" x="3894138" y="5946775"/>
          <p14:tracePt t="183514" x="3902075" y="5946775"/>
          <p14:tracePt t="183531" x="3902075" y="5956300"/>
          <p14:tracePt t="183643" x="3911600" y="5956300"/>
          <p14:tracePt t="183825" x="3919538" y="5965825"/>
          <p14:tracePt t="183879" x="3929063" y="5973763"/>
          <p14:tracePt t="184043" x="3938588" y="5973763"/>
          <p14:tracePt t="184576" x="3946525" y="5983288"/>
          <p14:tracePt t="184634" x="3946525" y="5991225"/>
          <p14:tracePt t="184645" x="3956050" y="5991225"/>
          <p14:tracePt t="184728" x="3965575" y="6000750"/>
          <p14:tracePt t="184737" x="3965575" y="6010275"/>
          <p14:tracePt t="184841" x="3973513" y="6010275"/>
          <p14:tracePt t="184886" x="3983038" y="6010275"/>
          <p14:tracePt t="184911" x="3983038" y="6018213"/>
          <p14:tracePt t="184927" x="3990975" y="6018213"/>
          <p14:tracePt t="184941" x="3990975" y="6027738"/>
          <p14:tracePt t="184953" x="4000500" y="6027738"/>
          <p14:tracePt t="185004" x="4000500" y="6037263"/>
          <p14:tracePt t="185015" x="4017963" y="6045200"/>
          <p14:tracePt t="185033" x="4044950" y="6054725"/>
          <p14:tracePt t="185047" x="4089400" y="6062663"/>
          <p14:tracePt t="185064" x="4160838" y="6089650"/>
          <p14:tracePt t="185081" x="4259263" y="6108700"/>
          <p14:tracePt t="185097" x="4313238" y="6134100"/>
          <p14:tracePt t="185114" x="4357688" y="6143625"/>
          <p14:tracePt t="185131" x="4419600" y="6170613"/>
          <p14:tracePt t="185147" x="4491038" y="6197600"/>
          <p14:tracePt t="185164" x="4581525" y="6205538"/>
          <p14:tracePt t="185181" x="4643438" y="6224588"/>
          <p14:tracePt t="185184" x="4670425" y="6232525"/>
          <p14:tracePt t="185198" x="4697413" y="6232525"/>
          <p14:tracePt t="185214" x="4705350" y="6232525"/>
          <p14:tracePt t="185232" x="4714875" y="6232525"/>
          <p14:tracePt t="185247" x="4751388" y="6242050"/>
          <p14:tracePt t="185264" x="4786313" y="6251575"/>
          <p14:tracePt t="185281" x="4830763" y="6259513"/>
          <p14:tracePt t="185297" x="4884738" y="6276975"/>
          <p14:tracePt t="185314" x="4919663" y="6286500"/>
          <p14:tracePt t="185332" x="4938713" y="6286500"/>
          <p14:tracePt t="188170" x="4946650" y="6296025"/>
          <p14:tracePt t="190727" x="4946650" y="6303963"/>
          <p14:tracePt t="190752" x="4956175" y="6303963"/>
          <p14:tracePt t="190788" x="4973638" y="6303963"/>
          <p14:tracePt t="190796" x="4991100" y="6313488"/>
          <p14:tracePt t="190803" x="5027613" y="6323013"/>
          <p14:tracePt t="190813" x="5089525" y="6330950"/>
          <p14:tracePt t="190830" x="5180013" y="6348413"/>
          <p14:tracePt t="190846" x="5214938" y="6357938"/>
          <p14:tracePt t="190863" x="5224463" y="6357938"/>
          <p14:tracePt t="190946" x="5251450" y="6357938"/>
          <p14:tracePt t="190954" x="5268913" y="6357938"/>
          <p14:tracePt t="190963" x="5286375" y="6357938"/>
          <p14:tracePt t="190980" x="5322888" y="6357938"/>
          <p14:tracePt t="190997" x="5348288" y="6367463"/>
          <p14:tracePt t="191013" x="5357813" y="6367463"/>
          <p14:tracePt t="191032" x="5375275" y="6367463"/>
          <p14:tracePt t="191063" x="5402263" y="6367463"/>
          <p14:tracePt t="191082" x="5411788" y="6367463"/>
          <p14:tracePt t="191096" x="5419725" y="6367463"/>
          <p14:tracePt t="191113" x="5429250" y="6367463"/>
          <p14:tracePt t="191129" x="5438775" y="6367463"/>
          <p14:tracePt t="191877" x="5446713" y="6367463"/>
          <p14:tracePt t="191892" x="5465763" y="6340475"/>
          <p14:tracePt t="191904" x="5465763" y="6330950"/>
          <p14:tracePt t="191916" x="5465763" y="6323013"/>
          <p14:tracePt t="191930" x="5473700" y="6323013"/>
          <p14:tracePt t="191947" x="5473700" y="6313488"/>
          <p14:tracePt t="191979" x="5483225" y="6313488"/>
          <p14:tracePt t="191996" x="5483225" y="6303963"/>
          <p14:tracePt t="192013" x="5491163" y="6303963"/>
          <p14:tracePt t="192029" x="5491163" y="6296025"/>
          <p14:tracePt t="192078" x="5491163" y="6286500"/>
          <p14:tracePt t="192094" x="5500688" y="6286500"/>
          <p14:tracePt t="192109" x="5500688" y="6276975"/>
          <p14:tracePt t="198905" x="5518150" y="6276975"/>
          <p14:tracePt t="198920" x="5562600" y="6276975"/>
          <p14:tracePt t="198938" x="5581650" y="6276975"/>
          <p14:tracePt t="199013" x="5589588" y="6269038"/>
          <p14:tracePt t="199029" x="5599113" y="6259513"/>
          <p14:tracePt t="199040" x="5608638" y="6259513"/>
          <p14:tracePt t="199052" x="5616575" y="6259513"/>
          <p14:tracePt t="203014" x="5626100" y="6259513"/>
          <p14:tracePt t="203028" x="5626100" y="6286500"/>
          <p14:tracePt t="203043" x="5616575" y="6303963"/>
          <p14:tracePt t="203050" x="5616575" y="6313488"/>
          <p14:tracePt t="203286" x="5589588" y="6323013"/>
          <p14:tracePt t="203297" x="5554663" y="6340475"/>
          <p14:tracePt t="203313" x="5500688" y="6357938"/>
          <p14:tracePt t="203328" x="5446713" y="6375400"/>
          <p14:tracePt t="203345" x="5429250" y="6375400"/>
          <p14:tracePt t="203364" x="5419725" y="6375400"/>
          <p14:tracePt t="203378" x="5402263" y="6375400"/>
          <p14:tracePt t="203395" x="5375275" y="6375400"/>
          <p14:tracePt t="203413" x="5357813" y="6375400"/>
          <p14:tracePt t="203428" x="5340350" y="6375400"/>
          <p14:tracePt t="203446" x="5322888" y="6375400"/>
          <p14:tracePt t="203593" x="5313363" y="6357938"/>
          <p14:tracePt t="203610" x="5313363" y="6348413"/>
          <p14:tracePt t="204374" x="5313363" y="6330950"/>
          <p14:tracePt t="204388" x="5313363" y="6303963"/>
          <p14:tracePt t="204407" x="5322888" y="6286500"/>
          <p14:tracePt t="204428" x="5322888" y="6276975"/>
          <p14:tracePt t="204444" x="5330825" y="6269038"/>
          <p14:tracePt t="204847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F1596F-6EEB-4FF1-A71C-78A7F6C06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155" y="1064233"/>
            <a:ext cx="10107599" cy="45065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F4E79E-C35E-4CB5-961B-934057A4D48C}"/>
              </a:ext>
            </a:extLst>
          </p:cNvPr>
          <p:cNvSpPr txBox="1"/>
          <p:nvPr/>
        </p:nvSpPr>
        <p:spPr>
          <a:xfrm>
            <a:off x="1579156" y="281746"/>
            <a:ext cx="10107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dirty="0"/>
              <a:t>Características mecánicas a temperatura ambiente de los polímeros más comunes</a:t>
            </a:r>
            <a:r>
              <a:rPr lang="es-AR" dirty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8"/>
    </mc:Choice>
    <mc:Fallback xmlns="">
      <p:transition spd="slow" advTm="30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16" x="1125538" y="5027613"/>
          <p14:tracePt t="5841" x="1152525" y="5018088"/>
          <p14:tracePt t="5858" x="1285875" y="5010150"/>
          <p14:tracePt t="5874" x="1419225" y="4991100"/>
          <p14:tracePt t="5978" x="2714625" y="4670425"/>
          <p14:tracePt t="6164" x="6037263" y="3027363"/>
          <p14:tracePt t="6167" x="6045200" y="3009900"/>
          <p14:tracePt t="6443" x="6402388" y="2366963"/>
          <p14:tracePt t="6718" x="6840538" y="1428750"/>
          <p14:tracePt t="6995" x="6170613" y="911225"/>
          <p14:tracePt t="7268" x="4813300" y="1473200"/>
          <p14:tracePt t="7545" x="3724275" y="1990725"/>
          <p14:tracePt t="7823" x="2660650" y="2581275"/>
          <p14:tracePt t="8091" x="1901825" y="2830513"/>
          <p14:tracePt t="8276" x="2714625" y="2473325"/>
          <p14:tracePt t="8371" x="2795588" y="2419350"/>
          <p14:tracePt t="8554" x="3276600" y="2268538"/>
          <p14:tracePt t="8649" x="3759200" y="2116138"/>
          <p14:tracePt t="8743" x="4205288" y="1911350"/>
          <p14:tracePt t="8835" x="4303713" y="1847850"/>
          <p14:tracePt t="8935" x="4375150" y="1839913"/>
          <p14:tracePt t="9035" x="4473575" y="1812925"/>
          <p14:tracePt t="10157" x="5313363" y="1768475"/>
          <p14:tracePt t="10294" x="5599113" y="1687513"/>
          <p14:tracePt t="10442" x="6143625" y="1643063"/>
          <p14:tracePt t="10581" x="6180138" y="1643063"/>
          <p14:tracePt t="12481" x="11680825" y="1544638"/>
          <p14:tracePt t="12894" x="11037888" y="990600"/>
          <p14:tracePt t="12896" x="10947400" y="982663"/>
          <p14:tracePt t="13318" x="6384925" y="1874838"/>
          <p14:tracePt t="13698" x="5545138" y="2500313"/>
          <p14:tracePt t="14120" x="5402263" y="2894013"/>
          <p14:tracePt t="14123" x="5465763" y="2884488"/>
          <p14:tracePt t="14356" x="6919913" y="2411413"/>
          <p14:tracePt t="14666" x="8920163" y="1928813"/>
          <p14:tracePt t="15063" x="10134600" y="1768475"/>
          <p14:tracePt t="15386" x="11010900" y="1741488"/>
          <p14:tracePt t="15673" x="11045825" y="1704975"/>
          <p14:tracePt t="16333" x="11045825" y="1697038"/>
          <p14:tracePt t="16511" x="11028363" y="1687513"/>
          <p14:tracePt t="16638" x="11018838" y="1679575"/>
          <p14:tracePt t="16789" x="11001375" y="1660525"/>
          <p14:tracePt t="17176" x="10991850" y="1660525"/>
          <p14:tracePt t="17972" x="10983913" y="1660525"/>
          <p14:tracePt t="18058" x="10966450" y="1660525"/>
          <p14:tracePt t="19501" x="10956925" y="1660525"/>
          <p14:tracePt t="20225" x="10947400" y="1660525"/>
          <p14:tracePt t="20334" x="10929938" y="1670050"/>
          <p14:tracePt t="21099" x="10920413" y="1670050"/>
          <p14:tracePt t="21219" x="10895013" y="1697038"/>
          <p14:tracePt t="21307" x="10875963" y="1697038"/>
          <p14:tracePt t="21753" x="10868025" y="1697038"/>
          <p14:tracePt t="21894" x="10848975" y="1697038"/>
          <p14:tracePt t="22209" x="10841038" y="1704975"/>
          <p14:tracePt t="22331" x="10742613" y="1785938"/>
          <p14:tracePt t="22424" x="10671175" y="1830388"/>
          <p14:tracePt t="22515" x="10537825" y="1901825"/>
          <p14:tracePt t="22610" x="10491788" y="1955800"/>
          <p14:tracePt t="22702" x="10483850" y="1955800"/>
          <p14:tracePt t="22792" x="10456863" y="1990725"/>
          <p14:tracePt t="23000" x="10447338" y="2000250"/>
          <p14:tracePt t="23116" x="10439400" y="2009775"/>
          <p14:tracePt t="23220" x="10429875" y="2027238"/>
          <p14:tracePt t="23365" x="10429875" y="2036763"/>
          <p14:tracePt t="23489" x="10420350" y="2044700"/>
          <p14:tracePt t="23672" x="10331450" y="2179638"/>
          <p14:tracePt t="23766" x="10028238" y="2347913"/>
          <p14:tracePt t="23860" x="9920288" y="2401888"/>
          <p14:tracePt t="23956" x="9742488" y="2509838"/>
          <p14:tracePt t="24047" x="9617075" y="2608263"/>
          <p14:tracePt t="24138" x="9518650" y="2679700"/>
          <p14:tracePt t="24232" x="9510713" y="2679700"/>
          <p14:tracePt t="27756" x="9510713" y="2687638"/>
          <p14:tracePt t="27895" x="9752013" y="3089275"/>
          <p14:tracePt t="27992" x="10313988" y="3340100"/>
          <p14:tracePt t="28176" x="10929938" y="3197225"/>
          <p14:tracePt t="28276" x="11082338" y="3125788"/>
          <p14:tracePt t="28366" x="11082338" y="3108325"/>
          <p14:tracePt t="29006" x="0" y="0"/>
        </p14:tracePtLst>
      </p14:laserTraceLst>
    </p:ext>
  </p:extLst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1810</TotalTime>
  <Words>372</Words>
  <Application>Microsoft Office PowerPoint</Application>
  <PresentationFormat>Panorámica</PresentationFormat>
  <Paragraphs>42</Paragraphs>
  <Slides>10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Wingdings</vt:lpstr>
      <vt:lpstr>Wingdings 3</vt:lpstr>
      <vt:lpstr>Espiral</vt:lpstr>
      <vt:lpstr>Materiales Poliméricos Parte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Polímeros</dc:title>
  <dc:creator>usuario</dc:creator>
  <cp:lastModifiedBy>tessantequera@gmail.com</cp:lastModifiedBy>
  <cp:revision>101</cp:revision>
  <dcterms:created xsi:type="dcterms:W3CDTF">2019-06-03T00:46:09Z</dcterms:created>
  <dcterms:modified xsi:type="dcterms:W3CDTF">2025-11-10T21:12:20Z</dcterms:modified>
</cp:coreProperties>
</file>