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57" r:id="rId4"/>
    <p:sldId id="262" r:id="rId5"/>
    <p:sldId id="266" r:id="rId6"/>
    <p:sldId id="267" r:id="rId7"/>
    <p:sldId id="263" r:id="rId8"/>
    <p:sldId id="268" r:id="rId9"/>
    <p:sldId id="264" r:id="rId10"/>
    <p:sldId id="269" r:id="rId11"/>
    <p:sldId id="265" r:id="rId12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>
      <p:cViewPr varScale="1">
        <p:scale>
          <a:sx n="74" d="100"/>
          <a:sy n="74" d="100"/>
        </p:scale>
        <p:origin x="129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3FDD5DC-8AE9-4E79-85AD-B5E47A3FFC35}" type="datetimeFigureOut">
              <a:rPr lang="es-AR" smtClean="0"/>
              <a:pPr/>
              <a:t>24/3/2021</a:t>
            </a:fld>
            <a:endParaRPr lang="es-AR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AR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BD92D93-2DFB-403E-8AC6-810DCC03AF8E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FDD5DC-8AE9-4E79-85AD-B5E47A3FFC35}" type="datetimeFigureOut">
              <a:rPr lang="es-AR" smtClean="0"/>
              <a:pPr/>
              <a:t>24/3/2021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D92D93-2DFB-403E-8AC6-810DCC03AF8E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FDD5DC-8AE9-4E79-85AD-B5E47A3FFC35}" type="datetimeFigureOut">
              <a:rPr lang="es-AR" smtClean="0"/>
              <a:pPr/>
              <a:t>24/3/2021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D92D93-2DFB-403E-8AC6-810DCC03AF8E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FDD5DC-8AE9-4E79-85AD-B5E47A3FFC35}" type="datetimeFigureOut">
              <a:rPr lang="es-AR" smtClean="0"/>
              <a:pPr/>
              <a:t>24/3/2021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D92D93-2DFB-403E-8AC6-810DCC03AF8E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FDD5DC-8AE9-4E79-85AD-B5E47A3FFC35}" type="datetimeFigureOut">
              <a:rPr lang="es-AR" smtClean="0"/>
              <a:pPr/>
              <a:t>24/3/2021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D92D93-2DFB-403E-8AC6-810DCC03AF8E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FDD5DC-8AE9-4E79-85AD-B5E47A3FFC35}" type="datetimeFigureOut">
              <a:rPr lang="es-AR" smtClean="0"/>
              <a:pPr/>
              <a:t>24/3/2021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D92D93-2DFB-403E-8AC6-810DCC03AF8E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FDD5DC-8AE9-4E79-85AD-B5E47A3FFC35}" type="datetimeFigureOut">
              <a:rPr lang="es-AR" smtClean="0"/>
              <a:pPr/>
              <a:t>24/3/2021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D92D93-2DFB-403E-8AC6-810DCC03AF8E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FDD5DC-8AE9-4E79-85AD-B5E47A3FFC35}" type="datetimeFigureOut">
              <a:rPr lang="es-AR" smtClean="0"/>
              <a:pPr/>
              <a:t>24/3/2021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D92D93-2DFB-403E-8AC6-810DCC03AF8E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FDD5DC-8AE9-4E79-85AD-B5E47A3FFC35}" type="datetimeFigureOut">
              <a:rPr lang="es-AR" smtClean="0"/>
              <a:pPr/>
              <a:t>24/3/2021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D92D93-2DFB-403E-8AC6-810DCC03AF8E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83FDD5DC-8AE9-4E79-85AD-B5E47A3FFC35}" type="datetimeFigureOut">
              <a:rPr lang="es-AR" smtClean="0"/>
              <a:pPr/>
              <a:t>24/3/2021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D92D93-2DFB-403E-8AC6-810DCC03AF8E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3FDD5DC-8AE9-4E79-85AD-B5E47A3FFC35}" type="datetimeFigureOut">
              <a:rPr lang="es-AR" smtClean="0"/>
              <a:pPr/>
              <a:t>24/3/2021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BD92D93-2DFB-403E-8AC6-810DCC03AF8E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83FDD5DC-8AE9-4E79-85AD-B5E47A3FFC35}" type="datetimeFigureOut">
              <a:rPr lang="es-AR" smtClean="0"/>
              <a:pPr/>
              <a:t>24/3/2021</a:t>
            </a:fld>
            <a:endParaRPr lang="es-AR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AR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1BD92D93-2DFB-403E-8AC6-810DCC03AF8E}" type="slidenum">
              <a:rPr lang="es-AR" smtClean="0"/>
              <a:pPr/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AR" dirty="0" smtClean="0"/>
              <a:t>Redes I</a:t>
            </a:r>
            <a:endParaRPr lang="es-AR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AR" dirty="0" smtClean="0"/>
              <a:t>Unidad 1</a:t>
            </a:r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s-AR" dirty="0" smtClean="0"/>
              <a:t>Cliente – Servidor (</a:t>
            </a:r>
            <a:r>
              <a:rPr lang="es-AR" dirty="0" err="1" smtClean="0"/>
              <a:t>Client</a:t>
            </a:r>
            <a:r>
              <a:rPr lang="es-AR" dirty="0" smtClean="0"/>
              <a:t>-Server) Dedicado- no dedicado</a:t>
            </a:r>
          </a:p>
          <a:p>
            <a:pPr lvl="1"/>
            <a:r>
              <a:rPr lang="es-AR" dirty="0" smtClean="0"/>
              <a:t>Posee un sistema de archivos propio</a:t>
            </a:r>
          </a:p>
          <a:p>
            <a:pPr lvl="1"/>
            <a:r>
              <a:rPr lang="es-AR" dirty="0" smtClean="0"/>
              <a:t>Almacenamiento centralizado de la información</a:t>
            </a:r>
          </a:p>
          <a:p>
            <a:pPr lvl="1"/>
            <a:r>
              <a:rPr lang="es-AR" dirty="0" smtClean="0"/>
              <a:t>Acceso restringido por claves y acreditación de cuentas</a:t>
            </a:r>
          </a:p>
          <a:p>
            <a:pPr lvl="1"/>
            <a:r>
              <a:rPr lang="es-AR" dirty="0" smtClean="0"/>
              <a:t>Ventajas</a:t>
            </a:r>
          </a:p>
          <a:p>
            <a:pPr lvl="2"/>
            <a:r>
              <a:rPr lang="es-AR" dirty="0" smtClean="0"/>
              <a:t>Alta seguridad</a:t>
            </a:r>
          </a:p>
          <a:p>
            <a:pPr lvl="2"/>
            <a:r>
              <a:rPr lang="es-AR" dirty="0" smtClean="0"/>
              <a:t>Alta performance velocidad de transferencia de archivos</a:t>
            </a:r>
          </a:p>
          <a:p>
            <a:pPr lvl="1"/>
            <a:r>
              <a:rPr lang="es-AR" dirty="0" smtClean="0"/>
              <a:t>Desventajas</a:t>
            </a:r>
          </a:p>
          <a:p>
            <a:pPr lvl="2"/>
            <a:r>
              <a:rPr lang="es-AR" dirty="0" smtClean="0"/>
              <a:t>Alto costo</a:t>
            </a:r>
          </a:p>
          <a:p>
            <a:pPr lvl="2"/>
            <a:r>
              <a:rPr lang="es-AR" dirty="0" smtClean="0"/>
              <a:t>Si el servidor deja de funcionar la red deja de funcionar</a:t>
            </a: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4400" dirty="0" smtClean="0"/>
              <a:t>Según la forma en que se comparten los recursos: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632876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s-AR" sz="8800" dirty="0" smtClean="0"/>
              <a:t>Preguntas</a:t>
            </a:r>
          </a:p>
          <a:p>
            <a:pPr algn="ctr">
              <a:buNone/>
            </a:pPr>
            <a:r>
              <a:rPr lang="es-AR" sz="10000" b="1" dirty="0" smtClean="0"/>
              <a:t>?</a:t>
            </a:r>
          </a:p>
          <a:p>
            <a:pPr algn="ctr">
              <a:buNone/>
            </a:pPr>
            <a:endParaRPr lang="es-AR" sz="8800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s-ES" sz="3600" dirty="0" smtClean="0"/>
              <a:t>Definiciones y Conceptos Básicos de Redes y Transmisión de datos</a:t>
            </a:r>
            <a:r>
              <a:rPr lang="es-ES" sz="3600" dirty="0" smtClean="0"/>
              <a:t>.</a:t>
            </a:r>
          </a:p>
          <a:p>
            <a:r>
              <a:rPr lang="es-ES" sz="3600" dirty="0" smtClean="0"/>
              <a:t> </a:t>
            </a:r>
            <a:r>
              <a:rPr lang="es-ES" sz="3600" dirty="0" smtClean="0"/>
              <a:t>Definición de Red de Computadoras. </a:t>
            </a:r>
            <a:endParaRPr lang="es-ES" sz="3600" dirty="0" smtClean="0"/>
          </a:p>
          <a:p>
            <a:r>
              <a:rPr lang="es-ES" sz="3600" u="sng" dirty="0" smtClean="0"/>
              <a:t>Tipos </a:t>
            </a:r>
            <a:r>
              <a:rPr lang="es-ES" sz="3600" u="sng" dirty="0" smtClean="0"/>
              <a:t>de Redes</a:t>
            </a:r>
            <a:r>
              <a:rPr lang="es-ES" sz="3600" dirty="0" smtClean="0"/>
              <a:t>. </a:t>
            </a:r>
            <a:endParaRPr lang="es-ES" sz="3600" dirty="0" smtClean="0"/>
          </a:p>
          <a:p>
            <a:pPr lvl="1"/>
            <a:r>
              <a:rPr lang="es-ES" sz="3200" dirty="0" smtClean="0"/>
              <a:t>a</a:t>
            </a:r>
            <a:r>
              <a:rPr lang="es-ES" sz="3000" dirty="0" smtClean="0"/>
              <a:t>) Según ubicación geográfica: </a:t>
            </a:r>
            <a:endParaRPr lang="es-ES" sz="3000" dirty="0" smtClean="0"/>
          </a:p>
          <a:p>
            <a:pPr lvl="2"/>
            <a:r>
              <a:rPr lang="es-ES" sz="2800" dirty="0" smtClean="0"/>
              <a:t>LAN </a:t>
            </a:r>
            <a:r>
              <a:rPr lang="es-ES" sz="2800" dirty="0" smtClean="0"/>
              <a:t>(Definición</a:t>
            </a:r>
            <a:r>
              <a:rPr lang="es-ES" sz="2800" dirty="0" smtClean="0"/>
              <a:t>).</a:t>
            </a:r>
          </a:p>
          <a:p>
            <a:pPr lvl="2"/>
            <a:r>
              <a:rPr lang="es-ES" sz="2800" dirty="0" smtClean="0"/>
              <a:t>MAN </a:t>
            </a:r>
            <a:r>
              <a:rPr lang="es-ES" sz="2800" dirty="0"/>
              <a:t>(Definición). </a:t>
            </a:r>
            <a:endParaRPr lang="es-ES" sz="2800" dirty="0" smtClean="0"/>
          </a:p>
          <a:p>
            <a:pPr lvl="2"/>
            <a:r>
              <a:rPr lang="es-ES" sz="2800" dirty="0" smtClean="0"/>
              <a:t>WAN </a:t>
            </a:r>
            <a:r>
              <a:rPr lang="es-ES" sz="2800" dirty="0" smtClean="0"/>
              <a:t>(Definición). </a:t>
            </a:r>
            <a:endParaRPr lang="es-ES" sz="2800" dirty="0" smtClean="0"/>
          </a:p>
          <a:p>
            <a:pPr lvl="1"/>
            <a:r>
              <a:rPr lang="es-ES" sz="3000" dirty="0" smtClean="0"/>
              <a:t>b</a:t>
            </a:r>
            <a:r>
              <a:rPr lang="es-ES" sz="3000" dirty="0" smtClean="0"/>
              <a:t>) Según la forma en que se comparten los recursos: </a:t>
            </a:r>
            <a:endParaRPr lang="es-ES" sz="3000" dirty="0" smtClean="0"/>
          </a:p>
          <a:p>
            <a:pPr lvl="2"/>
            <a:r>
              <a:rPr lang="es-ES" sz="2800" dirty="0" smtClean="0"/>
              <a:t>Par </a:t>
            </a:r>
            <a:r>
              <a:rPr lang="es-ES" sz="2800" dirty="0" smtClean="0"/>
              <a:t>a Par (Definición). </a:t>
            </a:r>
            <a:endParaRPr lang="es-ES" sz="2800" dirty="0" smtClean="0"/>
          </a:p>
          <a:p>
            <a:pPr lvl="2"/>
            <a:r>
              <a:rPr lang="es-ES" sz="2800" dirty="0" smtClean="0"/>
              <a:t>Cliente-Servidor </a:t>
            </a:r>
            <a:r>
              <a:rPr lang="es-ES" sz="2800" dirty="0" smtClean="0"/>
              <a:t>(Definición). </a:t>
            </a:r>
            <a:endParaRPr lang="es-ES" sz="2800" dirty="0" smtClean="0"/>
          </a:p>
          <a:p>
            <a:pPr lvl="1"/>
            <a:r>
              <a:rPr lang="es-ES" sz="3200" dirty="0" smtClean="0"/>
              <a:t>Ventajas </a:t>
            </a:r>
            <a:r>
              <a:rPr lang="es-ES" sz="3200" dirty="0" smtClean="0"/>
              <a:t>y desventajas de cada tipo </a:t>
            </a:r>
            <a:endParaRPr lang="es-AR" sz="3200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Introducción</a:t>
            </a:r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AR" sz="2000" dirty="0" smtClean="0"/>
          </a:p>
          <a:p>
            <a:endParaRPr lang="es-AR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4400" dirty="0" smtClean="0"/>
              <a:t>Definiciones y Conceptos Básicos de Redes</a:t>
            </a:r>
            <a:endParaRPr lang="es-AR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67744" y="1661950"/>
            <a:ext cx="5671105" cy="416471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883228" y="1717866"/>
            <a:ext cx="8229600" cy="4525963"/>
          </a:xfrm>
        </p:spPr>
        <p:txBody>
          <a:bodyPr>
            <a:normAutofit/>
          </a:bodyPr>
          <a:lstStyle/>
          <a:p>
            <a:r>
              <a:rPr lang="es-AR" dirty="0" smtClean="0"/>
              <a:t>LAN </a:t>
            </a:r>
            <a:r>
              <a:rPr lang="es-ES_tradnl" dirty="0" smtClean="0"/>
              <a:t>(</a:t>
            </a:r>
            <a:r>
              <a:rPr lang="es-ES_tradnl" b="1" dirty="0" smtClean="0"/>
              <a:t>L</a:t>
            </a:r>
            <a:r>
              <a:rPr lang="es-ES_tradnl" dirty="0" smtClean="0"/>
              <a:t>ocal </a:t>
            </a:r>
            <a:r>
              <a:rPr lang="es-ES_tradnl" b="1" dirty="0" err="1" smtClean="0"/>
              <a:t>A</a:t>
            </a:r>
            <a:r>
              <a:rPr lang="es-ES_tradnl" dirty="0" err="1" smtClean="0"/>
              <a:t>rea</a:t>
            </a:r>
            <a:r>
              <a:rPr lang="es-ES_tradnl" dirty="0" smtClean="0"/>
              <a:t> </a:t>
            </a:r>
            <a:r>
              <a:rPr lang="es-ES_tradnl" b="1" dirty="0" err="1" smtClean="0"/>
              <a:t>N</a:t>
            </a:r>
            <a:r>
              <a:rPr lang="es-ES_tradnl" dirty="0" err="1" smtClean="0"/>
              <a:t>etwork</a:t>
            </a:r>
            <a:r>
              <a:rPr lang="es-ES_tradnl" dirty="0" smtClean="0"/>
              <a:t> o red de Área local)</a:t>
            </a:r>
          </a:p>
          <a:p>
            <a:pPr marL="603504" lvl="2" indent="-256032">
              <a:spcBef>
                <a:spcPts val="400"/>
              </a:spcBef>
              <a:buSzPct val="68000"/>
              <a:buFont typeface="Wingdings 3"/>
              <a:buChar char=""/>
            </a:pPr>
            <a:r>
              <a:rPr lang="es-ES_tradnl" dirty="0" smtClean="0"/>
              <a:t> DISTANCIA &lt;100m</a:t>
            </a:r>
          </a:p>
          <a:p>
            <a:pPr marL="603504" lvl="2" indent="-256032">
              <a:spcBef>
                <a:spcPts val="400"/>
              </a:spcBef>
              <a:buSzPct val="68000"/>
              <a:buFont typeface="Wingdings 3"/>
              <a:buChar char=""/>
            </a:pPr>
            <a:r>
              <a:rPr lang="es-ES_tradnl" dirty="0" smtClean="0"/>
              <a:t>se ubica dentro de un mismo edificio o repartición o lugar físico</a:t>
            </a:r>
          </a:p>
          <a:p>
            <a:pPr marL="603504" lvl="2" indent="-256032">
              <a:spcBef>
                <a:spcPts val="400"/>
              </a:spcBef>
              <a:buSzPct val="68000"/>
              <a:buFont typeface="Wingdings 3"/>
              <a:buChar char=""/>
            </a:pPr>
            <a:r>
              <a:rPr lang="es-ES_tradnl" dirty="0" smtClean="0"/>
              <a:t>se conectan por medio de cables dedicados</a:t>
            </a:r>
          </a:p>
          <a:p>
            <a:pPr marL="347472" lvl="2" indent="0">
              <a:spcBef>
                <a:spcPts val="400"/>
              </a:spcBef>
              <a:buSzPct val="68000"/>
              <a:buNone/>
            </a:pPr>
            <a:endParaRPr lang="es-ES_tradnl" dirty="0"/>
          </a:p>
          <a:p>
            <a:pPr marL="603504" lvl="2" indent="-256032">
              <a:spcBef>
                <a:spcPts val="400"/>
              </a:spcBef>
              <a:buSzPct val="68000"/>
              <a:buFont typeface="Wingdings 3"/>
              <a:buChar char=""/>
            </a:pPr>
            <a:endParaRPr lang="es-ES_tradnl" dirty="0" smtClean="0"/>
          </a:p>
          <a:p>
            <a:endParaRPr lang="es-AR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dirty="0" smtClean="0"/>
              <a:t>Tipos de redes: ubicación geográfica</a:t>
            </a:r>
            <a:endParaRPr lang="es-AR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87824" y="3573016"/>
            <a:ext cx="5461913" cy="307232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1840" y="3212976"/>
            <a:ext cx="4876800" cy="3467100"/>
          </a:xfrm>
          <a:prstGeom prst="rect">
            <a:avLst/>
          </a:prstGeom>
        </p:spPr>
      </p:pic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dirty="0"/>
              <a:t>Tipos de redes: ubicación geográfica</a:t>
            </a:r>
          </a:p>
        </p:txBody>
      </p:sp>
      <p:sp>
        <p:nvSpPr>
          <p:cNvPr id="5" name="Marcador de contenid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b="1" dirty="0"/>
              <a:t>MAN</a:t>
            </a:r>
            <a:r>
              <a:rPr lang="es-ES_tradnl" dirty="0"/>
              <a:t> (</a:t>
            </a:r>
            <a:r>
              <a:rPr lang="es-ES_tradnl" b="1" dirty="0"/>
              <a:t>M</a:t>
            </a:r>
            <a:r>
              <a:rPr lang="es-ES_tradnl" dirty="0"/>
              <a:t>unicipal </a:t>
            </a:r>
            <a:r>
              <a:rPr lang="es-ES_tradnl" b="1" dirty="0" err="1"/>
              <a:t>A</a:t>
            </a:r>
            <a:r>
              <a:rPr lang="es-ES_tradnl" dirty="0" err="1"/>
              <a:t>rea</a:t>
            </a:r>
            <a:r>
              <a:rPr lang="es-ES_tradnl" dirty="0"/>
              <a:t> </a:t>
            </a:r>
            <a:r>
              <a:rPr lang="es-ES_tradnl" b="1" dirty="0"/>
              <a:t>N</a:t>
            </a:r>
            <a:r>
              <a:rPr lang="es-ES_tradnl" dirty="0"/>
              <a:t>etwork)</a:t>
            </a:r>
          </a:p>
          <a:p>
            <a:pPr marL="603504" lvl="2" indent="-256032">
              <a:spcBef>
                <a:spcPts val="400"/>
              </a:spcBef>
              <a:buSzPct val="68000"/>
              <a:buFont typeface="Wingdings 3"/>
              <a:buChar char=""/>
            </a:pPr>
            <a:r>
              <a:rPr lang="es-ES_tradnl" dirty="0"/>
              <a:t>abarcan distancias entre ordenadores de algunos kilómetros</a:t>
            </a:r>
          </a:p>
          <a:p>
            <a:pPr marL="603504" lvl="2" indent="-256032">
              <a:spcBef>
                <a:spcPts val="400"/>
              </a:spcBef>
              <a:buSzPct val="68000"/>
              <a:buFont typeface="Wingdings 3"/>
              <a:buChar char=""/>
            </a:pPr>
            <a:r>
              <a:rPr lang="es-ES_tradnl" dirty="0"/>
              <a:t>se distribuyen generalmente en una misma ciudad o en ciudades muy cercanas </a:t>
            </a:r>
          </a:p>
          <a:p>
            <a:pPr marL="603504" lvl="2" indent="-256032">
              <a:spcBef>
                <a:spcPts val="400"/>
              </a:spcBef>
              <a:buSzPct val="68000"/>
              <a:buFont typeface="Wingdings 3"/>
              <a:buChar char=""/>
            </a:pPr>
            <a:r>
              <a:rPr lang="es-ES_tradnl" dirty="0"/>
              <a:t>Se conectan por cable, ya sea dedicado o telefónico</a:t>
            </a:r>
          </a:p>
        </p:txBody>
      </p:sp>
    </p:spTree>
    <p:extLst>
      <p:ext uri="{BB962C8B-B14F-4D97-AF65-F5344CB8AC3E}">
        <p14:creationId xmlns:p14="http://schemas.microsoft.com/office/powerpoint/2010/main" val="27990615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760" lvl="1" indent="-256032">
              <a:spcBef>
                <a:spcPts val="400"/>
              </a:spcBef>
              <a:buSzPct val="68000"/>
              <a:buFont typeface="Wingdings 3"/>
              <a:buChar char=""/>
            </a:pPr>
            <a:r>
              <a:rPr lang="es-ES_tradnl" b="1" dirty="0"/>
              <a:t>WAN</a:t>
            </a:r>
            <a:r>
              <a:rPr lang="es-ES_tradnl" dirty="0"/>
              <a:t> (</a:t>
            </a:r>
            <a:r>
              <a:rPr lang="es-ES_tradnl" b="1" dirty="0"/>
              <a:t>W</a:t>
            </a:r>
            <a:r>
              <a:rPr lang="es-ES_tradnl" dirty="0"/>
              <a:t>ide </a:t>
            </a:r>
            <a:r>
              <a:rPr lang="es-ES_tradnl" b="1" dirty="0" err="1"/>
              <a:t>A</a:t>
            </a:r>
            <a:r>
              <a:rPr lang="es-ES_tradnl" dirty="0" err="1"/>
              <a:t>rea</a:t>
            </a:r>
            <a:r>
              <a:rPr lang="es-ES_tradnl" dirty="0"/>
              <a:t> </a:t>
            </a:r>
            <a:r>
              <a:rPr lang="es-ES_tradnl" b="1" dirty="0"/>
              <a:t>N</a:t>
            </a:r>
            <a:r>
              <a:rPr lang="es-ES_tradnl" dirty="0"/>
              <a:t>etwork o red de Área amplia)</a:t>
            </a:r>
          </a:p>
          <a:p>
            <a:pPr marL="603504" lvl="2" indent="-256032">
              <a:spcBef>
                <a:spcPts val="400"/>
              </a:spcBef>
              <a:buSzPct val="68000"/>
              <a:buFont typeface="Wingdings 3"/>
              <a:buChar char=""/>
            </a:pPr>
            <a:r>
              <a:rPr lang="es-ES_tradnl" dirty="0"/>
              <a:t>no tiene limitación teórica de distancia</a:t>
            </a:r>
          </a:p>
          <a:p>
            <a:pPr marL="603504" lvl="2" indent="-256032">
              <a:spcBef>
                <a:spcPts val="400"/>
              </a:spcBef>
              <a:buSzPct val="68000"/>
              <a:buFont typeface="Wingdings 3"/>
              <a:buChar char=""/>
            </a:pPr>
            <a:r>
              <a:rPr lang="es-ES_tradnl" dirty="0"/>
              <a:t>encuentra conectada vía satélite o por enlaces radiales</a:t>
            </a:r>
            <a:endParaRPr lang="es-AR" dirty="0"/>
          </a:p>
          <a:p>
            <a:pPr marL="109728" indent="0">
              <a:buNone/>
            </a:pPr>
            <a:endParaRPr lang="es-A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dirty="0"/>
              <a:t>Tipos de redes: ubicación geográfica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720" y="2870560"/>
            <a:ext cx="5580112" cy="3138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87497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800" y="1628800"/>
            <a:ext cx="5676900" cy="4829175"/>
          </a:xfrm>
          <a:prstGeom prst="rect">
            <a:avLst/>
          </a:prstGeom>
        </p:spPr>
      </p:pic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AR" dirty="0" smtClean="0"/>
              <a:t>Par a par (Peer to peer)Compañero a </a:t>
            </a:r>
            <a:r>
              <a:rPr lang="es-AR" dirty="0" smtClean="0"/>
              <a:t>compañero</a:t>
            </a: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4400" dirty="0" smtClean="0"/>
              <a:t>Según la forma en que se comparten los recursos:</a:t>
            </a:r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s-AR" dirty="0" smtClean="0"/>
              <a:t>Par a par (Peer to peer)Compañero a </a:t>
            </a:r>
            <a:r>
              <a:rPr lang="es-AR" dirty="0" smtClean="0"/>
              <a:t>compañero</a:t>
            </a:r>
          </a:p>
          <a:p>
            <a:pPr lvl="1"/>
            <a:r>
              <a:rPr lang="es-AR" dirty="0" smtClean="0"/>
              <a:t>Comparten </a:t>
            </a:r>
            <a:r>
              <a:rPr lang="es-AR" dirty="0" smtClean="0"/>
              <a:t>recursos</a:t>
            </a:r>
          </a:p>
          <a:p>
            <a:pPr lvl="1"/>
            <a:r>
              <a:rPr lang="es-AR" dirty="0" smtClean="0"/>
              <a:t>Ambas estaciones funcionan como cliente y servidor</a:t>
            </a:r>
          </a:p>
          <a:p>
            <a:pPr lvl="1"/>
            <a:r>
              <a:rPr lang="es-AR" dirty="0" smtClean="0"/>
              <a:t>Ventajas</a:t>
            </a:r>
          </a:p>
          <a:p>
            <a:pPr lvl="2"/>
            <a:r>
              <a:rPr lang="es-AR" dirty="0" smtClean="0"/>
              <a:t>Bajo costo</a:t>
            </a:r>
          </a:p>
          <a:p>
            <a:pPr lvl="2"/>
            <a:r>
              <a:rPr lang="es-AR" dirty="0" smtClean="0"/>
              <a:t>Facilidad de operación</a:t>
            </a:r>
          </a:p>
          <a:p>
            <a:pPr lvl="2"/>
            <a:r>
              <a:rPr lang="es-AR" dirty="0" smtClean="0"/>
              <a:t>Mantiene el funcionamiento de la red si uno de las estaciones no funcionan</a:t>
            </a:r>
          </a:p>
          <a:p>
            <a:pPr lvl="1"/>
            <a:r>
              <a:rPr lang="es-AR" dirty="0" smtClean="0"/>
              <a:t>Desventajas</a:t>
            </a:r>
          </a:p>
          <a:p>
            <a:pPr lvl="2"/>
            <a:r>
              <a:rPr lang="es-AR" dirty="0" smtClean="0"/>
              <a:t>Baja performance</a:t>
            </a:r>
          </a:p>
          <a:p>
            <a:pPr lvl="2"/>
            <a:r>
              <a:rPr lang="es-AR" dirty="0" smtClean="0"/>
              <a:t>Seguridad de datos relativa y limitada</a:t>
            </a:r>
            <a:endParaRPr lang="es-AR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4400" dirty="0" smtClean="0"/>
              <a:t>Según la forma en que se comparten los recursos: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696065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AR" dirty="0" smtClean="0"/>
              <a:t>Cliente – Servidor (</a:t>
            </a:r>
            <a:r>
              <a:rPr lang="es-AR" dirty="0" err="1" smtClean="0"/>
              <a:t>Client</a:t>
            </a:r>
            <a:r>
              <a:rPr lang="es-AR" dirty="0" smtClean="0"/>
              <a:t>-Server) Dedicado- no </a:t>
            </a:r>
            <a:r>
              <a:rPr lang="es-AR" dirty="0" smtClean="0"/>
              <a:t>dedicado</a:t>
            </a:r>
            <a:endParaRPr lang="es-AR" dirty="0" smtClean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4400" dirty="0" smtClean="0"/>
              <a:t>Según la forma en que se comparten los recursos:</a:t>
            </a:r>
            <a:endParaRPr lang="es-AR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83767" y="2564904"/>
            <a:ext cx="5329889" cy="351463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7134</TotalTime>
  <Words>349</Words>
  <Application>Microsoft Office PowerPoint</Application>
  <PresentationFormat>Presentación en pantalla (4:3)</PresentationFormat>
  <Paragraphs>58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7" baseType="lpstr">
      <vt:lpstr>Arial</vt:lpstr>
      <vt:lpstr>Lucida Sans Unicode</vt:lpstr>
      <vt:lpstr>Verdana</vt:lpstr>
      <vt:lpstr>Wingdings 2</vt:lpstr>
      <vt:lpstr>Wingdings 3</vt:lpstr>
      <vt:lpstr>Concurrencia</vt:lpstr>
      <vt:lpstr>Redes I</vt:lpstr>
      <vt:lpstr>Introducción</vt:lpstr>
      <vt:lpstr>Definiciones y Conceptos Básicos de Redes</vt:lpstr>
      <vt:lpstr>Tipos de redes: ubicación geográfica</vt:lpstr>
      <vt:lpstr>Tipos de redes: ubicación geográfica</vt:lpstr>
      <vt:lpstr>Tipos de redes: ubicación geográfica</vt:lpstr>
      <vt:lpstr>Según la forma en que se comparten los recursos:</vt:lpstr>
      <vt:lpstr>Según la forma en que se comparten los recursos:</vt:lpstr>
      <vt:lpstr>Según la forma en que se comparten los recursos:</vt:lpstr>
      <vt:lpstr>Según la forma en que se comparten los recursos:</vt:lpstr>
      <vt:lpstr>Presentación de PowerPoint</vt:lpstr>
    </vt:vector>
  </TitlesOfParts>
  <Company>RevolucionUnattended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Redes I</dc:title>
  <dc:creator>titi</dc:creator>
  <cp:lastModifiedBy>Usuario de Windows</cp:lastModifiedBy>
  <cp:revision>9</cp:revision>
  <dcterms:created xsi:type="dcterms:W3CDTF">2010-04-04T23:16:09Z</dcterms:created>
  <dcterms:modified xsi:type="dcterms:W3CDTF">2021-03-29T15:26:18Z</dcterms:modified>
</cp:coreProperties>
</file>