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88" r:id="rId4"/>
    <p:sldId id="287" r:id="rId5"/>
    <p:sldId id="290" r:id="rId6"/>
    <p:sldId id="294" r:id="rId7"/>
    <p:sldId id="299" r:id="rId8"/>
    <p:sldId id="300" r:id="rId9"/>
    <p:sldId id="301" r:id="rId10"/>
    <p:sldId id="302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6" r:id="rId19"/>
    <p:sldId id="318" r:id="rId20"/>
    <p:sldId id="319" r:id="rId21"/>
    <p:sldId id="320" r:id="rId22"/>
    <p:sldId id="321" r:id="rId23"/>
    <p:sldId id="32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A752-F248-49FE-B7BC-8226508461D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724C-E03E-46DC-BFF0-BA3FD51257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B4-575D-4180-BB12-07E24E114C8C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8FCC-C34E-4300-808B-DFBB0BE997AE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8F31-009A-4150-826C-B1C720B21037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CF85-F439-4DD5-B926-CBBCA4EE06EF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EE9-214B-40E4-8C63-A1D8141A3848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3E1-B50C-4106-8524-46033B6C04A8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7B5D-5103-4408-A6C2-F087649F607F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5265-D2FE-4653-A48F-FA940DB569B9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A24C-50FD-4210-9AFC-325693131E5C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865A-A65B-41D9-BE6D-F775832419DA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BFD-2BF2-432B-A649-A68574F34025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513-282F-46C9-81FC-256EF73FD558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88D-BA7F-4E69-BC57-78DACD27CD4B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D422-CE50-44CA-9C13-0B2DB60E6F25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DD4A-6129-4126-B70E-C5859200F867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B4AE-A3EA-49A4-BA6D-534A65A4F282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C7A7-0BE3-4A85-95DA-86695B56AD29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bih=568&amp;biw=1242&amp;hl=es&amp;sxsrf=ALeKk023yF5_L4qoCJnMHXfJXI8QJvBV6A:1591348496118&amp;q=caliza+textura&amp;sa=X&amp;ved=2ahUKEwjzrcyOq-rpAhVLGbkGHdSCA6kQ6BMoADAsegQIDBAC" TargetMode="External"/><Relationship Id="rId3" Type="http://schemas.openxmlformats.org/officeDocument/2006/relationships/image" Target="../media/image45.png"/><Relationship Id="rId7" Type="http://schemas.openxmlformats.org/officeDocument/2006/relationships/hyperlink" Target="https://www.google.com/search?bih=568&amp;biw=1242&amp;hl=es&amp;sxsrf=ALeKk023yF5_L4qoCJnMHXfJXI8QJvBV6A:1591348496118&amp;q=caliza+tipo&amp;sa=X&amp;ved=2ahUKEwjzrcyOq-rpAhVLGbkGHdSCA6kQ6BMoADAregQIEBAC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bih=568&amp;biw=1242&amp;hl=es&amp;sxsrf=ALeKk023yF5_L4qoCJnMHXfJXI8QJvBV6A:1591348496118&amp;q=caliza+color&amp;sa=X&amp;ved=2ahUKEwjzrcyOq-rpAhVLGbkGHdSCA6kQ6BMoADAqegQIDRAC" TargetMode="External"/><Relationship Id="rId5" Type="http://schemas.openxmlformats.org/officeDocument/2006/relationships/hyperlink" Target="https://www.google.com/search?bih=568&amp;biw=1242&amp;hl=es&amp;sxsrf=ALeKk023yF5_L4qoCJnMHXfJXI8QJvBV6A:1591348496118&amp;q=calcita&amp;stick=H4sIAAAAAAAAAONgVuLQz9U3SDYpMF7Eyp6cmJOcWZIIAH458VkWAAAA&amp;sa=X&amp;ved=2ahUKEwjzrcyOq-rpAhVLGbkGHdSCA6kQmxMoATApegQICxAD" TargetMode="External"/><Relationship Id="rId4" Type="http://schemas.openxmlformats.org/officeDocument/2006/relationships/hyperlink" Target="https://www.google.com/search?bih=568&amp;biw=1242&amp;hl=es&amp;sxsrf=ALeKk023yF5_L4qoCJnMHXfJXI8QJvBV6A:1591348496118&amp;q=caliza+minerales+esenciales&amp;sa=X&amp;ved=2ahUKEwjzrcyOq-rpAhVLGbkGHdSCA6kQ6BMoADApegQICxAC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9U-FyXDQVo" TargetMode="External"/><Relationship Id="rId2" Type="http://schemas.openxmlformats.org/officeDocument/2006/relationships/hyperlink" Target="https://www.youtube.com/watch?v=1WVCzvTwQc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jfnP5BAKP6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3062" y="4346664"/>
            <a:ext cx="8915399" cy="1182192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b="1" dirty="0" smtClean="0"/>
              <a:t>PROCESAMIENTO DE MINERALES I</a:t>
            </a:r>
            <a:endParaRPr lang="en-US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3" y="2361061"/>
            <a:ext cx="10877595" cy="1878836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TÉCNICO UNIVERSITARIO EN PROCESAMIENTO DE MINERALES</a:t>
            </a:r>
          </a:p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INGENIERÍA DE MINAS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46473" y="6397632"/>
            <a:ext cx="316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Material de uso exclusivo de la Cátedra</a:t>
            </a:r>
            <a:endParaRPr lang="en-US" sz="1200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" y="142875"/>
            <a:ext cx="1457325" cy="18526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8" y="142875"/>
            <a:ext cx="1646859" cy="17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438834" y="1008528"/>
            <a:ext cx="8471647" cy="4854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12</a:t>
            </a:r>
            <a:endParaRPr sz="86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59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1546413" y="900953"/>
            <a:ext cx="8928846" cy="5365376"/>
          </a:xfrm>
          <a:custGeom>
            <a:avLst/>
            <a:gdLst/>
            <a:ahLst/>
            <a:cxnLst/>
            <a:rect l="l" t="t" r="r" b="b"/>
            <a:pathLst>
              <a:path w="6490715" h="4869180">
                <a:moveTo>
                  <a:pt x="0" y="4869180"/>
                </a:moveTo>
                <a:lnTo>
                  <a:pt x="6490715" y="4869180"/>
                </a:lnTo>
                <a:lnTo>
                  <a:pt x="6490715" y="0"/>
                </a:lnTo>
                <a:lnTo>
                  <a:pt x="0" y="0"/>
                </a:lnTo>
                <a:lnTo>
                  <a:pt x="0" y="48691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546413" y="900953"/>
            <a:ext cx="8928846" cy="5486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17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257098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1600200" y="968188"/>
            <a:ext cx="9144000" cy="5459505"/>
          </a:xfrm>
          <a:custGeom>
            <a:avLst/>
            <a:gdLst/>
            <a:ahLst/>
            <a:cxnLst/>
            <a:rect l="l" t="t" r="r" b="b"/>
            <a:pathLst>
              <a:path w="6490715" h="4869180">
                <a:moveTo>
                  <a:pt x="0" y="4869180"/>
                </a:moveTo>
                <a:lnTo>
                  <a:pt x="6490715" y="4869180"/>
                </a:lnTo>
                <a:lnTo>
                  <a:pt x="6490715" y="0"/>
                </a:lnTo>
                <a:lnTo>
                  <a:pt x="0" y="0"/>
                </a:lnTo>
                <a:lnTo>
                  <a:pt x="0" y="48691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600200" y="968188"/>
            <a:ext cx="9143999" cy="5459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18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291272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344705" y="807806"/>
            <a:ext cx="8122023" cy="544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19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12282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1734671" y="1143000"/>
            <a:ext cx="8390964" cy="5257799"/>
          </a:xfrm>
          <a:custGeom>
            <a:avLst/>
            <a:gdLst/>
            <a:ahLst/>
            <a:cxnLst/>
            <a:rect l="l" t="t" r="r" b="b"/>
            <a:pathLst>
              <a:path w="5311140" h="4666487">
                <a:moveTo>
                  <a:pt x="0" y="4666487"/>
                </a:moveTo>
                <a:lnTo>
                  <a:pt x="5311140" y="4666487"/>
                </a:lnTo>
                <a:lnTo>
                  <a:pt x="5311140" y="0"/>
                </a:lnTo>
                <a:lnTo>
                  <a:pt x="0" y="0"/>
                </a:lnTo>
                <a:lnTo>
                  <a:pt x="0" y="4666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>
            <a:off x="6078071" y="3717976"/>
            <a:ext cx="1721352" cy="1426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2904565" y="3808977"/>
            <a:ext cx="1832215" cy="154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4651259" y="2866673"/>
            <a:ext cx="103603" cy="89919"/>
          </a:xfrm>
          <a:custGeom>
            <a:avLst/>
            <a:gdLst/>
            <a:ahLst/>
            <a:cxnLst/>
            <a:rect l="l" t="t" r="r" b="b"/>
            <a:pathLst>
              <a:path w="161544" h="140207">
                <a:moveTo>
                  <a:pt x="80772" y="0"/>
                </a:moveTo>
                <a:lnTo>
                  <a:pt x="0" y="140207"/>
                </a:lnTo>
                <a:lnTo>
                  <a:pt x="161544" y="140207"/>
                </a:lnTo>
                <a:lnTo>
                  <a:pt x="80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4651259" y="2866673"/>
            <a:ext cx="103603" cy="89919"/>
          </a:xfrm>
          <a:custGeom>
            <a:avLst/>
            <a:gdLst/>
            <a:ahLst/>
            <a:cxnLst/>
            <a:rect l="l" t="t" r="r" b="b"/>
            <a:pathLst>
              <a:path w="161544" h="140207">
                <a:moveTo>
                  <a:pt x="80772" y="0"/>
                </a:moveTo>
                <a:lnTo>
                  <a:pt x="0" y="140207"/>
                </a:lnTo>
                <a:lnTo>
                  <a:pt x="161544" y="140207"/>
                </a:lnTo>
                <a:lnTo>
                  <a:pt x="80772" y="0"/>
                </a:lnTo>
                <a:close/>
              </a:path>
            </a:pathLst>
          </a:custGeom>
          <a:ln w="33829">
            <a:solidFill>
              <a:srgbClr val="3298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4651259" y="3061173"/>
            <a:ext cx="103603" cy="89919"/>
          </a:xfrm>
          <a:custGeom>
            <a:avLst/>
            <a:gdLst/>
            <a:ahLst/>
            <a:cxnLst/>
            <a:rect l="l" t="t" r="r" b="b"/>
            <a:pathLst>
              <a:path w="161544" h="140207">
                <a:moveTo>
                  <a:pt x="80772" y="140207"/>
                </a:moveTo>
                <a:lnTo>
                  <a:pt x="161544" y="0"/>
                </a:lnTo>
                <a:lnTo>
                  <a:pt x="0" y="0"/>
                </a:lnTo>
                <a:lnTo>
                  <a:pt x="80772" y="140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4" name="object 14"/>
          <p:cNvSpPr/>
          <p:nvPr/>
        </p:nvSpPr>
        <p:spPr>
          <a:xfrm>
            <a:off x="4651259" y="3061173"/>
            <a:ext cx="103603" cy="89919"/>
          </a:xfrm>
          <a:custGeom>
            <a:avLst/>
            <a:gdLst/>
            <a:ahLst/>
            <a:cxnLst/>
            <a:rect l="l" t="t" r="r" b="b"/>
            <a:pathLst>
              <a:path w="161544" h="140207">
                <a:moveTo>
                  <a:pt x="80772" y="140207"/>
                </a:moveTo>
                <a:lnTo>
                  <a:pt x="0" y="0"/>
                </a:lnTo>
                <a:lnTo>
                  <a:pt x="161544" y="0"/>
                </a:lnTo>
                <a:lnTo>
                  <a:pt x="80772" y="140207"/>
                </a:lnTo>
                <a:close/>
              </a:path>
            </a:pathLst>
          </a:custGeom>
          <a:ln w="338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5" name="object 15"/>
          <p:cNvSpPr/>
          <p:nvPr/>
        </p:nvSpPr>
        <p:spPr>
          <a:xfrm>
            <a:off x="4651259" y="3450173"/>
            <a:ext cx="103603" cy="88942"/>
          </a:xfrm>
          <a:custGeom>
            <a:avLst/>
            <a:gdLst/>
            <a:ahLst/>
            <a:cxnLst/>
            <a:rect l="l" t="t" r="r" b="b"/>
            <a:pathLst>
              <a:path w="161544" h="138684">
                <a:moveTo>
                  <a:pt x="80772" y="0"/>
                </a:moveTo>
                <a:lnTo>
                  <a:pt x="0" y="138684"/>
                </a:lnTo>
                <a:lnTo>
                  <a:pt x="161544" y="138684"/>
                </a:lnTo>
                <a:lnTo>
                  <a:pt x="80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6" name="object 16"/>
          <p:cNvSpPr/>
          <p:nvPr/>
        </p:nvSpPr>
        <p:spPr>
          <a:xfrm>
            <a:off x="4651259" y="3450173"/>
            <a:ext cx="103603" cy="88942"/>
          </a:xfrm>
          <a:custGeom>
            <a:avLst/>
            <a:gdLst/>
            <a:ahLst/>
            <a:cxnLst/>
            <a:rect l="l" t="t" r="r" b="b"/>
            <a:pathLst>
              <a:path w="161544" h="138684">
                <a:moveTo>
                  <a:pt x="80772" y="0"/>
                </a:moveTo>
                <a:lnTo>
                  <a:pt x="0" y="138684"/>
                </a:lnTo>
                <a:lnTo>
                  <a:pt x="161544" y="138684"/>
                </a:lnTo>
                <a:lnTo>
                  <a:pt x="80772" y="0"/>
                </a:lnTo>
                <a:close/>
              </a:path>
            </a:pathLst>
          </a:custGeom>
          <a:ln w="33829">
            <a:solidFill>
              <a:srgbClr val="3298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7" name="object 17"/>
          <p:cNvSpPr/>
          <p:nvPr/>
        </p:nvSpPr>
        <p:spPr>
          <a:xfrm>
            <a:off x="4651259" y="3255673"/>
            <a:ext cx="103603" cy="89920"/>
          </a:xfrm>
          <a:custGeom>
            <a:avLst/>
            <a:gdLst/>
            <a:ahLst/>
            <a:cxnLst/>
            <a:rect l="l" t="t" r="r" b="b"/>
            <a:pathLst>
              <a:path w="161544" h="140208">
                <a:moveTo>
                  <a:pt x="80772" y="140208"/>
                </a:moveTo>
                <a:lnTo>
                  <a:pt x="161544" y="0"/>
                </a:lnTo>
                <a:lnTo>
                  <a:pt x="0" y="0"/>
                </a:lnTo>
                <a:lnTo>
                  <a:pt x="80772" y="140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18"/>
          <p:cNvSpPr/>
          <p:nvPr/>
        </p:nvSpPr>
        <p:spPr>
          <a:xfrm>
            <a:off x="4651259" y="3255673"/>
            <a:ext cx="103603" cy="89920"/>
          </a:xfrm>
          <a:custGeom>
            <a:avLst/>
            <a:gdLst/>
            <a:ahLst/>
            <a:cxnLst/>
            <a:rect l="l" t="t" r="r" b="b"/>
            <a:pathLst>
              <a:path w="161544" h="140208">
                <a:moveTo>
                  <a:pt x="80772" y="140208"/>
                </a:moveTo>
                <a:lnTo>
                  <a:pt x="0" y="0"/>
                </a:lnTo>
                <a:lnTo>
                  <a:pt x="161544" y="0"/>
                </a:lnTo>
                <a:lnTo>
                  <a:pt x="80772" y="140208"/>
                </a:lnTo>
                <a:close/>
              </a:path>
            </a:pathLst>
          </a:custGeom>
          <a:ln w="338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9"/>
          <p:cNvSpPr/>
          <p:nvPr/>
        </p:nvSpPr>
        <p:spPr>
          <a:xfrm>
            <a:off x="6191622" y="2866673"/>
            <a:ext cx="103602" cy="89919"/>
          </a:xfrm>
          <a:custGeom>
            <a:avLst/>
            <a:gdLst/>
            <a:ahLst/>
            <a:cxnLst/>
            <a:rect l="l" t="t" r="r" b="b"/>
            <a:pathLst>
              <a:path w="161543" h="140207">
                <a:moveTo>
                  <a:pt x="80771" y="0"/>
                </a:moveTo>
                <a:lnTo>
                  <a:pt x="0" y="140207"/>
                </a:lnTo>
                <a:lnTo>
                  <a:pt x="161543" y="140207"/>
                </a:lnTo>
                <a:lnTo>
                  <a:pt x="80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20"/>
          <p:cNvSpPr/>
          <p:nvPr/>
        </p:nvSpPr>
        <p:spPr>
          <a:xfrm>
            <a:off x="6191622" y="2866673"/>
            <a:ext cx="103602" cy="89919"/>
          </a:xfrm>
          <a:custGeom>
            <a:avLst/>
            <a:gdLst/>
            <a:ahLst/>
            <a:cxnLst/>
            <a:rect l="l" t="t" r="r" b="b"/>
            <a:pathLst>
              <a:path w="161543" h="140207">
                <a:moveTo>
                  <a:pt x="80771" y="0"/>
                </a:moveTo>
                <a:lnTo>
                  <a:pt x="0" y="140207"/>
                </a:lnTo>
                <a:lnTo>
                  <a:pt x="161543" y="140207"/>
                </a:lnTo>
                <a:lnTo>
                  <a:pt x="80771" y="0"/>
                </a:lnTo>
                <a:close/>
              </a:path>
            </a:pathLst>
          </a:custGeom>
          <a:ln w="33829">
            <a:solidFill>
              <a:srgbClr val="3298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1" name="object 21"/>
          <p:cNvSpPr/>
          <p:nvPr/>
        </p:nvSpPr>
        <p:spPr>
          <a:xfrm>
            <a:off x="6191622" y="3061173"/>
            <a:ext cx="103602" cy="89919"/>
          </a:xfrm>
          <a:custGeom>
            <a:avLst/>
            <a:gdLst/>
            <a:ahLst/>
            <a:cxnLst/>
            <a:rect l="l" t="t" r="r" b="b"/>
            <a:pathLst>
              <a:path w="161543" h="140207">
                <a:moveTo>
                  <a:pt x="80771" y="140207"/>
                </a:moveTo>
                <a:lnTo>
                  <a:pt x="161543" y="0"/>
                </a:lnTo>
                <a:lnTo>
                  <a:pt x="0" y="0"/>
                </a:lnTo>
                <a:lnTo>
                  <a:pt x="80771" y="140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2" name="object 22"/>
          <p:cNvSpPr/>
          <p:nvPr/>
        </p:nvSpPr>
        <p:spPr>
          <a:xfrm>
            <a:off x="6191622" y="3061173"/>
            <a:ext cx="103602" cy="89919"/>
          </a:xfrm>
          <a:custGeom>
            <a:avLst/>
            <a:gdLst/>
            <a:ahLst/>
            <a:cxnLst/>
            <a:rect l="l" t="t" r="r" b="b"/>
            <a:pathLst>
              <a:path w="161543" h="140207">
                <a:moveTo>
                  <a:pt x="80771" y="140207"/>
                </a:moveTo>
                <a:lnTo>
                  <a:pt x="0" y="0"/>
                </a:lnTo>
                <a:lnTo>
                  <a:pt x="161543" y="0"/>
                </a:lnTo>
                <a:lnTo>
                  <a:pt x="80771" y="140207"/>
                </a:lnTo>
                <a:close/>
              </a:path>
            </a:pathLst>
          </a:custGeom>
          <a:ln w="338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3" name="object 23"/>
          <p:cNvSpPr/>
          <p:nvPr/>
        </p:nvSpPr>
        <p:spPr>
          <a:xfrm>
            <a:off x="6191622" y="3255673"/>
            <a:ext cx="103602" cy="89920"/>
          </a:xfrm>
          <a:custGeom>
            <a:avLst/>
            <a:gdLst/>
            <a:ahLst/>
            <a:cxnLst/>
            <a:rect l="l" t="t" r="r" b="b"/>
            <a:pathLst>
              <a:path w="161543" h="140208">
                <a:moveTo>
                  <a:pt x="80771" y="140208"/>
                </a:moveTo>
                <a:lnTo>
                  <a:pt x="161543" y="0"/>
                </a:lnTo>
                <a:lnTo>
                  <a:pt x="0" y="0"/>
                </a:lnTo>
                <a:lnTo>
                  <a:pt x="80771" y="140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4" name="object 24"/>
          <p:cNvSpPr/>
          <p:nvPr/>
        </p:nvSpPr>
        <p:spPr>
          <a:xfrm>
            <a:off x="6191622" y="3255673"/>
            <a:ext cx="103602" cy="89920"/>
          </a:xfrm>
          <a:custGeom>
            <a:avLst/>
            <a:gdLst/>
            <a:ahLst/>
            <a:cxnLst/>
            <a:rect l="l" t="t" r="r" b="b"/>
            <a:pathLst>
              <a:path w="161543" h="140208">
                <a:moveTo>
                  <a:pt x="80771" y="140208"/>
                </a:moveTo>
                <a:lnTo>
                  <a:pt x="0" y="0"/>
                </a:lnTo>
                <a:lnTo>
                  <a:pt x="161543" y="0"/>
                </a:lnTo>
                <a:lnTo>
                  <a:pt x="80771" y="140208"/>
                </a:lnTo>
                <a:close/>
              </a:path>
            </a:pathLst>
          </a:custGeom>
          <a:ln w="338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5" name="object 25"/>
          <p:cNvSpPr/>
          <p:nvPr/>
        </p:nvSpPr>
        <p:spPr>
          <a:xfrm>
            <a:off x="6191622" y="3450173"/>
            <a:ext cx="103602" cy="88942"/>
          </a:xfrm>
          <a:custGeom>
            <a:avLst/>
            <a:gdLst/>
            <a:ahLst/>
            <a:cxnLst/>
            <a:rect l="l" t="t" r="r" b="b"/>
            <a:pathLst>
              <a:path w="161543" h="138684">
                <a:moveTo>
                  <a:pt x="80771" y="138684"/>
                </a:moveTo>
                <a:lnTo>
                  <a:pt x="161543" y="0"/>
                </a:lnTo>
                <a:lnTo>
                  <a:pt x="0" y="0"/>
                </a:lnTo>
                <a:lnTo>
                  <a:pt x="80771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191622" y="3450173"/>
            <a:ext cx="103602" cy="88942"/>
          </a:xfrm>
          <a:custGeom>
            <a:avLst/>
            <a:gdLst/>
            <a:ahLst/>
            <a:cxnLst/>
            <a:rect l="l" t="t" r="r" b="b"/>
            <a:pathLst>
              <a:path w="161543" h="138684">
                <a:moveTo>
                  <a:pt x="80771" y="138684"/>
                </a:moveTo>
                <a:lnTo>
                  <a:pt x="0" y="0"/>
                </a:lnTo>
                <a:lnTo>
                  <a:pt x="161543" y="0"/>
                </a:lnTo>
                <a:lnTo>
                  <a:pt x="80771" y="138684"/>
                </a:lnTo>
                <a:close/>
              </a:path>
            </a:pathLst>
          </a:custGeom>
          <a:ln w="338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" name="object 4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20</a:t>
            </a:r>
            <a:endParaRPr sz="866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3229" y="1938155"/>
            <a:ext cx="3406194" cy="2992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2066039" y="1143000"/>
            <a:ext cx="6113587" cy="4948517"/>
          </a:xfrm>
          <a:prstGeom prst="rect">
            <a:avLst/>
          </a:prstGeom>
        </p:spPr>
        <p:txBody>
          <a:bodyPr wrap="square" lIns="0" tIns="2083" rIns="0" bIns="0" rtlCol="0">
            <a:noAutofit/>
          </a:bodyPr>
          <a:lstStyle/>
          <a:p>
            <a:pPr>
              <a:lnSpc>
                <a:spcPts val="545"/>
              </a:lnSpc>
            </a:pPr>
            <a:endParaRPr sz="1200" dirty="0"/>
          </a:p>
          <a:p>
            <a:pPr marL="1491303" marR="1086568" algn="ctr">
              <a:lnSpc>
                <a:spcPct val="95825"/>
              </a:lnSpc>
              <a:spcBef>
                <a:spcPts val="641"/>
              </a:spcBef>
            </a:pPr>
            <a:r>
              <a:rPr sz="1200" b="1" u="heavy" spc="-7" dirty="0">
                <a:solidFill>
                  <a:srgbClr val="3265FF"/>
                </a:solidFill>
                <a:latin typeface="Arial"/>
                <a:cs typeface="Arial"/>
              </a:rPr>
              <a:t>ETAPA FINAL DE TRITURACION</a:t>
            </a:r>
            <a:endParaRPr sz="1200" dirty="0">
              <a:latin typeface="Arial"/>
              <a:cs typeface="Arial"/>
            </a:endParaRPr>
          </a:p>
          <a:p>
            <a:pPr marL="1217884" marR="858778" algn="ctr">
              <a:lnSpc>
                <a:spcPct val="95825"/>
              </a:lnSpc>
              <a:spcBef>
                <a:spcPts val="1961"/>
              </a:spcBef>
            </a:pPr>
            <a:r>
              <a:rPr sz="1200" b="1" spc="-3" dirty="0">
                <a:latin typeface="Arial"/>
                <a:cs typeface="Arial"/>
              </a:rPr>
              <a:t>T</a:t>
            </a:r>
            <a:r>
              <a:rPr sz="1200" b="1" spc="3" dirty="0">
                <a:latin typeface="Arial"/>
                <a:cs typeface="Arial"/>
              </a:rPr>
              <a:t>ri</a:t>
            </a:r>
            <a:r>
              <a:rPr sz="1200" b="1" spc="-3" dirty="0">
                <a:latin typeface="Arial"/>
                <a:cs typeface="Arial"/>
              </a:rPr>
              <a:t>tu</a:t>
            </a:r>
            <a:r>
              <a:rPr sz="1200" b="1" spc="3" dirty="0">
                <a:latin typeface="Arial"/>
                <a:cs typeface="Arial"/>
              </a:rPr>
              <a:t>r</a:t>
            </a:r>
            <a:r>
              <a:rPr sz="1200" b="1" spc="-3" dirty="0">
                <a:latin typeface="Arial"/>
                <a:cs typeface="Arial"/>
              </a:rPr>
              <a:t>a</a:t>
            </a:r>
            <a:r>
              <a:rPr sz="1200" b="1" spc="6" dirty="0">
                <a:latin typeface="Arial"/>
                <a:cs typeface="Arial"/>
              </a:rPr>
              <a:t>d</a:t>
            </a:r>
            <a:r>
              <a:rPr sz="1200" b="1" spc="-3" dirty="0">
                <a:latin typeface="Arial"/>
                <a:cs typeface="Arial"/>
              </a:rPr>
              <a:t>or</a:t>
            </a:r>
            <a:r>
              <a:rPr sz="1200" b="1" dirty="0">
                <a:latin typeface="Arial"/>
                <a:cs typeface="Arial"/>
              </a:rPr>
              <a:t>a                                              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4" dirty="0">
                <a:latin typeface="Arial"/>
                <a:cs typeface="Arial"/>
              </a:rPr>
              <a:t>i</a:t>
            </a:r>
            <a:r>
              <a:rPr sz="1200" b="1" spc="-1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6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do</a:t>
            </a:r>
            <a:r>
              <a:rPr sz="1200" b="1" spc="5" dirty="0">
                <a:latin typeface="Arial"/>
                <a:cs typeface="Arial"/>
              </a:rPr>
              <a:t>r</a:t>
            </a:r>
            <a:r>
              <a:rPr sz="1200" b="1" spc="3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305737" marR="912428" algn="ctr">
              <a:lnSpc>
                <a:spcPct val="95825"/>
              </a:lnSpc>
              <a:spcBef>
                <a:spcPts val="503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3" dirty="0">
                <a:latin typeface="Arial"/>
                <a:cs typeface="Arial"/>
              </a:rPr>
              <a:t>ón</a:t>
            </a:r>
            <a:r>
              <a:rPr sz="1200" b="1" spc="3" dirty="0">
                <a:latin typeface="Arial"/>
                <a:cs typeface="Arial"/>
              </a:rPr>
              <a:t>ic</a:t>
            </a:r>
            <a:r>
              <a:rPr sz="1200" b="1" dirty="0">
                <a:latin typeface="Arial"/>
                <a:cs typeface="Arial"/>
              </a:rPr>
              <a:t>a                                                    </a:t>
            </a:r>
            <a:r>
              <a:rPr sz="1200" b="1" spc="122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M</a:t>
            </a:r>
            <a:r>
              <a:rPr sz="1200" b="1" spc="6" dirty="0">
                <a:latin typeface="Arial"/>
                <a:cs typeface="Arial"/>
              </a:rPr>
              <a:t>a</a:t>
            </a:r>
            <a:r>
              <a:rPr sz="1200" b="1" spc="5" dirty="0">
                <a:latin typeface="Arial"/>
                <a:cs typeface="Arial"/>
              </a:rPr>
              <a:t>r</a:t>
            </a:r>
            <a:r>
              <a:rPr sz="1200" b="1" spc="-1" dirty="0">
                <a:latin typeface="Arial"/>
                <a:cs typeface="Arial"/>
              </a:rPr>
              <a:t>t</a:t>
            </a:r>
            <a:r>
              <a:rPr sz="1200" b="1" spc="4" dirty="0">
                <a:latin typeface="Arial"/>
                <a:cs typeface="Arial"/>
              </a:rPr>
              <a:t>ill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3" dirty="0"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  <a:p>
            <a:pPr marL="790668">
              <a:lnSpc>
                <a:spcPct val="95825"/>
              </a:lnSpc>
              <a:spcBef>
                <a:spcPts val="1770"/>
              </a:spcBef>
            </a:pPr>
            <a:r>
              <a:rPr sz="1200" b="1" spc="-3" dirty="0">
                <a:latin typeface="Arial"/>
                <a:cs typeface="Arial"/>
              </a:rPr>
              <a:t>B</a:t>
            </a:r>
            <a:r>
              <a:rPr sz="1200" b="1" spc="6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ena</a:t>
            </a:r>
            <a:r>
              <a:rPr sz="1200" b="1" spc="63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f</a:t>
            </a:r>
            <a:r>
              <a:rPr sz="1200" b="1" spc="-3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ex</a:t>
            </a:r>
            <a:r>
              <a:rPr sz="1200" b="1" spc="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b</a:t>
            </a:r>
            <a:r>
              <a:rPr sz="1200" b="1" spc="-3" dirty="0">
                <a:latin typeface="Arial"/>
                <a:cs typeface="Arial"/>
              </a:rPr>
              <a:t>i</a:t>
            </a:r>
            <a:r>
              <a:rPr sz="1200" b="1" spc="3" dirty="0">
                <a:latin typeface="Arial"/>
                <a:cs typeface="Arial"/>
              </a:rPr>
              <a:t>l</a:t>
            </a:r>
            <a:r>
              <a:rPr sz="1200" b="1" spc="-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dad                                             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spc="6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uena</a:t>
            </a:r>
            <a:r>
              <a:rPr sz="1200" b="1" spc="63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f</a:t>
            </a:r>
            <a:r>
              <a:rPr sz="1200" b="1" spc="13" dirty="0">
                <a:latin typeface="Arial"/>
                <a:cs typeface="Arial"/>
              </a:rPr>
              <a:t>o</a:t>
            </a:r>
            <a:r>
              <a:rPr sz="1200" b="1" spc="12" dirty="0">
                <a:latin typeface="Arial"/>
                <a:cs typeface="Arial"/>
              </a:rPr>
              <a:t>r</a:t>
            </a:r>
            <a:r>
              <a:rPr sz="1200" b="1" spc="23" dirty="0">
                <a:latin typeface="Arial"/>
                <a:cs typeface="Arial"/>
              </a:rPr>
              <a:t>m</a:t>
            </a:r>
            <a:r>
              <a:rPr sz="1200" b="1" spc="12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790668">
              <a:lnSpc>
                <a:spcPct val="95825"/>
              </a:lnSpc>
              <a:spcBef>
                <a:spcPts val="904"/>
              </a:spcBef>
            </a:pPr>
            <a:r>
              <a:rPr sz="1200" b="1" spc="12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6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3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87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ue</a:t>
            </a:r>
            <a:r>
              <a:rPr sz="1200" b="1" spc="-6" dirty="0">
                <a:latin typeface="Arial"/>
                <a:cs typeface="Arial"/>
              </a:rPr>
              <a:t>r</a:t>
            </a:r>
            <a:r>
              <a:rPr sz="1200" b="1" spc="9" dirty="0">
                <a:latin typeface="Arial"/>
                <a:cs typeface="Arial"/>
              </a:rPr>
              <a:t>z</a:t>
            </a:r>
            <a:r>
              <a:rPr sz="1200" b="1" spc="-6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t</a:t>
            </a:r>
            <a:r>
              <a:rPr sz="1200" b="1" spc="-6" dirty="0">
                <a:latin typeface="Arial"/>
                <a:cs typeface="Arial"/>
              </a:rPr>
              <a:t>r</a:t>
            </a:r>
            <a:r>
              <a:rPr sz="1200" b="1" spc="3" dirty="0">
                <a:latin typeface="Arial"/>
                <a:cs typeface="Arial"/>
              </a:rPr>
              <a:t>it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6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ac</a:t>
            </a:r>
            <a:r>
              <a:rPr sz="1200" b="1" spc="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ón                        </a:t>
            </a:r>
            <a:r>
              <a:rPr sz="1200" b="1" spc="56" dirty="0">
                <a:latin typeface="Arial"/>
                <a:cs typeface="Arial"/>
              </a:rPr>
              <a:t> </a:t>
            </a:r>
            <a:r>
              <a:rPr sz="1200" b="1" spc="6" dirty="0" err="1">
                <a:latin typeface="Arial"/>
                <a:cs typeface="Arial"/>
              </a:rPr>
              <a:t>R</a:t>
            </a:r>
            <a:r>
              <a:rPr sz="1200" b="1" dirty="0" err="1">
                <a:latin typeface="Arial"/>
                <a:cs typeface="Arial"/>
              </a:rPr>
              <a:t>educc</a:t>
            </a:r>
            <a:r>
              <a:rPr sz="1200" b="1" spc="-3" dirty="0" err="1">
                <a:latin typeface="Arial"/>
                <a:cs typeface="Arial"/>
              </a:rPr>
              <a:t>i</a:t>
            </a:r>
            <a:r>
              <a:rPr sz="1200" b="1" dirty="0" err="1">
                <a:latin typeface="Arial"/>
                <a:cs typeface="Arial"/>
              </a:rPr>
              <a:t>ón</a:t>
            </a:r>
            <a:r>
              <a:rPr sz="1200" b="1" spc="117" dirty="0">
                <a:latin typeface="Arial"/>
                <a:cs typeface="Arial"/>
              </a:rPr>
              <a:t> </a:t>
            </a:r>
            <a:r>
              <a:rPr sz="1200" b="1" spc="13" dirty="0" smtClean="0">
                <a:latin typeface="Arial"/>
                <a:cs typeface="Arial"/>
              </a:rPr>
              <a:t>d</a:t>
            </a:r>
            <a:r>
              <a:rPr lang="es-ES" sz="1200" b="1" spc="13" dirty="0" smtClean="0">
                <a:latin typeface="Arial"/>
                <a:cs typeface="Arial"/>
              </a:rPr>
              <a:t>e</a:t>
            </a:r>
            <a:r>
              <a:rPr sz="1200" b="1" spc="12" dirty="0" err="1" smtClean="0">
                <a:latin typeface="Arial"/>
                <a:cs typeface="Arial"/>
              </a:rPr>
              <a:t>spa</a:t>
            </a:r>
            <a:r>
              <a:rPr sz="1200" b="1" spc="2" dirty="0" err="1" smtClean="0">
                <a:latin typeface="Arial"/>
                <a:cs typeface="Arial"/>
              </a:rPr>
              <a:t>r</a:t>
            </a:r>
            <a:r>
              <a:rPr sz="1200" b="1" spc="12" dirty="0" err="1" smtClean="0">
                <a:latin typeface="Arial"/>
                <a:cs typeface="Arial"/>
              </a:rPr>
              <a:t>e</a:t>
            </a:r>
            <a:r>
              <a:rPr sz="1200" b="1" spc="9" dirty="0" err="1" smtClean="0">
                <a:latin typeface="Arial"/>
                <a:cs typeface="Arial"/>
              </a:rPr>
              <a:t>j</a:t>
            </a:r>
            <a:r>
              <a:rPr sz="1200" b="1" spc="12" dirty="0" err="1" smtClean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790668">
              <a:lnSpc>
                <a:spcPct val="95825"/>
              </a:lnSpc>
              <a:spcBef>
                <a:spcPts val="897"/>
              </a:spcBef>
            </a:pPr>
            <a:r>
              <a:rPr sz="1200" b="1" spc="-3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6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go</a:t>
            </a:r>
            <a:r>
              <a:rPr sz="1200" b="1" spc="71" dirty="0">
                <a:latin typeface="Arial"/>
                <a:cs typeface="Arial"/>
              </a:rPr>
              <a:t> </a:t>
            </a:r>
            <a:r>
              <a:rPr sz="1200" b="1" spc="-3" dirty="0">
                <a:latin typeface="Arial"/>
                <a:cs typeface="Arial"/>
              </a:rPr>
              <a:t>li</a:t>
            </a:r>
            <a:r>
              <a:rPr sz="1200" b="1" spc="3" dirty="0">
                <a:latin typeface="Arial"/>
                <a:cs typeface="Arial"/>
              </a:rPr>
              <a:t>mi</a:t>
            </a:r>
            <a:r>
              <a:rPr sz="1200" b="1" spc="-3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6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81" dirty="0">
                <a:latin typeface="Arial"/>
                <a:cs typeface="Arial"/>
              </a:rPr>
              <a:t> </a:t>
            </a:r>
            <a:r>
              <a:rPr sz="1200" b="1" spc="6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6" dirty="0">
                <a:latin typeface="Arial"/>
                <a:cs typeface="Arial"/>
              </a:rPr>
              <a:t>r</a:t>
            </a:r>
            <a:r>
              <a:rPr sz="1200" b="1" spc="3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                                 </a:t>
            </a:r>
            <a:r>
              <a:rPr sz="1200" b="1" spc="137" dirty="0">
                <a:latin typeface="Arial"/>
                <a:cs typeface="Arial"/>
              </a:rPr>
              <a:t> </a:t>
            </a:r>
            <a:r>
              <a:rPr sz="1200" b="1" spc="16" dirty="0">
                <a:latin typeface="Arial"/>
                <a:cs typeface="Arial"/>
              </a:rPr>
              <a:t>T</a:t>
            </a:r>
            <a:r>
              <a:rPr sz="1200" b="1" spc="-6" dirty="0">
                <a:latin typeface="Arial"/>
                <a:cs typeface="Arial"/>
              </a:rPr>
              <a:t>a</a:t>
            </a:r>
            <a:r>
              <a:rPr sz="1200" b="1" spc="3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año</a:t>
            </a:r>
            <a:r>
              <a:rPr sz="1200" b="1" spc="8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3" dirty="0">
                <a:latin typeface="Arial"/>
                <a:cs typeface="Arial"/>
              </a:rPr>
              <a:t>l</a:t>
            </a:r>
            <a:r>
              <a:rPr sz="1200" b="1" spc="3" dirty="0">
                <a:latin typeface="Arial"/>
                <a:cs typeface="Arial"/>
              </a:rPr>
              <a:t>i</a:t>
            </a:r>
            <a:r>
              <a:rPr sz="1200" b="1" spc="-3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3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ac</a:t>
            </a:r>
            <a:r>
              <a:rPr sz="1200" b="1" spc="-3" dirty="0">
                <a:latin typeface="Arial"/>
                <a:cs typeface="Arial"/>
              </a:rPr>
              <a:t>i</a:t>
            </a:r>
            <a:r>
              <a:rPr sz="1200" b="1" spc="6" dirty="0">
                <a:latin typeface="Arial"/>
                <a:cs typeface="Arial"/>
              </a:rPr>
              <a:t>ó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34" dirty="0">
                <a:latin typeface="Arial"/>
                <a:cs typeface="Arial"/>
              </a:rPr>
              <a:t> </a:t>
            </a:r>
            <a:r>
              <a:rPr sz="1200" b="1" spc="9" dirty="0">
                <a:latin typeface="Arial"/>
                <a:cs typeface="Arial"/>
              </a:rPr>
              <a:t>l</a:t>
            </a:r>
            <a:r>
              <a:rPr sz="1200" b="1" spc="2" dirty="0">
                <a:latin typeface="Arial"/>
                <a:cs typeface="Arial"/>
              </a:rPr>
              <a:t>i</a:t>
            </a:r>
            <a:r>
              <a:rPr sz="1200" b="1" spc="24" dirty="0">
                <a:latin typeface="Arial"/>
                <a:cs typeface="Arial"/>
              </a:rPr>
              <a:t>m</a:t>
            </a:r>
            <a:r>
              <a:rPr sz="1200" b="1" spc="2" dirty="0">
                <a:latin typeface="Arial"/>
                <a:cs typeface="Arial"/>
              </a:rPr>
              <a:t>i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13" dirty="0">
                <a:latin typeface="Arial"/>
                <a:cs typeface="Arial"/>
              </a:rPr>
              <a:t>ado</a:t>
            </a:r>
            <a:endParaRPr sz="1200" dirty="0">
              <a:latin typeface="Arial"/>
              <a:cs typeface="Arial"/>
            </a:endParaRPr>
          </a:p>
          <a:p>
            <a:pPr marL="790668">
              <a:lnSpc>
                <a:spcPct val="95825"/>
              </a:lnSpc>
              <a:spcBef>
                <a:spcPts val="904"/>
              </a:spcBef>
            </a:pPr>
            <a:r>
              <a:rPr sz="1200" b="1" spc="-3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3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6" dirty="0">
                <a:latin typeface="Arial"/>
                <a:cs typeface="Arial"/>
              </a:rPr>
              <a:t>c</a:t>
            </a:r>
            <a:r>
              <a:rPr sz="1200" b="1" spc="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ón</a:t>
            </a:r>
            <a:r>
              <a:rPr sz="1200" b="1" spc="96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educc</a:t>
            </a:r>
            <a:r>
              <a:rPr sz="1200" b="1" spc="-3" dirty="0">
                <a:latin typeface="Arial"/>
                <a:cs typeface="Arial"/>
              </a:rPr>
              <a:t>i</a:t>
            </a:r>
            <a:r>
              <a:rPr sz="1200" b="1" spc="6" dirty="0">
                <a:latin typeface="Arial"/>
                <a:cs typeface="Arial"/>
              </a:rPr>
              <a:t>ó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0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</a:t>
            </a:r>
            <a:r>
              <a:rPr sz="1200" b="1" spc="6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3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6" dirty="0">
                <a:latin typeface="Arial"/>
                <a:cs typeface="Arial"/>
              </a:rPr>
              <a:t>n</a:t>
            </a:r>
            <a:r>
              <a:rPr sz="1200" b="1" spc="-3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                    </a:t>
            </a:r>
            <a:r>
              <a:rPr sz="1200" b="1" spc="28" dirty="0">
                <a:latin typeface="Arial"/>
                <a:cs typeface="Arial"/>
              </a:rPr>
              <a:t> </a:t>
            </a:r>
            <a:r>
              <a:rPr sz="1200" b="1" spc="-16" dirty="0">
                <a:latin typeface="Arial"/>
                <a:cs typeface="Arial"/>
              </a:rPr>
              <a:t>A</a:t>
            </a:r>
            <a:r>
              <a:rPr sz="1200" b="1" spc="-3" dirty="0">
                <a:latin typeface="Arial"/>
                <a:cs typeface="Arial"/>
              </a:rPr>
              <a:t>l</a:t>
            </a:r>
            <a:r>
              <a:rPr sz="1200" b="1" spc="3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4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6" dirty="0">
                <a:latin typeface="Arial"/>
                <a:cs typeface="Arial"/>
              </a:rPr>
              <a:t>r</a:t>
            </a:r>
            <a:r>
              <a:rPr sz="1200" b="1" spc="6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ducc</a:t>
            </a:r>
            <a:r>
              <a:rPr sz="1200" b="1" spc="-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ón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6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f</a:t>
            </a:r>
            <a:r>
              <a:rPr sz="1200" b="1" spc="3" dirty="0">
                <a:latin typeface="Arial"/>
                <a:cs typeface="Arial"/>
              </a:rPr>
              <a:t>i</a:t>
            </a:r>
            <a:r>
              <a:rPr sz="1200" b="1" spc="13" dirty="0">
                <a:latin typeface="Arial"/>
                <a:cs typeface="Arial"/>
              </a:rPr>
              <a:t>n</a:t>
            </a:r>
            <a:r>
              <a:rPr sz="1200" b="1" spc="19" dirty="0">
                <a:latin typeface="Arial"/>
                <a:cs typeface="Arial"/>
              </a:rPr>
              <a:t>o</a:t>
            </a:r>
            <a:r>
              <a:rPr sz="1200" b="1" spc="12" dirty="0"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29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1627094" y="1237129"/>
            <a:ext cx="8243047" cy="5109883"/>
          </a:xfrm>
          <a:custGeom>
            <a:avLst/>
            <a:gdLst/>
            <a:ahLst/>
            <a:cxnLst/>
            <a:rect l="l" t="t" r="r" b="b"/>
            <a:pathLst>
              <a:path w="6490715" h="4869180">
                <a:moveTo>
                  <a:pt x="0" y="4869180"/>
                </a:moveTo>
                <a:lnTo>
                  <a:pt x="6490715" y="4869180"/>
                </a:lnTo>
                <a:lnTo>
                  <a:pt x="6490715" y="0"/>
                </a:lnTo>
                <a:lnTo>
                  <a:pt x="0" y="0"/>
                </a:lnTo>
                <a:lnTo>
                  <a:pt x="0" y="48691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627094" y="1237129"/>
            <a:ext cx="8054787" cy="5109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21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341144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1331259" y="968189"/>
            <a:ext cx="8861611" cy="5271246"/>
          </a:xfrm>
          <a:custGeom>
            <a:avLst/>
            <a:gdLst/>
            <a:ahLst/>
            <a:cxnLst/>
            <a:rect l="l" t="t" r="r" b="b"/>
            <a:pathLst>
              <a:path w="6490715" h="4869180">
                <a:moveTo>
                  <a:pt x="0" y="4869180"/>
                </a:moveTo>
                <a:lnTo>
                  <a:pt x="6490715" y="4869180"/>
                </a:lnTo>
                <a:lnTo>
                  <a:pt x="6490715" y="0"/>
                </a:lnTo>
                <a:lnTo>
                  <a:pt x="0" y="0"/>
                </a:lnTo>
                <a:lnTo>
                  <a:pt x="0" y="48691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331259" y="963302"/>
            <a:ext cx="8861611" cy="5383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4015957" y="1868761"/>
            <a:ext cx="4158782" cy="3116887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22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369678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76518" y="1035424"/>
            <a:ext cx="5217458" cy="4235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24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5957" y="1868761"/>
            <a:ext cx="4158782" cy="311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7" name="object 5"/>
          <p:cNvSpPr/>
          <p:nvPr/>
        </p:nvSpPr>
        <p:spPr>
          <a:xfrm>
            <a:off x="5495716" y="1210673"/>
            <a:ext cx="5087119" cy="3226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</p:spTree>
    <p:extLst>
      <p:ext uri="{BB962C8B-B14F-4D97-AF65-F5344CB8AC3E}">
        <p14:creationId xmlns:p14="http://schemas.microsoft.com/office/powerpoint/2010/main" val="3602001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57200" y="1358153"/>
            <a:ext cx="4354043" cy="3627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26</a:t>
            </a:r>
            <a:endParaRPr sz="866"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6024281" y="1358153"/>
            <a:ext cx="5755341" cy="3264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</p:spTree>
    <p:extLst>
      <p:ext uri="{BB962C8B-B14F-4D97-AF65-F5344CB8AC3E}">
        <p14:creationId xmlns:p14="http://schemas.microsoft.com/office/powerpoint/2010/main" val="105460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50575" y="470646"/>
            <a:ext cx="8283389" cy="5701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28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5957" y="1868761"/>
            <a:ext cx="4158782" cy="311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296064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cesamiento de Minerales de Hie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43" y="171451"/>
            <a:ext cx="8264707" cy="46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537855" y="5004955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Preguntas a contestar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63091" y="5562598"/>
            <a:ext cx="8691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1.- ¿que es el </a:t>
            </a:r>
            <a:r>
              <a:rPr lang="es-ES" b="1" dirty="0" err="1" smtClean="0"/>
              <a:t>toggle</a:t>
            </a:r>
            <a:r>
              <a:rPr lang="es-ES" b="1" dirty="0" smtClean="0"/>
              <a:t>?, ¿para que sirve?</a:t>
            </a:r>
          </a:p>
          <a:p>
            <a:r>
              <a:rPr lang="es-ES" b="1" dirty="0" smtClean="0"/>
              <a:t>2.- ¿operaciones para cambiar las mandíbulas de la trituradora de quijadas</a:t>
            </a:r>
          </a:p>
          <a:p>
            <a:r>
              <a:rPr lang="es-ES" b="1" dirty="0" smtClean="0"/>
              <a:t>3.- Secuencia de encendido del circuito de encendido y parada </a:t>
            </a:r>
          </a:p>
          <a:p>
            <a:r>
              <a:rPr lang="es-ES" b="1" dirty="0" smtClean="0"/>
              <a:t>de la trituración del mineral de hierro de la diapositiva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90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09482" y="887506"/>
            <a:ext cx="8606118" cy="4733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29</a:t>
            </a:r>
            <a:endParaRPr sz="86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942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30</a:t>
            </a:r>
            <a:endParaRPr sz="866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13" y="1035712"/>
            <a:ext cx="2699686" cy="26099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588" y="936599"/>
            <a:ext cx="2877656" cy="287765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034117" y="4316506"/>
            <a:ext cx="5290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u="sng" dirty="0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Minerales esenciales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: </a:t>
            </a:r>
            <a:r>
              <a:rPr lang="es-AR" dirty="0">
                <a:solidFill>
                  <a:srgbClr val="1A0DAB"/>
                </a:solidFill>
                <a:latin typeface="arial" panose="020B0604020202020204" pitchFamily="34" charset="0"/>
                <a:hlinkClick r:id="rId5"/>
              </a:rPr>
              <a:t>calcita</a:t>
            </a:r>
            <a:endParaRPr lang="es-A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s-ES" dirty="0"/>
              <a:t>Tiene un mínimo, de un 50% de carbonato cálcico</a:t>
            </a:r>
            <a:endParaRPr lang="es-A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s-AR" b="1" dirty="0">
                <a:solidFill>
                  <a:srgbClr val="1A0DAB"/>
                </a:solidFill>
                <a:latin typeface="arial" panose="020B0604020202020204" pitchFamily="34" charset="0"/>
                <a:hlinkClick r:id="rId6"/>
              </a:rPr>
              <a:t>Color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: </a:t>
            </a:r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Blanco, negro, gris azulado, marrón</a:t>
            </a:r>
          </a:p>
          <a:p>
            <a:r>
              <a:rPr lang="es-AR" b="1" dirty="0">
                <a:solidFill>
                  <a:srgbClr val="1A0DAB"/>
                </a:solidFill>
                <a:latin typeface="arial" panose="020B0604020202020204" pitchFamily="34" charset="0"/>
                <a:hlinkClick r:id="rId7"/>
              </a:rPr>
              <a:t>Tipo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: </a:t>
            </a:r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Sedimentaria</a:t>
            </a:r>
          </a:p>
          <a:p>
            <a:r>
              <a:rPr lang="es-AR" b="1" dirty="0">
                <a:solidFill>
                  <a:srgbClr val="1A0DAB"/>
                </a:solidFill>
                <a:latin typeface="arial" panose="020B0604020202020204" pitchFamily="34" charset="0"/>
                <a:hlinkClick r:id="rId8"/>
              </a:rPr>
              <a:t>Dureza</a:t>
            </a:r>
            <a:r>
              <a:rPr lang="es-AR" b="1" dirty="0">
                <a:solidFill>
                  <a:srgbClr val="1A0DAB"/>
                </a:solidFill>
                <a:latin typeface="arial" panose="020B0604020202020204" pitchFamily="34" charset="0"/>
              </a:rPr>
              <a:t>: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 3</a:t>
            </a:r>
            <a:endParaRPr lang="es-AR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6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30</a:t>
            </a:r>
            <a:endParaRPr sz="866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4635" y="1143000"/>
            <a:ext cx="7906871" cy="4639235"/>
          </a:xfrm>
          <a:prstGeom prst="rect">
            <a:avLst/>
          </a:prstGeom>
        </p:spPr>
        <p:txBody>
          <a:bodyPr wrap="square" lIns="0" tIns="2401" rIns="0" bIns="0" rtlCol="0">
            <a:noAutofit/>
          </a:bodyPr>
          <a:lstStyle/>
          <a:p>
            <a:pPr>
              <a:lnSpc>
                <a:spcPts val="577"/>
              </a:lnSpc>
            </a:pPr>
            <a:endParaRPr sz="577" dirty="0"/>
          </a:p>
          <a:p>
            <a:pPr marL="448599">
              <a:lnSpc>
                <a:spcPct val="95825"/>
              </a:lnSpc>
              <a:spcBef>
                <a:spcPts val="1283"/>
              </a:spcBef>
            </a:pPr>
            <a:r>
              <a:rPr sz="1400" b="1" u="sng" spc="-3" dirty="0">
                <a:latin typeface="Arial"/>
                <a:cs typeface="Arial"/>
              </a:rPr>
              <a:t>Problema de Trituración</a:t>
            </a:r>
            <a:endParaRPr sz="1400" dirty="0">
              <a:latin typeface="Arial"/>
              <a:cs typeface="Arial"/>
            </a:endParaRPr>
          </a:p>
          <a:p>
            <a:pPr marL="293202" marR="365798" indent="-156374">
              <a:lnSpc>
                <a:spcPts val="1253"/>
              </a:lnSpc>
              <a:spcBef>
                <a:spcPts val="600"/>
              </a:spcBef>
            </a:pPr>
            <a:endParaRPr lang="es-ES" sz="1400" b="1" spc="3" dirty="0" smtClean="0">
              <a:latin typeface="Arial"/>
              <a:cs typeface="Arial"/>
            </a:endParaRPr>
          </a:p>
          <a:p>
            <a:pPr marL="293202" marR="365798" indent="-156374">
              <a:lnSpc>
                <a:spcPts val="1253"/>
              </a:lnSpc>
              <a:spcBef>
                <a:spcPts val="600"/>
              </a:spcBef>
            </a:pPr>
            <a:r>
              <a:rPr sz="1400" b="1" spc="3" dirty="0" smtClean="0">
                <a:latin typeface="Arial"/>
                <a:cs typeface="Arial"/>
              </a:rPr>
              <a:t>S</a:t>
            </a:r>
            <a:r>
              <a:rPr sz="1400" b="1" dirty="0" smtClean="0">
                <a:latin typeface="Arial"/>
                <a:cs typeface="Arial"/>
              </a:rPr>
              <a:t>e</a:t>
            </a:r>
            <a:r>
              <a:rPr sz="1400" b="1" spc="-9" dirty="0" smtClean="0">
                <a:latin typeface="Arial"/>
                <a:cs typeface="Arial"/>
              </a:rPr>
              <a:t> </a:t>
            </a:r>
            <a:r>
              <a:rPr sz="1400" b="1" spc="3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esean </a:t>
            </a:r>
            <a:r>
              <a:rPr sz="1400" b="1" spc="-3" dirty="0">
                <a:latin typeface="Arial"/>
                <a:cs typeface="Arial"/>
              </a:rPr>
              <a:t>trit</a:t>
            </a:r>
            <a:r>
              <a:rPr sz="1400" b="1" spc="3" dirty="0">
                <a:latin typeface="Arial"/>
                <a:cs typeface="Arial"/>
              </a:rPr>
              <a:t>u</a:t>
            </a:r>
            <a:r>
              <a:rPr sz="1400" b="1" spc="-3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ar</a:t>
            </a:r>
            <a:r>
              <a:rPr sz="1400" b="1" spc="12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90 </a:t>
            </a:r>
            <a:r>
              <a:rPr sz="1400" b="1" spc="-3" dirty="0">
                <a:latin typeface="Arial"/>
                <a:cs typeface="Arial"/>
              </a:rPr>
              <a:t>t</a:t>
            </a:r>
            <a:r>
              <a:rPr sz="1400" b="1" spc="3" dirty="0">
                <a:latin typeface="Arial"/>
                <a:cs typeface="Arial"/>
              </a:rPr>
              <a:t>on</a:t>
            </a:r>
            <a:r>
              <a:rPr sz="1400" b="1" spc="-3" dirty="0">
                <a:latin typeface="Arial"/>
                <a:cs typeface="Arial"/>
              </a:rPr>
              <a:t>/</a:t>
            </a:r>
            <a:r>
              <a:rPr sz="1400" b="1" spc="3" dirty="0">
                <a:latin typeface="Arial"/>
                <a:cs typeface="Arial"/>
              </a:rPr>
              <a:t>ho</a:t>
            </a:r>
            <a:r>
              <a:rPr sz="1400" b="1" spc="-3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3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 </a:t>
            </a:r>
            <a:r>
              <a:rPr sz="1400" b="1" spc="3" dirty="0">
                <a:latin typeface="Arial"/>
                <a:cs typeface="Arial"/>
              </a:rPr>
              <a:t>p</a:t>
            </a:r>
            <a:r>
              <a:rPr sz="1400" b="1" spc="-3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3" dirty="0">
                <a:latin typeface="Arial"/>
                <a:cs typeface="Arial"/>
              </a:rPr>
              <a:t>d</a:t>
            </a:r>
            <a:r>
              <a:rPr sz="1400" b="1" spc="-3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a ca</a:t>
            </a:r>
            <a:r>
              <a:rPr sz="1400" b="1" spc="-3" dirty="0">
                <a:latin typeface="Arial"/>
                <a:cs typeface="Arial"/>
              </a:rPr>
              <a:t>li</a:t>
            </a:r>
            <a:r>
              <a:rPr sz="1400" b="1" dirty="0">
                <a:latin typeface="Arial"/>
                <a:cs typeface="Arial"/>
              </a:rPr>
              <a:t>za</a:t>
            </a:r>
            <a:r>
              <a:rPr sz="1400" b="1" spc="6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(</a:t>
            </a:r>
            <a:r>
              <a:rPr sz="1400" b="1" spc="3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3" dirty="0">
                <a:latin typeface="Arial"/>
                <a:cs typeface="Arial"/>
              </a:rPr>
              <a:t>C</a:t>
            </a:r>
            <a:r>
              <a:rPr sz="1400" b="1" spc="-3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3) </a:t>
            </a:r>
            <a:r>
              <a:rPr sz="1400" b="1" spc="-3" dirty="0">
                <a:latin typeface="Arial"/>
                <a:cs typeface="Arial"/>
              </a:rPr>
              <a:t>(</a:t>
            </a:r>
            <a:r>
              <a:rPr sz="1400" b="1" spc="3" dirty="0">
                <a:latin typeface="Arial"/>
                <a:cs typeface="Arial"/>
              </a:rPr>
              <a:t>du</a:t>
            </a:r>
            <a:r>
              <a:rPr sz="1400" b="1" spc="-3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eza</a:t>
            </a:r>
            <a:r>
              <a:rPr sz="1400" b="1" spc="-9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3" dirty="0">
                <a:latin typeface="Arial"/>
                <a:cs typeface="Arial"/>
              </a:rPr>
              <a:t>d</a:t>
            </a:r>
            <a:r>
              <a:rPr sz="1400" b="1" spc="-3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a)</a:t>
            </a:r>
            <a:r>
              <a:rPr sz="1400" b="1" spc="3" dirty="0">
                <a:latin typeface="Arial"/>
                <a:cs typeface="Arial"/>
              </a:rPr>
              <a:t> p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6" dirty="0">
                <a:latin typeface="Arial"/>
                <a:cs typeface="Arial"/>
              </a:rPr>
              <a:t> </a:t>
            </a:r>
            <a:r>
              <a:rPr sz="1400" b="1" spc="3" dirty="0">
                <a:latin typeface="Arial"/>
                <a:cs typeface="Arial"/>
              </a:rPr>
              <a:t>ob</a:t>
            </a:r>
            <a:r>
              <a:rPr sz="1400" b="1" spc="-3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3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er</a:t>
            </a:r>
            <a:r>
              <a:rPr sz="1400" b="1" spc="-3" dirty="0">
                <a:latin typeface="Arial"/>
                <a:cs typeface="Arial"/>
              </a:rPr>
              <a:t> l</a:t>
            </a:r>
            <a:r>
              <a:rPr sz="1400" b="1" spc="3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 s</a:t>
            </a:r>
            <a:r>
              <a:rPr sz="1400" b="1" spc="-3" dirty="0">
                <a:latin typeface="Arial"/>
                <a:cs typeface="Arial"/>
              </a:rPr>
              <a:t>i</a:t>
            </a:r>
            <a:r>
              <a:rPr sz="1400" b="1" spc="3" dirty="0">
                <a:latin typeface="Arial"/>
                <a:cs typeface="Arial"/>
              </a:rPr>
              <a:t>gu</a:t>
            </a:r>
            <a:r>
              <a:rPr sz="1400" b="1" spc="-3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3" dirty="0">
                <a:latin typeface="Arial"/>
                <a:cs typeface="Arial"/>
              </a:rPr>
              <a:t>n</a:t>
            </a:r>
            <a:r>
              <a:rPr sz="1400" b="1" spc="-3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es </a:t>
            </a:r>
            <a:r>
              <a:rPr sz="1400" b="1" spc="-3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3" dirty="0">
                <a:latin typeface="Arial"/>
                <a:cs typeface="Arial"/>
              </a:rPr>
              <a:t>ño</a:t>
            </a:r>
            <a:r>
              <a:rPr sz="1400" b="1" dirty="0">
                <a:latin typeface="Arial"/>
                <a:cs typeface="Arial"/>
              </a:rPr>
              <a:t>s:</a:t>
            </a:r>
            <a:endParaRPr sz="1400" dirty="0">
              <a:latin typeface="Arial"/>
              <a:cs typeface="Arial"/>
            </a:endParaRPr>
          </a:p>
          <a:p>
            <a:pPr marL="365525">
              <a:lnSpc>
                <a:spcPts val="1283"/>
              </a:lnSpc>
              <a:spcBef>
                <a:spcPts val="600"/>
              </a:spcBef>
            </a:pPr>
            <a:r>
              <a:rPr sz="1400" b="1" spc="-2" dirty="0">
                <a:latin typeface="Arial"/>
                <a:cs typeface="Arial"/>
              </a:rPr>
              <a:t>1</a:t>
            </a:r>
            <a:r>
              <a:rPr sz="1400" b="1" spc="-2" baseline="27727" dirty="0">
                <a:latin typeface="Arial"/>
                <a:cs typeface="Arial"/>
              </a:rPr>
              <a:t>1/2 </a:t>
            </a:r>
            <a:r>
              <a:rPr sz="1400" b="1" spc="-2" dirty="0">
                <a:latin typeface="Arial"/>
                <a:cs typeface="Arial"/>
              </a:rPr>
              <a:t>– 3/4 </a:t>
            </a:r>
            <a:r>
              <a:rPr sz="1400" dirty="0">
                <a:latin typeface="Segoe UI"/>
                <a:cs typeface="Segoe UI"/>
              </a:rPr>
              <a:t>”</a:t>
            </a:r>
          </a:p>
          <a:p>
            <a:pPr marL="365525">
              <a:lnSpc>
                <a:spcPts val="1308"/>
              </a:lnSpc>
              <a:spcBef>
                <a:spcPts val="600"/>
              </a:spcBef>
            </a:pPr>
            <a:r>
              <a:rPr sz="1400" b="1" dirty="0">
                <a:latin typeface="Arial"/>
                <a:cs typeface="Arial"/>
              </a:rPr>
              <a:t>3/4 – 1/2 </a:t>
            </a:r>
            <a:r>
              <a:rPr sz="1400" dirty="0">
                <a:latin typeface="Segoe UI"/>
                <a:cs typeface="Segoe UI"/>
              </a:rPr>
              <a:t>”</a:t>
            </a:r>
          </a:p>
          <a:p>
            <a:pPr marL="365525">
              <a:lnSpc>
                <a:spcPts val="1308"/>
              </a:lnSpc>
              <a:spcBef>
                <a:spcPts val="600"/>
              </a:spcBef>
            </a:pPr>
            <a:r>
              <a:rPr sz="1400" b="1" dirty="0">
                <a:latin typeface="Arial"/>
                <a:cs typeface="Arial"/>
              </a:rPr>
              <a:t>1/2 – menor 1/2 </a:t>
            </a:r>
            <a:r>
              <a:rPr sz="1400" dirty="0">
                <a:latin typeface="Segoe UI"/>
                <a:cs typeface="Segoe UI"/>
              </a:rPr>
              <a:t>”</a:t>
            </a:r>
          </a:p>
          <a:p>
            <a:pPr marL="293202" marR="318236" indent="-156374">
              <a:lnSpc>
                <a:spcPts val="1253"/>
              </a:lnSpc>
              <a:spcBef>
                <a:spcPts val="600"/>
              </a:spcBef>
            </a:pPr>
            <a:r>
              <a:rPr sz="1400" b="1" dirty="0">
                <a:latin typeface="Arial"/>
                <a:cs typeface="Arial"/>
              </a:rPr>
              <a:t>Determinar las trituradoras necesarias, las aberturas de cierre de las máquinas y los modelos de las mismas.</a:t>
            </a:r>
            <a:endParaRPr sz="1400" dirty="0">
              <a:latin typeface="Arial"/>
              <a:cs typeface="Arial"/>
            </a:endParaRPr>
          </a:p>
          <a:p>
            <a:pPr marL="136827">
              <a:lnSpc>
                <a:spcPts val="1247"/>
              </a:lnSpc>
              <a:spcBef>
                <a:spcPts val="600"/>
              </a:spcBef>
            </a:pPr>
            <a:r>
              <a:rPr sz="1400" b="1" dirty="0">
                <a:latin typeface="Arial"/>
                <a:cs typeface="Arial"/>
              </a:rPr>
              <a:t>Determinar también las cantidades por hora que </a:t>
            </a:r>
            <a:r>
              <a:rPr sz="1400" b="1" dirty="0" smtClean="0">
                <a:latin typeface="Arial"/>
                <a:cs typeface="Arial"/>
              </a:rPr>
              <a:t>se</a:t>
            </a:r>
            <a:r>
              <a:rPr lang="es-ES" sz="1400" b="1" dirty="0" smtClean="0">
                <a:latin typeface="Arial"/>
                <a:cs typeface="Arial"/>
              </a:rPr>
              <a:t> </a:t>
            </a:r>
            <a:r>
              <a:rPr sz="1400" b="1" dirty="0" err="1" smtClean="0">
                <a:latin typeface="Arial"/>
                <a:cs typeface="Arial"/>
              </a:rPr>
              <a:t>producen</a:t>
            </a:r>
            <a:r>
              <a:rPr sz="1400" b="1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 cada tamaño.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2322749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7212991" y="3395439"/>
            <a:ext cx="655826" cy="558088"/>
          </a:xfrm>
          <a:custGeom>
            <a:avLst/>
            <a:gdLst/>
            <a:ahLst/>
            <a:cxnLst/>
            <a:rect l="l" t="t" r="r" b="b"/>
            <a:pathLst>
              <a:path w="1022603" h="870204">
                <a:moveTo>
                  <a:pt x="1022603" y="870204"/>
                </a:moveTo>
                <a:lnTo>
                  <a:pt x="1022603" y="0"/>
                </a:lnTo>
                <a:lnTo>
                  <a:pt x="0" y="434340"/>
                </a:lnTo>
                <a:lnTo>
                  <a:pt x="1022603" y="870204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5862242" y="2218665"/>
            <a:ext cx="1339020" cy="111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4028664" y="3971120"/>
            <a:ext cx="722288" cy="736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4023776" y="3964278"/>
            <a:ext cx="731086" cy="746724"/>
          </a:xfrm>
          <a:custGeom>
            <a:avLst/>
            <a:gdLst/>
            <a:ahLst/>
            <a:cxnLst/>
            <a:rect l="l" t="t" r="r" b="b"/>
            <a:pathLst>
              <a:path w="1139952" h="1164335">
                <a:moveTo>
                  <a:pt x="1126300" y="1155191"/>
                </a:moveTo>
                <a:lnTo>
                  <a:pt x="574547" y="12191"/>
                </a:lnTo>
                <a:lnTo>
                  <a:pt x="566928" y="12191"/>
                </a:lnTo>
                <a:lnTo>
                  <a:pt x="569976" y="0"/>
                </a:lnTo>
                <a:lnTo>
                  <a:pt x="0" y="1164336"/>
                </a:lnTo>
                <a:lnTo>
                  <a:pt x="1139952" y="1164336"/>
                </a:lnTo>
                <a:lnTo>
                  <a:pt x="1129284" y="1161288"/>
                </a:lnTo>
                <a:lnTo>
                  <a:pt x="1133855" y="1155191"/>
                </a:lnTo>
                <a:lnTo>
                  <a:pt x="1139952" y="1164336"/>
                </a:lnTo>
                <a:lnTo>
                  <a:pt x="569976" y="0"/>
                </a:lnTo>
                <a:lnTo>
                  <a:pt x="574547" y="12191"/>
                </a:lnTo>
                <a:lnTo>
                  <a:pt x="1126300" y="1155191"/>
                </a:lnTo>
                <a:lnTo>
                  <a:pt x="13659" y="1155191"/>
                </a:lnTo>
                <a:lnTo>
                  <a:pt x="10668" y="1161288"/>
                </a:lnTo>
                <a:lnTo>
                  <a:pt x="7620" y="1155191"/>
                </a:lnTo>
                <a:lnTo>
                  <a:pt x="13659" y="1155191"/>
                </a:lnTo>
                <a:lnTo>
                  <a:pt x="570732" y="19966"/>
                </a:lnTo>
                <a:lnTo>
                  <a:pt x="1126300" y="1155191"/>
                </a:lnTo>
                <a:close/>
              </a:path>
              <a:path w="1139952" h="1164335">
                <a:moveTo>
                  <a:pt x="13659" y="1155191"/>
                </a:moveTo>
                <a:lnTo>
                  <a:pt x="7620" y="1155191"/>
                </a:lnTo>
                <a:lnTo>
                  <a:pt x="10668" y="1161288"/>
                </a:lnTo>
                <a:lnTo>
                  <a:pt x="13659" y="1155191"/>
                </a:lnTo>
                <a:close/>
              </a:path>
              <a:path w="1139952" h="1164335">
                <a:moveTo>
                  <a:pt x="1129284" y="1161288"/>
                </a:moveTo>
                <a:lnTo>
                  <a:pt x="1139952" y="1164336"/>
                </a:lnTo>
                <a:lnTo>
                  <a:pt x="1133855" y="1155191"/>
                </a:lnTo>
                <a:lnTo>
                  <a:pt x="1129284" y="1161288"/>
                </a:lnTo>
                <a:close/>
              </a:path>
              <a:path w="1139952" h="1164335">
                <a:moveTo>
                  <a:pt x="569976" y="0"/>
                </a:moveTo>
                <a:lnTo>
                  <a:pt x="566928" y="12191"/>
                </a:lnTo>
                <a:lnTo>
                  <a:pt x="574547" y="12191"/>
                </a:lnTo>
                <a:lnTo>
                  <a:pt x="569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4" name="object 14"/>
          <p:cNvSpPr/>
          <p:nvPr/>
        </p:nvSpPr>
        <p:spPr>
          <a:xfrm>
            <a:off x="6697908" y="4280952"/>
            <a:ext cx="481852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5" name="object 15"/>
          <p:cNvSpPr/>
          <p:nvPr/>
        </p:nvSpPr>
        <p:spPr>
          <a:xfrm>
            <a:off x="6693020" y="4275088"/>
            <a:ext cx="491625" cy="426140"/>
          </a:xfrm>
          <a:custGeom>
            <a:avLst/>
            <a:gdLst/>
            <a:ahLst/>
            <a:cxnLst/>
            <a:rect l="l" t="t" r="r" b="b"/>
            <a:pathLst>
              <a:path w="766571" h="664463">
                <a:moveTo>
                  <a:pt x="752369" y="655320"/>
                </a:moveTo>
                <a:lnTo>
                  <a:pt x="387095" y="12192"/>
                </a:lnTo>
                <a:lnTo>
                  <a:pt x="379475" y="12192"/>
                </a:lnTo>
                <a:lnTo>
                  <a:pt x="384047" y="0"/>
                </a:lnTo>
                <a:lnTo>
                  <a:pt x="0" y="664463"/>
                </a:lnTo>
                <a:lnTo>
                  <a:pt x="766571" y="664463"/>
                </a:lnTo>
                <a:lnTo>
                  <a:pt x="755903" y="661416"/>
                </a:lnTo>
                <a:lnTo>
                  <a:pt x="758951" y="655320"/>
                </a:lnTo>
                <a:lnTo>
                  <a:pt x="766571" y="664463"/>
                </a:lnTo>
                <a:lnTo>
                  <a:pt x="384047" y="0"/>
                </a:lnTo>
                <a:lnTo>
                  <a:pt x="387095" y="12192"/>
                </a:lnTo>
                <a:lnTo>
                  <a:pt x="752369" y="655320"/>
                </a:lnTo>
                <a:lnTo>
                  <a:pt x="15712" y="655320"/>
                </a:lnTo>
                <a:lnTo>
                  <a:pt x="12191" y="661416"/>
                </a:lnTo>
                <a:lnTo>
                  <a:pt x="7619" y="655320"/>
                </a:lnTo>
                <a:lnTo>
                  <a:pt x="15712" y="655320"/>
                </a:lnTo>
                <a:lnTo>
                  <a:pt x="383293" y="18776"/>
                </a:lnTo>
                <a:lnTo>
                  <a:pt x="752369" y="655320"/>
                </a:lnTo>
                <a:close/>
              </a:path>
              <a:path w="766571" h="664463">
                <a:moveTo>
                  <a:pt x="15712" y="655320"/>
                </a:moveTo>
                <a:lnTo>
                  <a:pt x="7619" y="655320"/>
                </a:lnTo>
                <a:lnTo>
                  <a:pt x="12191" y="661416"/>
                </a:lnTo>
                <a:lnTo>
                  <a:pt x="15712" y="655320"/>
                </a:lnTo>
                <a:close/>
              </a:path>
              <a:path w="766571" h="664463">
                <a:moveTo>
                  <a:pt x="755903" y="661416"/>
                </a:moveTo>
                <a:lnTo>
                  <a:pt x="766571" y="664463"/>
                </a:lnTo>
                <a:lnTo>
                  <a:pt x="758951" y="655320"/>
                </a:lnTo>
                <a:lnTo>
                  <a:pt x="755903" y="661416"/>
                </a:lnTo>
                <a:close/>
              </a:path>
              <a:path w="766571" h="664463">
                <a:moveTo>
                  <a:pt x="384047" y="0"/>
                </a:moveTo>
                <a:lnTo>
                  <a:pt x="379475" y="12192"/>
                </a:lnTo>
                <a:lnTo>
                  <a:pt x="387095" y="12192"/>
                </a:lnTo>
                <a:lnTo>
                  <a:pt x="384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6" name="object 16"/>
          <p:cNvSpPr/>
          <p:nvPr/>
        </p:nvSpPr>
        <p:spPr>
          <a:xfrm>
            <a:off x="7189533" y="4280952"/>
            <a:ext cx="482829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7" name="object 17"/>
          <p:cNvSpPr/>
          <p:nvPr/>
        </p:nvSpPr>
        <p:spPr>
          <a:xfrm>
            <a:off x="7184646" y="4275088"/>
            <a:ext cx="492603" cy="426140"/>
          </a:xfrm>
          <a:custGeom>
            <a:avLst/>
            <a:gdLst/>
            <a:ahLst/>
            <a:cxnLst/>
            <a:rect l="l" t="t" r="r" b="b"/>
            <a:pathLst>
              <a:path w="768096" h="664463">
                <a:moveTo>
                  <a:pt x="752369" y="655320"/>
                </a:moveTo>
                <a:lnTo>
                  <a:pt x="388620" y="12192"/>
                </a:lnTo>
                <a:lnTo>
                  <a:pt x="379475" y="12192"/>
                </a:lnTo>
                <a:lnTo>
                  <a:pt x="384048" y="0"/>
                </a:lnTo>
                <a:lnTo>
                  <a:pt x="0" y="664463"/>
                </a:lnTo>
                <a:lnTo>
                  <a:pt x="768096" y="664463"/>
                </a:lnTo>
                <a:lnTo>
                  <a:pt x="755904" y="661416"/>
                </a:lnTo>
                <a:lnTo>
                  <a:pt x="760476" y="655320"/>
                </a:lnTo>
                <a:lnTo>
                  <a:pt x="768096" y="664463"/>
                </a:lnTo>
                <a:lnTo>
                  <a:pt x="384048" y="0"/>
                </a:lnTo>
                <a:lnTo>
                  <a:pt x="388620" y="12192"/>
                </a:lnTo>
                <a:lnTo>
                  <a:pt x="752369" y="655320"/>
                </a:lnTo>
                <a:lnTo>
                  <a:pt x="15726" y="655320"/>
                </a:lnTo>
                <a:lnTo>
                  <a:pt x="12192" y="661416"/>
                </a:lnTo>
                <a:lnTo>
                  <a:pt x="7620" y="655320"/>
                </a:lnTo>
                <a:lnTo>
                  <a:pt x="15726" y="655320"/>
                </a:lnTo>
                <a:lnTo>
                  <a:pt x="384048" y="20077"/>
                </a:lnTo>
                <a:lnTo>
                  <a:pt x="752369" y="655320"/>
                </a:lnTo>
                <a:close/>
              </a:path>
              <a:path w="768096" h="664463">
                <a:moveTo>
                  <a:pt x="15726" y="655320"/>
                </a:moveTo>
                <a:lnTo>
                  <a:pt x="7620" y="655320"/>
                </a:lnTo>
                <a:lnTo>
                  <a:pt x="12192" y="661416"/>
                </a:lnTo>
                <a:lnTo>
                  <a:pt x="15726" y="655320"/>
                </a:lnTo>
                <a:close/>
              </a:path>
              <a:path w="768096" h="664463">
                <a:moveTo>
                  <a:pt x="755904" y="661416"/>
                </a:moveTo>
                <a:lnTo>
                  <a:pt x="768096" y="664463"/>
                </a:lnTo>
                <a:lnTo>
                  <a:pt x="760476" y="655320"/>
                </a:lnTo>
                <a:lnTo>
                  <a:pt x="755904" y="661416"/>
                </a:lnTo>
                <a:close/>
              </a:path>
              <a:path w="768096" h="664463">
                <a:moveTo>
                  <a:pt x="384048" y="0"/>
                </a:moveTo>
                <a:lnTo>
                  <a:pt x="379475" y="12192"/>
                </a:lnTo>
                <a:lnTo>
                  <a:pt x="388620" y="12192"/>
                </a:lnTo>
                <a:lnTo>
                  <a:pt x="384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18"/>
          <p:cNvSpPr/>
          <p:nvPr/>
        </p:nvSpPr>
        <p:spPr>
          <a:xfrm>
            <a:off x="7683113" y="4280952"/>
            <a:ext cx="481852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9"/>
          <p:cNvSpPr/>
          <p:nvPr/>
        </p:nvSpPr>
        <p:spPr>
          <a:xfrm>
            <a:off x="7678227" y="4275088"/>
            <a:ext cx="491626" cy="426140"/>
          </a:xfrm>
          <a:custGeom>
            <a:avLst/>
            <a:gdLst/>
            <a:ahLst/>
            <a:cxnLst/>
            <a:rect l="l" t="t" r="r" b="b"/>
            <a:pathLst>
              <a:path w="766572" h="664463">
                <a:moveTo>
                  <a:pt x="750859" y="655320"/>
                </a:moveTo>
                <a:lnTo>
                  <a:pt x="387096" y="12192"/>
                </a:lnTo>
                <a:lnTo>
                  <a:pt x="379475" y="12192"/>
                </a:lnTo>
                <a:lnTo>
                  <a:pt x="382524" y="0"/>
                </a:lnTo>
                <a:lnTo>
                  <a:pt x="0" y="664463"/>
                </a:lnTo>
                <a:lnTo>
                  <a:pt x="766572" y="664463"/>
                </a:lnTo>
                <a:lnTo>
                  <a:pt x="754379" y="661416"/>
                </a:lnTo>
                <a:lnTo>
                  <a:pt x="758951" y="655320"/>
                </a:lnTo>
                <a:lnTo>
                  <a:pt x="766572" y="664463"/>
                </a:lnTo>
                <a:lnTo>
                  <a:pt x="382524" y="0"/>
                </a:lnTo>
                <a:lnTo>
                  <a:pt x="387096" y="12192"/>
                </a:lnTo>
                <a:lnTo>
                  <a:pt x="750859" y="655320"/>
                </a:lnTo>
                <a:lnTo>
                  <a:pt x="14202" y="655320"/>
                </a:lnTo>
                <a:lnTo>
                  <a:pt x="10667" y="661416"/>
                </a:lnTo>
                <a:lnTo>
                  <a:pt x="7619" y="655320"/>
                </a:lnTo>
                <a:lnTo>
                  <a:pt x="14202" y="655320"/>
                </a:lnTo>
                <a:lnTo>
                  <a:pt x="383278" y="18776"/>
                </a:lnTo>
                <a:lnTo>
                  <a:pt x="750859" y="655320"/>
                </a:lnTo>
                <a:close/>
              </a:path>
              <a:path w="766572" h="664463">
                <a:moveTo>
                  <a:pt x="14202" y="655320"/>
                </a:moveTo>
                <a:lnTo>
                  <a:pt x="7619" y="655320"/>
                </a:lnTo>
                <a:lnTo>
                  <a:pt x="10667" y="661416"/>
                </a:lnTo>
                <a:lnTo>
                  <a:pt x="14202" y="655320"/>
                </a:lnTo>
                <a:close/>
              </a:path>
              <a:path w="766572" h="664463">
                <a:moveTo>
                  <a:pt x="754379" y="661416"/>
                </a:moveTo>
                <a:lnTo>
                  <a:pt x="766572" y="664463"/>
                </a:lnTo>
                <a:lnTo>
                  <a:pt x="758951" y="655320"/>
                </a:lnTo>
                <a:lnTo>
                  <a:pt x="754379" y="661416"/>
                </a:lnTo>
                <a:close/>
              </a:path>
              <a:path w="766572" h="664463">
                <a:moveTo>
                  <a:pt x="382524" y="0"/>
                </a:moveTo>
                <a:lnTo>
                  <a:pt x="379475" y="12192"/>
                </a:lnTo>
                <a:lnTo>
                  <a:pt x="387096" y="12192"/>
                </a:lnTo>
                <a:lnTo>
                  <a:pt x="382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20"/>
          <p:cNvSpPr/>
          <p:nvPr/>
        </p:nvSpPr>
        <p:spPr>
          <a:xfrm>
            <a:off x="5261149" y="3435512"/>
            <a:ext cx="1230530" cy="1266693"/>
          </a:xfrm>
          <a:custGeom>
            <a:avLst/>
            <a:gdLst/>
            <a:ahLst/>
            <a:cxnLst/>
            <a:rect l="l" t="t" r="r" b="b"/>
            <a:pathLst>
              <a:path w="1918715" h="1975104">
                <a:moveTo>
                  <a:pt x="1918715" y="1874520"/>
                </a:moveTo>
                <a:lnTo>
                  <a:pt x="103631" y="0"/>
                </a:lnTo>
                <a:lnTo>
                  <a:pt x="0" y="99060"/>
                </a:lnTo>
                <a:lnTo>
                  <a:pt x="1815083" y="1975103"/>
                </a:lnTo>
                <a:lnTo>
                  <a:pt x="1918715" y="187452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1" name="object 21"/>
          <p:cNvSpPr/>
          <p:nvPr/>
        </p:nvSpPr>
        <p:spPr>
          <a:xfrm>
            <a:off x="5257239" y="3430625"/>
            <a:ext cx="1238350" cy="1275490"/>
          </a:xfrm>
          <a:custGeom>
            <a:avLst/>
            <a:gdLst/>
            <a:ahLst/>
            <a:cxnLst/>
            <a:rect l="l" t="t" r="r" b="b"/>
            <a:pathLst>
              <a:path w="1930908" h="1988820">
                <a:moveTo>
                  <a:pt x="1918698" y="1882022"/>
                </a:moveTo>
                <a:lnTo>
                  <a:pt x="112776" y="10667"/>
                </a:lnTo>
                <a:lnTo>
                  <a:pt x="106680" y="10667"/>
                </a:lnTo>
                <a:lnTo>
                  <a:pt x="109728" y="0"/>
                </a:lnTo>
                <a:lnTo>
                  <a:pt x="0" y="106679"/>
                </a:lnTo>
                <a:lnTo>
                  <a:pt x="1821179" y="1988819"/>
                </a:lnTo>
                <a:lnTo>
                  <a:pt x="1818132" y="1978152"/>
                </a:lnTo>
                <a:lnTo>
                  <a:pt x="1824227" y="1979676"/>
                </a:lnTo>
                <a:lnTo>
                  <a:pt x="1921764" y="1885187"/>
                </a:lnTo>
                <a:lnTo>
                  <a:pt x="1930908" y="1882139"/>
                </a:lnTo>
                <a:lnTo>
                  <a:pt x="109728" y="0"/>
                </a:lnTo>
                <a:lnTo>
                  <a:pt x="106680" y="10667"/>
                </a:lnTo>
                <a:lnTo>
                  <a:pt x="112776" y="10667"/>
                </a:lnTo>
                <a:lnTo>
                  <a:pt x="1921764" y="1879091"/>
                </a:lnTo>
                <a:lnTo>
                  <a:pt x="1918698" y="1882022"/>
                </a:lnTo>
                <a:lnTo>
                  <a:pt x="1820533" y="1975856"/>
                </a:lnTo>
                <a:lnTo>
                  <a:pt x="12946" y="107561"/>
                </a:lnTo>
                <a:lnTo>
                  <a:pt x="9143" y="111251"/>
                </a:lnTo>
                <a:lnTo>
                  <a:pt x="9143" y="103631"/>
                </a:lnTo>
                <a:lnTo>
                  <a:pt x="12946" y="107561"/>
                </a:lnTo>
                <a:lnTo>
                  <a:pt x="109633" y="13718"/>
                </a:lnTo>
                <a:lnTo>
                  <a:pt x="1918698" y="1882022"/>
                </a:lnTo>
                <a:close/>
              </a:path>
              <a:path w="1930908" h="1988820">
                <a:moveTo>
                  <a:pt x="1824227" y="1979676"/>
                </a:moveTo>
                <a:lnTo>
                  <a:pt x="1818132" y="1978152"/>
                </a:lnTo>
                <a:lnTo>
                  <a:pt x="1821179" y="1988819"/>
                </a:lnTo>
                <a:lnTo>
                  <a:pt x="1930908" y="1882139"/>
                </a:lnTo>
                <a:lnTo>
                  <a:pt x="1921764" y="1885187"/>
                </a:lnTo>
                <a:lnTo>
                  <a:pt x="1824227" y="1979676"/>
                </a:lnTo>
                <a:close/>
              </a:path>
              <a:path w="1930908" h="1988820">
                <a:moveTo>
                  <a:pt x="12946" y="107561"/>
                </a:moveTo>
                <a:lnTo>
                  <a:pt x="9143" y="103631"/>
                </a:lnTo>
                <a:lnTo>
                  <a:pt x="9143" y="111251"/>
                </a:lnTo>
                <a:lnTo>
                  <a:pt x="12946" y="107561"/>
                </a:lnTo>
                <a:close/>
              </a:path>
              <a:path w="1930908" h="1988820">
                <a:moveTo>
                  <a:pt x="1921764" y="1879091"/>
                </a:moveTo>
                <a:lnTo>
                  <a:pt x="112776" y="10667"/>
                </a:lnTo>
                <a:lnTo>
                  <a:pt x="1918698" y="1882022"/>
                </a:lnTo>
                <a:lnTo>
                  <a:pt x="1921764" y="1879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2" name="object 22"/>
          <p:cNvSpPr/>
          <p:nvPr/>
        </p:nvSpPr>
        <p:spPr>
          <a:xfrm>
            <a:off x="5246689" y="3415241"/>
            <a:ext cx="94403" cy="92913"/>
          </a:xfrm>
          <a:custGeom>
            <a:avLst/>
            <a:gdLst/>
            <a:ahLst/>
            <a:cxnLst/>
            <a:rect l="l" t="t" r="r" b="b"/>
            <a:pathLst>
              <a:path w="147199" h="144876">
                <a:moveTo>
                  <a:pt x="28641" y="22464"/>
                </a:moveTo>
                <a:lnTo>
                  <a:pt x="24462" y="26489"/>
                </a:lnTo>
                <a:lnTo>
                  <a:pt x="15911" y="36635"/>
                </a:lnTo>
                <a:lnTo>
                  <a:pt x="9157" y="47555"/>
                </a:lnTo>
                <a:lnTo>
                  <a:pt x="4232" y="58998"/>
                </a:lnTo>
                <a:lnTo>
                  <a:pt x="1168" y="70712"/>
                </a:lnTo>
                <a:lnTo>
                  <a:pt x="0" y="82447"/>
                </a:lnTo>
                <a:lnTo>
                  <a:pt x="758" y="93952"/>
                </a:lnTo>
                <a:lnTo>
                  <a:pt x="3477" y="104975"/>
                </a:lnTo>
                <a:lnTo>
                  <a:pt x="8188" y="115266"/>
                </a:lnTo>
                <a:lnTo>
                  <a:pt x="14925" y="124572"/>
                </a:lnTo>
                <a:lnTo>
                  <a:pt x="26225" y="134407"/>
                </a:lnTo>
                <a:lnTo>
                  <a:pt x="36342" y="139834"/>
                </a:lnTo>
                <a:lnTo>
                  <a:pt x="47368" y="143327"/>
                </a:lnTo>
                <a:lnTo>
                  <a:pt x="59052" y="144876"/>
                </a:lnTo>
                <a:lnTo>
                  <a:pt x="71143" y="144468"/>
                </a:lnTo>
                <a:lnTo>
                  <a:pt x="83389" y="142093"/>
                </a:lnTo>
                <a:lnTo>
                  <a:pt x="95541" y="137739"/>
                </a:lnTo>
                <a:lnTo>
                  <a:pt x="107348" y="131394"/>
                </a:lnTo>
                <a:lnTo>
                  <a:pt x="118557" y="123048"/>
                </a:lnTo>
                <a:lnTo>
                  <a:pt x="122736" y="119023"/>
                </a:lnTo>
                <a:lnTo>
                  <a:pt x="131287" y="108877"/>
                </a:lnTo>
                <a:lnTo>
                  <a:pt x="138041" y="97957"/>
                </a:lnTo>
                <a:lnTo>
                  <a:pt x="142966" y="86515"/>
                </a:lnTo>
                <a:lnTo>
                  <a:pt x="146030" y="74800"/>
                </a:lnTo>
                <a:lnTo>
                  <a:pt x="147199" y="63065"/>
                </a:lnTo>
                <a:lnTo>
                  <a:pt x="146440" y="51560"/>
                </a:lnTo>
                <a:lnTo>
                  <a:pt x="143721" y="40537"/>
                </a:lnTo>
                <a:lnTo>
                  <a:pt x="139010" y="30247"/>
                </a:lnTo>
                <a:lnTo>
                  <a:pt x="132273" y="20940"/>
                </a:lnTo>
                <a:lnTo>
                  <a:pt x="128803" y="17354"/>
                </a:lnTo>
                <a:lnTo>
                  <a:pt x="119432" y="9984"/>
                </a:lnTo>
                <a:lnTo>
                  <a:pt x="109057" y="4649"/>
                </a:lnTo>
                <a:lnTo>
                  <a:pt x="97921" y="1328"/>
                </a:lnTo>
                <a:lnTo>
                  <a:pt x="86265" y="0"/>
                </a:lnTo>
                <a:lnTo>
                  <a:pt x="74330" y="641"/>
                </a:lnTo>
                <a:lnTo>
                  <a:pt x="62359" y="3229"/>
                </a:lnTo>
                <a:lnTo>
                  <a:pt x="50592" y="7744"/>
                </a:lnTo>
                <a:lnTo>
                  <a:pt x="39272" y="14163"/>
                </a:lnTo>
                <a:lnTo>
                  <a:pt x="28641" y="22464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3" name="object 23"/>
          <p:cNvSpPr/>
          <p:nvPr/>
        </p:nvSpPr>
        <p:spPr>
          <a:xfrm>
            <a:off x="5243556" y="3412055"/>
            <a:ext cx="100670" cy="98716"/>
          </a:xfrm>
          <a:custGeom>
            <a:avLst/>
            <a:gdLst/>
            <a:ahLst/>
            <a:cxnLst/>
            <a:rect l="l" t="t" r="r" b="b"/>
            <a:pathLst>
              <a:path w="156971" h="153924">
                <a:moveTo>
                  <a:pt x="1523" y="100584"/>
                </a:moveTo>
                <a:lnTo>
                  <a:pt x="3047" y="108203"/>
                </a:lnTo>
                <a:lnTo>
                  <a:pt x="4571" y="114300"/>
                </a:lnTo>
                <a:lnTo>
                  <a:pt x="7619" y="120396"/>
                </a:lnTo>
                <a:lnTo>
                  <a:pt x="12191" y="126491"/>
                </a:lnTo>
                <a:lnTo>
                  <a:pt x="13715" y="111251"/>
                </a:lnTo>
                <a:lnTo>
                  <a:pt x="10668" y="105156"/>
                </a:lnTo>
                <a:lnTo>
                  <a:pt x="9143" y="99060"/>
                </a:lnTo>
                <a:lnTo>
                  <a:pt x="9143" y="79248"/>
                </a:lnTo>
                <a:lnTo>
                  <a:pt x="10668" y="73151"/>
                </a:lnTo>
                <a:lnTo>
                  <a:pt x="12191" y="67056"/>
                </a:lnTo>
                <a:lnTo>
                  <a:pt x="15239" y="59436"/>
                </a:lnTo>
                <a:lnTo>
                  <a:pt x="18287" y="53339"/>
                </a:lnTo>
                <a:lnTo>
                  <a:pt x="21335" y="47244"/>
                </a:lnTo>
                <a:lnTo>
                  <a:pt x="25907" y="41148"/>
                </a:lnTo>
                <a:lnTo>
                  <a:pt x="30479" y="36575"/>
                </a:lnTo>
                <a:lnTo>
                  <a:pt x="36575" y="30479"/>
                </a:lnTo>
                <a:lnTo>
                  <a:pt x="42671" y="25908"/>
                </a:lnTo>
                <a:lnTo>
                  <a:pt x="48768" y="21336"/>
                </a:lnTo>
                <a:lnTo>
                  <a:pt x="54863" y="18287"/>
                </a:lnTo>
                <a:lnTo>
                  <a:pt x="60959" y="15239"/>
                </a:lnTo>
                <a:lnTo>
                  <a:pt x="68579" y="12191"/>
                </a:lnTo>
                <a:lnTo>
                  <a:pt x="74675" y="10668"/>
                </a:lnTo>
                <a:lnTo>
                  <a:pt x="82295" y="10668"/>
                </a:lnTo>
                <a:lnTo>
                  <a:pt x="88391" y="9144"/>
                </a:lnTo>
                <a:lnTo>
                  <a:pt x="94487" y="9144"/>
                </a:lnTo>
                <a:lnTo>
                  <a:pt x="100583" y="10668"/>
                </a:lnTo>
                <a:lnTo>
                  <a:pt x="106679" y="12191"/>
                </a:lnTo>
                <a:lnTo>
                  <a:pt x="112775" y="13715"/>
                </a:lnTo>
                <a:lnTo>
                  <a:pt x="118871" y="16763"/>
                </a:lnTo>
                <a:lnTo>
                  <a:pt x="123443" y="19812"/>
                </a:lnTo>
                <a:lnTo>
                  <a:pt x="129539" y="24384"/>
                </a:lnTo>
                <a:lnTo>
                  <a:pt x="134112" y="28956"/>
                </a:lnTo>
                <a:lnTo>
                  <a:pt x="137159" y="33527"/>
                </a:lnTo>
                <a:lnTo>
                  <a:pt x="140207" y="38100"/>
                </a:lnTo>
                <a:lnTo>
                  <a:pt x="143256" y="44196"/>
                </a:lnTo>
                <a:lnTo>
                  <a:pt x="144779" y="50291"/>
                </a:lnTo>
                <a:lnTo>
                  <a:pt x="146303" y="56387"/>
                </a:lnTo>
                <a:lnTo>
                  <a:pt x="147827" y="62484"/>
                </a:lnTo>
                <a:lnTo>
                  <a:pt x="147827" y="68579"/>
                </a:lnTo>
                <a:lnTo>
                  <a:pt x="146303" y="76200"/>
                </a:lnTo>
                <a:lnTo>
                  <a:pt x="144779" y="82296"/>
                </a:lnTo>
                <a:lnTo>
                  <a:pt x="143256" y="88391"/>
                </a:lnTo>
                <a:lnTo>
                  <a:pt x="141731" y="94487"/>
                </a:lnTo>
                <a:lnTo>
                  <a:pt x="138683" y="102108"/>
                </a:lnTo>
                <a:lnTo>
                  <a:pt x="134112" y="108203"/>
                </a:lnTo>
                <a:lnTo>
                  <a:pt x="129539" y="112775"/>
                </a:lnTo>
                <a:lnTo>
                  <a:pt x="124967" y="118872"/>
                </a:lnTo>
                <a:lnTo>
                  <a:pt x="120395" y="124968"/>
                </a:lnTo>
                <a:lnTo>
                  <a:pt x="114300" y="129539"/>
                </a:lnTo>
                <a:lnTo>
                  <a:pt x="108203" y="134112"/>
                </a:lnTo>
                <a:lnTo>
                  <a:pt x="100583" y="137160"/>
                </a:lnTo>
                <a:lnTo>
                  <a:pt x="94487" y="140208"/>
                </a:lnTo>
                <a:lnTo>
                  <a:pt x="88391" y="141732"/>
                </a:lnTo>
                <a:lnTo>
                  <a:pt x="80771" y="143256"/>
                </a:lnTo>
                <a:lnTo>
                  <a:pt x="74675" y="144779"/>
                </a:lnTo>
                <a:lnTo>
                  <a:pt x="54863" y="144779"/>
                </a:lnTo>
                <a:lnTo>
                  <a:pt x="48768" y="143256"/>
                </a:lnTo>
                <a:lnTo>
                  <a:pt x="42671" y="140208"/>
                </a:lnTo>
                <a:lnTo>
                  <a:pt x="38100" y="138684"/>
                </a:lnTo>
                <a:lnTo>
                  <a:pt x="32003" y="135636"/>
                </a:lnTo>
                <a:lnTo>
                  <a:pt x="27431" y="131063"/>
                </a:lnTo>
                <a:lnTo>
                  <a:pt x="22859" y="126491"/>
                </a:lnTo>
                <a:lnTo>
                  <a:pt x="18287" y="121920"/>
                </a:lnTo>
                <a:lnTo>
                  <a:pt x="15239" y="115824"/>
                </a:lnTo>
                <a:lnTo>
                  <a:pt x="16763" y="132587"/>
                </a:lnTo>
                <a:lnTo>
                  <a:pt x="21335" y="138684"/>
                </a:lnTo>
                <a:lnTo>
                  <a:pt x="27431" y="143256"/>
                </a:lnTo>
                <a:lnTo>
                  <a:pt x="33527" y="146303"/>
                </a:lnTo>
                <a:lnTo>
                  <a:pt x="39623" y="149351"/>
                </a:lnTo>
                <a:lnTo>
                  <a:pt x="47243" y="152400"/>
                </a:lnTo>
                <a:lnTo>
                  <a:pt x="54863" y="153924"/>
                </a:lnTo>
                <a:lnTo>
                  <a:pt x="76200" y="153924"/>
                </a:lnTo>
                <a:lnTo>
                  <a:pt x="83819" y="152400"/>
                </a:lnTo>
                <a:lnTo>
                  <a:pt x="91439" y="150875"/>
                </a:lnTo>
                <a:lnTo>
                  <a:pt x="99059" y="147827"/>
                </a:lnTo>
                <a:lnTo>
                  <a:pt x="105156" y="144779"/>
                </a:lnTo>
                <a:lnTo>
                  <a:pt x="112775" y="140208"/>
                </a:lnTo>
                <a:lnTo>
                  <a:pt x="118871" y="135636"/>
                </a:lnTo>
                <a:lnTo>
                  <a:pt x="126491" y="131063"/>
                </a:lnTo>
                <a:lnTo>
                  <a:pt x="132587" y="124968"/>
                </a:lnTo>
                <a:lnTo>
                  <a:pt x="137159" y="118872"/>
                </a:lnTo>
                <a:lnTo>
                  <a:pt x="141731" y="112775"/>
                </a:lnTo>
                <a:lnTo>
                  <a:pt x="146303" y="105156"/>
                </a:lnTo>
                <a:lnTo>
                  <a:pt x="149351" y="97536"/>
                </a:lnTo>
                <a:lnTo>
                  <a:pt x="152400" y="91439"/>
                </a:lnTo>
                <a:lnTo>
                  <a:pt x="153923" y="83820"/>
                </a:lnTo>
                <a:lnTo>
                  <a:pt x="155447" y="76200"/>
                </a:lnTo>
                <a:lnTo>
                  <a:pt x="156971" y="68579"/>
                </a:lnTo>
                <a:lnTo>
                  <a:pt x="156971" y="60960"/>
                </a:lnTo>
                <a:lnTo>
                  <a:pt x="155447" y="54863"/>
                </a:lnTo>
                <a:lnTo>
                  <a:pt x="153923" y="47244"/>
                </a:lnTo>
                <a:lnTo>
                  <a:pt x="150875" y="41148"/>
                </a:lnTo>
                <a:lnTo>
                  <a:pt x="147827" y="33527"/>
                </a:lnTo>
                <a:lnTo>
                  <a:pt x="144779" y="27432"/>
                </a:lnTo>
                <a:lnTo>
                  <a:pt x="140207" y="21336"/>
                </a:lnTo>
                <a:lnTo>
                  <a:pt x="134112" y="16763"/>
                </a:lnTo>
                <a:lnTo>
                  <a:pt x="129539" y="12191"/>
                </a:lnTo>
                <a:lnTo>
                  <a:pt x="123443" y="9144"/>
                </a:lnTo>
                <a:lnTo>
                  <a:pt x="115823" y="6096"/>
                </a:lnTo>
                <a:lnTo>
                  <a:pt x="109727" y="3048"/>
                </a:lnTo>
                <a:lnTo>
                  <a:pt x="102107" y="1524"/>
                </a:lnTo>
                <a:lnTo>
                  <a:pt x="94487" y="1524"/>
                </a:lnTo>
                <a:lnTo>
                  <a:pt x="88391" y="0"/>
                </a:lnTo>
                <a:lnTo>
                  <a:pt x="80771" y="1524"/>
                </a:lnTo>
                <a:lnTo>
                  <a:pt x="73151" y="3048"/>
                </a:lnTo>
                <a:lnTo>
                  <a:pt x="65531" y="4572"/>
                </a:lnTo>
                <a:lnTo>
                  <a:pt x="57912" y="7620"/>
                </a:lnTo>
                <a:lnTo>
                  <a:pt x="50291" y="10668"/>
                </a:lnTo>
                <a:lnTo>
                  <a:pt x="44195" y="13715"/>
                </a:lnTo>
                <a:lnTo>
                  <a:pt x="36575" y="18287"/>
                </a:lnTo>
                <a:lnTo>
                  <a:pt x="30479" y="24384"/>
                </a:lnTo>
                <a:lnTo>
                  <a:pt x="24383" y="30479"/>
                </a:lnTo>
                <a:lnTo>
                  <a:pt x="18287" y="36575"/>
                </a:lnTo>
                <a:lnTo>
                  <a:pt x="13715" y="42672"/>
                </a:lnTo>
                <a:lnTo>
                  <a:pt x="10668" y="50291"/>
                </a:lnTo>
                <a:lnTo>
                  <a:pt x="6095" y="56387"/>
                </a:lnTo>
                <a:lnTo>
                  <a:pt x="4571" y="64008"/>
                </a:lnTo>
                <a:lnTo>
                  <a:pt x="1523" y="71627"/>
                </a:lnTo>
                <a:lnTo>
                  <a:pt x="1523" y="79248"/>
                </a:lnTo>
                <a:lnTo>
                  <a:pt x="0" y="85344"/>
                </a:lnTo>
                <a:lnTo>
                  <a:pt x="0" y="92963"/>
                </a:lnTo>
                <a:lnTo>
                  <a:pt x="1523" y="100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5" name="object 25"/>
          <p:cNvSpPr/>
          <p:nvPr/>
        </p:nvSpPr>
        <p:spPr>
          <a:xfrm>
            <a:off x="6398196" y="4606360"/>
            <a:ext cx="94141" cy="94853"/>
          </a:xfrm>
          <a:custGeom>
            <a:avLst/>
            <a:gdLst/>
            <a:ahLst/>
            <a:cxnLst/>
            <a:rect l="l" t="t" r="r" b="b"/>
            <a:pathLst>
              <a:path w="146791" h="147900">
                <a:moveTo>
                  <a:pt x="22320" y="16860"/>
                </a:moveTo>
                <a:lnTo>
                  <a:pt x="18718" y="20338"/>
                </a:lnTo>
                <a:lnTo>
                  <a:pt x="11180" y="29788"/>
                </a:lnTo>
                <a:lnTo>
                  <a:pt x="5533" y="40298"/>
                </a:lnTo>
                <a:lnTo>
                  <a:pt x="1799" y="51595"/>
                </a:lnTo>
                <a:lnTo>
                  <a:pt x="0" y="63402"/>
                </a:lnTo>
                <a:lnTo>
                  <a:pt x="157" y="75445"/>
                </a:lnTo>
                <a:lnTo>
                  <a:pt x="2294" y="87451"/>
                </a:lnTo>
                <a:lnTo>
                  <a:pt x="6431" y="99144"/>
                </a:lnTo>
                <a:lnTo>
                  <a:pt x="12591" y="110249"/>
                </a:lnTo>
                <a:lnTo>
                  <a:pt x="20796" y="120492"/>
                </a:lnTo>
                <a:lnTo>
                  <a:pt x="25537" y="125564"/>
                </a:lnTo>
                <a:lnTo>
                  <a:pt x="35370" y="133763"/>
                </a:lnTo>
                <a:lnTo>
                  <a:pt x="46108" y="140118"/>
                </a:lnTo>
                <a:lnTo>
                  <a:pt x="57487" y="144606"/>
                </a:lnTo>
                <a:lnTo>
                  <a:pt x="69243" y="147207"/>
                </a:lnTo>
                <a:lnTo>
                  <a:pt x="81112" y="147900"/>
                </a:lnTo>
                <a:lnTo>
                  <a:pt x="92829" y="146662"/>
                </a:lnTo>
                <a:lnTo>
                  <a:pt x="104130" y="143474"/>
                </a:lnTo>
                <a:lnTo>
                  <a:pt x="114751" y="138314"/>
                </a:lnTo>
                <a:lnTo>
                  <a:pt x="124428" y="131160"/>
                </a:lnTo>
                <a:lnTo>
                  <a:pt x="128858" y="126804"/>
                </a:lnTo>
                <a:lnTo>
                  <a:pt x="136140" y="117343"/>
                </a:lnTo>
                <a:lnTo>
                  <a:pt x="141570" y="106851"/>
                </a:lnTo>
                <a:lnTo>
                  <a:pt x="145128" y="95585"/>
                </a:lnTo>
                <a:lnTo>
                  <a:pt x="146791" y="83799"/>
                </a:lnTo>
                <a:lnTo>
                  <a:pt x="146539" y="71749"/>
                </a:lnTo>
                <a:lnTo>
                  <a:pt x="144350" y="59689"/>
                </a:lnTo>
                <a:lnTo>
                  <a:pt x="140204" y="47875"/>
                </a:lnTo>
                <a:lnTo>
                  <a:pt x="134078" y="36562"/>
                </a:lnTo>
                <a:lnTo>
                  <a:pt x="125952" y="26004"/>
                </a:lnTo>
                <a:lnTo>
                  <a:pt x="121752" y="21682"/>
                </a:lnTo>
                <a:lnTo>
                  <a:pt x="111913" y="13718"/>
                </a:lnTo>
                <a:lnTo>
                  <a:pt x="101144" y="7534"/>
                </a:lnTo>
                <a:lnTo>
                  <a:pt x="89713" y="3166"/>
                </a:lnTo>
                <a:lnTo>
                  <a:pt x="77890" y="643"/>
                </a:lnTo>
                <a:lnTo>
                  <a:pt x="65944" y="0"/>
                </a:lnTo>
                <a:lnTo>
                  <a:pt x="54144" y="1267"/>
                </a:lnTo>
                <a:lnTo>
                  <a:pt x="42761" y="4478"/>
                </a:lnTo>
                <a:lnTo>
                  <a:pt x="32063" y="9665"/>
                </a:lnTo>
                <a:lnTo>
                  <a:pt x="22320" y="1686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7" name="object 27"/>
          <p:cNvSpPr/>
          <p:nvPr/>
        </p:nvSpPr>
        <p:spPr>
          <a:xfrm>
            <a:off x="6394917" y="4603490"/>
            <a:ext cx="100671" cy="100671"/>
          </a:xfrm>
          <a:custGeom>
            <a:avLst/>
            <a:gdLst/>
            <a:ahLst/>
            <a:cxnLst/>
            <a:rect l="l" t="t" r="r" b="b"/>
            <a:pathLst>
              <a:path w="156972" h="156972">
                <a:moveTo>
                  <a:pt x="4572" y="50292"/>
                </a:moveTo>
                <a:lnTo>
                  <a:pt x="1524" y="56388"/>
                </a:lnTo>
                <a:lnTo>
                  <a:pt x="1524" y="64008"/>
                </a:lnTo>
                <a:lnTo>
                  <a:pt x="0" y="71628"/>
                </a:lnTo>
                <a:lnTo>
                  <a:pt x="1524" y="79248"/>
                </a:lnTo>
                <a:lnTo>
                  <a:pt x="1524" y="86868"/>
                </a:lnTo>
                <a:lnTo>
                  <a:pt x="3048" y="94488"/>
                </a:lnTo>
                <a:lnTo>
                  <a:pt x="6096" y="102108"/>
                </a:lnTo>
                <a:lnTo>
                  <a:pt x="9144" y="108204"/>
                </a:lnTo>
                <a:lnTo>
                  <a:pt x="9144" y="71628"/>
                </a:lnTo>
                <a:lnTo>
                  <a:pt x="10667" y="64008"/>
                </a:lnTo>
                <a:lnTo>
                  <a:pt x="10667" y="57912"/>
                </a:lnTo>
                <a:lnTo>
                  <a:pt x="12191" y="51816"/>
                </a:lnTo>
                <a:lnTo>
                  <a:pt x="15239" y="45720"/>
                </a:lnTo>
                <a:lnTo>
                  <a:pt x="18287" y="39624"/>
                </a:lnTo>
                <a:lnTo>
                  <a:pt x="21336" y="35052"/>
                </a:lnTo>
                <a:lnTo>
                  <a:pt x="25908" y="28956"/>
                </a:lnTo>
                <a:lnTo>
                  <a:pt x="30479" y="24384"/>
                </a:lnTo>
                <a:lnTo>
                  <a:pt x="36575" y="19812"/>
                </a:lnTo>
                <a:lnTo>
                  <a:pt x="41148" y="16764"/>
                </a:lnTo>
                <a:lnTo>
                  <a:pt x="47243" y="13716"/>
                </a:lnTo>
                <a:lnTo>
                  <a:pt x="53339" y="12192"/>
                </a:lnTo>
                <a:lnTo>
                  <a:pt x="59436" y="10668"/>
                </a:lnTo>
                <a:lnTo>
                  <a:pt x="67055" y="9144"/>
                </a:lnTo>
                <a:lnTo>
                  <a:pt x="79248" y="9144"/>
                </a:lnTo>
                <a:lnTo>
                  <a:pt x="86867" y="10668"/>
                </a:lnTo>
                <a:lnTo>
                  <a:pt x="92963" y="12192"/>
                </a:lnTo>
                <a:lnTo>
                  <a:pt x="99060" y="13716"/>
                </a:lnTo>
                <a:lnTo>
                  <a:pt x="105155" y="16764"/>
                </a:lnTo>
                <a:lnTo>
                  <a:pt x="111251" y="19812"/>
                </a:lnTo>
                <a:lnTo>
                  <a:pt x="117348" y="24384"/>
                </a:lnTo>
                <a:lnTo>
                  <a:pt x="123443" y="28956"/>
                </a:lnTo>
                <a:lnTo>
                  <a:pt x="128015" y="33528"/>
                </a:lnTo>
                <a:lnTo>
                  <a:pt x="132587" y="39624"/>
                </a:lnTo>
                <a:lnTo>
                  <a:pt x="137160" y="45720"/>
                </a:lnTo>
                <a:lnTo>
                  <a:pt x="140208" y="51816"/>
                </a:lnTo>
                <a:lnTo>
                  <a:pt x="143255" y="59436"/>
                </a:lnTo>
                <a:lnTo>
                  <a:pt x="144779" y="65532"/>
                </a:lnTo>
                <a:lnTo>
                  <a:pt x="146303" y="71628"/>
                </a:lnTo>
                <a:lnTo>
                  <a:pt x="147827" y="79248"/>
                </a:lnTo>
                <a:lnTo>
                  <a:pt x="147827" y="91440"/>
                </a:lnTo>
                <a:lnTo>
                  <a:pt x="146303" y="99060"/>
                </a:lnTo>
                <a:lnTo>
                  <a:pt x="144779" y="105156"/>
                </a:lnTo>
                <a:lnTo>
                  <a:pt x="141732" y="111252"/>
                </a:lnTo>
                <a:lnTo>
                  <a:pt x="138684" y="117348"/>
                </a:lnTo>
                <a:lnTo>
                  <a:pt x="135636" y="121920"/>
                </a:lnTo>
                <a:lnTo>
                  <a:pt x="131063" y="128016"/>
                </a:lnTo>
                <a:lnTo>
                  <a:pt x="126491" y="132588"/>
                </a:lnTo>
                <a:lnTo>
                  <a:pt x="121920" y="137160"/>
                </a:lnTo>
                <a:lnTo>
                  <a:pt x="115824" y="140208"/>
                </a:lnTo>
                <a:lnTo>
                  <a:pt x="109727" y="143256"/>
                </a:lnTo>
                <a:lnTo>
                  <a:pt x="103632" y="144780"/>
                </a:lnTo>
                <a:lnTo>
                  <a:pt x="97536" y="146304"/>
                </a:lnTo>
                <a:lnTo>
                  <a:pt x="91439" y="147828"/>
                </a:lnTo>
                <a:lnTo>
                  <a:pt x="77724" y="147828"/>
                </a:lnTo>
                <a:lnTo>
                  <a:pt x="71627" y="146304"/>
                </a:lnTo>
                <a:lnTo>
                  <a:pt x="64008" y="144780"/>
                </a:lnTo>
                <a:lnTo>
                  <a:pt x="57912" y="143256"/>
                </a:lnTo>
                <a:lnTo>
                  <a:pt x="51815" y="140208"/>
                </a:lnTo>
                <a:lnTo>
                  <a:pt x="45720" y="137160"/>
                </a:lnTo>
                <a:lnTo>
                  <a:pt x="39624" y="132588"/>
                </a:lnTo>
                <a:lnTo>
                  <a:pt x="33527" y="128016"/>
                </a:lnTo>
                <a:lnTo>
                  <a:pt x="28955" y="121920"/>
                </a:lnTo>
                <a:lnTo>
                  <a:pt x="24384" y="117348"/>
                </a:lnTo>
                <a:lnTo>
                  <a:pt x="19812" y="111252"/>
                </a:lnTo>
                <a:lnTo>
                  <a:pt x="16763" y="105156"/>
                </a:lnTo>
                <a:lnTo>
                  <a:pt x="13715" y="97536"/>
                </a:lnTo>
                <a:lnTo>
                  <a:pt x="16763" y="121920"/>
                </a:lnTo>
                <a:lnTo>
                  <a:pt x="22860" y="129540"/>
                </a:lnTo>
                <a:lnTo>
                  <a:pt x="28955" y="134112"/>
                </a:lnTo>
                <a:lnTo>
                  <a:pt x="35051" y="140208"/>
                </a:lnTo>
                <a:lnTo>
                  <a:pt x="41148" y="144780"/>
                </a:lnTo>
                <a:lnTo>
                  <a:pt x="47243" y="147828"/>
                </a:lnTo>
                <a:lnTo>
                  <a:pt x="54863" y="150876"/>
                </a:lnTo>
                <a:lnTo>
                  <a:pt x="62484" y="153924"/>
                </a:lnTo>
                <a:lnTo>
                  <a:pt x="70103" y="155448"/>
                </a:lnTo>
                <a:lnTo>
                  <a:pt x="77724" y="156972"/>
                </a:lnTo>
                <a:lnTo>
                  <a:pt x="91439" y="156972"/>
                </a:lnTo>
                <a:lnTo>
                  <a:pt x="99060" y="155448"/>
                </a:lnTo>
                <a:lnTo>
                  <a:pt x="106679" y="153924"/>
                </a:lnTo>
                <a:lnTo>
                  <a:pt x="114300" y="150876"/>
                </a:lnTo>
                <a:lnTo>
                  <a:pt x="120396" y="147828"/>
                </a:lnTo>
                <a:lnTo>
                  <a:pt x="126491" y="143256"/>
                </a:lnTo>
                <a:lnTo>
                  <a:pt x="132587" y="138684"/>
                </a:lnTo>
                <a:lnTo>
                  <a:pt x="138684" y="132588"/>
                </a:lnTo>
                <a:lnTo>
                  <a:pt x="143255" y="128016"/>
                </a:lnTo>
                <a:lnTo>
                  <a:pt x="147827" y="120396"/>
                </a:lnTo>
                <a:lnTo>
                  <a:pt x="150875" y="114300"/>
                </a:lnTo>
                <a:lnTo>
                  <a:pt x="153924" y="106680"/>
                </a:lnTo>
                <a:lnTo>
                  <a:pt x="155448" y="100584"/>
                </a:lnTo>
                <a:lnTo>
                  <a:pt x="156972" y="92964"/>
                </a:lnTo>
                <a:lnTo>
                  <a:pt x="156972" y="77724"/>
                </a:lnTo>
                <a:lnTo>
                  <a:pt x="155448" y="70104"/>
                </a:lnTo>
                <a:lnTo>
                  <a:pt x="153924" y="62484"/>
                </a:lnTo>
                <a:lnTo>
                  <a:pt x="152400" y="54864"/>
                </a:lnTo>
                <a:lnTo>
                  <a:pt x="147827" y="48768"/>
                </a:lnTo>
                <a:lnTo>
                  <a:pt x="144779" y="41148"/>
                </a:lnTo>
                <a:lnTo>
                  <a:pt x="140208" y="35052"/>
                </a:lnTo>
                <a:lnTo>
                  <a:pt x="135636" y="27432"/>
                </a:lnTo>
                <a:lnTo>
                  <a:pt x="129539" y="21336"/>
                </a:lnTo>
                <a:lnTo>
                  <a:pt x="123443" y="16764"/>
                </a:lnTo>
                <a:lnTo>
                  <a:pt x="115824" y="12192"/>
                </a:lnTo>
                <a:lnTo>
                  <a:pt x="109727" y="9144"/>
                </a:lnTo>
                <a:lnTo>
                  <a:pt x="102108" y="4572"/>
                </a:lnTo>
                <a:lnTo>
                  <a:pt x="94487" y="3048"/>
                </a:lnTo>
                <a:lnTo>
                  <a:pt x="88391" y="1524"/>
                </a:lnTo>
                <a:lnTo>
                  <a:pt x="80772" y="0"/>
                </a:lnTo>
                <a:lnTo>
                  <a:pt x="65532" y="0"/>
                </a:lnTo>
                <a:lnTo>
                  <a:pt x="57912" y="1524"/>
                </a:lnTo>
                <a:lnTo>
                  <a:pt x="50291" y="3048"/>
                </a:lnTo>
                <a:lnTo>
                  <a:pt x="44196" y="6096"/>
                </a:lnTo>
                <a:lnTo>
                  <a:pt x="36575" y="9144"/>
                </a:lnTo>
                <a:lnTo>
                  <a:pt x="30479" y="13716"/>
                </a:lnTo>
                <a:lnTo>
                  <a:pt x="24384" y="18288"/>
                </a:lnTo>
                <a:lnTo>
                  <a:pt x="18287" y="22860"/>
                </a:lnTo>
                <a:lnTo>
                  <a:pt x="13715" y="28956"/>
                </a:lnTo>
                <a:lnTo>
                  <a:pt x="10667" y="36576"/>
                </a:lnTo>
                <a:lnTo>
                  <a:pt x="6096" y="42672"/>
                </a:lnTo>
                <a:lnTo>
                  <a:pt x="4572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8" name="object 28"/>
          <p:cNvSpPr/>
          <p:nvPr/>
        </p:nvSpPr>
        <p:spPr>
          <a:xfrm>
            <a:off x="4964022" y="3079743"/>
            <a:ext cx="2406327" cy="761385"/>
          </a:xfrm>
          <a:custGeom>
            <a:avLst/>
            <a:gdLst/>
            <a:ahLst/>
            <a:cxnLst/>
            <a:rect l="l" t="t" r="r" b="b"/>
            <a:pathLst>
              <a:path w="3752088" h="1187196">
                <a:moveTo>
                  <a:pt x="0" y="1031748"/>
                </a:moveTo>
                <a:lnTo>
                  <a:pt x="44196" y="1187196"/>
                </a:lnTo>
                <a:lnTo>
                  <a:pt x="3752088" y="155448"/>
                </a:lnTo>
                <a:lnTo>
                  <a:pt x="3709416" y="0"/>
                </a:lnTo>
                <a:lnTo>
                  <a:pt x="0" y="1031748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9" name="object 29"/>
          <p:cNvSpPr/>
          <p:nvPr/>
        </p:nvSpPr>
        <p:spPr>
          <a:xfrm>
            <a:off x="4961091" y="3076811"/>
            <a:ext cx="2413168" cy="767248"/>
          </a:xfrm>
          <a:custGeom>
            <a:avLst/>
            <a:gdLst/>
            <a:ahLst/>
            <a:cxnLst/>
            <a:rect l="l" t="t" r="r" b="b"/>
            <a:pathLst>
              <a:path w="3762755" h="1196339">
                <a:moveTo>
                  <a:pt x="3756659" y="155447"/>
                </a:moveTo>
                <a:lnTo>
                  <a:pt x="3717035" y="0"/>
                </a:lnTo>
                <a:lnTo>
                  <a:pt x="3715511" y="9143"/>
                </a:lnTo>
                <a:lnTo>
                  <a:pt x="3709416" y="6095"/>
                </a:lnTo>
                <a:lnTo>
                  <a:pt x="3717035" y="0"/>
                </a:lnTo>
                <a:lnTo>
                  <a:pt x="0" y="1031747"/>
                </a:lnTo>
                <a:lnTo>
                  <a:pt x="44195" y="1196339"/>
                </a:lnTo>
                <a:lnTo>
                  <a:pt x="47243" y="1187195"/>
                </a:lnTo>
                <a:lnTo>
                  <a:pt x="51815" y="1190243"/>
                </a:lnTo>
                <a:lnTo>
                  <a:pt x="3753611" y="161543"/>
                </a:lnTo>
                <a:lnTo>
                  <a:pt x="3762755" y="163067"/>
                </a:lnTo>
                <a:lnTo>
                  <a:pt x="3717035" y="0"/>
                </a:lnTo>
                <a:lnTo>
                  <a:pt x="3756659" y="155447"/>
                </a:lnTo>
                <a:lnTo>
                  <a:pt x="3752229" y="156680"/>
                </a:lnTo>
                <a:lnTo>
                  <a:pt x="50714" y="1186230"/>
                </a:lnTo>
                <a:lnTo>
                  <a:pt x="10094" y="1038257"/>
                </a:lnTo>
                <a:lnTo>
                  <a:pt x="6095" y="1039367"/>
                </a:lnTo>
                <a:lnTo>
                  <a:pt x="9143" y="1034795"/>
                </a:lnTo>
                <a:lnTo>
                  <a:pt x="10094" y="1038257"/>
                </a:lnTo>
                <a:lnTo>
                  <a:pt x="3710665" y="10490"/>
                </a:lnTo>
                <a:lnTo>
                  <a:pt x="3752229" y="156680"/>
                </a:lnTo>
                <a:lnTo>
                  <a:pt x="3756659" y="155447"/>
                </a:lnTo>
                <a:close/>
              </a:path>
              <a:path w="3762755" h="1196339">
                <a:moveTo>
                  <a:pt x="51815" y="1190243"/>
                </a:moveTo>
                <a:lnTo>
                  <a:pt x="47243" y="1187195"/>
                </a:lnTo>
                <a:lnTo>
                  <a:pt x="44195" y="1196339"/>
                </a:lnTo>
                <a:lnTo>
                  <a:pt x="3762755" y="163067"/>
                </a:lnTo>
                <a:lnTo>
                  <a:pt x="3753611" y="161543"/>
                </a:lnTo>
                <a:lnTo>
                  <a:pt x="51815" y="1190243"/>
                </a:lnTo>
                <a:close/>
              </a:path>
              <a:path w="3762755" h="1196339">
                <a:moveTo>
                  <a:pt x="10094" y="1038257"/>
                </a:moveTo>
                <a:lnTo>
                  <a:pt x="9143" y="1034795"/>
                </a:lnTo>
                <a:lnTo>
                  <a:pt x="6095" y="1039367"/>
                </a:lnTo>
                <a:lnTo>
                  <a:pt x="10094" y="1038257"/>
                </a:lnTo>
                <a:close/>
              </a:path>
              <a:path w="3762755" h="1196339">
                <a:moveTo>
                  <a:pt x="3717035" y="0"/>
                </a:moveTo>
                <a:lnTo>
                  <a:pt x="3709416" y="6095"/>
                </a:lnTo>
                <a:lnTo>
                  <a:pt x="3715511" y="9143"/>
                </a:lnTo>
                <a:lnTo>
                  <a:pt x="3717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0" name="object 30"/>
          <p:cNvSpPr/>
          <p:nvPr/>
        </p:nvSpPr>
        <p:spPr>
          <a:xfrm>
            <a:off x="7327823" y="3062360"/>
            <a:ext cx="94827" cy="115890"/>
          </a:xfrm>
          <a:custGeom>
            <a:avLst/>
            <a:gdLst/>
            <a:ahLst/>
            <a:cxnLst/>
            <a:rect l="l" t="t" r="r" b="b"/>
            <a:pathLst>
              <a:path w="147860" h="180702">
                <a:moveTo>
                  <a:pt x="142510" y="68253"/>
                </a:moveTo>
                <a:lnTo>
                  <a:pt x="137319" y="54701"/>
                </a:lnTo>
                <a:lnTo>
                  <a:pt x="130706" y="42372"/>
                </a:lnTo>
                <a:lnTo>
                  <a:pt x="122868" y="31382"/>
                </a:lnTo>
                <a:lnTo>
                  <a:pt x="114004" y="21845"/>
                </a:lnTo>
                <a:lnTo>
                  <a:pt x="104310" y="13877"/>
                </a:lnTo>
                <a:lnTo>
                  <a:pt x="93985" y="7594"/>
                </a:lnTo>
                <a:lnTo>
                  <a:pt x="83224" y="3109"/>
                </a:lnTo>
                <a:lnTo>
                  <a:pt x="72227" y="540"/>
                </a:lnTo>
                <a:lnTo>
                  <a:pt x="61191" y="0"/>
                </a:lnTo>
                <a:lnTo>
                  <a:pt x="50312" y="1604"/>
                </a:lnTo>
                <a:lnTo>
                  <a:pt x="46498" y="2721"/>
                </a:lnTo>
                <a:lnTo>
                  <a:pt x="35991" y="7263"/>
                </a:lnTo>
                <a:lnTo>
                  <a:pt x="26675" y="13667"/>
                </a:lnTo>
                <a:lnTo>
                  <a:pt x="18626" y="21733"/>
                </a:lnTo>
                <a:lnTo>
                  <a:pt x="11918" y="31261"/>
                </a:lnTo>
                <a:lnTo>
                  <a:pt x="6627" y="42051"/>
                </a:lnTo>
                <a:lnTo>
                  <a:pt x="2827" y="53903"/>
                </a:lnTo>
                <a:lnTo>
                  <a:pt x="593" y="66618"/>
                </a:lnTo>
                <a:lnTo>
                  <a:pt x="0" y="79997"/>
                </a:lnTo>
                <a:lnTo>
                  <a:pt x="1122" y="93838"/>
                </a:lnTo>
                <a:lnTo>
                  <a:pt x="4036" y="107942"/>
                </a:lnTo>
                <a:lnTo>
                  <a:pt x="5350" y="112449"/>
                </a:lnTo>
                <a:lnTo>
                  <a:pt x="10541" y="126001"/>
                </a:lnTo>
                <a:lnTo>
                  <a:pt x="17154" y="138330"/>
                </a:lnTo>
                <a:lnTo>
                  <a:pt x="24991" y="149320"/>
                </a:lnTo>
                <a:lnTo>
                  <a:pt x="33855" y="158857"/>
                </a:lnTo>
                <a:lnTo>
                  <a:pt x="43549" y="166824"/>
                </a:lnTo>
                <a:lnTo>
                  <a:pt x="53875" y="173108"/>
                </a:lnTo>
                <a:lnTo>
                  <a:pt x="64635" y="177592"/>
                </a:lnTo>
                <a:lnTo>
                  <a:pt x="75632" y="180162"/>
                </a:lnTo>
                <a:lnTo>
                  <a:pt x="86669" y="180702"/>
                </a:lnTo>
                <a:lnTo>
                  <a:pt x="97548" y="179097"/>
                </a:lnTo>
                <a:lnTo>
                  <a:pt x="101362" y="177981"/>
                </a:lnTo>
                <a:lnTo>
                  <a:pt x="111869" y="173439"/>
                </a:lnTo>
                <a:lnTo>
                  <a:pt x="121184" y="167035"/>
                </a:lnTo>
                <a:lnTo>
                  <a:pt x="129233" y="158969"/>
                </a:lnTo>
                <a:lnTo>
                  <a:pt x="135941" y="149441"/>
                </a:lnTo>
                <a:lnTo>
                  <a:pt x="141233" y="138651"/>
                </a:lnTo>
                <a:lnTo>
                  <a:pt x="145033" y="126799"/>
                </a:lnTo>
                <a:lnTo>
                  <a:pt x="147267" y="114083"/>
                </a:lnTo>
                <a:lnTo>
                  <a:pt x="147860" y="100705"/>
                </a:lnTo>
                <a:lnTo>
                  <a:pt x="146737" y="86864"/>
                </a:lnTo>
                <a:lnTo>
                  <a:pt x="143823" y="72760"/>
                </a:lnTo>
                <a:lnTo>
                  <a:pt x="142510" y="68253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2" name="object 32"/>
          <p:cNvSpPr/>
          <p:nvPr/>
        </p:nvSpPr>
        <p:spPr>
          <a:xfrm>
            <a:off x="7324412" y="3059218"/>
            <a:ext cx="101648" cy="122173"/>
          </a:xfrm>
          <a:custGeom>
            <a:avLst/>
            <a:gdLst/>
            <a:ahLst/>
            <a:cxnLst/>
            <a:rect l="l" t="t" r="r" b="b"/>
            <a:pathLst>
              <a:path w="158495" h="190500">
                <a:moveTo>
                  <a:pt x="4572" y="54863"/>
                </a:moveTo>
                <a:lnTo>
                  <a:pt x="1524" y="64008"/>
                </a:lnTo>
                <a:lnTo>
                  <a:pt x="1524" y="71627"/>
                </a:lnTo>
                <a:lnTo>
                  <a:pt x="0" y="80772"/>
                </a:lnTo>
                <a:lnTo>
                  <a:pt x="1524" y="89915"/>
                </a:lnTo>
                <a:lnTo>
                  <a:pt x="1524" y="99060"/>
                </a:lnTo>
                <a:lnTo>
                  <a:pt x="3048" y="109727"/>
                </a:lnTo>
                <a:lnTo>
                  <a:pt x="6096" y="118872"/>
                </a:lnTo>
                <a:lnTo>
                  <a:pt x="9143" y="128015"/>
                </a:lnTo>
                <a:lnTo>
                  <a:pt x="9143" y="73151"/>
                </a:lnTo>
                <a:lnTo>
                  <a:pt x="10667" y="65532"/>
                </a:lnTo>
                <a:lnTo>
                  <a:pt x="12191" y="57912"/>
                </a:lnTo>
                <a:lnTo>
                  <a:pt x="15239" y="50291"/>
                </a:lnTo>
                <a:lnTo>
                  <a:pt x="18287" y="44196"/>
                </a:lnTo>
                <a:lnTo>
                  <a:pt x="21336" y="38100"/>
                </a:lnTo>
                <a:lnTo>
                  <a:pt x="25907" y="32003"/>
                </a:lnTo>
                <a:lnTo>
                  <a:pt x="30479" y="25908"/>
                </a:lnTo>
                <a:lnTo>
                  <a:pt x="35051" y="21336"/>
                </a:lnTo>
                <a:lnTo>
                  <a:pt x="39624" y="18287"/>
                </a:lnTo>
                <a:lnTo>
                  <a:pt x="45719" y="15239"/>
                </a:lnTo>
                <a:lnTo>
                  <a:pt x="51815" y="12191"/>
                </a:lnTo>
                <a:lnTo>
                  <a:pt x="59436" y="10667"/>
                </a:lnTo>
                <a:lnTo>
                  <a:pt x="65531" y="9144"/>
                </a:lnTo>
                <a:lnTo>
                  <a:pt x="71627" y="9144"/>
                </a:lnTo>
                <a:lnTo>
                  <a:pt x="79248" y="10667"/>
                </a:lnTo>
                <a:lnTo>
                  <a:pt x="85343" y="12191"/>
                </a:lnTo>
                <a:lnTo>
                  <a:pt x="92963" y="13715"/>
                </a:lnTo>
                <a:lnTo>
                  <a:pt x="99060" y="16763"/>
                </a:lnTo>
                <a:lnTo>
                  <a:pt x="105155" y="21336"/>
                </a:lnTo>
                <a:lnTo>
                  <a:pt x="111251" y="25908"/>
                </a:lnTo>
                <a:lnTo>
                  <a:pt x="117348" y="30479"/>
                </a:lnTo>
                <a:lnTo>
                  <a:pt x="123443" y="36575"/>
                </a:lnTo>
                <a:lnTo>
                  <a:pt x="128015" y="42672"/>
                </a:lnTo>
                <a:lnTo>
                  <a:pt x="132587" y="50291"/>
                </a:lnTo>
                <a:lnTo>
                  <a:pt x="137160" y="57912"/>
                </a:lnTo>
                <a:lnTo>
                  <a:pt x="140207" y="65532"/>
                </a:lnTo>
                <a:lnTo>
                  <a:pt x="143255" y="74675"/>
                </a:lnTo>
                <a:lnTo>
                  <a:pt x="146303" y="82296"/>
                </a:lnTo>
                <a:lnTo>
                  <a:pt x="147827" y="91439"/>
                </a:lnTo>
                <a:lnTo>
                  <a:pt x="149351" y="100584"/>
                </a:lnTo>
                <a:lnTo>
                  <a:pt x="149351" y="117348"/>
                </a:lnTo>
                <a:lnTo>
                  <a:pt x="147827" y="124967"/>
                </a:lnTo>
                <a:lnTo>
                  <a:pt x="146303" y="132587"/>
                </a:lnTo>
                <a:lnTo>
                  <a:pt x="143255" y="140208"/>
                </a:lnTo>
                <a:lnTo>
                  <a:pt x="140207" y="146303"/>
                </a:lnTo>
                <a:lnTo>
                  <a:pt x="137160" y="152400"/>
                </a:lnTo>
                <a:lnTo>
                  <a:pt x="134112" y="158496"/>
                </a:lnTo>
                <a:lnTo>
                  <a:pt x="129539" y="164591"/>
                </a:lnTo>
                <a:lnTo>
                  <a:pt x="123443" y="169163"/>
                </a:lnTo>
                <a:lnTo>
                  <a:pt x="118872" y="172212"/>
                </a:lnTo>
                <a:lnTo>
                  <a:pt x="112775" y="175260"/>
                </a:lnTo>
                <a:lnTo>
                  <a:pt x="106679" y="178308"/>
                </a:lnTo>
                <a:lnTo>
                  <a:pt x="99060" y="179832"/>
                </a:lnTo>
                <a:lnTo>
                  <a:pt x="92963" y="181355"/>
                </a:lnTo>
                <a:lnTo>
                  <a:pt x="86867" y="181355"/>
                </a:lnTo>
                <a:lnTo>
                  <a:pt x="79248" y="179832"/>
                </a:lnTo>
                <a:lnTo>
                  <a:pt x="73151" y="178308"/>
                </a:lnTo>
                <a:lnTo>
                  <a:pt x="65531" y="176784"/>
                </a:lnTo>
                <a:lnTo>
                  <a:pt x="59436" y="173736"/>
                </a:lnTo>
                <a:lnTo>
                  <a:pt x="53339" y="169163"/>
                </a:lnTo>
                <a:lnTo>
                  <a:pt x="47243" y="164591"/>
                </a:lnTo>
                <a:lnTo>
                  <a:pt x="41148" y="160020"/>
                </a:lnTo>
                <a:lnTo>
                  <a:pt x="35051" y="153924"/>
                </a:lnTo>
                <a:lnTo>
                  <a:pt x="30479" y="147827"/>
                </a:lnTo>
                <a:lnTo>
                  <a:pt x="25907" y="140208"/>
                </a:lnTo>
                <a:lnTo>
                  <a:pt x="21336" y="132587"/>
                </a:lnTo>
                <a:lnTo>
                  <a:pt x="18287" y="124967"/>
                </a:lnTo>
                <a:lnTo>
                  <a:pt x="15239" y="115824"/>
                </a:lnTo>
                <a:lnTo>
                  <a:pt x="12191" y="106679"/>
                </a:lnTo>
                <a:lnTo>
                  <a:pt x="13715" y="137160"/>
                </a:lnTo>
                <a:lnTo>
                  <a:pt x="18287" y="144779"/>
                </a:lnTo>
                <a:lnTo>
                  <a:pt x="22860" y="152400"/>
                </a:lnTo>
                <a:lnTo>
                  <a:pt x="28955" y="158496"/>
                </a:lnTo>
                <a:lnTo>
                  <a:pt x="35051" y="166115"/>
                </a:lnTo>
                <a:lnTo>
                  <a:pt x="41148" y="170687"/>
                </a:lnTo>
                <a:lnTo>
                  <a:pt x="47243" y="176784"/>
                </a:lnTo>
                <a:lnTo>
                  <a:pt x="54863" y="181355"/>
                </a:lnTo>
                <a:lnTo>
                  <a:pt x="62484" y="184403"/>
                </a:lnTo>
                <a:lnTo>
                  <a:pt x="70103" y="187451"/>
                </a:lnTo>
                <a:lnTo>
                  <a:pt x="77724" y="188975"/>
                </a:lnTo>
                <a:lnTo>
                  <a:pt x="85343" y="190500"/>
                </a:lnTo>
                <a:lnTo>
                  <a:pt x="92963" y="190500"/>
                </a:lnTo>
                <a:lnTo>
                  <a:pt x="100584" y="188975"/>
                </a:lnTo>
                <a:lnTo>
                  <a:pt x="108203" y="187451"/>
                </a:lnTo>
                <a:lnTo>
                  <a:pt x="115824" y="184403"/>
                </a:lnTo>
                <a:lnTo>
                  <a:pt x="123443" y="179832"/>
                </a:lnTo>
                <a:lnTo>
                  <a:pt x="129539" y="175260"/>
                </a:lnTo>
                <a:lnTo>
                  <a:pt x="135636" y="170687"/>
                </a:lnTo>
                <a:lnTo>
                  <a:pt x="140207" y="164591"/>
                </a:lnTo>
                <a:lnTo>
                  <a:pt x="144779" y="158496"/>
                </a:lnTo>
                <a:lnTo>
                  <a:pt x="149351" y="150875"/>
                </a:lnTo>
                <a:lnTo>
                  <a:pt x="152400" y="143255"/>
                </a:lnTo>
                <a:lnTo>
                  <a:pt x="153924" y="135636"/>
                </a:lnTo>
                <a:lnTo>
                  <a:pt x="156972" y="126491"/>
                </a:lnTo>
                <a:lnTo>
                  <a:pt x="156972" y="117348"/>
                </a:lnTo>
                <a:lnTo>
                  <a:pt x="158495" y="109727"/>
                </a:lnTo>
                <a:lnTo>
                  <a:pt x="158495" y="100584"/>
                </a:lnTo>
                <a:lnTo>
                  <a:pt x="156972" y="91439"/>
                </a:lnTo>
                <a:lnTo>
                  <a:pt x="155448" y="80772"/>
                </a:lnTo>
                <a:lnTo>
                  <a:pt x="152400" y="71627"/>
                </a:lnTo>
                <a:lnTo>
                  <a:pt x="149351" y="62484"/>
                </a:lnTo>
                <a:lnTo>
                  <a:pt x="144779" y="53339"/>
                </a:lnTo>
                <a:lnTo>
                  <a:pt x="140207" y="45720"/>
                </a:lnTo>
                <a:lnTo>
                  <a:pt x="135636" y="38100"/>
                </a:lnTo>
                <a:lnTo>
                  <a:pt x="129539" y="30479"/>
                </a:lnTo>
                <a:lnTo>
                  <a:pt x="123443" y="24384"/>
                </a:lnTo>
                <a:lnTo>
                  <a:pt x="117348" y="19812"/>
                </a:lnTo>
                <a:lnTo>
                  <a:pt x="111251" y="13715"/>
                </a:lnTo>
                <a:lnTo>
                  <a:pt x="103631" y="9144"/>
                </a:lnTo>
                <a:lnTo>
                  <a:pt x="96012" y="6096"/>
                </a:lnTo>
                <a:lnTo>
                  <a:pt x="88391" y="3048"/>
                </a:lnTo>
                <a:lnTo>
                  <a:pt x="80772" y="1524"/>
                </a:lnTo>
                <a:lnTo>
                  <a:pt x="73151" y="0"/>
                </a:lnTo>
                <a:lnTo>
                  <a:pt x="65531" y="0"/>
                </a:lnTo>
                <a:lnTo>
                  <a:pt x="57912" y="1524"/>
                </a:lnTo>
                <a:lnTo>
                  <a:pt x="50291" y="3048"/>
                </a:lnTo>
                <a:lnTo>
                  <a:pt x="42672" y="6096"/>
                </a:lnTo>
                <a:lnTo>
                  <a:pt x="35051" y="10667"/>
                </a:lnTo>
                <a:lnTo>
                  <a:pt x="28955" y="15239"/>
                </a:lnTo>
                <a:lnTo>
                  <a:pt x="22860" y="19812"/>
                </a:lnTo>
                <a:lnTo>
                  <a:pt x="18287" y="25908"/>
                </a:lnTo>
                <a:lnTo>
                  <a:pt x="13715" y="32003"/>
                </a:lnTo>
                <a:lnTo>
                  <a:pt x="9143" y="39624"/>
                </a:lnTo>
                <a:lnTo>
                  <a:pt x="6096" y="47244"/>
                </a:lnTo>
                <a:lnTo>
                  <a:pt x="4572" y="54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3" name="object 33"/>
          <p:cNvSpPr/>
          <p:nvPr/>
        </p:nvSpPr>
        <p:spPr>
          <a:xfrm>
            <a:off x="4934091" y="3737762"/>
            <a:ext cx="94938" cy="115863"/>
          </a:xfrm>
          <a:custGeom>
            <a:avLst/>
            <a:gdLst/>
            <a:ahLst/>
            <a:cxnLst/>
            <a:rect l="l" t="t" r="r" b="b"/>
            <a:pathLst>
              <a:path w="148033" h="180660">
                <a:moveTo>
                  <a:pt x="142683" y="68210"/>
                </a:moveTo>
                <a:lnTo>
                  <a:pt x="137541" y="55125"/>
                </a:lnTo>
                <a:lnTo>
                  <a:pt x="130991" y="43098"/>
                </a:lnTo>
                <a:lnTo>
                  <a:pt x="123217" y="32266"/>
                </a:lnTo>
                <a:lnTo>
                  <a:pt x="114405" y="22765"/>
                </a:lnTo>
                <a:lnTo>
                  <a:pt x="104739" y="14732"/>
                </a:lnTo>
                <a:lnTo>
                  <a:pt x="94403" y="8302"/>
                </a:lnTo>
                <a:lnTo>
                  <a:pt x="83581" y="3612"/>
                </a:lnTo>
                <a:lnTo>
                  <a:pt x="72460" y="799"/>
                </a:lnTo>
                <a:lnTo>
                  <a:pt x="61222" y="0"/>
                </a:lnTo>
                <a:lnTo>
                  <a:pt x="50053" y="1349"/>
                </a:lnTo>
                <a:lnTo>
                  <a:pt x="45147" y="2678"/>
                </a:lnTo>
                <a:lnTo>
                  <a:pt x="34618" y="7295"/>
                </a:lnTo>
                <a:lnTo>
                  <a:pt x="25366" y="13857"/>
                </a:lnTo>
                <a:lnTo>
                  <a:pt x="17450" y="22136"/>
                </a:lnTo>
                <a:lnTo>
                  <a:pt x="10930" y="31902"/>
                </a:lnTo>
                <a:lnTo>
                  <a:pt x="5866" y="42926"/>
                </a:lnTo>
                <a:lnTo>
                  <a:pt x="2317" y="54980"/>
                </a:lnTo>
                <a:lnTo>
                  <a:pt x="341" y="67834"/>
                </a:lnTo>
                <a:lnTo>
                  <a:pt x="0" y="81259"/>
                </a:lnTo>
                <a:lnTo>
                  <a:pt x="1351" y="95026"/>
                </a:lnTo>
                <a:lnTo>
                  <a:pt x="4454" y="108907"/>
                </a:lnTo>
                <a:lnTo>
                  <a:pt x="5523" y="112406"/>
                </a:lnTo>
                <a:lnTo>
                  <a:pt x="10676" y="125958"/>
                </a:lnTo>
                <a:lnTo>
                  <a:pt x="17189" y="138287"/>
                </a:lnTo>
                <a:lnTo>
                  <a:pt x="24892" y="149277"/>
                </a:lnTo>
                <a:lnTo>
                  <a:pt x="33610" y="158814"/>
                </a:lnTo>
                <a:lnTo>
                  <a:pt x="43171" y="166782"/>
                </a:lnTo>
                <a:lnTo>
                  <a:pt x="53403" y="173065"/>
                </a:lnTo>
                <a:lnTo>
                  <a:pt x="64132" y="177550"/>
                </a:lnTo>
                <a:lnTo>
                  <a:pt x="75185" y="180119"/>
                </a:lnTo>
                <a:lnTo>
                  <a:pt x="86390" y="180660"/>
                </a:lnTo>
                <a:lnTo>
                  <a:pt x="97574" y="179055"/>
                </a:lnTo>
                <a:lnTo>
                  <a:pt x="101535" y="177938"/>
                </a:lnTo>
                <a:lnTo>
                  <a:pt x="112042" y="173396"/>
                </a:lnTo>
                <a:lnTo>
                  <a:pt x="121358" y="166992"/>
                </a:lnTo>
                <a:lnTo>
                  <a:pt x="129407" y="158926"/>
                </a:lnTo>
                <a:lnTo>
                  <a:pt x="136115" y="149398"/>
                </a:lnTo>
                <a:lnTo>
                  <a:pt x="141406" y="138608"/>
                </a:lnTo>
                <a:lnTo>
                  <a:pt x="145206" y="126756"/>
                </a:lnTo>
                <a:lnTo>
                  <a:pt x="147440" y="114041"/>
                </a:lnTo>
                <a:lnTo>
                  <a:pt x="148033" y="100663"/>
                </a:lnTo>
                <a:lnTo>
                  <a:pt x="146911" y="86821"/>
                </a:lnTo>
                <a:lnTo>
                  <a:pt x="143997" y="72717"/>
                </a:lnTo>
                <a:lnTo>
                  <a:pt x="142683" y="6821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4" name="object 34"/>
          <p:cNvSpPr/>
          <p:nvPr/>
        </p:nvSpPr>
        <p:spPr>
          <a:xfrm>
            <a:off x="4930792" y="3735570"/>
            <a:ext cx="101648" cy="121195"/>
          </a:xfrm>
          <a:custGeom>
            <a:avLst/>
            <a:gdLst/>
            <a:ahLst/>
            <a:cxnLst/>
            <a:rect l="l" t="t" r="r" b="b"/>
            <a:pathLst>
              <a:path w="158495" h="188975">
                <a:moveTo>
                  <a:pt x="53339" y="167639"/>
                </a:moveTo>
                <a:lnTo>
                  <a:pt x="47243" y="163067"/>
                </a:lnTo>
                <a:lnTo>
                  <a:pt x="41148" y="158495"/>
                </a:lnTo>
                <a:lnTo>
                  <a:pt x="35051" y="152400"/>
                </a:lnTo>
                <a:lnTo>
                  <a:pt x="30480" y="146303"/>
                </a:lnTo>
                <a:lnTo>
                  <a:pt x="25907" y="138683"/>
                </a:lnTo>
                <a:lnTo>
                  <a:pt x="21336" y="131063"/>
                </a:lnTo>
                <a:lnTo>
                  <a:pt x="22859" y="150875"/>
                </a:lnTo>
                <a:lnTo>
                  <a:pt x="28956" y="158495"/>
                </a:lnTo>
                <a:lnTo>
                  <a:pt x="35051" y="164591"/>
                </a:lnTo>
                <a:lnTo>
                  <a:pt x="41148" y="170687"/>
                </a:lnTo>
                <a:lnTo>
                  <a:pt x="47243" y="175259"/>
                </a:lnTo>
                <a:lnTo>
                  <a:pt x="54863" y="179831"/>
                </a:lnTo>
                <a:lnTo>
                  <a:pt x="62483" y="182879"/>
                </a:lnTo>
                <a:lnTo>
                  <a:pt x="70104" y="185927"/>
                </a:lnTo>
                <a:lnTo>
                  <a:pt x="77724" y="187451"/>
                </a:lnTo>
                <a:lnTo>
                  <a:pt x="85343" y="188975"/>
                </a:lnTo>
                <a:lnTo>
                  <a:pt x="92963" y="188975"/>
                </a:lnTo>
                <a:lnTo>
                  <a:pt x="100583" y="187451"/>
                </a:lnTo>
                <a:lnTo>
                  <a:pt x="108204" y="185927"/>
                </a:lnTo>
                <a:lnTo>
                  <a:pt x="115824" y="182879"/>
                </a:lnTo>
                <a:lnTo>
                  <a:pt x="123443" y="179831"/>
                </a:lnTo>
                <a:lnTo>
                  <a:pt x="129539" y="175259"/>
                </a:lnTo>
                <a:lnTo>
                  <a:pt x="134112" y="169163"/>
                </a:lnTo>
                <a:lnTo>
                  <a:pt x="140207" y="163067"/>
                </a:lnTo>
                <a:lnTo>
                  <a:pt x="144780" y="156971"/>
                </a:lnTo>
                <a:lnTo>
                  <a:pt x="147827" y="149351"/>
                </a:lnTo>
                <a:lnTo>
                  <a:pt x="152400" y="141731"/>
                </a:lnTo>
                <a:lnTo>
                  <a:pt x="153924" y="134112"/>
                </a:lnTo>
                <a:lnTo>
                  <a:pt x="155448" y="126491"/>
                </a:lnTo>
                <a:lnTo>
                  <a:pt x="156971" y="117347"/>
                </a:lnTo>
                <a:lnTo>
                  <a:pt x="158495" y="108203"/>
                </a:lnTo>
                <a:lnTo>
                  <a:pt x="156971" y="99059"/>
                </a:lnTo>
                <a:lnTo>
                  <a:pt x="156971" y="89915"/>
                </a:lnTo>
                <a:lnTo>
                  <a:pt x="153924" y="80771"/>
                </a:lnTo>
                <a:lnTo>
                  <a:pt x="152400" y="71627"/>
                </a:lnTo>
                <a:lnTo>
                  <a:pt x="149351" y="62483"/>
                </a:lnTo>
                <a:lnTo>
                  <a:pt x="144780" y="53339"/>
                </a:lnTo>
                <a:lnTo>
                  <a:pt x="140207" y="44195"/>
                </a:lnTo>
                <a:lnTo>
                  <a:pt x="135636" y="36575"/>
                </a:lnTo>
                <a:lnTo>
                  <a:pt x="129539" y="30479"/>
                </a:lnTo>
                <a:lnTo>
                  <a:pt x="123443" y="24383"/>
                </a:lnTo>
                <a:lnTo>
                  <a:pt x="117348" y="18287"/>
                </a:lnTo>
                <a:lnTo>
                  <a:pt x="111251" y="13715"/>
                </a:lnTo>
                <a:lnTo>
                  <a:pt x="103631" y="9143"/>
                </a:lnTo>
                <a:lnTo>
                  <a:pt x="96012" y="4571"/>
                </a:lnTo>
                <a:lnTo>
                  <a:pt x="88392" y="3047"/>
                </a:lnTo>
                <a:lnTo>
                  <a:pt x="80771" y="0"/>
                </a:lnTo>
                <a:lnTo>
                  <a:pt x="57912" y="0"/>
                </a:lnTo>
                <a:lnTo>
                  <a:pt x="50292" y="3047"/>
                </a:lnTo>
                <a:lnTo>
                  <a:pt x="42671" y="4571"/>
                </a:lnTo>
                <a:lnTo>
                  <a:pt x="35051" y="9143"/>
                </a:lnTo>
                <a:lnTo>
                  <a:pt x="28956" y="13715"/>
                </a:lnTo>
                <a:lnTo>
                  <a:pt x="22859" y="18287"/>
                </a:lnTo>
                <a:lnTo>
                  <a:pt x="18287" y="24383"/>
                </a:lnTo>
                <a:lnTo>
                  <a:pt x="13715" y="32003"/>
                </a:lnTo>
                <a:lnTo>
                  <a:pt x="9143" y="38100"/>
                </a:lnTo>
                <a:lnTo>
                  <a:pt x="6095" y="45719"/>
                </a:lnTo>
                <a:lnTo>
                  <a:pt x="3048" y="54863"/>
                </a:lnTo>
                <a:lnTo>
                  <a:pt x="1524" y="62483"/>
                </a:lnTo>
                <a:lnTo>
                  <a:pt x="0" y="71627"/>
                </a:lnTo>
                <a:lnTo>
                  <a:pt x="0" y="89915"/>
                </a:lnTo>
                <a:lnTo>
                  <a:pt x="1524" y="99059"/>
                </a:lnTo>
                <a:lnTo>
                  <a:pt x="3048" y="108203"/>
                </a:lnTo>
                <a:lnTo>
                  <a:pt x="6095" y="117347"/>
                </a:lnTo>
                <a:lnTo>
                  <a:pt x="9143" y="126491"/>
                </a:lnTo>
                <a:lnTo>
                  <a:pt x="9143" y="73151"/>
                </a:lnTo>
                <a:lnTo>
                  <a:pt x="10668" y="64007"/>
                </a:lnTo>
                <a:lnTo>
                  <a:pt x="12192" y="56387"/>
                </a:lnTo>
                <a:lnTo>
                  <a:pt x="15239" y="50291"/>
                </a:lnTo>
                <a:lnTo>
                  <a:pt x="18287" y="42671"/>
                </a:lnTo>
                <a:lnTo>
                  <a:pt x="21336" y="36575"/>
                </a:lnTo>
                <a:lnTo>
                  <a:pt x="24383" y="30479"/>
                </a:lnTo>
                <a:lnTo>
                  <a:pt x="28956" y="25907"/>
                </a:lnTo>
                <a:lnTo>
                  <a:pt x="35051" y="21335"/>
                </a:lnTo>
                <a:lnTo>
                  <a:pt x="39624" y="16763"/>
                </a:lnTo>
                <a:lnTo>
                  <a:pt x="45719" y="13715"/>
                </a:lnTo>
                <a:lnTo>
                  <a:pt x="51815" y="10667"/>
                </a:lnTo>
                <a:lnTo>
                  <a:pt x="57912" y="9143"/>
                </a:lnTo>
                <a:lnTo>
                  <a:pt x="79248" y="9143"/>
                </a:lnTo>
                <a:lnTo>
                  <a:pt x="85343" y="10667"/>
                </a:lnTo>
                <a:lnTo>
                  <a:pt x="91439" y="13715"/>
                </a:lnTo>
                <a:lnTo>
                  <a:pt x="99059" y="16763"/>
                </a:lnTo>
                <a:lnTo>
                  <a:pt x="105156" y="19812"/>
                </a:lnTo>
                <a:lnTo>
                  <a:pt x="111251" y="24383"/>
                </a:lnTo>
                <a:lnTo>
                  <a:pt x="117348" y="30479"/>
                </a:lnTo>
                <a:lnTo>
                  <a:pt x="121919" y="36575"/>
                </a:lnTo>
                <a:lnTo>
                  <a:pt x="128015" y="42671"/>
                </a:lnTo>
                <a:lnTo>
                  <a:pt x="132587" y="48767"/>
                </a:lnTo>
                <a:lnTo>
                  <a:pt x="137159" y="56387"/>
                </a:lnTo>
                <a:lnTo>
                  <a:pt x="140207" y="65531"/>
                </a:lnTo>
                <a:lnTo>
                  <a:pt x="143256" y="73151"/>
                </a:lnTo>
                <a:lnTo>
                  <a:pt x="146304" y="82295"/>
                </a:lnTo>
                <a:lnTo>
                  <a:pt x="147827" y="91439"/>
                </a:lnTo>
                <a:lnTo>
                  <a:pt x="147827" y="99059"/>
                </a:lnTo>
                <a:lnTo>
                  <a:pt x="149351" y="108203"/>
                </a:lnTo>
                <a:lnTo>
                  <a:pt x="147827" y="115823"/>
                </a:lnTo>
                <a:lnTo>
                  <a:pt x="147827" y="123443"/>
                </a:lnTo>
                <a:lnTo>
                  <a:pt x="146304" y="131063"/>
                </a:lnTo>
                <a:lnTo>
                  <a:pt x="143256" y="138683"/>
                </a:lnTo>
                <a:lnTo>
                  <a:pt x="140207" y="146303"/>
                </a:lnTo>
                <a:lnTo>
                  <a:pt x="137159" y="152400"/>
                </a:lnTo>
                <a:lnTo>
                  <a:pt x="132587" y="158495"/>
                </a:lnTo>
                <a:lnTo>
                  <a:pt x="128015" y="163067"/>
                </a:lnTo>
                <a:lnTo>
                  <a:pt x="123443" y="167639"/>
                </a:lnTo>
                <a:lnTo>
                  <a:pt x="118871" y="172212"/>
                </a:lnTo>
                <a:lnTo>
                  <a:pt x="112775" y="175259"/>
                </a:lnTo>
                <a:lnTo>
                  <a:pt x="106680" y="176783"/>
                </a:lnTo>
                <a:lnTo>
                  <a:pt x="99059" y="179831"/>
                </a:lnTo>
                <a:lnTo>
                  <a:pt x="79248" y="179831"/>
                </a:lnTo>
                <a:lnTo>
                  <a:pt x="73151" y="176783"/>
                </a:lnTo>
                <a:lnTo>
                  <a:pt x="65531" y="175259"/>
                </a:lnTo>
                <a:lnTo>
                  <a:pt x="59436" y="172212"/>
                </a:lnTo>
                <a:lnTo>
                  <a:pt x="53339" y="167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7" name="object 37"/>
          <p:cNvSpPr/>
          <p:nvPr/>
        </p:nvSpPr>
        <p:spPr>
          <a:xfrm>
            <a:off x="5222053" y="3271311"/>
            <a:ext cx="233596" cy="138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8" name="object 38"/>
          <p:cNvSpPr/>
          <p:nvPr/>
        </p:nvSpPr>
        <p:spPr>
          <a:xfrm>
            <a:off x="5035373" y="3268379"/>
            <a:ext cx="424185" cy="235550"/>
          </a:xfrm>
          <a:custGeom>
            <a:avLst/>
            <a:gdLst/>
            <a:ahLst/>
            <a:cxnLst/>
            <a:rect l="l" t="t" r="r" b="b"/>
            <a:pathLst>
              <a:path w="661415" h="367284">
                <a:moveTo>
                  <a:pt x="534924" y="219455"/>
                </a:moveTo>
                <a:lnTo>
                  <a:pt x="650747" y="175260"/>
                </a:lnTo>
                <a:lnTo>
                  <a:pt x="649370" y="172307"/>
                </a:lnTo>
                <a:lnTo>
                  <a:pt x="532839" y="214940"/>
                </a:lnTo>
                <a:lnTo>
                  <a:pt x="528827" y="216407"/>
                </a:lnTo>
                <a:lnTo>
                  <a:pt x="534924" y="219455"/>
                </a:lnTo>
                <a:close/>
              </a:path>
              <a:path w="661415" h="367284">
                <a:moveTo>
                  <a:pt x="198119" y="214884"/>
                </a:moveTo>
                <a:lnTo>
                  <a:pt x="196595" y="234696"/>
                </a:lnTo>
                <a:lnTo>
                  <a:pt x="196595" y="260603"/>
                </a:lnTo>
                <a:lnTo>
                  <a:pt x="251217" y="239968"/>
                </a:lnTo>
                <a:lnTo>
                  <a:pt x="260603" y="228600"/>
                </a:lnTo>
                <a:lnTo>
                  <a:pt x="265175" y="234696"/>
                </a:lnTo>
                <a:lnTo>
                  <a:pt x="251217" y="239968"/>
                </a:lnTo>
                <a:lnTo>
                  <a:pt x="158495" y="358139"/>
                </a:lnTo>
                <a:lnTo>
                  <a:pt x="277368" y="220979"/>
                </a:lnTo>
                <a:lnTo>
                  <a:pt x="205740" y="247664"/>
                </a:lnTo>
                <a:lnTo>
                  <a:pt x="205739" y="254507"/>
                </a:lnTo>
                <a:lnTo>
                  <a:pt x="199644" y="249936"/>
                </a:lnTo>
                <a:lnTo>
                  <a:pt x="201168" y="195072"/>
                </a:lnTo>
                <a:lnTo>
                  <a:pt x="198119" y="214884"/>
                </a:lnTo>
                <a:close/>
              </a:path>
              <a:path w="661415" h="367284">
                <a:moveTo>
                  <a:pt x="16763" y="329184"/>
                </a:moveTo>
                <a:lnTo>
                  <a:pt x="15269" y="320215"/>
                </a:lnTo>
                <a:lnTo>
                  <a:pt x="0" y="326136"/>
                </a:lnTo>
                <a:lnTo>
                  <a:pt x="158495" y="367284"/>
                </a:lnTo>
                <a:lnTo>
                  <a:pt x="16763" y="329184"/>
                </a:lnTo>
                <a:close/>
              </a:path>
              <a:path w="661415" h="367284">
                <a:moveTo>
                  <a:pt x="288689" y="56387"/>
                </a:moveTo>
                <a:lnTo>
                  <a:pt x="288035" y="56387"/>
                </a:lnTo>
                <a:lnTo>
                  <a:pt x="286512" y="57912"/>
                </a:lnTo>
                <a:lnTo>
                  <a:pt x="288689" y="56387"/>
                </a:lnTo>
                <a:close/>
              </a:path>
              <a:path w="661415" h="367284">
                <a:moveTo>
                  <a:pt x="265175" y="234696"/>
                </a:moveTo>
                <a:lnTo>
                  <a:pt x="260603" y="228600"/>
                </a:lnTo>
                <a:lnTo>
                  <a:pt x="251217" y="239968"/>
                </a:lnTo>
                <a:lnTo>
                  <a:pt x="265175" y="234696"/>
                </a:lnTo>
                <a:close/>
              </a:path>
              <a:path w="661415" h="367284">
                <a:moveTo>
                  <a:pt x="154529" y="357084"/>
                </a:moveTo>
                <a:lnTo>
                  <a:pt x="30272" y="324037"/>
                </a:lnTo>
                <a:lnTo>
                  <a:pt x="152400" y="359663"/>
                </a:lnTo>
                <a:lnTo>
                  <a:pt x="154529" y="357084"/>
                </a:lnTo>
                <a:close/>
              </a:path>
              <a:path w="661415" h="367284">
                <a:moveTo>
                  <a:pt x="359663" y="18287"/>
                </a:moveTo>
                <a:lnTo>
                  <a:pt x="370331" y="15239"/>
                </a:lnTo>
                <a:lnTo>
                  <a:pt x="382524" y="12191"/>
                </a:lnTo>
                <a:lnTo>
                  <a:pt x="393191" y="10667"/>
                </a:lnTo>
                <a:lnTo>
                  <a:pt x="403859" y="9143"/>
                </a:lnTo>
                <a:lnTo>
                  <a:pt x="393191" y="10667"/>
                </a:lnTo>
                <a:lnTo>
                  <a:pt x="405383" y="9143"/>
                </a:lnTo>
                <a:lnTo>
                  <a:pt x="403859" y="0"/>
                </a:lnTo>
                <a:lnTo>
                  <a:pt x="391668" y="1524"/>
                </a:lnTo>
                <a:lnTo>
                  <a:pt x="379475" y="3048"/>
                </a:lnTo>
                <a:lnTo>
                  <a:pt x="368807" y="6096"/>
                </a:lnTo>
                <a:lnTo>
                  <a:pt x="356615" y="9143"/>
                </a:lnTo>
                <a:lnTo>
                  <a:pt x="345947" y="13715"/>
                </a:lnTo>
                <a:lnTo>
                  <a:pt x="344705" y="14185"/>
                </a:lnTo>
                <a:lnTo>
                  <a:pt x="344424" y="13715"/>
                </a:lnTo>
                <a:lnTo>
                  <a:pt x="336892" y="17139"/>
                </a:lnTo>
                <a:lnTo>
                  <a:pt x="220980" y="60960"/>
                </a:lnTo>
                <a:lnTo>
                  <a:pt x="327659" y="21336"/>
                </a:lnTo>
                <a:lnTo>
                  <a:pt x="348995" y="21336"/>
                </a:lnTo>
                <a:lnTo>
                  <a:pt x="348995" y="22860"/>
                </a:lnTo>
                <a:lnTo>
                  <a:pt x="359663" y="18287"/>
                </a:lnTo>
                <a:close/>
              </a:path>
              <a:path w="661415" h="367284">
                <a:moveTo>
                  <a:pt x="582168" y="73151"/>
                </a:moveTo>
                <a:lnTo>
                  <a:pt x="598932" y="91439"/>
                </a:lnTo>
                <a:lnTo>
                  <a:pt x="598932" y="89915"/>
                </a:lnTo>
                <a:lnTo>
                  <a:pt x="614171" y="109727"/>
                </a:lnTo>
                <a:lnTo>
                  <a:pt x="627888" y="129539"/>
                </a:lnTo>
                <a:lnTo>
                  <a:pt x="640079" y="152400"/>
                </a:lnTo>
                <a:lnTo>
                  <a:pt x="649370" y="172307"/>
                </a:lnTo>
                <a:lnTo>
                  <a:pt x="650747" y="175260"/>
                </a:lnTo>
                <a:lnTo>
                  <a:pt x="534924" y="219455"/>
                </a:lnTo>
                <a:lnTo>
                  <a:pt x="528827" y="216407"/>
                </a:lnTo>
                <a:lnTo>
                  <a:pt x="532839" y="214940"/>
                </a:lnTo>
                <a:lnTo>
                  <a:pt x="525779" y="199643"/>
                </a:lnTo>
                <a:lnTo>
                  <a:pt x="516635" y="181355"/>
                </a:lnTo>
                <a:lnTo>
                  <a:pt x="505968" y="163067"/>
                </a:lnTo>
                <a:lnTo>
                  <a:pt x="493775" y="146303"/>
                </a:lnTo>
                <a:lnTo>
                  <a:pt x="480059" y="131063"/>
                </a:lnTo>
                <a:lnTo>
                  <a:pt x="466344" y="115824"/>
                </a:lnTo>
                <a:lnTo>
                  <a:pt x="451103" y="103631"/>
                </a:lnTo>
                <a:lnTo>
                  <a:pt x="435863" y="91439"/>
                </a:lnTo>
                <a:lnTo>
                  <a:pt x="419100" y="80772"/>
                </a:lnTo>
                <a:lnTo>
                  <a:pt x="402335" y="71627"/>
                </a:lnTo>
                <a:lnTo>
                  <a:pt x="384047" y="62484"/>
                </a:lnTo>
                <a:lnTo>
                  <a:pt x="365759" y="56387"/>
                </a:lnTo>
                <a:lnTo>
                  <a:pt x="347471" y="51815"/>
                </a:lnTo>
                <a:lnTo>
                  <a:pt x="327659" y="48767"/>
                </a:lnTo>
                <a:lnTo>
                  <a:pt x="307847" y="47243"/>
                </a:lnTo>
                <a:lnTo>
                  <a:pt x="301751" y="47243"/>
                </a:lnTo>
                <a:lnTo>
                  <a:pt x="316991" y="38100"/>
                </a:lnTo>
                <a:lnTo>
                  <a:pt x="315468" y="38100"/>
                </a:lnTo>
                <a:lnTo>
                  <a:pt x="332231" y="28955"/>
                </a:lnTo>
                <a:lnTo>
                  <a:pt x="348995" y="21336"/>
                </a:lnTo>
                <a:lnTo>
                  <a:pt x="327659" y="21336"/>
                </a:lnTo>
                <a:lnTo>
                  <a:pt x="220980" y="60960"/>
                </a:lnTo>
                <a:lnTo>
                  <a:pt x="204215" y="68579"/>
                </a:lnTo>
                <a:lnTo>
                  <a:pt x="187451" y="76200"/>
                </a:lnTo>
                <a:lnTo>
                  <a:pt x="172212" y="86867"/>
                </a:lnTo>
                <a:lnTo>
                  <a:pt x="156971" y="97536"/>
                </a:lnTo>
                <a:lnTo>
                  <a:pt x="143256" y="109727"/>
                </a:lnTo>
                <a:lnTo>
                  <a:pt x="131063" y="123443"/>
                </a:lnTo>
                <a:lnTo>
                  <a:pt x="118871" y="138684"/>
                </a:lnTo>
                <a:lnTo>
                  <a:pt x="109727" y="153924"/>
                </a:lnTo>
                <a:lnTo>
                  <a:pt x="100583" y="170687"/>
                </a:lnTo>
                <a:lnTo>
                  <a:pt x="91439" y="187451"/>
                </a:lnTo>
                <a:lnTo>
                  <a:pt x="85343" y="204215"/>
                </a:lnTo>
                <a:lnTo>
                  <a:pt x="80771" y="222503"/>
                </a:lnTo>
                <a:lnTo>
                  <a:pt x="76200" y="242315"/>
                </a:lnTo>
                <a:lnTo>
                  <a:pt x="74675" y="297179"/>
                </a:lnTo>
                <a:lnTo>
                  <a:pt x="71627" y="298361"/>
                </a:lnTo>
                <a:lnTo>
                  <a:pt x="15525" y="320116"/>
                </a:lnTo>
                <a:lnTo>
                  <a:pt x="15239" y="320039"/>
                </a:lnTo>
                <a:lnTo>
                  <a:pt x="15269" y="320215"/>
                </a:lnTo>
                <a:lnTo>
                  <a:pt x="16763" y="329184"/>
                </a:lnTo>
                <a:lnTo>
                  <a:pt x="158495" y="367284"/>
                </a:lnTo>
                <a:lnTo>
                  <a:pt x="277368" y="220979"/>
                </a:lnTo>
                <a:lnTo>
                  <a:pt x="158495" y="358139"/>
                </a:lnTo>
                <a:lnTo>
                  <a:pt x="251217" y="239968"/>
                </a:lnTo>
                <a:lnTo>
                  <a:pt x="154529" y="357084"/>
                </a:lnTo>
                <a:lnTo>
                  <a:pt x="152400" y="359663"/>
                </a:lnTo>
                <a:lnTo>
                  <a:pt x="30272" y="324037"/>
                </a:lnTo>
                <a:lnTo>
                  <a:pt x="71627" y="301751"/>
                </a:lnTo>
                <a:lnTo>
                  <a:pt x="80771" y="304800"/>
                </a:lnTo>
                <a:lnTo>
                  <a:pt x="80771" y="281939"/>
                </a:lnTo>
                <a:lnTo>
                  <a:pt x="82295" y="262127"/>
                </a:lnTo>
                <a:lnTo>
                  <a:pt x="85343" y="243839"/>
                </a:lnTo>
                <a:lnTo>
                  <a:pt x="88391" y="225551"/>
                </a:lnTo>
                <a:lnTo>
                  <a:pt x="94487" y="207263"/>
                </a:lnTo>
                <a:lnTo>
                  <a:pt x="100583" y="190500"/>
                </a:lnTo>
                <a:lnTo>
                  <a:pt x="108203" y="173736"/>
                </a:lnTo>
                <a:lnTo>
                  <a:pt x="117347" y="158496"/>
                </a:lnTo>
                <a:lnTo>
                  <a:pt x="126491" y="143255"/>
                </a:lnTo>
                <a:lnTo>
                  <a:pt x="137159" y="129539"/>
                </a:lnTo>
                <a:lnTo>
                  <a:pt x="149351" y="117348"/>
                </a:lnTo>
                <a:lnTo>
                  <a:pt x="163068" y="105155"/>
                </a:lnTo>
                <a:lnTo>
                  <a:pt x="176783" y="94487"/>
                </a:lnTo>
                <a:lnTo>
                  <a:pt x="192024" y="83819"/>
                </a:lnTo>
                <a:lnTo>
                  <a:pt x="192024" y="85343"/>
                </a:lnTo>
                <a:lnTo>
                  <a:pt x="207263" y="76200"/>
                </a:lnTo>
                <a:lnTo>
                  <a:pt x="224027" y="68579"/>
                </a:lnTo>
                <a:lnTo>
                  <a:pt x="310895" y="30479"/>
                </a:lnTo>
                <a:lnTo>
                  <a:pt x="295656" y="39624"/>
                </a:lnTo>
                <a:lnTo>
                  <a:pt x="224027" y="68579"/>
                </a:lnTo>
                <a:lnTo>
                  <a:pt x="291981" y="42890"/>
                </a:lnTo>
                <a:lnTo>
                  <a:pt x="281939" y="51815"/>
                </a:lnTo>
                <a:lnTo>
                  <a:pt x="288035" y="47243"/>
                </a:lnTo>
                <a:lnTo>
                  <a:pt x="286512" y="57912"/>
                </a:lnTo>
                <a:lnTo>
                  <a:pt x="288035" y="56387"/>
                </a:lnTo>
                <a:lnTo>
                  <a:pt x="307847" y="56387"/>
                </a:lnTo>
                <a:lnTo>
                  <a:pt x="326135" y="57912"/>
                </a:lnTo>
                <a:lnTo>
                  <a:pt x="344424" y="60960"/>
                </a:lnTo>
                <a:lnTo>
                  <a:pt x="362712" y="65531"/>
                </a:lnTo>
                <a:lnTo>
                  <a:pt x="381000" y="71627"/>
                </a:lnTo>
                <a:lnTo>
                  <a:pt x="397763" y="79248"/>
                </a:lnTo>
                <a:lnTo>
                  <a:pt x="414527" y="88391"/>
                </a:lnTo>
                <a:lnTo>
                  <a:pt x="431291" y="99060"/>
                </a:lnTo>
                <a:lnTo>
                  <a:pt x="446531" y="109727"/>
                </a:lnTo>
                <a:lnTo>
                  <a:pt x="460247" y="123443"/>
                </a:lnTo>
                <a:lnTo>
                  <a:pt x="473963" y="137160"/>
                </a:lnTo>
                <a:lnTo>
                  <a:pt x="486156" y="152400"/>
                </a:lnTo>
                <a:lnTo>
                  <a:pt x="498347" y="169163"/>
                </a:lnTo>
                <a:lnTo>
                  <a:pt x="498347" y="167639"/>
                </a:lnTo>
                <a:lnTo>
                  <a:pt x="509015" y="185927"/>
                </a:lnTo>
                <a:lnTo>
                  <a:pt x="518159" y="204215"/>
                </a:lnTo>
                <a:lnTo>
                  <a:pt x="527303" y="227075"/>
                </a:lnTo>
                <a:lnTo>
                  <a:pt x="661415" y="176784"/>
                </a:lnTo>
                <a:lnTo>
                  <a:pt x="653795" y="170687"/>
                </a:lnTo>
                <a:lnTo>
                  <a:pt x="649224" y="147827"/>
                </a:lnTo>
                <a:lnTo>
                  <a:pt x="635507" y="124967"/>
                </a:lnTo>
                <a:lnTo>
                  <a:pt x="621791" y="103631"/>
                </a:lnTo>
                <a:lnTo>
                  <a:pt x="606551" y="85343"/>
                </a:lnTo>
                <a:lnTo>
                  <a:pt x="588263" y="67055"/>
                </a:lnTo>
                <a:lnTo>
                  <a:pt x="569976" y="51815"/>
                </a:lnTo>
                <a:lnTo>
                  <a:pt x="550163" y="38100"/>
                </a:lnTo>
                <a:lnTo>
                  <a:pt x="528827" y="25907"/>
                </a:lnTo>
                <a:lnTo>
                  <a:pt x="507491" y="15239"/>
                </a:lnTo>
                <a:lnTo>
                  <a:pt x="484631" y="7619"/>
                </a:lnTo>
                <a:lnTo>
                  <a:pt x="473963" y="6096"/>
                </a:lnTo>
                <a:lnTo>
                  <a:pt x="461771" y="3048"/>
                </a:lnTo>
                <a:lnTo>
                  <a:pt x="451103" y="1524"/>
                </a:lnTo>
                <a:lnTo>
                  <a:pt x="438912" y="0"/>
                </a:lnTo>
                <a:lnTo>
                  <a:pt x="403859" y="0"/>
                </a:lnTo>
                <a:lnTo>
                  <a:pt x="405383" y="9143"/>
                </a:lnTo>
                <a:lnTo>
                  <a:pt x="438912" y="9143"/>
                </a:lnTo>
                <a:lnTo>
                  <a:pt x="449579" y="10667"/>
                </a:lnTo>
                <a:lnTo>
                  <a:pt x="460247" y="12191"/>
                </a:lnTo>
                <a:lnTo>
                  <a:pt x="472439" y="13715"/>
                </a:lnTo>
                <a:lnTo>
                  <a:pt x="483107" y="16763"/>
                </a:lnTo>
                <a:lnTo>
                  <a:pt x="504444" y="24384"/>
                </a:lnTo>
                <a:lnTo>
                  <a:pt x="525779" y="33527"/>
                </a:lnTo>
                <a:lnTo>
                  <a:pt x="545591" y="45719"/>
                </a:lnTo>
                <a:lnTo>
                  <a:pt x="545591" y="44196"/>
                </a:lnTo>
                <a:lnTo>
                  <a:pt x="565403" y="57912"/>
                </a:lnTo>
                <a:lnTo>
                  <a:pt x="563879" y="57912"/>
                </a:lnTo>
                <a:lnTo>
                  <a:pt x="582168" y="73151"/>
                </a:lnTo>
                <a:close/>
              </a:path>
              <a:path w="661415" h="367284">
                <a:moveTo>
                  <a:pt x="649224" y="147827"/>
                </a:moveTo>
                <a:lnTo>
                  <a:pt x="653795" y="170687"/>
                </a:lnTo>
                <a:lnTo>
                  <a:pt x="661415" y="176784"/>
                </a:lnTo>
                <a:lnTo>
                  <a:pt x="649224" y="147827"/>
                </a:lnTo>
                <a:close/>
              </a:path>
              <a:path w="661415" h="367284">
                <a:moveTo>
                  <a:pt x="310895" y="30479"/>
                </a:moveTo>
                <a:lnTo>
                  <a:pt x="224027" y="68579"/>
                </a:lnTo>
                <a:lnTo>
                  <a:pt x="295656" y="39624"/>
                </a:lnTo>
                <a:lnTo>
                  <a:pt x="310895" y="30479"/>
                </a:lnTo>
                <a:close/>
              </a:path>
              <a:path w="661415" h="367284">
                <a:moveTo>
                  <a:pt x="80771" y="304800"/>
                </a:moveTo>
                <a:lnTo>
                  <a:pt x="71627" y="301751"/>
                </a:lnTo>
                <a:lnTo>
                  <a:pt x="30272" y="324037"/>
                </a:lnTo>
                <a:lnTo>
                  <a:pt x="80771" y="304800"/>
                </a:lnTo>
                <a:close/>
              </a:path>
              <a:path w="661415" h="367284">
                <a:moveTo>
                  <a:pt x="74675" y="297179"/>
                </a:moveTo>
                <a:lnTo>
                  <a:pt x="76200" y="242315"/>
                </a:lnTo>
                <a:lnTo>
                  <a:pt x="73151" y="262127"/>
                </a:lnTo>
                <a:lnTo>
                  <a:pt x="71627" y="281939"/>
                </a:lnTo>
                <a:lnTo>
                  <a:pt x="71627" y="298361"/>
                </a:lnTo>
                <a:lnTo>
                  <a:pt x="74675" y="297179"/>
                </a:lnTo>
                <a:close/>
              </a:path>
              <a:path w="661415" h="367284">
                <a:moveTo>
                  <a:pt x="225551" y="143255"/>
                </a:moveTo>
                <a:lnTo>
                  <a:pt x="233171" y="126491"/>
                </a:lnTo>
                <a:lnTo>
                  <a:pt x="233171" y="128015"/>
                </a:lnTo>
                <a:lnTo>
                  <a:pt x="240791" y="111251"/>
                </a:lnTo>
                <a:lnTo>
                  <a:pt x="251459" y="96012"/>
                </a:lnTo>
                <a:lnTo>
                  <a:pt x="251459" y="97536"/>
                </a:lnTo>
                <a:lnTo>
                  <a:pt x="262127" y="82296"/>
                </a:lnTo>
                <a:lnTo>
                  <a:pt x="274319" y="70103"/>
                </a:lnTo>
                <a:lnTo>
                  <a:pt x="288035" y="57912"/>
                </a:lnTo>
                <a:lnTo>
                  <a:pt x="286512" y="57912"/>
                </a:lnTo>
                <a:lnTo>
                  <a:pt x="288035" y="47243"/>
                </a:lnTo>
                <a:lnTo>
                  <a:pt x="281939" y="51815"/>
                </a:lnTo>
                <a:lnTo>
                  <a:pt x="268224" y="64007"/>
                </a:lnTo>
                <a:lnTo>
                  <a:pt x="256031" y="76200"/>
                </a:lnTo>
                <a:lnTo>
                  <a:pt x="243839" y="91439"/>
                </a:lnTo>
                <a:lnTo>
                  <a:pt x="233171" y="106679"/>
                </a:lnTo>
                <a:lnTo>
                  <a:pt x="224027" y="123443"/>
                </a:lnTo>
                <a:lnTo>
                  <a:pt x="216407" y="140207"/>
                </a:lnTo>
                <a:lnTo>
                  <a:pt x="210312" y="158496"/>
                </a:lnTo>
                <a:lnTo>
                  <a:pt x="204215" y="176784"/>
                </a:lnTo>
                <a:lnTo>
                  <a:pt x="201168" y="195072"/>
                </a:lnTo>
                <a:lnTo>
                  <a:pt x="199644" y="249936"/>
                </a:lnTo>
                <a:lnTo>
                  <a:pt x="205739" y="254507"/>
                </a:lnTo>
                <a:lnTo>
                  <a:pt x="205739" y="234696"/>
                </a:lnTo>
                <a:lnTo>
                  <a:pt x="207263" y="214884"/>
                </a:lnTo>
                <a:lnTo>
                  <a:pt x="208787" y="196596"/>
                </a:lnTo>
                <a:lnTo>
                  <a:pt x="213359" y="178307"/>
                </a:lnTo>
                <a:lnTo>
                  <a:pt x="217931" y="160019"/>
                </a:lnTo>
                <a:lnTo>
                  <a:pt x="225551" y="143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9" name="object 39"/>
          <p:cNvSpPr/>
          <p:nvPr/>
        </p:nvSpPr>
        <p:spPr>
          <a:xfrm>
            <a:off x="7367417" y="2888176"/>
            <a:ext cx="208183" cy="2189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0" name="object 40"/>
          <p:cNvSpPr/>
          <p:nvPr/>
        </p:nvSpPr>
        <p:spPr>
          <a:xfrm>
            <a:off x="7165098" y="2877424"/>
            <a:ext cx="233596" cy="1387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1" name="object 41"/>
          <p:cNvSpPr/>
          <p:nvPr/>
        </p:nvSpPr>
        <p:spPr>
          <a:xfrm>
            <a:off x="7161190" y="2874492"/>
            <a:ext cx="424185" cy="235550"/>
          </a:xfrm>
          <a:custGeom>
            <a:avLst/>
            <a:gdLst/>
            <a:ahLst/>
            <a:cxnLst/>
            <a:rect l="l" t="t" r="r" b="b"/>
            <a:pathLst>
              <a:path w="661415" h="367284">
                <a:moveTo>
                  <a:pt x="131063" y="217932"/>
                </a:moveTo>
                <a:lnTo>
                  <a:pt x="134112" y="199644"/>
                </a:lnTo>
                <a:lnTo>
                  <a:pt x="127589" y="216602"/>
                </a:lnTo>
                <a:lnTo>
                  <a:pt x="131063" y="217932"/>
                </a:lnTo>
                <a:close/>
              </a:path>
              <a:path w="661415" h="367284">
                <a:moveTo>
                  <a:pt x="588263" y="301751"/>
                </a:moveTo>
                <a:lnTo>
                  <a:pt x="579120" y="304800"/>
                </a:lnTo>
                <a:lnTo>
                  <a:pt x="632559" y="324684"/>
                </a:lnTo>
                <a:lnTo>
                  <a:pt x="588263" y="301751"/>
                </a:lnTo>
                <a:close/>
              </a:path>
              <a:path w="661415" h="367284">
                <a:moveTo>
                  <a:pt x="588263" y="298338"/>
                </a:moveTo>
                <a:lnTo>
                  <a:pt x="644651" y="321563"/>
                </a:lnTo>
                <a:lnTo>
                  <a:pt x="661415" y="326136"/>
                </a:lnTo>
                <a:lnTo>
                  <a:pt x="588263" y="298338"/>
                </a:lnTo>
                <a:close/>
              </a:path>
              <a:path w="661415" h="367284">
                <a:moveTo>
                  <a:pt x="463296" y="262127"/>
                </a:moveTo>
                <a:lnTo>
                  <a:pt x="454151" y="254508"/>
                </a:lnTo>
                <a:lnTo>
                  <a:pt x="412475" y="242928"/>
                </a:lnTo>
                <a:lnTo>
                  <a:pt x="463296" y="262127"/>
                </a:lnTo>
                <a:close/>
              </a:path>
              <a:path w="661415" h="367284">
                <a:moveTo>
                  <a:pt x="460248" y="251460"/>
                </a:moveTo>
                <a:lnTo>
                  <a:pt x="454151" y="216408"/>
                </a:lnTo>
                <a:lnTo>
                  <a:pt x="454152" y="249069"/>
                </a:lnTo>
                <a:lnTo>
                  <a:pt x="460248" y="251460"/>
                </a:lnTo>
                <a:close/>
              </a:path>
              <a:path w="661415" h="367284">
                <a:moveTo>
                  <a:pt x="352044" y="56387"/>
                </a:moveTo>
                <a:lnTo>
                  <a:pt x="352044" y="47244"/>
                </a:lnTo>
                <a:lnTo>
                  <a:pt x="333756" y="48768"/>
                </a:lnTo>
                <a:lnTo>
                  <a:pt x="352044" y="56387"/>
                </a:lnTo>
                <a:close/>
              </a:path>
              <a:path w="661415" h="367284">
                <a:moveTo>
                  <a:pt x="7620" y="170687"/>
                </a:moveTo>
                <a:lnTo>
                  <a:pt x="12192" y="149351"/>
                </a:lnTo>
                <a:lnTo>
                  <a:pt x="0" y="176784"/>
                </a:lnTo>
                <a:lnTo>
                  <a:pt x="7620" y="170687"/>
                </a:lnTo>
                <a:close/>
              </a:path>
              <a:path w="661415" h="367284">
                <a:moveTo>
                  <a:pt x="332232" y="21336"/>
                </a:moveTo>
                <a:lnTo>
                  <a:pt x="348996" y="30480"/>
                </a:lnTo>
                <a:lnTo>
                  <a:pt x="440436" y="60960"/>
                </a:lnTo>
                <a:lnTo>
                  <a:pt x="315468" y="13715"/>
                </a:lnTo>
                <a:lnTo>
                  <a:pt x="329184" y="28956"/>
                </a:lnTo>
                <a:lnTo>
                  <a:pt x="332232" y="21336"/>
                </a:lnTo>
                <a:close/>
              </a:path>
              <a:path w="661415" h="367284">
                <a:moveTo>
                  <a:pt x="400812" y="228600"/>
                </a:moveTo>
                <a:lnTo>
                  <a:pt x="454152" y="249069"/>
                </a:lnTo>
                <a:lnTo>
                  <a:pt x="382524" y="220980"/>
                </a:lnTo>
                <a:lnTo>
                  <a:pt x="394888" y="236004"/>
                </a:lnTo>
                <a:lnTo>
                  <a:pt x="400812" y="228600"/>
                </a:lnTo>
                <a:close/>
              </a:path>
              <a:path w="661415" h="367284">
                <a:moveTo>
                  <a:pt x="579120" y="281939"/>
                </a:moveTo>
                <a:lnTo>
                  <a:pt x="579120" y="304800"/>
                </a:lnTo>
                <a:lnTo>
                  <a:pt x="588263" y="301751"/>
                </a:lnTo>
                <a:lnTo>
                  <a:pt x="632559" y="324684"/>
                </a:lnTo>
                <a:lnTo>
                  <a:pt x="644651" y="329184"/>
                </a:lnTo>
                <a:lnTo>
                  <a:pt x="507492" y="359663"/>
                </a:lnTo>
                <a:lnTo>
                  <a:pt x="502920" y="358139"/>
                </a:lnTo>
                <a:lnTo>
                  <a:pt x="505673" y="357429"/>
                </a:lnTo>
                <a:lnTo>
                  <a:pt x="412475" y="242928"/>
                </a:lnTo>
                <a:lnTo>
                  <a:pt x="454151" y="254508"/>
                </a:lnTo>
                <a:lnTo>
                  <a:pt x="463296" y="262127"/>
                </a:lnTo>
                <a:lnTo>
                  <a:pt x="463296" y="214884"/>
                </a:lnTo>
                <a:lnTo>
                  <a:pt x="460248" y="195072"/>
                </a:lnTo>
                <a:lnTo>
                  <a:pt x="455675" y="176784"/>
                </a:lnTo>
                <a:lnTo>
                  <a:pt x="451103" y="158496"/>
                </a:lnTo>
                <a:lnTo>
                  <a:pt x="443484" y="140208"/>
                </a:lnTo>
                <a:lnTo>
                  <a:pt x="435863" y="123444"/>
                </a:lnTo>
                <a:lnTo>
                  <a:pt x="426720" y="106680"/>
                </a:lnTo>
                <a:lnTo>
                  <a:pt x="416051" y="91439"/>
                </a:lnTo>
                <a:lnTo>
                  <a:pt x="405384" y="77724"/>
                </a:lnTo>
                <a:lnTo>
                  <a:pt x="393192" y="64008"/>
                </a:lnTo>
                <a:lnTo>
                  <a:pt x="379475" y="51815"/>
                </a:lnTo>
                <a:lnTo>
                  <a:pt x="371856" y="47244"/>
                </a:lnTo>
                <a:lnTo>
                  <a:pt x="352044" y="47244"/>
                </a:lnTo>
                <a:lnTo>
                  <a:pt x="352044" y="56387"/>
                </a:lnTo>
                <a:lnTo>
                  <a:pt x="333756" y="48768"/>
                </a:lnTo>
                <a:lnTo>
                  <a:pt x="313944" y="51815"/>
                </a:lnTo>
                <a:lnTo>
                  <a:pt x="294132" y="57912"/>
                </a:lnTo>
                <a:lnTo>
                  <a:pt x="275844" y="64008"/>
                </a:lnTo>
                <a:lnTo>
                  <a:pt x="259080" y="71627"/>
                </a:lnTo>
                <a:lnTo>
                  <a:pt x="240792" y="80772"/>
                </a:lnTo>
                <a:lnTo>
                  <a:pt x="224027" y="91439"/>
                </a:lnTo>
                <a:lnTo>
                  <a:pt x="208787" y="103632"/>
                </a:lnTo>
                <a:lnTo>
                  <a:pt x="193548" y="117348"/>
                </a:lnTo>
                <a:lnTo>
                  <a:pt x="179832" y="131063"/>
                </a:lnTo>
                <a:lnTo>
                  <a:pt x="166115" y="147827"/>
                </a:lnTo>
                <a:lnTo>
                  <a:pt x="153924" y="164591"/>
                </a:lnTo>
                <a:lnTo>
                  <a:pt x="143256" y="181356"/>
                </a:lnTo>
                <a:lnTo>
                  <a:pt x="134112" y="199644"/>
                </a:lnTo>
                <a:lnTo>
                  <a:pt x="131063" y="217932"/>
                </a:lnTo>
                <a:lnTo>
                  <a:pt x="127589" y="216602"/>
                </a:lnTo>
                <a:lnTo>
                  <a:pt x="11209" y="172061"/>
                </a:lnTo>
                <a:lnTo>
                  <a:pt x="126492" y="219456"/>
                </a:lnTo>
                <a:lnTo>
                  <a:pt x="132587" y="227075"/>
                </a:lnTo>
                <a:lnTo>
                  <a:pt x="141732" y="204215"/>
                </a:lnTo>
                <a:lnTo>
                  <a:pt x="152400" y="185927"/>
                </a:lnTo>
                <a:lnTo>
                  <a:pt x="150875" y="185927"/>
                </a:lnTo>
                <a:lnTo>
                  <a:pt x="161544" y="169163"/>
                </a:lnTo>
                <a:lnTo>
                  <a:pt x="173736" y="152400"/>
                </a:lnTo>
                <a:lnTo>
                  <a:pt x="185927" y="137160"/>
                </a:lnTo>
                <a:lnTo>
                  <a:pt x="199644" y="123444"/>
                </a:lnTo>
                <a:lnTo>
                  <a:pt x="214884" y="111251"/>
                </a:lnTo>
                <a:lnTo>
                  <a:pt x="230124" y="99060"/>
                </a:lnTo>
                <a:lnTo>
                  <a:pt x="245363" y="88391"/>
                </a:lnTo>
                <a:lnTo>
                  <a:pt x="262127" y="79248"/>
                </a:lnTo>
                <a:lnTo>
                  <a:pt x="280415" y="71627"/>
                </a:lnTo>
                <a:lnTo>
                  <a:pt x="278892" y="71627"/>
                </a:lnTo>
                <a:lnTo>
                  <a:pt x="297180" y="65532"/>
                </a:lnTo>
                <a:lnTo>
                  <a:pt x="315468" y="60960"/>
                </a:lnTo>
                <a:lnTo>
                  <a:pt x="333756" y="57912"/>
                </a:lnTo>
                <a:lnTo>
                  <a:pt x="353568" y="56387"/>
                </a:lnTo>
                <a:lnTo>
                  <a:pt x="371856" y="56387"/>
                </a:lnTo>
                <a:lnTo>
                  <a:pt x="371420" y="56388"/>
                </a:lnTo>
                <a:lnTo>
                  <a:pt x="373380" y="57912"/>
                </a:lnTo>
                <a:lnTo>
                  <a:pt x="385572" y="70103"/>
                </a:lnTo>
                <a:lnTo>
                  <a:pt x="397763" y="83820"/>
                </a:lnTo>
                <a:lnTo>
                  <a:pt x="409956" y="97536"/>
                </a:lnTo>
                <a:lnTo>
                  <a:pt x="408432" y="97536"/>
                </a:lnTo>
                <a:lnTo>
                  <a:pt x="419100" y="112775"/>
                </a:lnTo>
                <a:lnTo>
                  <a:pt x="419100" y="111251"/>
                </a:lnTo>
                <a:lnTo>
                  <a:pt x="428244" y="128015"/>
                </a:lnTo>
                <a:lnTo>
                  <a:pt x="435863" y="144780"/>
                </a:lnTo>
                <a:lnTo>
                  <a:pt x="435863" y="143256"/>
                </a:lnTo>
                <a:lnTo>
                  <a:pt x="441960" y="161544"/>
                </a:lnTo>
                <a:lnTo>
                  <a:pt x="446532" y="178308"/>
                </a:lnTo>
                <a:lnTo>
                  <a:pt x="451103" y="196596"/>
                </a:lnTo>
                <a:lnTo>
                  <a:pt x="454151" y="216408"/>
                </a:lnTo>
                <a:lnTo>
                  <a:pt x="460248" y="251460"/>
                </a:lnTo>
                <a:lnTo>
                  <a:pt x="454152" y="249069"/>
                </a:lnTo>
                <a:lnTo>
                  <a:pt x="400812" y="228600"/>
                </a:lnTo>
                <a:lnTo>
                  <a:pt x="394888" y="236004"/>
                </a:lnTo>
                <a:lnTo>
                  <a:pt x="394715" y="236220"/>
                </a:lnTo>
                <a:lnTo>
                  <a:pt x="395222" y="236411"/>
                </a:lnTo>
                <a:lnTo>
                  <a:pt x="502920" y="367284"/>
                </a:lnTo>
                <a:lnTo>
                  <a:pt x="661415" y="326136"/>
                </a:lnTo>
                <a:lnTo>
                  <a:pt x="644651" y="321563"/>
                </a:lnTo>
                <a:lnTo>
                  <a:pt x="588263" y="298338"/>
                </a:lnTo>
                <a:lnTo>
                  <a:pt x="585215" y="297180"/>
                </a:lnTo>
                <a:lnTo>
                  <a:pt x="579120" y="281939"/>
                </a:lnTo>
                <a:close/>
              </a:path>
              <a:path w="661415" h="367284">
                <a:moveTo>
                  <a:pt x="507492" y="359663"/>
                </a:moveTo>
                <a:lnTo>
                  <a:pt x="644651" y="329184"/>
                </a:lnTo>
                <a:lnTo>
                  <a:pt x="632559" y="324684"/>
                </a:lnTo>
                <a:lnTo>
                  <a:pt x="505673" y="357429"/>
                </a:lnTo>
                <a:lnTo>
                  <a:pt x="502920" y="358139"/>
                </a:lnTo>
                <a:lnTo>
                  <a:pt x="507492" y="359663"/>
                </a:lnTo>
                <a:close/>
              </a:path>
              <a:path w="661415" h="367284">
                <a:moveTo>
                  <a:pt x="245363" y="0"/>
                </a:moveTo>
                <a:lnTo>
                  <a:pt x="220980" y="0"/>
                </a:lnTo>
                <a:lnTo>
                  <a:pt x="210312" y="1524"/>
                </a:lnTo>
                <a:lnTo>
                  <a:pt x="198120" y="3048"/>
                </a:lnTo>
                <a:lnTo>
                  <a:pt x="185927" y="6096"/>
                </a:lnTo>
                <a:lnTo>
                  <a:pt x="175260" y="9144"/>
                </a:lnTo>
                <a:lnTo>
                  <a:pt x="152400" y="16763"/>
                </a:lnTo>
                <a:lnTo>
                  <a:pt x="131063" y="25908"/>
                </a:lnTo>
                <a:lnTo>
                  <a:pt x="109727" y="38100"/>
                </a:lnTo>
                <a:lnTo>
                  <a:pt x="89915" y="51815"/>
                </a:lnTo>
                <a:lnTo>
                  <a:pt x="71627" y="67056"/>
                </a:lnTo>
                <a:lnTo>
                  <a:pt x="54863" y="85344"/>
                </a:lnTo>
                <a:lnTo>
                  <a:pt x="38100" y="105156"/>
                </a:lnTo>
                <a:lnTo>
                  <a:pt x="24384" y="126491"/>
                </a:lnTo>
                <a:lnTo>
                  <a:pt x="12192" y="149351"/>
                </a:lnTo>
                <a:lnTo>
                  <a:pt x="7620" y="170687"/>
                </a:lnTo>
                <a:lnTo>
                  <a:pt x="0" y="176784"/>
                </a:lnTo>
                <a:lnTo>
                  <a:pt x="132587" y="227075"/>
                </a:lnTo>
                <a:lnTo>
                  <a:pt x="9144" y="176784"/>
                </a:lnTo>
                <a:lnTo>
                  <a:pt x="11209" y="172061"/>
                </a:lnTo>
                <a:lnTo>
                  <a:pt x="19812" y="152400"/>
                </a:lnTo>
                <a:lnTo>
                  <a:pt x="32004" y="131063"/>
                </a:lnTo>
                <a:lnTo>
                  <a:pt x="45720" y="109727"/>
                </a:lnTo>
                <a:lnTo>
                  <a:pt x="60960" y="91439"/>
                </a:lnTo>
                <a:lnTo>
                  <a:pt x="77724" y="74675"/>
                </a:lnTo>
                <a:lnTo>
                  <a:pt x="96012" y="59436"/>
                </a:lnTo>
                <a:lnTo>
                  <a:pt x="115824" y="45720"/>
                </a:lnTo>
                <a:lnTo>
                  <a:pt x="114300" y="45720"/>
                </a:lnTo>
                <a:lnTo>
                  <a:pt x="135636" y="33527"/>
                </a:lnTo>
                <a:lnTo>
                  <a:pt x="155448" y="24384"/>
                </a:lnTo>
                <a:lnTo>
                  <a:pt x="178308" y="16763"/>
                </a:lnTo>
                <a:lnTo>
                  <a:pt x="176784" y="16763"/>
                </a:lnTo>
                <a:lnTo>
                  <a:pt x="188975" y="15239"/>
                </a:lnTo>
                <a:lnTo>
                  <a:pt x="199644" y="12191"/>
                </a:lnTo>
                <a:lnTo>
                  <a:pt x="210312" y="10668"/>
                </a:lnTo>
                <a:lnTo>
                  <a:pt x="222504" y="9144"/>
                </a:lnTo>
                <a:lnTo>
                  <a:pt x="256032" y="9144"/>
                </a:lnTo>
                <a:lnTo>
                  <a:pt x="266700" y="10668"/>
                </a:lnTo>
                <a:lnTo>
                  <a:pt x="278892" y="13715"/>
                </a:lnTo>
                <a:lnTo>
                  <a:pt x="278892" y="12191"/>
                </a:lnTo>
                <a:lnTo>
                  <a:pt x="289560" y="15239"/>
                </a:lnTo>
                <a:lnTo>
                  <a:pt x="301751" y="18287"/>
                </a:lnTo>
                <a:lnTo>
                  <a:pt x="300227" y="18287"/>
                </a:lnTo>
                <a:lnTo>
                  <a:pt x="312420" y="22860"/>
                </a:lnTo>
                <a:lnTo>
                  <a:pt x="329184" y="30480"/>
                </a:lnTo>
                <a:lnTo>
                  <a:pt x="329184" y="29275"/>
                </a:lnTo>
                <a:lnTo>
                  <a:pt x="330655" y="29839"/>
                </a:lnTo>
                <a:lnTo>
                  <a:pt x="344424" y="38100"/>
                </a:lnTo>
                <a:lnTo>
                  <a:pt x="359663" y="47244"/>
                </a:lnTo>
                <a:lnTo>
                  <a:pt x="371856" y="47244"/>
                </a:lnTo>
                <a:lnTo>
                  <a:pt x="379475" y="51815"/>
                </a:lnTo>
                <a:lnTo>
                  <a:pt x="371585" y="45503"/>
                </a:lnTo>
                <a:lnTo>
                  <a:pt x="364236" y="39624"/>
                </a:lnTo>
                <a:lnTo>
                  <a:pt x="371585" y="45503"/>
                </a:lnTo>
                <a:lnTo>
                  <a:pt x="435863" y="70103"/>
                </a:lnTo>
                <a:lnTo>
                  <a:pt x="452627" y="76200"/>
                </a:lnTo>
                <a:lnTo>
                  <a:pt x="469392" y="85344"/>
                </a:lnTo>
                <a:lnTo>
                  <a:pt x="484632" y="94487"/>
                </a:lnTo>
                <a:lnTo>
                  <a:pt x="483108" y="94487"/>
                </a:lnTo>
                <a:lnTo>
                  <a:pt x="498348" y="105156"/>
                </a:lnTo>
                <a:lnTo>
                  <a:pt x="510539" y="117348"/>
                </a:lnTo>
                <a:lnTo>
                  <a:pt x="522732" y="131063"/>
                </a:lnTo>
                <a:lnTo>
                  <a:pt x="522732" y="129539"/>
                </a:lnTo>
                <a:lnTo>
                  <a:pt x="533400" y="144780"/>
                </a:lnTo>
                <a:lnTo>
                  <a:pt x="533400" y="143256"/>
                </a:lnTo>
                <a:lnTo>
                  <a:pt x="544068" y="158496"/>
                </a:lnTo>
                <a:lnTo>
                  <a:pt x="553212" y="175260"/>
                </a:lnTo>
                <a:lnTo>
                  <a:pt x="551688" y="173736"/>
                </a:lnTo>
                <a:lnTo>
                  <a:pt x="560832" y="190500"/>
                </a:lnTo>
                <a:lnTo>
                  <a:pt x="566927" y="208787"/>
                </a:lnTo>
                <a:lnTo>
                  <a:pt x="566927" y="207263"/>
                </a:lnTo>
                <a:lnTo>
                  <a:pt x="571500" y="225551"/>
                </a:lnTo>
                <a:lnTo>
                  <a:pt x="576072" y="243839"/>
                </a:lnTo>
                <a:lnTo>
                  <a:pt x="577596" y="263651"/>
                </a:lnTo>
                <a:lnTo>
                  <a:pt x="577596" y="262127"/>
                </a:lnTo>
                <a:lnTo>
                  <a:pt x="579120" y="281939"/>
                </a:lnTo>
                <a:lnTo>
                  <a:pt x="585215" y="297180"/>
                </a:lnTo>
                <a:lnTo>
                  <a:pt x="588263" y="298338"/>
                </a:lnTo>
                <a:lnTo>
                  <a:pt x="588263" y="281939"/>
                </a:lnTo>
                <a:lnTo>
                  <a:pt x="586739" y="262127"/>
                </a:lnTo>
                <a:lnTo>
                  <a:pt x="585215" y="242315"/>
                </a:lnTo>
                <a:lnTo>
                  <a:pt x="580644" y="224027"/>
                </a:lnTo>
                <a:lnTo>
                  <a:pt x="574548" y="205739"/>
                </a:lnTo>
                <a:lnTo>
                  <a:pt x="568451" y="187451"/>
                </a:lnTo>
                <a:lnTo>
                  <a:pt x="560832" y="170687"/>
                </a:lnTo>
                <a:lnTo>
                  <a:pt x="551688" y="153924"/>
                </a:lnTo>
                <a:lnTo>
                  <a:pt x="541020" y="138684"/>
                </a:lnTo>
                <a:lnTo>
                  <a:pt x="530351" y="124968"/>
                </a:lnTo>
                <a:lnTo>
                  <a:pt x="516636" y="111251"/>
                </a:lnTo>
                <a:lnTo>
                  <a:pt x="502920" y="99060"/>
                </a:lnTo>
                <a:lnTo>
                  <a:pt x="489203" y="86868"/>
                </a:lnTo>
                <a:lnTo>
                  <a:pt x="473963" y="77724"/>
                </a:lnTo>
                <a:lnTo>
                  <a:pt x="457200" y="68580"/>
                </a:lnTo>
                <a:lnTo>
                  <a:pt x="440436" y="60960"/>
                </a:lnTo>
                <a:lnTo>
                  <a:pt x="348996" y="30480"/>
                </a:lnTo>
                <a:lnTo>
                  <a:pt x="332232" y="21336"/>
                </a:lnTo>
                <a:lnTo>
                  <a:pt x="329184" y="28956"/>
                </a:lnTo>
                <a:lnTo>
                  <a:pt x="315468" y="13715"/>
                </a:lnTo>
                <a:lnTo>
                  <a:pt x="303275" y="10668"/>
                </a:lnTo>
                <a:lnTo>
                  <a:pt x="292608" y="6096"/>
                </a:lnTo>
                <a:lnTo>
                  <a:pt x="280415" y="4572"/>
                </a:lnTo>
                <a:lnTo>
                  <a:pt x="268224" y="1524"/>
                </a:lnTo>
                <a:lnTo>
                  <a:pt x="256032" y="1524"/>
                </a:lnTo>
                <a:lnTo>
                  <a:pt x="245363" y="0"/>
                </a:lnTo>
                <a:close/>
              </a:path>
              <a:path w="661415" h="367284">
                <a:moveTo>
                  <a:pt x="11209" y="172061"/>
                </a:moveTo>
                <a:lnTo>
                  <a:pt x="9144" y="176784"/>
                </a:lnTo>
                <a:lnTo>
                  <a:pt x="132587" y="227075"/>
                </a:lnTo>
                <a:lnTo>
                  <a:pt x="126492" y="219456"/>
                </a:lnTo>
                <a:lnTo>
                  <a:pt x="11209" y="172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2" name="object 42"/>
          <p:cNvSpPr/>
          <p:nvPr/>
        </p:nvSpPr>
        <p:spPr>
          <a:xfrm>
            <a:off x="5768412" y="3816694"/>
            <a:ext cx="372385" cy="3508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3" name="object 43"/>
          <p:cNvSpPr/>
          <p:nvPr/>
        </p:nvSpPr>
        <p:spPr>
          <a:xfrm>
            <a:off x="5761571" y="3809851"/>
            <a:ext cx="382158" cy="354792"/>
          </a:xfrm>
          <a:custGeom>
            <a:avLst/>
            <a:gdLst/>
            <a:ahLst/>
            <a:cxnLst/>
            <a:rect l="l" t="t" r="r" b="b"/>
            <a:pathLst>
              <a:path w="595884" h="553212">
                <a:moveTo>
                  <a:pt x="121919" y="178308"/>
                </a:moveTo>
                <a:lnTo>
                  <a:pt x="114300" y="176784"/>
                </a:lnTo>
                <a:lnTo>
                  <a:pt x="117348" y="187452"/>
                </a:lnTo>
                <a:lnTo>
                  <a:pt x="135831" y="167648"/>
                </a:lnTo>
                <a:lnTo>
                  <a:pt x="132587" y="164592"/>
                </a:lnTo>
                <a:lnTo>
                  <a:pt x="121919" y="178308"/>
                </a:lnTo>
                <a:close/>
              </a:path>
              <a:path w="595884" h="553212">
                <a:moveTo>
                  <a:pt x="180455" y="107580"/>
                </a:moveTo>
                <a:lnTo>
                  <a:pt x="163067" y="124968"/>
                </a:lnTo>
                <a:lnTo>
                  <a:pt x="173736" y="128016"/>
                </a:lnTo>
                <a:lnTo>
                  <a:pt x="582233" y="518501"/>
                </a:lnTo>
                <a:lnTo>
                  <a:pt x="586739" y="522732"/>
                </a:lnTo>
                <a:lnTo>
                  <a:pt x="557784" y="551688"/>
                </a:lnTo>
                <a:lnTo>
                  <a:pt x="551688" y="553212"/>
                </a:lnTo>
                <a:lnTo>
                  <a:pt x="555175" y="549248"/>
                </a:lnTo>
                <a:lnTo>
                  <a:pt x="134112" y="155448"/>
                </a:lnTo>
                <a:lnTo>
                  <a:pt x="138684" y="164592"/>
                </a:lnTo>
                <a:lnTo>
                  <a:pt x="554736" y="562356"/>
                </a:lnTo>
                <a:lnTo>
                  <a:pt x="595884" y="518160"/>
                </a:lnTo>
                <a:lnTo>
                  <a:pt x="585215" y="515112"/>
                </a:lnTo>
                <a:lnTo>
                  <a:pt x="176063" y="125522"/>
                </a:lnTo>
                <a:lnTo>
                  <a:pt x="172212" y="121920"/>
                </a:lnTo>
                <a:lnTo>
                  <a:pt x="180455" y="107580"/>
                </a:lnTo>
                <a:close/>
              </a:path>
              <a:path w="595884" h="553212">
                <a:moveTo>
                  <a:pt x="184403" y="109728"/>
                </a:moveTo>
                <a:lnTo>
                  <a:pt x="176063" y="125522"/>
                </a:lnTo>
                <a:lnTo>
                  <a:pt x="195072" y="105156"/>
                </a:lnTo>
                <a:lnTo>
                  <a:pt x="184403" y="103632"/>
                </a:lnTo>
                <a:lnTo>
                  <a:pt x="184403" y="109728"/>
                </a:lnTo>
                <a:close/>
              </a:path>
              <a:path w="595884" h="553212">
                <a:moveTo>
                  <a:pt x="557784" y="551688"/>
                </a:moveTo>
                <a:lnTo>
                  <a:pt x="586739" y="522732"/>
                </a:lnTo>
                <a:lnTo>
                  <a:pt x="582233" y="518501"/>
                </a:lnTo>
                <a:lnTo>
                  <a:pt x="555175" y="549248"/>
                </a:lnTo>
                <a:lnTo>
                  <a:pt x="551688" y="553212"/>
                </a:lnTo>
                <a:lnTo>
                  <a:pt x="557784" y="551688"/>
                </a:lnTo>
                <a:close/>
              </a:path>
              <a:path w="595884" h="553212">
                <a:moveTo>
                  <a:pt x="25602" y="23362"/>
                </a:moveTo>
                <a:lnTo>
                  <a:pt x="16763" y="9144"/>
                </a:lnTo>
                <a:lnTo>
                  <a:pt x="10667" y="15240"/>
                </a:lnTo>
                <a:lnTo>
                  <a:pt x="25602" y="23362"/>
                </a:lnTo>
                <a:close/>
              </a:path>
              <a:path w="595884" h="553212">
                <a:moveTo>
                  <a:pt x="173736" y="128016"/>
                </a:moveTo>
                <a:lnTo>
                  <a:pt x="163067" y="124968"/>
                </a:lnTo>
                <a:lnTo>
                  <a:pt x="582233" y="518501"/>
                </a:lnTo>
                <a:lnTo>
                  <a:pt x="173736" y="128016"/>
                </a:lnTo>
                <a:close/>
              </a:path>
              <a:path w="595884" h="553212">
                <a:moveTo>
                  <a:pt x="176063" y="125522"/>
                </a:moveTo>
                <a:lnTo>
                  <a:pt x="585215" y="515112"/>
                </a:lnTo>
                <a:lnTo>
                  <a:pt x="595884" y="518160"/>
                </a:lnTo>
                <a:lnTo>
                  <a:pt x="176063" y="125522"/>
                </a:lnTo>
                <a:close/>
              </a:path>
              <a:path w="595884" h="553212">
                <a:moveTo>
                  <a:pt x="176063" y="125522"/>
                </a:moveTo>
                <a:lnTo>
                  <a:pt x="184403" y="109728"/>
                </a:lnTo>
                <a:lnTo>
                  <a:pt x="184403" y="103632"/>
                </a:lnTo>
                <a:lnTo>
                  <a:pt x="195072" y="105156"/>
                </a:lnTo>
                <a:lnTo>
                  <a:pt x="0" y="0"/>
                </a:lnTo>
                <a:lnTo>
                  <a:pt x="117348" y="187452"/>
                </a:lnTo>
                <a:lnTo>
                  <a:pt x="114300" y="176784"/>
                </a:lnTo>
                <a:lnTo>
                  <a:pt x="121919" y="178308"/>
                </a:lnTo>
                <a:lnTo>
                  <a:pt x="132587" y="164592"/>
                </a:lnTo>
                <a:lnTo>
                  <a:pt x="135831" y="167648"/>
                </a:lnTo>
                <a:lnTo>
                  <a:pt x="554736" y="562356"/>
                </a:lnTo>
                <a:lnTo>
                  <a:pt x="138684" y="164592"/>
                </a:lnTo>
                <a:lnTo>
                  <a:pt x="134112" y="155448"/>
                </a:lnTo>
                <a:lnTo>
                  <a:pt x="118296" y="172479"/>
                </a:lnTo>
                <a:lnTo>
                  <a:pt x="25602" y="23362"/>
                </a:lnTo>
                <a:lnTo>
                  <a:pt x="10667" y="15240"/>
                </a:lnTo>
                <a:lnTo>
                  <a:pt x="16763" y="9144"/>
                </a:lnTo>
                <a:lnTo>
                  <a:pt x="25602" y="23362"/>
                </a:lnTo>
                <a:lnTo>
                  <a:pt x="180455" y="107580"/>
                </a:lnTo>
                <a:lnTo>
                  <a:pt x="172212" y="121920"/>
                </a:lnTo>
                <a:lnTo>
                  <a:pt x="176063" y="125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4" name="object 44"/>
          <p:cNvSpPr/>
          <p:nvPr/>
        </p:nvSpPr>
        <p:spPr>
          <a:xfrm>
            <a:off x="4409844" y="2305653"/>
            <a:ext cx="528766" cy="1827713"/>
          </a:xfrm>
          <a:custGeom>
            <a:avLst/>
            <a:gdLst/>
            <a:ahLst/>
            <a:cxnLst/>
            <a:rect l="l" t="t" r="r" b="b"/>
            <a:pathLst>
              <a:path w="824484" h="2849879">
                <a:moveTo>
                  <a:pt x="758951" y="0"/>
                </a:moveTo>
                <a:lnTo>
                  <a:pt x="0" y="2831591"/>
                </a:lnTo>
                <a:lnTo>
                  <a:pt x="65532" y="2849879"/>
                </a:lnTo>
                <a:lnTo>
                  <a:pt x="824484" y="18287"/>
                </a:lnTo>
                <a:lnTo>
                  <a:pt x="758951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5" name="object 45"/>
          <p:cNvSpPr/>
          <p:nvPr/>
        </p:nvSpPr>
        <p:spPr>
          <a:xfrm>
            <a:off x="4405934" y="2301743"/>
            <a:ext cx="536586" cy="1835533"/>
          </a:xfrm>
          <a:custGeom>
            <a:avLst/>
            <a:gdLst/>
            <a:ahLst/>
            <a:cxnLst/>
            <a:rect l="l" t="t" r="r" b="b"/>
            <a:pathLst>
              <a:path w="836676" h="2862072">
                <a:moveTo>
                  <a:pt x="768471" y="11904"/>
                </a:moveTo>
                <a:lnTo>
                  <a:pt x="825148" y="26073"/>
                </a:lnTo>
                <a:lnTo>
                  <a:pt x="826007" y="22859"/>
                </a:lnTo>
                <a:lnTo>
                  <a:pt x="830580" y="27431"/>
                </a:lnTo>
                <a:lnTo>
                  <a:pt x="825148" y="26073"/>
                </a:lnTo>
                <a:lnTo>
                  <a:pt x="69656" y="2850428"/>
                </a:lnTo>
                <a:lnTo>
                  <a:pt x="11976" y="2834331"/>
                </a:lnTo>
                <a:lnTo>
                  <a:pt x="10668" y="2839212"/>
                </a:lnTo>
                <a:lnTo>
                  <a:pt x="7619" y="2833116"/>
                </a:lnTo>
                <a:lnTo>
                  <a:pt x="11976" y="2834331"/>
                </a:lnTo>
                <a:lnTo>
                  <a:pt x="768471" y="11904"/>
                </a:lnTo>
                <a:lnTo>
                  <a:pt x="769619" y="7620"/>
                </a:lnTo>
                <a:lnTo>
                  <a:pt x="763524" y="10668"/>
                </a:lnTo>
                <a:lnTo>
                  <a:pt x="762000" y="0"/>
                </a:lnTo>
                <a:lnTo>
                  <a:pt x="0" y="2840736"/>
                </a:lnTo>
                <a:lnTo>
                  <a:pt x="74675" y="2862072"/>
                </a:lnTo>
                <a:lnTo>
                  <a:pt x="68579" y="2854452"/>
                </a:lnTo>
                <a:lnTo>
                  <a:pt x="73151" y="2851404"/>
                </a:lnTo>
                <a:lnTo>
                  <a:pt x="74675" y="2862072"/>
                </a:lnTo>
                <a:lnTo>
                  <a:pt x="836676" y="19812"/>
                </a:lnTo>
                <a:lnTo>
                  <a:pt x="769619" y="7620"/>
                </a:lnTo>
                <a:lnTo>
                  <a:pt x="768471" y="11904"/>
                </a:lnTo>
                <a:close/>
              </a:path>
              <a:path w="836676" h="2862072">
                <a:moveTo>
                  <a:pt x="769619" y="7620"/>
                </a:moveTo>
                <a:lnTo>
                  <a:pt x="836676" y="19812"/>
                </a:lnTo>
                <a:lnTo>
                  <a:pt x="762000" y="0"/>
                </a:lnTo>
                <a:lnTo>
                  <a:pt x="763524" y="10668"/>
                </a:lnTo>
                <a:lnTo>
                  <a:pt x="769619" y="7620"/>
                </a:lnTo>
                <a:close/>
              </a:path>
              <a:path w="836676" h="2862072">
                <a:moveTo>
                  <a:pt x="11976" y="2834331"/>
                </a:moveTo>
                <a:lnTo>
                  <a:pt x="7619" y="2833116"/>
                </a:lnTo>
                <a:lnTo>
                  <a:pt x="10668" y="2839212"/>
                </a:lnTo>
                <a:lnTo>
                  <a:pt x="11976" y="2834331"/>
                </a:lnTo>
                <a:close/>
              </a:path>
              <a:path w="836676" h="2862072">
                <a:moveTo>
                  <a:pt x="68579" y="2854452"/>
                </a:moveTo>
                <a:lnTo>
                  <a:pt x="74675" y="2862072"/>
                </a:lnTo>
                <a:lnTo>
                  <a:pt x="73151" y="2851404"/>
                </a:lnTo>
                <a:lnTo>
                  <a:pt x="68579" y="2854452"/>
                </a:lnTo>
                <a:close/>
              </a:path>
              <a:path w="836676" h="2862072">
                <a:moveTo>
                  <a:pt x="830580" y="27431"/>
                </a:moveTo>
                <a:lnTo>
                  <a:pt x="826007" y="22859"/>
                </a:lnTo>
                <a:lnTo>
                  <a:pt x="825148" y="26073"/>
                </a:lnTo>
                <a:lnTo>
                  <a:pt x="83058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6" name="object 46"/>
          <p:cNvSpPr/>
          <p:nvPr/>
        </p:nvSpPr>
        <p:spPr>
          <a:xfrm>
            <a:off x="4577954" y="3013281"/>
            <a:ext cx="172997" cy="516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7" name="object 47"/>
          <p:cNvSpPr/>
          <p:nvPr/>
        </p:nvSpPr>
        <p:spPr>
          <a:xfrm>
            <a:off x="4575023" y="3006439"/>
            <a:ext cx="178862" cy="525834"/>
          </a:xfrm>
          <a:custGeom>
            <a:avLst/>
            <a:gdLst/>
            <a:ahLst/>
            <a:cxnLst/>
            <a:rect l="l" t="t" r="r" b="b"/>
            <a:pathLst>
              <a:path w="278892" h="819912">
                <a:moveTo>
                  <a:pt x="76200" y="812292"/>
                </a:moveTo>
                <a:lnTo>
                  <a:pt x="11601" y="791931"/>
                </a:lnTo>
                <a:lnTo>
                  <a:pt x="10668" y="795528"/>
                </a:lnTo>
                <a:lnTo>
                  <a:pt x="7620" y="790956"/>
                </a:lnTo>
                <a:lnTo>
                  <a:pt x="11601" y="791931"/>
                </a:lnTo>
                <a:lnTo>
                  <a:pt x="166115" y="196596"/>
                </a:lnTo>
                <a:lnTo>
                  <a:pt x="132108" y="187779"/>
                </a:lnTo>
                <a:lnTo>
                  <a:pt x="128015" y="193548"/>
                </a:lnTo>
                <a:lnTo>
                  <a:pt x="124968" y="185928"/>
                </a:lnTo>
                <a:lnTo>
                  <a:pt x="132108" y="187779"/>
                </a:lnTo>
                <a:lnTo>
                  <a:pt x="246820" y="26076"/>
                </a:lnTo>
                <a:lnTo>
                  <a:pt x="267560" y="223799"/>
                </a:lnTo>
                <a:lnTo>
                  <a:pt x="268224" y="230124"/>
                </a:lnTo>
                <a:lnTo>
                  <a:pt x="240792" y="220980"/>
                </a:lnTo>
                <a:lnTo>
                  <a:pt x="234696" y="224028"/>
                </a:lnTo>
                <a:lnTo>
                  <a:pt x="233172" y="214884"/>
                </a:lnTo>
                <a:lnTo>
                  <a:pt x="77320" y="808025"/>
                </a:lnTo>
                <a:lnTo>
                  <a:pt x="11601" y="791931"/>
                </a:lnTo>
                <a:lnTo>
                  <a:pt x="76200" y="812292"/>
                </a:lnTo>
                <a:lnTo>
                  <a:pt x="82296" y="809244"/>
                </a:lnTo>
                <a:lnTo>
                  <a:pt x="83820" y="819912"/>
                </a:lnTo>
                <a:lnTo>
                  <a:pt x="239635" y="225390"/>
                </a:lnTo>
                <a:lnTo>
                  <a:pt x="278892" y="236220"/>
                </a:lnTo>
                <a:lnTo>
                  <a:pt x="274319" y="225551"/>
                </a:lnTo>
                <a:lnTo>
                  <a:pt x="254507" y="15240"/>
                </a:lnTo>
                <a:lnTo>
                  <a:pt x="245363" y="12192"/>
                </a:lnTo>
                <a:lnTo>
                  <a:pt x="252984" y="0"/>
                </a:lnTo>
                <a:lnTo>
                  <a:pt x="115824" y="193548"/>
                </a:lnTo>
                <a:lnTo>
                  <a:pt x="156026" y="203252"/>
                </a:lnTo>
                <a:lnTo>
                  <a:pt x="156972" y="199644"/>
                </a:lnTo>
                <a:lnTo>
                  <a:pt x="160020" y="204216"/>
                </a:lnTo>
                <a:lnTo>
                  <a:pt x="156026" y="203252"/>
                </a:lnTo>
                <a:lnTo>
                  <a:pt x="0" y="798576"/>
                </a:lnTo>
                <a:lnTo>
                  <a:pt x="83820" y="819912"/>
                </a:lnTo>
                <a:lnTo>
                  <a:pt x="76200" y="812292"/>
                </a:lnTo>
                <a:close/>
              </a:path>
              <a:path w="278892" h="819912">
                <a:moveTo>
                  <a:pt x="254507" y="15240"/>
                </a:moveTo>
                <a:lnTo>
                  <a:pt x="274319" y="225551"/>
                </a:lnTo>
                <a:lnTo>
                  <a:pt x="278892" y="236220"/>
                </a:lnTo>
                <a:lnTo>
                  <a:pt x="252984" y="0"/>
                </a:lnTo>
                <a:lnTo>
                  <a:pt x="245363" y="12192"/>
                </a:lnTo>
                <a:lnTo>
                  <a:pt x="254507" y="15240"/>
                </a:lnTo>
                <a:close/>
              </a:path>
              <a:path w="278892" h="819912">
                <a:moveTo>
                  <a:pt x="240792" y="220980"/>
                </a:moveTo>
                <a:lnTo>
                  <a:pt x="268224" y="230124"/>
                </a:lnTo>
                <a:lnTo>
                  <a:pt x="267560" y="223799"/>
                </a:lnTo>
                <a:lnTo>
                  <a:pt x="233172" y="214884"/>
                </a:lnTo>
                <a:lnTo>
                  <a:pt x="234696" y="224028"/>
                </a:lnTo>
                <a:lnTo>
                  <a:pt x="240792" y="220980"/>
                </a:lnTo>
                <a:close/>
              </a:path>
              <a:path w="278892" h="819912">
                <a:moveTo>
                  <a:pt x="11601" y="791931"/>
                </a:moveTo>
                <a:lnTo>
                  <a:pt x="7620" y="790956"/>
                </a:lnTo>
                <a:lnTo>
                  <a:pt x="10668" y="795528"/>
                </a:lnTo>
                <a:lnTo>
                  <a:pt x="11601" y="791931"/>
                </a:lnTo>
                <a:close/>
              </a:path>
              <a:path w="278892" h="819912">
                <a:moveTo>
                  <a:pt x="76200" y="812292"/>
                </a:moveTo>
                <a:lnTo>
                  <a:pt x="83820" y="819912"/>
                </a:lnTo>
                <a:lnTo>
                  <a:pt x="82296" y="809244"/>
                </a:lnTo>
                <a:lnTo>
                  <a:pt x="76200" y="812292"/>
                </a:lnTo>
                <a:close/>
              </a:path>
              <a:path w="278892" h="819912">
                <a:moveTo>
                  <a:pt x="160020" y="204216"/>
                </a:moveTo>
                <a:lnTo>
                  <a:pt x="156972" y="199644"/>
                </a:lnTo>
                <a:lnTo>
                  <a:pt x="156026" y="203252"/>
                </a:lnTo>
                <a:lnTo>
                  <a:pt x="160020" y="204216"/>
                </a:lnTo>
                <a:close/>
              </a:path>
              <a:path w="278892" h="819912">
                <a:moveTo>
                  <a:pt x="132108" y="187779"/>
                </a:moveTo>
                <a:lnTo>
                  <a:pt x="124968" y="185928"/>
                </a:lnTo>
                <a:lnTo>
                  <a:pt x="128015" y="193548"/>
                </a:lnTo>
                <a:lnTo>
                  <a:pt x="132108" y="18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8" name="object 48"/>
          <p:cNvSpPr/>
          <p:nvPr/>
        </p:nvSpPr>
        <p:spPr>
          <a:xfrm>
            <a:off x="4946429" y="2344748"/>
            <a:ext cx="67440" cy="329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9" name="object 49"/>
          <p:cNvSpPr/>
          <p:nvPr/>
        </p:nvSpPr>
        <p:spPr>
          <a:xfrm>
            <a:off x="4943498" y="2342794"/>
            <a:ext cx="74281" cy="338175"/>
          </a:xfrm>
          <a:custGeom>
            <a:avLst/>
            <a:gdLst/>
            <a:ahLst/>
            <a:cxnLst/>
            <a:rect l="l" t="t" r="r" b="b"/>
            <a:pathLst>
              <a:path w="115824" h="527303">
                <a:moveTo>
                  <a:pt x="36575" y="9144"/>
                </a:moveTo>
                <a:lnTo>
                  <a:pt x="79247" y="9144"/>
                </a:lnTo>
                <a:lnTo>
                  <a:pt x="79247" y="4572"/>
                </a:lnTo>
                <a:lnTo>
                  <a:pt x="36575" y="4572"/>
                </a:lnTo>
                <a:lnTo>
                  <a:pt x="32003" y="9144"/>
                </a:lnTo>
                <a:lnTo>
                  <a:pt x="36575" y="391668"/>
                </a:lnTo>
                <a:lnTo>
                  <a:pt x="36575" y="9144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7206" y="504034"/>
                </a:lnTo>
                <a:lnTo>
                  <a:pt x="13062" y="391667"/>
                </a:lnTo>
                <a:lnTo>
                  <a:pt x="10668" y="385572"/>
                </a:lnTo>
                <a:lnTo>
                  <a:pt x="6095" y="391668"/>
                </a:lnTo>
                <a:lnTo>
                  <a:pt x="53339" y="513588"/>
                </a:lnTo>
                <a:lnTo>
                  <a:pt x="60959" y="513588"/>
                </a:lnTo>
                <a:close/>
              </a:path>
              <a:path w="115824" h="527303">
                <a:moveTo>
                  <a:pt x="88392" y="384047"/>
                </a:moveTo>
                <a:lnTo>
                  <a:pt x="88392" y="0"/>
                </a:lnTo>
                <a:lnTo>
                  <a:pt x="83819" y="9144"/>
                </a:lnTo>
                <a:lnTo>
                  <a:pt x="83819" y="384048"/>
                </a:lnTo>
                <a:lnTo>
                  <a:pt x="88392" y="388620"/>
                </a:lnTo>
                <a:lnTo>
                  <a:pt x="88392" y="384047"/>
                </a:lnTo>
                <a:close/>
              </a:path>
              <a:path w="115824" h="527303">
                <a:moveTo>
                  <a:pt x="32003" y="384048"/>
                </a:moveTo>
                <a:lnTo>
                  <a:pt x="27431" y="0"/>
                </a:lnTo>
                <a:lnTo>
                  <a:pt x="27431" y="388620"/>
                </a:lnTo>
                <a:lnTo>
                  <a:pt x="32003" y="384048"/>
                </a:lnTo>
                <a:close/>
              </a:path>
              <a:path w="115824" h="527303">
                <a:moveTo>
                  <a:pt x="108203" y="391668"/>
                </a:moveTo>
                <a:lnTo>
                  <a:pt x="105156" y="385572"/>
                </a:lnTo>
                <a:lnTo>
                  <a:pt x="102688" y="391668"/>
                </a:lnTo>
                <a:lnTo>
                  <a:pt x="108203" y="391668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7912" y="527303"/>
                </a:lnTo>
                <a:lnTo>
                  <a:pt x="115824" y="384048"/>
                </a:lnTo>
                <a:lnTo>
                  <a:pt x="60959" y="513588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3339" y="513588"/>
                </a:lnTo>
                <a:lnTo>
                  <a:pt x="6095" y="391668"/>
                </a:lnTo>
                <a:lnTo>
                  <a:pt x="10668" y="385572"/>
                </a:lnTo>
                <a:lnTo>
                  <a:pt x="13062" y="391667"/>
                </a:lnTo>
                <a:lnTo>
                  <a:pt x="36575" y="391668"/>
                </a:lnTo>
                <a:lnTo>
                  <a:pt x="32003" y="9144"/>
                </a:lnTo>
                <a:lnTo>
                  <a:pt x="36575" y="4572"/>
                </a:lnTo>
                <a:lnTo>
                  <a:pt x="79247" y="4572"/>
                </a:lnTo>
                <a:lnTo>
                  <a:pt x="79247" y="391668"/>
                </a:lnTo>
                <a:lnTo>
                  <a:pt x="102688" y="391668"/>
                </a:lnTo>
                <a:lnTo>
                  <a:pt x="105156" y="385572"/>
                </a:lnTo>
                <a:lnTo>
                  <a:pt x="108203" y="391668"/>
                </a:lnTo>
                <a:lnTo>
                  <a:pt x="102688" y="391668"/>
                </a:lnTo>
                <a:lnTo>
                  <a:pt x="57206" y="504034"/>
                </a:lnTo>
                <a:lnTo>
                  <a:pt x="60959" y="513588"/>
                </a:lnTo>
                <a:lnTo>
                  <a:pt x="115824" y="384048"/>
                </a:lnTo>
                <a:lnTo>
                  <a:pt x="88392" y="384047"/>
                </a:lnTo>
                <a:lnTo>
                  <a:pt x="88392" y="388620"/>
                </a:lnTo>
                <a:lnTo>
                  <a:pt x="83819" y="384048"/>
                </a:lnTo>
                <a:lnTo>
                  <a:pt x="83819" y="9144"/>
                </a:lnTo>
                <a:lnTo>
                  <a:pt x="88392" y="0"/>
                </a:lnTo>
                <a:lnTo>
                  <a:pt x="27431" y="0"/>
                </a:lnTo>
                <a:lnTo>
                  <a:pt x="32003" y="384048"/>
                </a:lnTo>
                <a:lnTo>
                  <a:pt x="27431" y="388620"/>
                </a:lnTo>
                <a:lnTo>
                  <a:pt x="27432" y="384047"/>
                </a:lnTo>
                <a:lnTo>
                  <a:pt x="0" y="384048"/>
                </a:lnTo>
                <a:lnTo>
                  <a:pt x="57912" y="527303"/>
                </a:lnTo>
                <a:lnTo>
                  <a:pt x="60959" y="51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1" name="object 51"/>
          <p:cNvSpPr/>
          <p:nvPr/>
        </p:nvSpPr>
        <p:spPr>
          <a:xfrm>
            <a:off x="4943498" y="2933135"/>
            <a:ext cx="73304" cy="540495"/>
          </a:xfrm>
          <a:custGeom>
            <a:avLst/>
            <a:gdLst/>
            <a:ahLst/>
            <a:cxnLst/>
            <a:rect l="l" t="t" r="r" b="b"/>
            <a:pathLst>
              <a:path w="114300" h="842772">
                <a:moveTo>
                  <a:pt x="36575" y="9144"/>
                </a:moveTo>
                <a:lnTo>
                  <a:pt x="79247" y="9144"/>
                </a:lnTo>
                <a:lnTo>
                  <a:pt x="79247" y="4572"/>
                </a:lnTo>
                <a:lnTo>
                  <a:pt x="36575" y="4572"/>
                </a:lnTo>
                <a:lnTo>
                  <a:pt x="32003" y="9144"/>
                </a:lnTo>
                <a:lnTo>
                  <a:pt x="36575" y="623316"/>
                </a:lnTo>
                <a:lnTo>
                  <a:pt x="36575" y="9144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7911" y="804806"/>
                </a:lnTo>
                <a:lnTo>
                  <a:pt x="12203" y="623316"/>
                </a:lnTo>
                <a:lnTo>
                  <a:pt x="10668" y="617220"/>
                </a:lnTo>
                <a:lnTo>
                  <a:pt x="6095" y="623316"/>
                </a:lnTo>
                <a:lnTo>
                  <a:pt x="53339" y="822960"/>
                </a:lnTo>
                <a:lnTo>
                  <a:pt x="62483" y="822960"/>
                </a:lnTo>
                <a:close/>
              </a:path>
              <a:path w="114300" h="842772">
                <a:moveTo>
                  <a:pt x="88392" y="614171"/>
                </a:moveTo>
                <a:lnTo>
                  <a:pt x="88392" y="0"/>
                </a:lnTo>
                <a:lnTo>
                  <a:pt x="83819" y="9144"/>
                </a:lnTo>
                <a:lnTo>
                  <a:pt x="83819" y="614172"/>
                </a:lnTo>
                <a:lnTo>
                  <a:pt x="88392" y="618744"/>
                </a:lnTo>
                <a:lnTo>
                  <a:pt x="88392" y="614171"/>
                </a:lnTo>
                <a:close/>
              </a:path>
              <a:path w="114300" h="842772">
                <a:moveTo>
                  <a:pt x="32003" y="614172"/>
                </a:moveTo>
                <a:lnTo>
                  <a:pt x="27431" y="0"/>
                </a:lnTo>
                <a:lnTo>
                  <a:pt x="27431" y="618744"/>
                </a:lnTo>
                <a:lnTo>
                  <a:pt x="32003" y="614172"/>
                </a:lnTo>
                <a:close/>
              </a:path>
              <a:path w="114300" h="842772">
                <a:moveTo>
                  <a:pt x="108203" y="623316"/>
                </a:moveTo>
                <a:lnTo>
                  <a:pt x="105156" y="617220"/>
                </a:lnTo>
                <a:lnTo>
                  <a:pt x="103620" y="623315"/>
                </a:lnTo>
                <a:lnTo>
                  <a:pt x="108203" y="623316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7912" y="842772"/>
                </a:lnTo>
                <a:lnTo>
                  <a:pt x="114300" y="614172"/>
                </a:lnTo>
                <a:lnTo>
                  <a:pt x="62483" y="822960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3339" y="822960"/>
                </a:lnTo>
                <a:lnTo>
                  <a:pt x="6095" y="623316"/>
                </a:lnTo>
                <a:lnTo>
                  <a:pt x="10668" y="617220"/>
                </a:lnTo>
                <a:lnTo>
                  <a:pt x="12203" y="623316"/>
                </a:lnTo>
                <a:lnTo>
                  <a:pt x="36575" y="623316"/>
                </a:lnTo>
                <a:lnTo>
                  <a:pt x="32003" y="9144"/>
                </a:lnTo>
                <a:lnTo>
                  <a:pt x="36575" y="4572"/>
                </a:lnTo>
                <a:lnTo>
                  <a:pt x="79247" y="4572"/>
                </a:lnTo>
                <a:lnTo>
                  <a:pt x="79247" y="623316"/>
                </a:lnTo>
                <a:lnTo>
                  <a:pt x="103620" y="623315"/>
                </a:lnTo>
                <a:lnTo>
                  <a:pt x="105156" y="617220"/>
                </a:lnTo>
                <a:lnTo>
                  <a:pt x="108203" y="623316"/>
                </a:lnTo>
                <a:lnTo>
                  <a:pt x="103620" y="623315"/>
                </a:lnTo>
                <a:lnTo>
                  <a:pt x="57911" y="804806"/>
                </a:lnTo>
                <a:lnTo>
                  <a:pt x="62483" y="822960"/>
                </a:lnTo>
                <a:lnTo>
                  <a:pt x="114300" y="614172"/>
                </a:lnTo>
                <a:lnTo>
                  <a:pt x="88392" y="614171"/>
                </a:lnTo>
                <a:lnTo>
                  <a:pt x="88392" y="618744"/>
                </a:lnTo>
                <a:lnTo>
                  <a:pt x="83819" y="614172"/>
                </a:lnTo>
                <a:lnTo>
                  <a:pt x="83819" y="9144"/>
                </a:lnTo>
                <a:lnTo>
                  <a:pt x="88392" y="0"/>
                </a:lnTo>
                <a:lnTo>
                  <a:pt x="27431" y="0"/>
                </a:lnTo>
                <a:lnTo>
                  <a:pt x="32003" y="614172"/>
                </a:lnTo>
                <a:lnTo>
                  <a:pt x="27431" y="618744"/>
                </a:lnTo>
                <a:lnTo>
                  <a:pt x="27431" y="614172"/>
                </a:lnTo>
                <a:lnTo>
                  <a:pt x="0" y="614172"/>
                </a:lnTo>
                <a:lnTo>
                  <a:pt x="57912" y="842772"/>
                </a:lnTo>
                <a:lnTo>
                  <a:pt x="62483" y="822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2" name="object 52"/>
          <p:cNvSpPr/>
          <p:nvPr/>
        </p:nvSpPr>
        <p:spPr>
          <a:xfrm>
            <a:off x="4881922" y="2673151"/>
            <a:ext cx="230663" cy="229685"/>
          </a:xfrm>
          <a:custGeom>
            <a:avLst/>
            <a:gdLst/>
            <a:ahLst/>
            <a:cxnLst/>
            <a:rect l="l" t="t" r="r" b="b"/>
            <a:pathLst>
              <a:path w="359663" h="358139">
                <a:moveTo>
                  <a:pt x="0" y="358139"/>
                </a:moveTo>
                <a:lnTo>
                  <a:pt x="359663" y="358139"/>
                </a:lnTo>
                <a:lnTo>
                  <a:pt x="35966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3" name="object 53"/>
          <p:cNvSpPr/>
          <p:nvPr/>
        </p:nvSpPr>
        <p:spPr>
          <a:xfrm>
            <a:off x="4878989" y="2670218"/>
            <a:ext cx="236528" cy="229685"/>
          </a:xfrm>
          <a:custGeom>
            <a:avLst/>
            <a:gdLst/>
            <a:ahLst/>
            <a:cxnLst/>
            <a:rect l="l" t="t" r="r" b="b"/>
            <a:pathLst>
              <a:path w="368808" h="358139">
                <a:moveTo>
                  <a:pt x="4572" y="358139"/>
                </a:moveTo>
                <a:lnTo>
                  <a:pt x="4572" y="9144"/>
                </a:lnTo>
                <a:lnTo>
                  <a:pt x="9143" y="4572"/>
                </a:lnTo>
                <a:lnTo>
                  <a:pt x="359664" y="4572"/>
                </a:lnTo>
                <a:lnTo>
                  <a:pt x="368808" y="0"/>
                </a:lnTo>
                <a:lnTo>
                  <a:pt x="0" y="0"/>
                </a:lnTo>
                <a:lnTo>
                  <a:pt x="4572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4" name="object 54"/>
          <p:cNvSpPr/>
          <p:nvPr/>
        </p:nvSpPr>
        <p:spPr>
          <a:xfrm>
            <a:off x="4878989" y="2670218"/>
            <a:ext cx="236528" cy="235550"/>
          </a:xfrm>
          <a:custGeom>
            <a:avLst/>
            <a:gdLst/>
            <a:ahLst/>
            <a:cxnLst/>
            <a:rect l="l" t="t" r="r" b="b"/>
            <a:pathLst>
              <a:path w="368808" h="367284">
                <a:moveTo>
                  <a:pt x="368808" y="367284"/>
                </a:moveTo>
                <a:lnTo>
                  <a:pt x="368808" y="0"/>
                </a:lnTo>
                <a:lnTo>
                  <a:pt x="359664" y="4572"/>
                </a:lnTo>
                <a:lnTo>
                  <a:pt x="9143" y="4572"/>
                </a:lnTo>
                <a:lnTo>
                  <a:pt x="4572" y="9144"/>
                </a:lnTo>
                <a:lnTo>
                  <a:pt x="4572" y="358139"/>
                </a:lnTo>
                <a:lnTo>
                  <a:pt x="0" y="0"/>
                </a:lnTo>
                <a:lnTo>
                  <a:pt x="0" y="367284"/>
                </a:lnTo>
                <a:lnTo>
                  <a:pt x="368808" y="367284"/>
                </a:lnTo>
                <a:lnTo>
                  <a:pt x="9143" y="362712"/>
                </a:lnTo>
                <a:lnTo>
                  <a:pt x="9143" y="9144"/>
                </a:lnTo>
                <a:lnTo>
                  <a:pt x="364236" y="9144"/>
                </a:lnTo>
                <a:lnTo>
                  <a:pt x="364236" y="358139"/>
                </a:lnTo>
                <a:lnTo>
                  <a:pt x="359664" y="362712"/>
                </a:lnTo>
                <a:lnTo>
                  <a:pt x="368808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5" name="object 55"/>
          <p:cNvSpPr/>
          <p:nvPr/>
        </p:nvSpPr>
        <p:spPr>
          <a:xfrm>
            <a:off x="4884854" y="2676083"/>
            <a:ext cx="230663" cy="229685"/>
          </a:xfrm>
          <a:custGeom>
            <a:avLst/>
            <a:gdLst/>
            <a:ahLst/>
            <a:cxnLst/>
            <a:rect l="l" t="t" r="r" b="b"/>
            <a:pathLst>
              <a:path w="359664" h="358139">
                <a:moveTo>
                  <a:pt x="355092" y="0"/>
                </a:moveTo>
                <a:lnTo>
                  <a:pt x="350519" y="0"/>
                </a:lnTo>
                <a:lnTo>
                  <a:pt x="350519" y="348996"/>
                </a:lnTo>
                <a:lnTo>
                  <a:pt x="0" y="348996"/>
                </a:lnTo>
                <a:lnTo>
                  <a:pt x="0" y="353567"/>
                </a:lnTo>
                <a:lnTo>
                  <a:pt x="359664" y="358139"/>
                </a:lnTo>
                <a:lnTo>
                  <a:pt x="350520" y="353567"/>
                </a:lnTo>
                <a:lnTo>
                  <a:pt x="355092" y="348995"/>
                </a:lnTo>
                <a:lnTo>
                  <a:pt x="355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6" name="object 56"/>
          <p:cNvSpPr/>
          <p:nvPr/>
        </p:nvSpPr>
        <p:spPr>
          <a:xfrm>
            <a:off x="4879967" y="2671195"/>
            <a:ext cx="234573" cy="233596"/>
          </a:xfrm>
          <a:custGeom>
            <a:avLst/>
            <a:gdLst/>
            <a:ahLst/>
            <a:cxnLst/>
            <a:rect l="l" t="t" r="r" b="b"/>
            <a:pathLst>
              <a:path w="365760" h="364236">
                <a:moveTo>
                  <a:pt x="0" y="358139"/>
                </a:moveTo>
                <a:lnTo>
                  <a:pt x="6096" y="364236"/>
                </a:lnTo>
                <a:lnTo>
                  <a:pt x="365760" y="6096"/>
                </a:lnTo>
                <a:lnTo>
                  <a:pt x="359663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7" name="object 57"/>
          <p:cNvSpPr/>
          <p:nvPr/>
        </p:nvSpPr>
        <p:spPr>
          <a:xfrm>
            <a:off x="6293269" y="4052244"/>
            <a:ext cx="230663" cy="228708"/>
          </a:xfrm>
          <a:custGeom>
            <a:avLst/>
            <a:gdLst/>
            <a:ahLst/>
            <a:cxnLst/>
            <a:rect l="l" t="t" r="r" b="b"/>
            <a:pathLst>
              <a:path w="359663" h="356615">
                <a:moveTo>
                  <a:pt x="0" y="356615"/>
                </a:moveTo>
                <a:lnTo>
                  <a:pt x="359663" y="356615"/>
                </a:lnTo>
                <a:lnTo>
                  <a:pt x="359663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8" name="object 58"/>
          <p:cNvSpPr/>
          <p:nvPr/>
        </p:nvSpPr>
        <p:spPr>
          <a:xfrm>
            <a:off x="6290337" y="4049312"/>
            <a:ext cx="236527" cy="228708"/>
          </a:xfrm>
          <a:custGeom>
            <a:avLst/>
            <a:gdLst/>
            <a:ahLst/>
            <a:cxnLst/>
            <a:rect l="l" t="t" r="r" b="b"/>
            <a:pathLst>
              <a:path w="368807" h="356615">
                <a:moveTo>
                  <a:pt x="4571" y="356615"/>
                </a:moveTo>
                <a:lnTo>
                  <a:pt x="4571" y="7619"/>
                </a:lnTo>
                <a:lnTo>
                  <a:pt x="9143" y="4572"/>
                </a:lnTo>
                <a:lnTo>
                  <a:pt x="359663" y="4572"/>
                </a:lnTo>
                <a:lnTo>
                  <a:pt x="368807" y="0"/>
                </a:lnTo>
                <a:lnTo>
                  <a:pt x="0" y="0"/>
                </a:lnTo>
                <a:lnTo>
                  <a:pt x="4571" y="356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9" name="object 59"/>
          <p:cNvSpPr/>
          <p:nvPr/>
        </p:nvSpPr>
        <p:spPr>
          <a:xfrm>
            <a:off x="6290337" y="4049311"/>
            <a:ext cx="236527" cy="234573"/>
          </a:xfrm>
          <a:custGeom>
            <a:avLst/>
            <a:gdLst/>
            <a:ahLst/>
            <a:cxnLst/>
            <a:rect l="l" t="t" r="r" b="b"/>
            <a:pathLst>
              <a:path w="368807" h="365760">
                <a:moveTo>
                  <a:pt x="368807" y="365760"/>
                </a:moveTo>
                <a:lnTo>
                  <a:pt x="368807" y="0"/>
                </a:lnTo>
                <a:lnTo>
                  <a:pt x="359663" y="4572"/>
                </a:lnTo>
                <a:lnTo>
                  <a:pt x="9143" y="4572"/>
                </a:lnTo>
                <a:lnTo>
                  <a:pt x="4571" y="7619"/>
                </a:lnTo>
                <a:lnTo>
                  <a:pt x="4571" y="356615"/>
                </a:lnTo>
                <a:lnTo>
                  <a:pt x="0" y="0"/>
                </a:lnTo>
                <a:lnTo>
                  <a:pt x="0" y="365760"/>
                </a:lnTo>
                <a:lnTo>
                  <a:pt x="368807" y="365760"/>
                </a:lnTo>
                <a:lnTo>
                  <a:pt x="9143" y="361188"/>
                </a:lnTo>
                <a:lnTo>
                  <a:pt x="9143" y="7620"/>
                </a:lnTo>
                <a:lnTo>
                  <a:pt x="364235" y="7619"/>
                </a:lnTo>
                <a:lnTo>
                  <a:pt x="364235" y="356615"/>
                </a:lnTo>
                <a:lnTo>
                  <a:pt x="359663" y="361188"/>
                </a:lnTo>
                <a:lnTo>
                  <a:pt x="368807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0" name="object 60"/>
          <p:cNvSpPr/>
          <p:nvPr/>
        </p:nvSpPr>
        <p:spPr>
          <a:xfrm>
            <a:off x="6296201" y="4054198"/>
            <a:ext cx="230663" cy="229686"/>
          </a:xfrm>
          <a:custGeom>
            <a:avLst/>
            <a:gdLst/>
            <a:ahLst/>
            <a:cxnLst/>
            <a:rect l="l" t="t" r="r" b="b"/>
            <a:pathLst>
              <a:path w="359664" h="358140">
                <a:moveTo>
                  <a:pt x="355092" y="0"/>
                </a:moveTo>
                <a:lnTo>
                  <a:pt x="350520" y="0"/>
                </a:lnTo>
                <a:lnTo>
                  <a:pt x="350519" y="348996"/>
                </a:lnTo>
                <a:lnTo>
                  <a:pt x="0" y="348996"/>
                </a:lnTo>
                <a:lnTo>
                  <a:pt x="0" y="353568"/>
                </a:lnTo>
                <a:lnTo>
                  <a:pt x="359664" y="358140"/>
                </a:lnTo>
                <a:lnTo>
                  <a:pt x="350520" y="353568"/>
                </a:lnTo>
                <a:lnTo>
                  <a:pt x="355092" y="348996"/>
                </a:lnTo>
                <a:lnTo>
                  <a:pt x="355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1" name="object 61"/>
          <p:cNvSpPr/>
          <p:nvPr/>
        </p:nvSpPr>
        <p:spPr>
          <a:xfrm>
            <a:off x="6326500" y="4084497"/>
            <a:ext cx="164200" cy="163224"/>
          </a:xfrm>
          <a:custGeom>
            <a:avLst/>
            <a:gdLst/>
            <a:ahLst/>
            <a:cxnLst/>
            <a:rect l="l" t="t" r="r" b="b"/>
            <a:pathLst>
              <a:path w="256031" h="254508">
                <a:moveTo>
                  <a:pt x="0" y="126491"/>
                </a:moveTo>
                <a:lnTo>
                  <a:pt x="55" y="130325"/>
                </a:lnTo>
                <a:lnTo>
                  <a:pt x="1315" y="145031"/>
                </a:lnTo>
                <a:lnTo>
                  <a:pt x="4167" y="159180"/>
                </a:lnTo>
                <a:lnTo>
                  <a:pt x="8515" y="172687"/>
                </a:lnTo>
                <a:lnTo>
                  <a:pt x="14264" y="185467"/>
                </a:lnTo>
                <a:lnTo>
                  <a:pt x="21321" y="197434"/>
                </a:lnTo>
                <a:lnTo>
                  <a:pt x="29589" y="208503"/>
                </a:lnTo>
                <a:lnTo>
                  <a:pt x="38975" y="218590"/>
                </a:lnTo>
                <a:lnTo>
                  <a:pt x="49384" y="227608"/>
                </a:lnTo>
                <a:lnTo>
                  <a:pt x="60722" y="235472"/>
                </a:lnTo>
                <a:lnTo>
                  <a:pt x="72892" y="242097"/>
                </a:lnTo>
                <a:lnTo>
                  <a:pt x="85802" y="247399"/>
                </a:lnTo>
                <a:lnTo>
                  <a:pt x="99355" y="251291"/>
                </a:lnTo>
                <a:lnTo>
                  <a:pt x="113458" y="253689"/>
                </a:lnTo>
                <a:lnTo>
                  <a:pt x="128015" y="254508"/>
                </a:lnTo>
                <a:lnTo>
                  <a:pt x="146220" y="253224"/>
                </a:lnTo>
                <a:lnTo>
                  <a:pt x="160192" y="250436"/>
                </a:lnTo>
                <a:lnTo>
                  <a:pt x="173590" y="246176"/>
                </a:lnTo>
                <a:lnTo>
                  <a:pt x="186320" y="240529"/>
                </a:lnTo>
                <a:lnTo>
                  <a:pt x="198286" y="233579"/>
                </a:lnTo>
                <a:lnTo>
                  <a:pt x="209396" y="225412"/>
                </a:lnTo>
                <a:lnTo>
                  <a:pt x="219553" y="216113"/>
                </a:lnTo>
                <a:lnTo>
                  <a:pt x="228662" y="205768"/>
                </a:lnTo>
                <a:lnTo>
                  <a:pt x="236631" y="194461"/>
                </a:lnTo>
                <a:lnTo>
                  <a:pt x="243362" y="182279"/>
                </a:lnTo>
                <a:lnTo>
                  <a:pt x="248763" y="169305"/>
                </a:lnTo>
                <a:lnTo>
                  <a:pt x="252738" y="155626"/>
                </a:lnTo>
                <a:lnTo>
                  <a:pt x="255192" y="141326"/>
                </a:lnTo>
                <a:lnTo>
                  <a:pt x="256031" y="126491"/>
                </a:lnTo>
                <a:lnTo>
                  <a:pt x="254872" y="109422"/>
                </a:lnTo>
                <a:lnTo>
                  <a:pt x="252119" y="95395"/>
                </a:lnTo>
                <a:lnTo>
                  <a:pt x="247846" y="81972"/>
                </a:lnTo>
                <a:lnTo>
                  <a:pt x="242148" y="69245"/>
                </a:lnTo>
                <a:lnTo>
                  <a:pt x="235121" y="57303"/>
                </a:lnTo>
                <a:lnTo>
                  <a:pt x="226863" y="46236"/>
                </a:lnTo>
                <a:lnTo>
                  <a:pt x="217469" y="36134"/>
                </a:lnTo>
                <a:lnTo>
                  <a:pt x="207036" y="27087"/>
                </a:lnTo>
                <a:lnTo>
                  <a:pt x="195660" y="19185"/>
                </a:lnTo>
                <a:lnTo>
                  <a:pt x="183438" y="12518"/>
                </a:lnTo>
                <a:lnTo>
                  <a:pt x="170466" y="7176"/>
                </a:lnTo>
                <a:lnTo>
                  <a:pt x="156841" y="3249"/>
                </a:lnTo>
                <a:lnTo>
                  <a:pt x="142659" y="827"/>
                </a:lnTo>
                <a:lnTo>
                  <a:pt x="128015" y="0"/>
                </a:lnTo>
                <a:lnTo>
                  <a:pt x="110917" y="1130"/>
                </a:lnTo>
                <a:lnTo>
                  <a:pt x="96822" y="3815"/>
                </a:lnTo>
                <a:lnTo>
                  <a:pt x="83302" y="7990"/>
                </a:lnTo>
                <a:lnTo>
                  <a:pt x="70451" y="13565"/>
                </a:lnTo>
                <a:lnTo>
                  <a:pt x="58367" y="20449"/>
                </a:lnTo>
                <a:lnTo>
                  <a:pt x="47145" y="28553"/>
                </a:lnTo>
                <a:lnTo>
                  <a:pt x="36883" y="37786"/>
                </a:lnTo>
                <a:lnTo>
                  <a:pt x="27676" y="48059"/>
                </a:lnTo>
                <a:lnTo>
                  <a:pt x="19621" y="59282"/>
                </a:lnTo>
                <a:lnTo>
                  <a:pt x="12814" y="71364"/>
                </a:lnTo>
                <a:lnTo>
                  <a:pt x="7352" y="84217"/>
                </a:lnTo>
                <a:lnTo>
                  <a:pt x="3332" y="97748"/>
                </a:lnTo>
                <a:lnTo>
                  <a:pt x="849" y="111870"/>
                </a:lnTo>
                <a:lnTo>
                  <a:pt x="0" y="126491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2" name="object 62"/>
          <p:cNvSpPr/>
          <p:nvPr/>
        </p:nvSpPr>
        <p:spPr>
          <a:xfrm>
            <a:off x="6323568" y="4081565"/>
            <a:ext cx="169087" cy="169087"/>
          </a:xfrm>
          <a:custGeom>
            <a:avLst/>
            <a:gdLst/>
            <a:ahLst/>
            <a:cxnLst/>
            <a:rect l="l" t="t" r="r" b="b"/>
            <a:pathLst>
              <a:path w="263651" h="263651">
                <a:moveTo>
                  <a:pt x="0" y="132587"/>
                </a:moveTo>
                <a:lnTo>
                  <a:pt x="1524" y="146304"/>
                </a:lnTo>
                <a:lnTo>
                  <a:pt x="3048" y="158496"/>
                </a:lnTo>
                <a:lnTo>
                  <a:pt x="6096" y="170687"/>
                </a:lnTo>
                <a:lnTo>
                  <a:pt x="10667" y="182880"/>
                </a:lnTo>
                <a:lnTo>
                  <a:pt x="16763" y="195072"/>
                </a:lnTo>
                <a:lnTo>
                  <a:pt x="15239" y="167639"/>
                </a:lnTo>
                <a:lnTo>
                  <a:pt x="12191" y="156972"/>
                </a:lnTo>
                <a:lnTo>
                  <a:pt x="10667" y="144780"/>
                </a:lnTo>
                <a:lnTo>
                  <a:pt x="9143" y="131063"/>
                </a:lnTo>
                <a:lnTo>
                  <a:pt x="10667" y="118872"/>
                </a:lnTo>
                <a:lnTo>
                  <a:pt x="12191" y="106680"/>
                </a:lnTo>
                <a:lnTo>
                  <a:pt x="15239" y="94487"/>
                </a:lnTo>
                <a:lnTo>
                  <a:pt x="19812" y="83820"/>
                </a:lnTo>
                <a:lnTo>
                  <a:pt x="24384" y="73151"/>
                </a:lnTo>
                <a:lnTo>
                  <a:pt x="30479" y="62484"/>
                </a:lnTo>
                <a:lnTo>
                  <a:pt x="38100" y="53339"/>
                </a:lnTo>
                <a:lnTo>
                  <a:pt x="45719" y="44196"/>
                </a:lnTo>
                <a:lnTo>
                  <a:pt x="54863" y="36575"/>
                </a:lnTo>
                <a:lnTo>
                  <a:pt x="64007" y="30480"/>
                </a:lnTo>
                <a:lnTo>
                  <a:pt x="74675" y="24384"/>
                </a:lnTo>
                <a:lnTo>
                  <a:pt x="85343" y="18287"/>
                </a:lnTo>
                <a:lnTo>
                  <a:pt x="96012" y="13716"/>
                </a:lnTo>
                <a:lnTo>
                  <a:pt x="108203" y="10668"/>
                </a:lnTo>
                <a:lnTo>
                  <a:pt x="120396" y="9144"/>
                </a:lnTo>
                <a:lnTo>
                  <a:pt x="144779" y="9144"/>
                </a:lnTo>
                <a:lnTo>
                  <a:pt x="156972" y="10668"/>
                </a:lnTo>
                <a:lnTo>
                  <a:pt x="169163" y="13716"/>
                </a:lnTo>
                <a:lnTo>
                  <a:pt x="179831" y="18287"/>
                </a:lnTo>
                <a:lnTo>
                  <a:pt x="190500" y="24384"/>
                </a:lnTo>
                <a:lnTo>
                  <a:pt x="201167" y="30480"/>
                </a:lnTo>
                <a:lnTo>
                  <a:pt x="210312" y="36575"/>
                </a:lnTo>
                <a:lnTo>
                  <a:pt x="219455" y="45720"/>
                </a:lnTo>
                <a:lnTo>
                  <a:pt x="227075" y="53339"/>
                </a:lnTo>
                <a:lnTo>
                  <a:pt x="234695" y="64008"/>
                </a:lnTo>
                <a:lnTo>
                  <a:pt x="240791" y="73151"/>
                </a:lnTo>
                <a:lnTo>
                  <a:pt x="245363" y="83820"/>
                </a:lnTo>
                <a:lnTo>
                  <a:pt x="249936" y="96012"/>
                </a:lnTo>
                <a:lnTo>
                  <a:pt x="252984" y="106680"/>
                </a:lnTo>
                <a:lnTo>
                  <a:pt x="254507" y="118872"/>
                </a:lnTo>
                <a:lnTo>
                  <a:pt x="256031" y="132587"/>
                </a:lnTo>
                <a:lnTo>
                  <a:pt x="254507" y="144780"/>
                </a:lnTo>
                <a:lnTo>
                  <a:pt x="252984" y="156972"/>
                </a:lnTo>
                <a:lnTo>
                  <a:pt x="249936" y="169163"/>
                </a:lnTo>
                <a:lnTo>
                  <a:pt x="245363" y="179832"/>
                </a:lnTo>
                <a:lnTo>
                  <a:pt x="240791" y="190500"/>
                </a:lnTo>
                <a:lnTo>
                  <a:pt x="234695" y="201168"/>
                </a:lnTo>
                <a:lnTo>
                  <a:pt x="227075" y="210312"/>
                </a:lnTo>
                <a:lnTo>
                  <a:pt x="219455" y="219456"/>
                </a:lnTo>
                <a:lnTo>
                  <a:pt x="210312" y="227075"/>
                </a:lnTo>
                <a:lnTo>
                  <a:pt x="201167" y="233172"/>
                </a:lnTo>
                <a:lnTo>
                  <a:pt x="190500" y="240792"/>
                </a:lnTo>
                <a:lnTo>
                  <a:pt x="179831" y="245363"/>
                </a:lnTo>
                <a:lnTo>
                  <a:pt x="169163" y="249936"/>
                </a:lnTo>
                <a:lnTo>
                  <a:pt x="156972" y="252984"/>
                </a:lnTo>
                <a:lnTo>
                  <a:pt x="144779" y="254508"/>
                </a:lnTo>
                <a:lnTo>
                  <a:pt x="146303" y="263651"/>
                </a:lnTo>
                <a:lnTo>
                  <a:pt x="160019" y="260604"/>
                </a:lnTo>
                <a:lnTo>
                  <a:pt x="172212" y="257556"/>
                </a:lnTo>
                <a:lnTo>
                  <a:pt x="184403" y="252984"/>
                </a:lnTo>
                <a:lnTo>
                  <a:pt x="195072" y="248412"/>
                </a:lnTo>
                <a:lnTo>
                  <a:pt x="205739" y="240792"/>
                </a:lnTo>
                <a:lnTo>
                  <a:pt x="216407" y="233172"/>
                </a:lnTo>
                <a:lnTo>
                  <a:pt x="225551" y="225551"/>
                </a:lnTo>
                <a:lnTo>
                  <a:pt x="234695" y="216408"/>
                </a:lnTo>
                <a:lnTo>
                  <a:pt x="242315" y="205739"/>
                </a:lnTo>
                <a:lnTo>
                  <a:pt x="248412" y="195072"/>
                </a:lnTo>
                <a:lnTo>
                  <a:pt x="254507" y="182880"/>
                </a:lnTo>
                <a:lnTo>
                  <a:pt x="259079" y="170687"/>
                </a:lnTo>
                <a:lnTo>
                  <a:pt x="262127" y="158496"/>
                </a:lnTo>
                <a:lnTo>
                  <a:pt x="263651" y="144780"/>
                </a:lnTo>
                <a:lnTo>
                  <a:pt x="263651" y="118872"/>
                </a:lnTo>
                <a:lnTo>
                  <a:pt x="262127" y="105156"/>
                </a:lnTo>
                <a:lnTo>
                  <a:pt x="259079" y="92963"/>
                </a:lnTo>
                <a:lnTo>
                  <a:pt x="254507" y="80772"/>
                </a:lnTo>
                <a:lnTo>
                  <a:pt x="248412" y="68580"/>
                </a:lnTo>
                <a:lnTo>
                  <a:pt x="242315" y="57912"/>
                </a:lnTo>
                <a:lnTo>
                  <a:pt x="234695" y="47244"/>
                </a:lnTo>
                <a:lnTo>
                  <a:pt x="225551" y="38100"/>
                </a:lnTo>
                <a:lnTo>
                  <a:pt x="216407" y="30480"/>
                </a:lnTo>
                <a:lnTo>
                  <a:pt x="205739" y="22860"/>
                </a:lnTo>
                <a:lnTo>
                  <a:pt x="195072" y="15239"/>
                </a:lnTo>
                <a:lnTo>
                  <a:pt x="182879" y="10668"/>
                </a:lnTo>
                <a:lnTo>
                  <a:pt x="172212" y="6096"/>
                </a:lnTo>
                <a:lnTo>
                  <a:pt x="158495" y="3048"/>
                </a:lnTo>
                <a:lnTo>
                  <a:pt x="146303" y="0"/>
                </a:lnTo>
                <a:lnTo>
                  <a:pt x="118872" y="0"/>
                </a:lnTo>
                <a:lnTo>
                  <a:pt x="105155" y="3048"/>
                </a:lnTo>
                <a:lnTo>
                  <a:pt x="92963" y="6096"/>
                </a:lnTo>
                <a:lnTo>
                  <a:pt x="80772" y="10668"/>
                </a:lnTo>
                <a:lnTo>
                  <a:pt x="70103" y="15239"/>
                </a:lnTo>
                <a:lnTo>
                  <a:pt x="57912" y="22860"/>
                </a:lnTo>
                <a:lnTo>
                  <a:pt x="48767" y="30480"/>
                </a:lnTo>
                <a:lnTo>
                  <a:pt x="39624" y="38100"/>
                </a:lnTo>
                <a:lnTo>
                  <a:pt x="30479" y="48768"/>
                </a:lnTo>
                <a:lnTo>
                  <a:pt x="22860" y="57912"/>
                </a:lnTo>
                <a:lnTo>
                  <a:pt x="16763" y="68580"/>
                </a:lnTo>
                <a:lnTo>
                  <a:pt x="10667" y="80772"/>
                </a:lnTo>
                <a:lnTo>
                  <a:pt x="6096" y="92963"/>
                </a:lnTo>
                <a:lnTo>
                  <a:pt x="3048" y="105156"/>
                </a:lnTo>
                <a:lnTo>
                  <a:pt x="1524" y="118872"/>
                </a:lnTo>
                <a:lnTo>
                  <a:pt x="0" y="132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3" name="object 63"/>
          <p:cNvSpPr/>
          <p:nvPr/>
        </p:nvSpPr>
        <p:spPr>
          <a:xfrm>
            <a:off x="6333342" y="4189078"/>
            <a:ext cx="84055" cy="61575"/>
          </a:xfrm>
          <a:custGeom>
            <a:avLst/>
            <a:gdLst/>
            <a:ahLst/>
            <a:cxnLst/>
            <a:rect l="l" t="t" r="r" b="b"/>
            <a:pathLst>
              <a:path w="131063" h="96011">
                <a:moveTo>
                  <a:pt x="22860" y="42671"/>
                </a:moveTo>
                <a:lnTo>
                  <a:pt x="15239" y="33527"/>
                </a:lnTo>
                <a:lnTo>
                  <a:pt x="9144" y="22859"/>
                </a:lnTo>
                <a:lnTo>
                  <a:pt x="3048" y="12191"/>
                </a:lnTo>
                <a:lnTo>
                  <a:pt x="0" y="0"/>
                </a:lnTo>
                <a:lnTo>
                  <a:pt x="1524" y="27431"/>
                </a:lnTo>
                <a:lnTo>
                  <a:pt x="7620" y="38099"/>
                </a:lnTo>
                <a:lnTo>
                  <a:pt x="15239" y="48767"/>
                </a:lnTo>
                <a:lnTo>
                  <a:pt x="24384" y="57911"/>
                </a:lnTo>
                <a:lnTo>
                  <a:pt x="33527" y="65531"/>
                </a:lnTo>
                <a:lnTo>
                  <a:pt x="44196" y="73151"/>
                </a:lnTo>
                <a:lnTo>
                  <a:pt x="54863" y="80771"/>
                </a:lnTo>
                <a:lnTo>
                  <a:pt x="65532" y="85343"/>
                </a:lnTo>
                <a:lnTo>
                  <a:pt x="77724" y="89915"/>
                </a:lnTo>
                <a:lnTo>
                  <a:pt x="91439" y="92963"/>
                </a:lnTo>
                <a:lnTo>
                  <a:pt x="103632" y="96011"/>
                </a:lnTo>
                <a:lnTo>
                  <a:pt x="131063" y="96011"/>
                </a:lnTo>
                <a:lnTo>
                  <a:pt x="129539" y="86867"/>
                </a:lnTo>
                <a:lnTo>
                  <a:pt x="103632" y="86867"/>
                </a:lnTo>
                <a:lnTo>
                  <a:pt x="91439" y="85343"/>
                </a:lnTo>
                <a:lnTo>
                  <a:pt x="80772" y="82295"/>
                </a:lnTo>
                <a:lnTo>
                  <a:pt x="68579" y="77723"/>
                </a:lnTo>
                <a:lnTo>
                  <a:pt x="57912" y="71627"/>
                </a:lnTo>
                <a:lnTo>
                  <a:pt x="48767" y="65531"/>
                </a:lnTo>
                <a:lnTo>
                  <a:pt x="38100" y="59435"/>
                </a:lnTo>
                <a:lnTo>
                  <a:pt x="30479" y="50291"/>
                </a:lnTo>
                <a:lnTo>
                  <a:pt x="22860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4" name="object 64"/>
          <p:cNvSpPr/>
          <p:nvPr/>
        </p:nvSpPr>
        <p:spPr>
          <a:xfrm>
            <a:off x="6371459" y="3755118"/>
            <a:ext cx="54734" cy="263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5" name="object 65"/>
          <p:cNvSpPr/>
          <p:nvPr/>
        </p:nvSpPr>
        <p:spPr>
          <a:xfrm>
            <a:off x="6367550" y="3753163"/>
            <a:ext cx="61575" cy="272691"/>
          </a:xfrm>
          <a:custGeom>
            <a:avLst/>
            <a:gdLst/>
            <a:ahLst/>
            <a:cxnLst/>
            <a:rect l="l" t="t" r="r" b="b"/>
            <a:pathLst>
              <a:path w="96012" h="425196">
                <a:moveTo>
                  <a:pt x="32003" y="9144"/>
                </a:moveTo>
                <a:lnTo>
                  <a:pt x="64007" y="9144"/>
                </a:lnTo>
                <a:lnTo>
                  <a:pt x="64008" y="4572"/>
                </a:lnTo>
                <a:lnTo>
                  <a:pt x="32004" y="4572"/>
                </a:lnTo>
                <a:lnTo>
                  <a:pt x="27432" y="9144"/>
                </a:lnTo>
                <a:lnTo>
                  <a:pt x="32004" y="315468"/>
                </a:lnTo>
                <a:lnTo>
                  <a:pt x="32003" y="9144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00134"/>
                </a:lnTo>
                <a:lnTo>
                  <a:pt x="14648" y="315468"/>
                </a:lnTo>
                <a:lnTo>
                  <a:pt x="12192" y="309372"/>
                </a:lnTo>
                <a:lnTo>
                  <a:pt x="7620" y="315468"/>
                </a:lnTo>
                <a:lnTo>
                  <a:pt x="44196" y="411480"/>
                </a:lnTo>
                <a:lnTo>
                  <a:pt x="53339" y="411480"/>
                </a:lnTo>
                <a:close/>
              </a:path>
              <a:path w="96012" h="425196">
                <a:moveTo>
                  <a:pt x="73151" y="306324"/>
                </a:moveTo>
                <a:lnTo>
                  <a:pt x="73151" y="0"/>
                </a:lnTo>
                <a:lnTo>
                  <a:pt x="68580" y="9144"/>
                </a:lnTo>
                <a:lnTo>
                  <a:pt x="68580" y="306324"/>
                </a:lnTo>
                <a:lnTo>
                  <a:pt x="73151" y="310896"/>
                </a:lnTo>
                <a:lnTo>
                  <a:pt x="73151" y="306324"/>
                </a:lnTo>
                <a:close/>
              </a:path>
              <a:path w="96012" h="425196">
                <a:moveTo>
                  <a:pt x="27432" y="306324"/>
                </a:moveTo>
                <a:lnTo>
                  <a:pt x="22860" y="0"/>
                </a:lnTo>
                <a:lnTo>
                  <a:pt x="22860" y="310896"/>
                </a:lnTo>
                <a:lnTo>
                  <a:pt x="27432" y="306324"/>
                </a:lnTo>
                <a:close/>
              </a:path>
              <a:path w="96012" h="425196">
                <a:moveTo>
                  <a:pt x="89915" y="315468"/>
                </a:moveTo>
                <a:lnTo>
                  <a:pt x="85344" y="309372"/>
                </a:lnTo>
                <a:lnTo>
                  <a:pt x="82887" y="315468"/>
                </a:lnTo>
                <a:lnTo>
                  <a:pt x="89915" y="315468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8" y="425196"/>
                </a:lnTo>
                <a:lnTo>
                  <a:pt x="96012" y="306324"/>
                </a:lnTo>
                <a:lnTo>
                  <a:pt x="53339" y="411480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4196" y="411480"/>
                </a:lnTo>
                <a:lnTo>
                  <a:pt x="7620" y="315468"/>
                </a:lnTo>
                <a:lnTo>
                  <a:pt x="12192" y="309372"/>
                </a:lnTo>
                <a:lnTo>
                  <a:pt x="14648" y="315468"/>
                </a:lnTo>
                <a:lnTo>
                  <a:pt x="32004" y="315468"/>
                </a:lnTo>
                <a:lnTo>
                  <a:pt x="27432" y="9144"/>
                </a:lnTo>
                <a:lnTo>
                  <a:pt x="32004" y="4572"/>
                </a:lnTo>
                <a:lnTo>
                  <a:pt x="64008" y="4572"/>
                </a:lnTo>
                <a:lnTo>
                  <a:pt x="64008" y="315468"/>
                </a:lnTo>
                <a:lnTo>
                  <a:pt x="82887" y="315468"/>
                </a:lnTo>
                <a:lnTo>
                  <a:pt x="85344" y="309372"/>
                </a:lnTo>
                <a:lnTo>
                  <a:pt x="89915" y="315468"/>
                </a:lnTo>
                <a:lnTo>
                  <a:pt x="82887" y="315468"/>
                </a:lnTo>
                <a:lnTo>
                  <a:pt x="48767" y="400134"/>
                </a:lnTo>
                <a:lnTo>
                  <a:pt x="53339" y="411480"/>
                </a:lnTo>
                <a:lnTo>
                  <a:pt x="96012" y="306324"/>
                </a:lnTo>
                <a:lnTo>
                  <a:pt x="73151" y="306324"/>
                </a:lnTo>
                <a:lnTo>
                  <a:pt x="73151" y="310896"/>
                </a:lnTo>
                <a:lnTo>
                  <a:pt x="68580" y="306324"/>
                </a:lnTo>
                <a:lnTo>
                  <a:pt x="68580" y="9144"/>
                </a:lnTo>
                <a:lnTo>
                  <a:pt x="73151" y="0"/>
                </a:lnTo>
                <a:lnTo>
                  <a:pt x="22860" y="0"/>
                </a:lnTo>
                <a:lnTo>
                  <a:pt x="27432" y="306324"/>
                </a:lnTo>
                <a:lnTo>
                  <a:pt x="22860" y="310896"/>
                </a:lnTo>
                <a:lnTo>
                  <a:pt x="22859" y="306324"/>
                </a:lnTo>
                <a:lnTo>
                  <a:pt x="0" y="306324"/>
                </a:lnTo>
                <a:lnTo>
                  <a:pt x="48768" y="425196"/>
                </a:lnTo>
                <a:lnTo>
                  <a:pt x="53339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6" name="object 66"/>
          <p:cNvSpPr/>
          <p:nvPr/>
        </p:nvSpPr>
        <p:spPr>
          <a:xfrm>
            <a:off x="6391007" y="4279975"/>
            <a:ext cx="54734" cy="263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7" name="object 67"/>
          <p:cNvSpPr/>
          <p:nvPr/>
        </p:nvSpPr>
        <p:spPr>
          <a:xfrm>
            <a:off x="6387099" y="4278020"/>
            <a:ext cx="61575" cy="272691"/>
          </a:xfrm>
          <a:custGeom>
            <a:avLst/>
            <a:gdLst/>
            <a:ahLst/>
            <a:cxnLst/>
            <a:rect l="l" t="t" r="r" b="b"/>
            <a:pathLst>
              <a:path w="96012" h="425196">
                <a:moveTo>
                  <a:pt x="32003" y="9144"/>
                </a:moveTo>
                <a:lnTo>
                  <a:pt x="64007" y="9144"/>
                </a:lnTo>
                <a:lnTo>
                  <a:pt x="64007" y="4572"/>
                </a:lnTo>
                <a:lnTo>
                  <a:pt x="32003" y="4572"/>
                </a:lnTo>
                <a:lnTo>
                  <a:pt x="27431" y="9144"/>
                </a:lnTo>
                <a:lnTo>
                  <a:pt x="32003" y="315468"/>
                </a:lnTo>
                <a:lnTo>
                  <a:pt x="32003" y="9144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00134"/>
                </a:lnTo>
                <a:lnTo>
                  <a:pt x="14648" y="315468"/>
                </a:lnTo>
                <a:lnTo>
                  <a:pt x="12191" y="309372"/>
                </a:lnTo>
                <a:lnTo>
                  <a:pt x="7619" y="315468"/>
                </a:lnTo>
                <a:lnTo>
                  <a:pt x="44195" y="411480"/>
                </a:lnTo>
                <a:lnTo>
                  <a:pt x="53339" y="411480"/>
                </a:lnTo>
                <a:close/>
              </a:path>
              <a:path w="96012" h="425196">
                <a:moveTo>
                  <a:pt x="73151" y="306324"/>
                </a:moveTo>
                <a:lnTo>
                  <a:pt x="73151" y="0"/>
                </a:lnTo>
                <a:lnTo>
                  <a:pt x="68579" y="9144"/>
                </a:lnTo>
                <a:lnTo>
                  <a:pt x="68579" y="306324"/>
                </a:lnTo>
                <a:lnTo>
                  <a:pt x="73151" y="310896"/>
                </a:lnTo>
                <a:lnTo>
                  <a:pt x="73151" y="306324"/>
                </a:lnTo>
                <a:close/>
              </a:path>
              <a:path w="96012" h="425196">
                <a:moveTo>
                  <a:pt x="27431" y="306324"/>
                </a:moveTo>
                <a:lnTo>
                  <a:pt x="22859" y="0"/>
                </a:lnTo>
                <a:lnTo>
                  <a:pt x="22859" y="310896"/>
                </a:lnTo>
                <a:lnTo>
                  <a:pt x="27431" y="306324"/>
                </a:lnTo>
                <a:close/>
              </a:path>
              <a:path w="96012" h="425196">
                <a:moveTo>
                  <a:pt x="89915" y="315468"/>
                </a:moveTo>
                <a:lnTo>
                  <a:pt x="85343" y="309372"/>
                </a:lnTo>
                <a:lnTo>
                  <a:pt x="82887" y="315468"/>
                </a:lnTo>
                <a:lnTo>
                  <a:pt x="89915" y="315468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25196"/>
                </a:lnTo>
                <a:lnTo>
                  <a:pt x="96012" y="306324"/>
                </a:lnTo>
                <a:lnTo>
                  <a:pt x="53339" y="411480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4195" y="411480"/>
                </a:lnTo>
                <a:lnTo>
                  <a:pt x="7619" y="315468"/>
                </a:lnTo>
                <a:lnTo>
                  <a:pt x="12191" y="309372"/>
                </a:lnTo>
                <a:lnTo>
                  <a:pt x="14648" y="315468"/>
                </a:lnTo>
                <a:lnTo>
                  <a:pt x="32003" y="315468"/>
                </a:lnTo>
                <a:lnTo>
                  <a:pt x="27431" y="9144"/>
                </a:lnTo>
                <a:lnTo>
                  <a:pt x="32003" y="4572"/>
                </a:lnTo>
                <a:lnTo>
                  <a:pt x="64007" y="4572"/>
                </a:lnTo>
                <a:lnTo>
                  <a:pt x="64007" y="315468"/>
                </a:lnTo>
                <a:lnTo>
                  <a:pt x="82887" y="315468"/>
                </a:lnTo>
                <a:lnTo>
                  <a:pt x="85343" y="309372"/>
                </a:lnTo>
                <a:lnTo>
                  <a:pt x="89915" y="315468"/>
                </a:lnTo>
                <a:lnTo>
                  <a:pt x="82887" y="315468"/>
                </a:lnTo>
                <a:lnTo>
                  <a:pt x="48767" y="400134"/>
                </a:lnTo>
                <a:lnTo>
                  <a:pt x="53339" y="411480"/>
                </a:lnTo>
                <a:lnTo>
                  <a:pt x="96012" y="306324"/>
                </a:lnTo>
                <a:lnTo>
                  <a:pt x="73151" y="306324"/>
                </a:lnTo>
                <a:lnTo>
                  <a:pt x="73151" y="310896"/>
                </a:lnTo>
                <a:lnTo>
                  <a:pt x="68579" y="306324"/>
                </a:lnTo>
                <a:lnTo>
                  <a:pt x="68579" y="9144"/>
                </a:lnTo>
                <a:lnTo>
                  <a:pt x="73151" y="0"/>
                </a:lnTo>
                <a:lnTo>
                  <a:pt x="22859" y="0"/>
                </a:lnTo>
                <a:lnTo>
                  <a:pt x="27431" y="306324"/>
                </a:lnTo>
                <a:lnTo>
                  <a:pt x="22859" y="310896"/>
                </a:lnTo>
                <a:lnTo>
                  <a:pt x="22859" y="306324"/>
                </a:lnTo>
                <a:lnTo>
                  <a:pt x="0" y="306324"/>
                </a:lnTo>
                <a:lnTo>
                  <a:pt x="48767" y="425196"/>
                </a:lnTo>
                <a:lnTo>
                  <a:pt x="53339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8" name="object 68"/>
          <p:cNvSpPr/>
          <p:nvPr/>
        </p:nvSpPr>
        <p:spPr>
          <a:xfrm>
            <a:off x="6392962" y="3623171"/>
            <a:ext cx="884535" cy="162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9" name="object 69"/>
          <p:cNvSpPr/>
          <p:nvPr/>
        </p:nvSpPr>
        <p:spPr>
          <a:xfrm>
            <a:off x="6390030" y="3621216"/>
            <a:ext cx="889422" cy="167133"/>
          </a:xfrm>
          <a:custGeom>
            <a:avLst/>
            <a:gdLst/>
            <a:ahLst/>
            <a:cxnLst/>
            <a:rect l="l" t="t" r="r" b="b"/>
            <a:pathLst>
              <a:path w="1386840" h="260603">
                <a:moveTo>
                  <a:pt x="1382268" y="57912"/>
                </a:moveTo>
                <a:lnTo>
                  <a:pt x="1377696" y="0"/>
                </a:lnTo>
                <a:lnTo>
                  <a:pt x="1374648" y="9143"/>
                </a:lnTo>
                <a:lnTo>
                  <a:pt x="1370076" y="4572"/>
                </a:lnTo>
                <a:lnTo>
                  <a:pt x="1377696" y="0"/>
                </a:lnTo>
                <a:lnTo>
                  <a:pt x="0" y="193548"/>
                </a:lnTo>
                <a:lnTo>
                  <a:pt x="9144" y="260603"/>
                </a:lnTo>
                <a:lnTo>
                  <a:pt x="13716" y="251460"/>
                </a:lnTo>
                <a:lnTo>
                  <a:pt x="18287" y="254508"/>
                </a:lnTo>
                <a:lnTo>
                  <a:pt x="1377696" y="62484"/>
                </a:lnTo>
                <a:lnTo>
                  <a:pt x="1386840" y="67055"/>
                </a:lnTo>
                <a:lnTo>
                  <a:pt x="1377696" y="0"/>
                </a:lnTo>
                <a:lnTo>
                  <a:pt x="1382268" y="57912"/>
                </a:lnTo>
                <a:lnTo>
                  <a:pt x="1377188" y="58630"/>
                </a:lnTo>
                <a:lnTo>
                  <a:pt x="17810" y="250880"/>
                </a:lnTo>
                <a:lnTo>
                  <a:pt x="11175" y="200455"/>
                </a:lnTo>
                <a:lnTo>
                  <a:pt x="6096" y="201167"/>
                </a:lnTo>
                <a:lnTo>
                  <a:pt x="10668" y="196596"/>
                </a:lnTo>
                <a:lnTo>
                  <a:pt x="11175" y="200455"/>
                </a:lnTo>
                <a:lnTo>
                  <a:pt x="1370749" y="9690"/>
                </a:lnTo>
                <a:lnTo>
                  <a:pt x="1377188" y="58630"/>
                </a:lnTo>
                <a:lnTo>
                  <a:pt x="1382268" y="57912"/>
                </a:lnTo>
                <a:close/>
              </a:path>
              <a:path w="1386840" h="260603">
                <a:moveTo>
                  <a:pt x="18287" y="254508"/>
                </a:moveTo>
                <a:lnTo>
                  <a:pt x="13716" y="251460"/>
                </a:lnTo>
                <a:lnTo>
                  <a:pt x="9144" y="260603"/>
                </a:lnTo>
                <a:lnTo>
                  <a:pt x="1386840" y="67055"/>
                </a:lnTo>
                <a:lnTo>
                  <a:pt x="1377696" y="62484"/>
                </a:lnTo>
                <a:lnTo>
                  <a:pt x="18287" y="254508"/>
                </a:lnTo>
                <a:close/>
              </a:path>
              <a:path w="1386840" h="260603">
                <a:moveTo>
                  <a:pt x="11175" y="200455"/>
                </a:moveTo>
                <a:lnTo>
                  <a:pt x="10668" y="196596"/>
                </a:lnTo>
                <a:lnTo>
                  <a:pt x="6096" y="201167"/>
                </a:lnTo>
                <a:lnTo>
                  <a:pt x="11175" y="200455"/>
                </a:lnTo>
                <a:close/>
              </a:path>
              <a:path w="1386840" h="260603">
                <a:moveTo>
                  <a:pt x="1377696" y="0"/>
                </a:moveTo>
                <a:lnTo>
                  <a:pt x="1370076" y="4572"/>
                </a:lnTo>
                <a:lnTo>
                  <a:pt x="1374648" y="9143"/>
                </a:lnTo>
                <a:lnTo>
                  <a:pt x="1377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0" name="object 70"/>
          <p:cNvSpPr/>
          <p:nvPr/>
        </p:nvSpPr>
        <p:spPr>
          <a:xfrm>
            <a:off x="7014581" y="3952550"/>
            <a:ext cx="54734" cy="4280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1" name="object 71"/>
          <p:cNvSpPr/>
          <p:nvPr/>
        </p:nvSpPr>
        <p:spPr>
          <a:xfrm>
            <a:off x="7011649" y="3950595"/>
            <a:ext cx="60597" cy="440802"/>
          </a:xfrm>
          <a:custGeom>
            <a:avLst/>
            <a:gdLst/>
            <a:ahLst/>
            <a:cxnLst/>
            <a:rect l="l" t="t" r="r" b="b"/>
            <a:pathLst>
              <a:path w="94487" h="687323">
                <a:moveTo>
                  <a:pt x="51816" y="667512"/>
                </a:moveTo>
                <a:lnTo>
                  <a:pt x="47243" y="649054"/>
                </a:lnTo>
                <a:lnTo>
                  <a:pt x="42672" y="667512"/>
                </a:lnTo>
                <a:lnTo>
                  <a:pt x="47244" y="687324"/>
                </a:lnTo>
                <a:lnTo>
                  <a:pt x="94487" y="498348"/>
                </a:lnTo>
                <a:lnTo>
                  <a:pt x="51816" y="667512"/>
                </a:lnTo>
                <a:close/>
              </a:path>
              <a:path w="94487" h="687323">
                <a:moveTo>
                  <a:pt x="73152" y="498347"/>
                </a:moveTo>
                <a:lnTo>
                  <a:pt x="73152" y="0"/>
                </a:lnTo>
                <a:lnTo>
                  <a:pt x="68580" y="9143"/>
                </a:lnTo>
                <a:lnTo>
                  <a:pt x="68580" y="498348"/>
                </a:lnTo>
                <a:lnTo>
                  <a:pt x="73152" y="502920"/>
                </a:lnTo>
                <a:lnTo>
                  <a:pt x="73152" y="498347"/>
                </a:lnTo>
                <a:close/>
              </a:path>
              <a:path w="94487" h="687323">
                <a:moveTo>
                  <a:pt x="27432" y="498348"/>
                </a:moveTo>
                <a:lnTo>
                  <a:pt x="22860" y="0"/>
                </a:lnTo>
                <a:lnTo>
                  <a:pt x="22860" y="502920"/>
                </a:lnTo>
                <a:lnTo>
                  <a:pt x="27432" y="498348"/>
                </a:lnTo>
                <a:close/>
              </a:path>
              <a:path w="94487" h="687323">
                <a:moveTo>
                  <a:pt x="12177" y="507492"/>
                </a:moveTo>
                <a:lnTo>
                  <a:pt x="10668" y="501396"/>
                </a:lnTo>
                <a:lnTo>
                  <a:pt x="6096" y="507491"/>
                </a:lnTo>
                <a:lnTo>
                  <a:pt x="12177" y="507492"/>
                </a:lnTo>
                <a:close/>
              </a:path>
              <a:path w="94487" h="687323">
                <a:moveTo>
                  <a:pt x="88392" y="507491"/>
                </a:moveTo>
                <a:lnTo>
                  <a:pt x="83820" y="501396"/>
                </a:lnTo>
                <a:lnTo>
                  <a:pt x="82310" y="507491"/>
                </a:lnTo>
                <a:lnTo>
                  <a:pt x="88392" y="507491"/>
                </a:lnTo>
                <a:close/>
              </a:path>
              <a:path w="94487" h="687323">
                <a:moveTo>
                  <a:pt x="47243" y="649054"/>
                </a:moveTo>
                <a:lnTo>
                  <a:pt x="12177" y="507492"/>
                </a:lnTo>
                <a:lnTo>
                  <a:pt x="6096" y="507491"/>
                </a:lnTo>
                <a:lnTo>
                  <a:pt x="10668" y="501396"/>
                </a:lnTo>
                <a:lnTo>
                  <a:pt x="12177" y="507492"/>
                </a:lnTo>
                <a:lnTo>
                  <a:pt x="32004" y="507491"/>
                </a:lnTo>
                <a:lnTo>
                  <a:pt x="27432" y="9143"/>
                </a:lnTo>
                <a:lnTo>
                  <a:pt x="32004" y="4572"/>
                </a:lnTo>
                <a:lnTo>
                  <a:pt x="64008" y="4572"/>
                </a:lnTo>
                <a:lnTo>
                  <a:pt x="64008" y="507491"/>
                </a:lnTo>
                <a:lnTo>
                  <a:pt x="82310" y="507491"/>
                </a:lnTo>
                <a:lnTo>
                  <a:pt x="83820" y="501396"/>
                </a:lnTo>
                <a:lnTo>
                  <a:pt x="88392" y="507491"/>
                </a:lnTo>
                <a:lnTo>
                  <a:pt x="82310" y="507491"/>
                </a:lnTo>
                <a:lnTo>
                  <a:pt x="47243" y="649054"/>
                </a:lnTo>
                <a:lnTo>
                  <a:pt x="51816" y="667512"/>
                </a:lnTo>
                <a:lnTo>
                  <a:pt x="94487" y="498348"/>
                </a:lnTo>
                <a:lnTo>
                  <a:pt x="73152" y="498347"/>
                </a:lnTo>
                <a:lnTo>
                  <a:pt x="73152" y="502920"/>
                </a:lnTo>
                <a:lnTo>
                  <a:pt x="68580" y="498348"/>
                </a:lnTo>
                <a:lnTo>
                  <a:pt x="68580" y="9143"/>
                </a:lnTo>
                <a:lnTo>
                  <a:pt x="73152" y="0"/>
                </a:lnTo>
                <a:lnTo>
                  <a:pt x="22860" y="0"/>
                </a:lnTo>
                <a:lnTo>
                  <a:pt x="27432" y="498348"/>
                </a:lnTo>
                <a:lnTo>
                  <a:pt x="22860" y="502920"/>
                </a:lnTo>
                <a:lnTo>
                  <a:pt x="22859" y="498348"/>
                </a:lnTo>
                <a:lnTo>
                  <a:pt x="0" y="498348"/>
                </a:lnTo>
                <a:lnTo>
                  <a:pt x="47244" y="687324"/>
                </a:lnTo>
                <a:lnTo>
                  <a:pt x="42672" y="667512"/>
                </a:lnTo>
                <a:lnTo>
                  <a:pt x="47243" y="649054"/>
                </a:lnTo>
                <a:close/>
              </a:path>
              <a:path w="94487" h="687323">
                <a:moveTo>
                  <a:pt x="32004" y="9143"/>
                </a:moveTo>
                <a:lnTo>
                  <a:pt x="64008" y="9143"/>
                </a:lnTo>
                <a:lnTo>
                  <a:pt x="64008" y="4572"/>
                </a:lnTo>
                <a:lnTo>
                  <a:pt x="32004" y="4572"/>
                </a:lnTo>
                <a:lnTo>
                  <a:pt x="27432" y="9143"/>
                </a:lnTo>
                <a:lnTo>
                  <a:pt x="32004" y="507491"/>
                </a:lnTo>
                <a:lnTo>
                  <a:pt x="3200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3" name="object 73"/>
          <p:cNvSpPr/>
          <p:nvPr/>
        </p:nvSpPr>
        <p:spPr>
          <a:xfrm>
            <a:off x="7766191" y="3917364"/>
            <a:ext cx="73304" cy="439824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36576" y="9143"/>
                </a:moveTo>
                <a:lnTo>
                  <a:pt x="77723" y="9144"/>
                </a:lnTo>
                <a:lnTo>
                  <a:pt x="77724" y="4571"/>
                </a:lnTo>
                <a:lnTo>
                  <a:pt x="36575" y="4571"/>
                </a:lnTo>
                <a:lnTo>
                  <a:pt x="32003" y="9143"/>
                </a:lnTo>
                <a:lnTo>
                  <a:pt x="36575" y="507491"/>
                </a:lnTo>
                <a:lnTo>
                  <a:pt x="36576" y="9143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7150" y="656451"/>
                </a:lnTo>
                <a:lnTo>
                  <a:pt x="12052" y="507491"/>
                </a:lnTo>
                <a:lnTo>
                  <a:pt x="10667" y="502919"/>
                </a:lnTo>
                <a:lnTo>
                  <a:pt x="6095" y="507491"/>
                </a:lnTo>
                <a:lnTo>
                  <a:pt x="53339" y="669036"/>
                </a:lnTo>
                <a:lnTo>
                  <a:pt x="60959" y="669036"/>
                </a:lnTo>
                <a:close/>
              </a:path>
              <a:path w="114300" h="685800">
                <a:moveTo>
                  <a:pt x="86868" y="498347"/>
                </a:moveTo>
                <a:lnTo>
                  <a:pt x="86867" y="0"/>
                </a:lnTo>
                <a:lnTo>
                  <a:pt x="82295" y="9143"/>
                </a:lnTo>
                <a:lnTo>
                  <a:pt x="82295" y="498347"/>
                </a:lnTo>
                <a:lnTo>
                  <a:pt x="86867" y="502919"/>
                </a:lnTo>
                <a:lnTo>
                  <a:pt x="86868" y="498347"/>
                </a:lnTo>
                <a:close/>
              </a:path>
              <a:path w="114300" h="685800">
                <a:moveTo>
                  <a:pt x="32003" y="498347"/>
                </a:moveTo>
                <a:lnTo>
                  <a:pt x="27431" y="0"/>
                </a:lnTo>
                <a:lnTo>
                  <a:pt x="27431" y="502919"/>
                </a:lnTo>
                <a:lnTo>
                  <a:pt x="32003" y="498347"/>
                </a:lnTo>
                <a:close/>
              </a:path>
              <a:path w="114300" h="685800">
                <a:moveTo>
                  <a:pt x="108203" y="507491"/>
                </a:moveTo>
                <a:lnTo>
                  <a:pt x="103631" y="502919"/>
                </a:lnTo>
                <a:lnTo>
                  <a:pt x="102247" y="507491"/>
                </a:lnTo>
                <a:lnTo>
                  <a:pt x="108203" y="507491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7912" y="685800"/>
                </a:lnTo>
                <a:lnTo>
                  <a:pt x="114300" y="498347"/>
                </a:lnTo>
                <a:lnTo>
                  <a:pt x="60959" y="669036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3339" y="669036"/>
                </a:lnTo>
                <a:lnTo>
                  <a:pt x="6095" y="507491"/>
                </a:lnTo>
                <a:lnTo>
                  <a:pt x="10667" y="502919"/>
                </a:lnTo>
                <a:lnTo>
                  <a:pt x="12052" y="507491"/>
                </a:lnTo>
                <a:lnTo>
                  <a:pt x="36575" y="507491"/>
                </a:lnTo>
                <a:lnTo>
                  <a:pt x="32003" y="9143"/>
                </a:lnTo>
                <a:lnTo>
                  <a:pt x="36575" y="4571"/>
                </a:lnTo>
                <a:lnTo>
                  <a:pt x="77724" y="4571"/>
                </a:lnTo>
                <a:lnTo>
                  <a:pt x="77724" y="507491"/>
                </a:lnTo>
                <a:lnTo>
                  <a:pt x="102247" y="507491"/>
                </a:lnTo>
                <a:lnTo>
                  <a:pt x="103631" y="502919"/>
                </a:lnTo>
                <a:lnTo>
                  <a:pt x="108203" y="507491"/>
                </a:lnTo>
                <a:lnTo>
                  <a:pt x="102247" y="507491"/>
                </a:lnTo>
                <a:lnTo>
                  <a:pt x="57150" y="656451"/>
                </a:lnTo>
                <a:lnTo>
                  <a:pt x="60959" y="669036"/>
                </a:lnTo>
                <a:lnTo>
                  <a:pt x="114300" y="498347"/>
                </a:lnTo>
                <a:lnTo>
                  <a:pt x="86868" y="498347"/>
                </a:lnTo>
                <a:lnTo>
                  <a:pt x="86867" y="502919"/>
                </a:lnTo>
                <a:lnTo>
                  <a:pt x="82295" y="498347"/>
                </a:lnTo>
                <a:lnTo>
                  <a:pt x="82295" y="9143"/>
                </a:lnTo>
                <a:lnTo>
                  <a:pt x="86867" y="0"/>
                </a:lnTo>
                <a:lnTo>
                  <a:pt x="27431" y="0"/>
                </a:lnTo>
                <a:lnTo>
                  <a:pt x="32003" y="498347"/>
                </a:lnTo>
                <a:lnTo>
                  <a:pt x="27431" y="502919"/>
                </a:lnTo>
                <a:lnTo>
                  <a:pt x="27432" y="498347"/>
                </a:lnTo>
                <a:lnTo>
                  <a:pt x="0" y="498347"/>
                </a:lnTo>
                <a:lnTo>
                  <a:pt x="57912" y="685800"/>
                </a:lnTo>
                <a:lnTo>
                  <a:pt x="60959" y="669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4" name="object 74"/>
          <p:cNvSpPr/>
          <p:nvPr/>
        </p:nvSpPr>
        <p:spPr>
          <a:xfrm>
            <a:off x="7487636" y="3788349"/>
            <a:ext cx="54734" cy="5600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5" name="object 75"/>
          <p:cNvSpPr/>
          <p:nvPr/>
        </p:nvSpPr>
        <p:spPr>
          <a:xfrm>
            <a:off x="7484705" y="3786394"/>
            <a:ext cx="59620" cy="575681"/>
          </a:xfrm>
          <a:custGeom>
            <a:avLst/>
            <a:gdLst/>
            <a:ahLst/>
            <a:cxnLst/>
            <a:rect l="l" t="t" r="r" b="b"/>
            <a:pathLst>
              <a:path w="92963" h="897636">
                <a:moveTo>
                  <a:pt x="50291" y="873252"/>
                </a:moveTo>
                <a:lnTo>
                  <a:pt x="46482" y="853073"/>
                </a:lnTo>
                <a:lnTo>
                  <a:pt x="42671" y="873252"/>
                </a:lnTo>
                <a:lnTo>
                  <a:pt x="47243" y="897636"/>
                </a:lnTo>
                <a:lnTo>
                  <a:pt x="92963" y="652272"/>
                </a:lnTo>
                <a:lnTo>
                  <a:pt x="50291" y="873252"/>
                </a:lnTo>
                <a:close/>
              </a:path>
              <a:path w="92963" h="897636">
                <a:moveTo>
                  <a:pt x="71628" y="652271"/>
                </a:moveTo>
                <a:lnTo>
                  <a:pt x="71627" y="0"/>
                </a:lnTo>
                <a:lnTo>
                  <a:pt x="67055" y="9144"/>
                </a:lnTo>
                <a:lnTo>
                  <a:pt x="67055" y="652272"/>
                </a:lnTo>
                <a:lnTo>
                  <a:pt x="71627" y="656844"/>
                </a:lnTo>
                <a:lnTo>
                  <a:pt x="71628" y="652271"/>
                </a:lnTo>
                <a:close/>
              </a:path>
              <a:path w="92963" h="897636">
                <a:moveTo>
                  <a:pt x="25907" y="652272"/>
                </a:moveTo>
                <a:lnTo>
                  <a:pt x="21336" y="0"/>
                </a:lnTo>
                <a:lnTo>
                  <a:pt x="21336" y="656844"/>
                </a:lnTo>
                <a:lnTo>
                  <a:pt x="25907" y="652272"/>
                </a:lnTo>
                <a:close/>
              </a:path>
              <a:path w="92963" h="897636">
                <a:moveTo>
                  <a:pt x="10294" y="661416"/>
                </a:moveTo>
                <a:lnTo>
                  <a:pt x="9143" y="655320"/>
                </a:lnTo>
                <a:lnTo>
                  <a:pt x="6095" y="661416"/>
                </a:lnTo>
                <a:lnTo>
                  <a:pt x="10294" y="661416"/>
                </a:lnTo>
                <a:close/>
              </a:path>
              <a:path w="92963" h="897636">
                <a:moveTo>
                  <a:pt x="88391" y="661416"/>
                </a:moveTo>
                <a:lnTo>
                  <a:pt x="83819" y="655320"/>
                </a:lnTo>
                <a:lnTo>
                  <a:pt x="82669" y="661415"/>
                </a:lnTo>
                <a:lnTo>
                  <a:pt x="88391" y="661416"/>
                </a:lnTo>
                <a:close/>
              </a:path>
              <a:path w="92963" h="897636">
                <a:moveTo>
                  <a:pt x="46482" y="853073"/>
                </a:moveTo>
                <a:lnTo>
                  <a:pt x="10294" y="661416"/>
                </a:lnTo>
                <a:lnTo>
                  <a:pt x="6095" y="661416"/>
                </a:lnTo>
                <a:lnTo>
                  <a:pt x="9143" y="655320"/>
                </a:lnTo>
                <a:lnTo>
                  <a:pt x="10294" y="661416"/>
                </a:lnTo>
                <a:lnTo>
                  <a:pt x="30479" y="661416"/>
                </a:lnTo>
                <a:lnTo>
                  <a:pt x="25907" y="9144"/>
                </a:lnTo>
                <a:lnTo>
                  <a:pt x="30479" y="4572"/>
                </a:lnTo>
                <a:lnTo>
                  <a:pt x="62483" y="4572"/>
                </a:lnTo>
                <a:lnTo>
                  <a:pt x="62483" y="661416"/>
                </a:lnTo>
                <a:lnTo>
                  <a:pt x="82669" y="661415"/>
                </a:lnTo>
                <a:lnTo>
                  <a:pt x="83819" y="655320"/>
                </a:lnTo>
                <a:lnTo>
                  <a:pt x="88391" y="661416"/>
                </a:lnTo>
                <a:lnTo>
                  <a:pt x="82669" y="661415"/>
                </a:lnTo>
                <a:lnTo>
                  <a:pt x="46482" y="853073"/>
                </a:lnTo>
                <a:lnTo>
                  <a:pt x="50291" y="873252"/>
                </a:lnTo>
                <a:lnTo>
                  <a:pt x="92963" y="652272"/>
                </a:lnTo>
                <a:lnTo>
                  <a:pt x="71628" y="652271"/>
                </a:lnTo>
                <a:lnTo>
                  <a:pt x="71627" y="656844"/>
                </a:lnTo>
                <a:lnTo>
                  <a:pt x="67055" y="652272"/>
                </a:lnTo>
                <a:lnTo>
                  <a:pt x="67055" y="9144"/>
                </a:lnTo>
                <a:lnTo>
                  <a:pt x="71627" y="0"/>
                </a:lnTo>
                <a:lnTo>
                  <a:pt x="21336" y="0"/>
                </a:lnTo>
                <a:lnTo>
                  <a:pt x="25907" y="652272"/>
                </a:lnTo>
                <a:lnTo>
                  <a:pt x="21336" y="656844"/>
                </a:lnTo>
                <a:lnTo>
                  <a:pt x="21336" y="652271"/>
                </a:lnTo>
                <a:lnTo>
                  <a:pt x="0" y="652272"/>
                </a:lnTo>
                <a:lnTo>
                  <a:pt x="47243" y="897636"/>
                </a:lnTo>
                <a:lnTo>
                  <a:pt x="42671" y="873252"/>
                </a:lnTo>
                <a:lnTo>
                  <a:pt x="46482" y="853073"/>
                </a:lnTo>
                <a:close/>
              </a:path>
              <a:path w="92963" h="897636">
                <a:moveTo>
                  <a:pt x="30479" y="9144"/>
                </a:moveTo>
                <a:lnTo>
                  <a:pt x="62483" y="9144"/>
                </a:lnTo>
                <a:lnTo>
                  <a:pt x="62483" y="4572"/>
                </a:lnTo>
                <a:lnTo>
                  <a:pt x="30479" y="4572"/>
                </a:lnTo>
                <a:lnTo>
                  <a:pt x="25907" y="9144"/>
                </a:lnTo>
                <a:lnTo>
                  <a:pt x="30479" y="661416"/>
                </a:lnTo>
                <a:lnTo>
                  <a:pt x="30479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6" name="object 76"/>
          <p:cNvSpPr/>
          <p:nvPr/>
        </p:nvSpPr>
        <p:spPr>
          <a:xfrm>
            <a:off x="4374658" y="2698562"/>
            <a:ext cx="245324" cy="743792"/>
          </a:xfrm>
          <a:custGeom>
            <a:avLst/>
            <a:gdLst/>
            <a:ahLst/>
            <a:cxnLst/>
            <a:rect l="l" t="t" r="r" b="b"/>
            <a:pathLst>
              <a:path w="382524" h="1159764">
                <a:moveTo>
                  <a:pt x="25908" y="1037843"/>
                </a:moveTo>
                <a:lnTo>
                  <a:pt x="21336" y="1054607"/>
                </a:lnTo>
                <a:lnTo>
                  <a:pt x="108203" y="1077467"/>
                </a:lnTo>
                <a:lnTo>
                  <a:pt x="112775" y="1060703"/>
                </a:lnTo>
                <a:lnTo>
                  <a:pt x="25908" y="1037843"/>
                </a:lnTo>
                <a:close/>
              </a:path>
              <a:path w="382524" h="1159764">
                <a:moveTo>
                  <a:pt x="71628" y="1005839"/>
                </a:moveTo>
                <a:lnTo>
                  <a:pt x="73152" y="1001267"/>
                </a:lnTo>
                <a:lnTo>
                  <a:pt x="74675" y="999743"/>
                </a:lnTo>
                <a:lnTo>
                  <a:pt x="77724" y="998219"/>
                </a:lnTo>
                <a:lnTo>
                  <a:pt x="80772" y="996695"/>
                </a:lnTo>
                <a:lnTo>
                  <a:pt x="85343" y="995171"/>
                </a:lnTo>
                <a:lnTo>
                  <a:pt x="89915" y="996695"/>
                </a:lnTo>
                <a:lnTo>
                  <a:pt x="83819" y="1022603"/>
                </a:lnTo>
                <a:lnTo>
                  <a:pt x="79247" y="1021079"/>
                </a:lnTo>
                <a:lnTo>
                  <a:pt x="76200" y="1018031"/>
                </a:lnTo>
                <a:lnTo>
                  <a:pt x="73152" y="1014983"/>
                </a:lnTo>
                <a:lnTo>
                  <a:pt x="72503" y="1035537"/>
                </a:lnTo>
                <a:lnTo>
                  <a:pt x="85343" y="1040891"/>
                </a:lnTo>
                <a:lnTo>
                  <a:pt x="92963" y="1043939"/>
                </a:lnTo>
                <a:lnTo>
                  <a:pt x="102108" y="1042415"/>
                </a:lnTo>
                <a:lnTo>
                  <a:pt x="108203" y="1040891"/>
                </a:lnTo>
                <a:lnTo>
                  <a:pt x="110911" y="1039411"/>
                </a:lnTo>
                <a:lnTo>
                  <a:pt x="119679" y="1031158"/>
                </a:lnTo>
                <a:lnTo>
                  <a:pt x="124968" y="1018031"/>
                </a:lnTo>
                <a:lnTo>
                  <a:pt x="128015" y="1011935"/>
                </a:lnTo>
                <a:lnTo>
                  <a:pt x="126491" y="1005839"/>
                </a:lnTo>
                <a:lnTo>
                  <a:pt x="124968" y="999743"/>
                </a:lnTo>
                <a:lnTo>
                  <a:pt x="123443" y="995171"/>
                </a:lnTo>
                <a:lnTo>
                  <a:pt x="118872" y="990599"/>
                </a:lnTo>
                <a:lnTo>
                  <a:pt x="114300" y="986027"/>
                </a:lnTo>
                <a:lnTo>
                  <a:pt x="106680" y="1002791"/>
                </a:lnTo>
                <a:lnTo>
                  <a:pt x="109728" y="1004315"/>
                </a:lnTo>
                <a:lnTo>
                  <a:pt x="111252" y="1005839"/>
                </a:lnTo>
                <a:lnTo>
                  <a:pt x="112775" y="1007363"/>
                </a:lnTo>
                <a:lnTo>
                  <a:pt x="112775" y="1010411"/>
                </a:lnTo>
                <a:lnTo>
                  <a:pt x="114300" y="1011935"/>
                </a:lnTo>
                <a:lnTo>
                  <a:pt x="112775" y="1014983"/>
                </a:lnTo>
                <a:lnTo>
                  <a:pt x="111252" y="1019555"/>
                </a:lnTo>
                <a:lnTo>
                  <a:pt x="109728" y="1022603"/>
                </a:lnTo>
                <a:lnTo>
                  <a:pt x="106680" y="1024127"/>
                </a:lnTo>
                <a:lnTo>
                  <a:pt x="102108" y="1025651"/>
                </a:lnTo>
                <a:lnTo>
                  <a:pt x="92963" y="1025651"/>
                </a:lnTo>
                <a:lnTo>
                  <a:pt x="105156" y="982979"/>
                </a:lnTo>
                <a:lnTo>
                  <a:pt x="96532" y="981409"/>
                </a:lnTo>
                <a:lnTo>
                  <a:pt x="83452" y="980805"/>
                </a:lnTo>
                <a:lnTo>
                  <a:pt x="73152" y="982979"/>
                </a:lnTo>
                <a:lnTo>
                  <a:pt x="71628" y="1005839"/>
                </a:lnTo>
                <a:close/>
              </a:path>
              <a:path w="382524" h="1159764">
                <a:moveTo>
                  <a:pt x="57912" y="1002791"/>
                </a:moveTo>
                <a:lnTo>
                  <a:pt x="56387" y="1011935"/>
                </a:lnTo>
                <a:lnTo>
                  <a:pt x="57912" y="1019555"/>
                </a:lnTo>
                <a:lnTo>
                  <a:pt x="62484" y="1025651"/>
                </a:lnTo>
                <a:lnTo>
                  <a:pt x="63571" y="1027326"/>
                </a:lnTo>
                <a:lnTo>
                  <a:pt x="72503" y="1035537"/>
                </a:lnTo>
                <a:lnTo>
                  <a:pt x="73152" y="1014983"/>
                </a:lnTo>
                <a:lnTo>
                  <a:pt x="71628" y="1011935"/>
                </a:lnTo>
                <a:lnTo>
                  <a:pt x="70103" y="1008888"/>
                </a:lnTo>
                <a:lnTo>
                  <a:pt x="71628" y="1005839"/>
                </a:lnTo>
                <a:lnTo>
                  <a:pt x="73152" y="982979"/>
                </a:lnTo>
                <a:lnTo>
                  <a:pt x="65531" y="987551"/>
                </a:lnTo>
                <a:lnTo>
                  <a:pt x="60959" y="993647"/>
                </a:lnTo>
                <a:lnTo>
                  <a:pt x="57912" y="1002791"/>
                </a:lnTo>
                <a:close/>
              </a:path>
              <a:path w="382524" h="1159764">
                <a:moveTo>
                  <a:pt x="143256" y="943355"/>
                </a:moveTo>
                <a:lnTo>
                  <a:pt x="86868" y="902207"/>
                </a:lnTo>
                <a:lnTo>
                  <a:pt x="82296" y="918971"/>
                </a:lnTo>
                <a:lnTo>
                  <a:pt x="111252" y="940307"/>
                </a:lnTo>
                <a:lnTo>
                  <a:pt x="112775" y="940307"/>
                </a:lnTo>
                <a:lnTo>
                  <a:pt x="114300" y="941831"/>
                </a:lnTo>
                <a:lnTo>
                  <a:pt x="115824" y="943355"/>
                </a:lnTo>
                <a:lnTo>
                  <a:pt x="117347" y="943355"/>
                </a:lnTo>
                <a:lnTo>
                  <a:pt x="118872" y="944879"/>
                </a:lnTo>
                <a:lnTo>
                  <a:pt x="121919" y="946403"/>
                </a:lnTo>
                <a:lnTo>
                  <a:pt x="109728" y="946403"/>
                </a:lnTo>
                <a:lnTo>
                  <a:pt x="74675" y="950976"/>
                </a:lnTo>
                <a:lnTo>
                  <a:pt x="70103" y="967739"/>
                </a:lnTo>
                <a:lnTo>
                  <a:pt x="140208" y="958595"/>
                </a:lnTo>
                <a:lnTo>
                  <a:pt x="143256" y="943355"/>
                </a:lnTo>
                <a:close/>
              </a:path>
              <a:path w="382524" h="1159764">
                <a:moveTo>
                  <a:pt x="143256" y="888491"/>
                </a:moveTo>
                <a:lnTo>
                  <a:pt x="141731" y="890015"/>
                </a:lnTo>
                <a:lnTo>
                  <a:pt x="137159" y="890015"/>
                </a:lnTo>
                <a:lnTo>
                  <a:pt x="134112" y="888491"/>
                </a:lnTo>
                <a:lnTo>
                  <a:pt x="140208" y="908303"/>
                </a:lnTo>
                <a:lnTo>
                  <a:pt x="144780" y="908303"/>
                </a:lnTo>
                <a:lnTo>
                  <a:pt x="143256" y="888491"/>
                </a:lnTo>
                <a:close/>
              </a:path>
              <a:path w="382524" h="1159764">
                <a:moveTo>
                  <a:pt x="160019" y="883919"/>
                </a:moveTo>
                <a:lnTo>
                  <a:pt x="160019" y="879347"/>
                </a:lnTo>
                <a:lnTo>
                  <a:pt x="158496" y="876299"/>
                </a:lnTo>
                <a:lnTo>
                  <a:pt x="156972" y="873251"/>
                </a:lnTo>
                <a:lnTo>
                  <a:pt x="155447" y="868679"/>
                </a:lnTo>
                <a:lnTo>
                  <a:pt x="163068" y="868679"/>
                </a:lnTo>
                <a:lnTo>
                  <a:pt x="167640" y="851915"/>
                </a:lnTo>
                <a:lnTo>
                  <a:pt x="164591" y="851915"/>
                </a:lnTo>
                <a:lnTo>
                  <a:pt x="161544" y="853439"/>
                </a:lnTo>
                <a:lnTo>
                  <a:pt x="158496" y="853439"/>
                </a:lnTo>
                <a:lnTo>
                  <a:pt x="155447" y="851915"/>
                </a:lnTo>
                <a:lnTo>
                  <a:pt x="150875" y="851915"/>
                </a:lnTo>
                <a:lnTo>
                  <a:pt x="144780" y="850391"/>
                </a:lnTo>
                <a:lnTo>
                  <a:pt x="126491" y="844295"/>
                </a:lnTo>
                <a:lnTo>
                  <a:pt x="118872" y="842771"/>
                </a:lnTo>
                <a:lnTo>
                  <a:pt x="109728" y="842771"/>
                </a:lnTo>
                <a:lnTo>
                  <a:pt x="106680" y="844295"/>
                </a:lnTo>
                <a:lnTo>
                  <a:pt x="103631" y="845819"/>
                </a:lnTo>
                <a:lnTo>
                  <a:pt x="102108" y="848867"/>
                </a:lnTo>
                <a:lnTo>
                  <a:pt x="99059" y="851915"/>
                </a:lnTo>
                <a:lnTo>
                  <a:pt x="96012" y="858011"/>
                </a:lnTo>
                <a:lnTo>
                  <a:pt x="94487" y="865631"/>
                </a:lnTo>
                <a:lnTo>
                  <a:pt x="92963" y="873251"/>
                </a:lnTo>
                <a:lnTo>
                  <a:pt x="92963" y="880871"/>
                </a:lnTo>
                <a:lnTo>
                  <a:pt x="94487" y="885443"/>
                </a:lnTo>
                <a:lnTo>
                  <a:pt x="96012" y="890015"/>
                </a:lnTo>
                <a:lnTo>
                  <a:pt x="99059" y="894588"/>
                </a:lnTo>
                <a:lnTo>
                  <a:pt x="105156" y="897635"/>
                </a:lnTo>
                <a:lnTo>
                  <a:pt x="112775" y="882395"/>
                </a:lnTo>
                <a:lnTo>
                  <a:pt x="109728" y="880871"/>
                </a:lnTo>
                <a:lnTo>
                  <a:pt x="108203" y="879347"/>
                </a:lnTo>
                <a:lnTo>
                  <a:pt x="106680" y="877823"/>
                </a:lnTo>
                <a:lnTo>
                  <a:pt x="106680" y="870203"/>
                </a:lnTo>
                <a:lnTo>
                  <a:pt x="108203" y="865631"/>
                </a:lnTo>
                <a:lnTo>
                  <a:pt x="109728" y="862583"/>
                </a:lnTo>
                <a:lnTo>
                  <a:pt x="111252" y="861059"/>
                </a:lnTo>
                <a:lnTo>
                  <a:pt x="112775" y="859535"/>
                </a:lnTo>
                <a:lnTo>
                  <a:pt x="115824" y="859535"/>
                </a:lnTo>
                <a:lnTo>
                  <a:pt x="118872" y="861059"/>
                </a:lnTo>
                <a:lnTo>
                  <a:pt x="120396" y="861059"/>
                </a:lnTo>
                <a:lnTo>
                  <a:pt x="121919" y="864107"/>
                </a:lnTo>
                <a:lnTo>
                  <a:pt x="120396" y="870203"/>
                </a:lnTo>
                <a:lnTo>
                  <a:pt x="120396" y="893063"/>
                </a:lnTo>
                <a:lnTo>
                  <a:pt x="121919" y="896111"/>
                </a:lnTo>
                <a:lnTo>
                  <a:pt x="123443" y="899159"/>
                </a:lnTo>
                <a:lnTo>
                  <a:pt x="124968" y="902207"/>
                </a:lnTo>
                <a:lnTo>
                  <a:pt x="128015" y="903731"/>
                </a:lnTo>
                <a:lnTo>
                  <a:pt x="131063" y="906779"/>
                </a:lnTo>
                <a:lnTo>
                  <a:pt x="134112" y="906779"/>
                </a:lnTo>
                <a:lnTo>
                  <a:pt x="140208" y="908303"/>
                </a:lnTo>
                <a:lnTo>
                  <a:pt x="134112" y="888491"/>
                </a:lnTo>
                <a:lnTo>
                  <a:pt x="132587" y="886967"/>
                </a:lnTo>
                <a:lnTo>
                  <a:pt x="132587" y="885443"/>
                </a:lnTo>
                <a:lnTo>
                  <a:pt x="131063" y="883919"/>
                </a:lnTo>
                <a:lnTo>
                  <a:pt x="131063" y="864107"/>
                </a:lnTo>
                <a:lnTo>
                  <a:pt x="135636" y="865631"/>
                </a:lnTo>
                <a:lnTo>
                  <a:pt x="138684" y="865631"/>
                </a:lnTo>
                <a:lnTo>
                  <a:pt x="141731" y="867155"/>
                </a:lnTo>
                <a:lnTo>
                  <a:pt x="143256" y="867155"/>
                </a:lnTo>
                <a:lnTo>
                  <a:pt x="144780" y="868679"/>
                </a:lnTo>
                <a:lnTo>
                  <a:pt x="146303" y="870203"/>
                </a:lnTo>
                <a:lnTo>
                  <a:pt x="147828" y="873251"/>
                </a:lnTo>
                <a:lnTo>
                  <a:pt x="149352" y="876299"/>
                </a:lnTo>
                <a:lnTo>
                  <a:pt x="149352" y="879347"/>
                </a:lnTo>
                <a:lnTo>
                  <a:pt x="147828" y="882395"/>
                </a:lnTo>
                <a:lnTo>
                  <a:pt x="147828" y="885443"/>
                </a:lnTo>
                <a:lnTo>
                  <a:pt x="146303" y="886967"/>
                </a:lnTo>
                <a:lnTo>
                  <a:pt x="143256" y="888491"/>
                </a:lnTo>
                <a:lnTo>
                  <a:pt x="144780" y="908303"/>
                </a:lnTo>
                <a:lnTo>
                  <a:pt x="149352" y="905255"/>
                </a:lnTo>
                <a:lnTo>
                  <a:pt x="153924" y="902207"/>
                </a:lnTo>
                <a:lnTo>
                  <a:pt x="156972" y="897635"/>
                </a:lnTo>
                <a:lnTo>
                  <a:pt x="158496" y="891539"/>
                </a:lnTo>
                <a:lnTo>
                  <a:pt x="160019" y="886967"/>
                </a:lnTo>
                <a:lnTo>
                  <a:pt x="160019" y="883919"/>
                </a:lnTo>
                <a:close/>
              </a:path>
              <a:path w="382524" h="1159764">
                <a:moveTo>
                  <a:pt x="137159" y="835151"/>
                </a:moveTo>
                <a:lnTo>
                  <a:pt x="139899" y="835512"/>
                </a:lnTo>
                <a:lnTo>
                  <a:pt x="153199" y="836041"/>
                </a:lnTo>
                <a:lnTo>
                  <a:pt x="164591" y="833627"/>
                </a:lnTo>
                <a:lnTo>
                  <a:pt x="172212" y="829055"/>
                </a:lnTo>
                <a:lnTo>
                  <a:pt x="176784" y="824483"/>
                </a:lnTo>
                <a:lnTo>
                  <a:pt x="178308" y="816863"/>
                </a:lnTo>
                <a:lnTo>
                  <a:pt x="178308" y="806195"/>
                </a:lnTo>
                <a:lnTo>
                  <a:pt x="176784" y="801623"/>
                </a:lnTo>
                <a:lnTo>
                  <a:pt x="175259" y="797051"/>
                </a:lnTo>
                <a:lnTo>
                  <a:pt x="172212" y="794003"/>
                </a:lnTo>
                <a:lnTo>
                  <a:pt x="181356" y="797051"/>
                </a:lnTo>
                <a:lnTo>
                  <a:pt x="185928" y="780288"/>
                </a:lnTo>
                <a:lnTo>
                  <a:pt x="97536" y="758951"/>
                </a:lnTo>
                <a:lnTo>
                  <a:pt x="94487" y="775715"/>
                </a:lnTo>
                <a:lnTo>
                  <a:pt x="124968" y="783335"/>
                </a:lnTo>
                <a:lnTo>
                  <a:pt x="118872" y="786383"/>
                </a:lnTo>
                <a:lnTo>
                  <a:pt x="124968" y="806195"/>
                </a:lnTo>
                <a:lnTo>
                  <a:pt x="124968" y="801623"/>
                </a:lnTo>
                <a:lnTo>
                  <a:pt x="126491" y="798576"/>
                </a:lnTo>
                <a:lnTo>
                  <a:pt x="126491" y="794003"/>
                </a:lnTo>
                <a:lnTo>
                  <a:pt x="129540" y="790955"/>
                </a:lnTo>
                <a:lnTo>
                  <a:pt x="132587" y="789431"/>
                </a:lnTo>
                <a:lnTo>
                  <a:pt x="137159" y="787907"/>
                </a:lnTo>
                <a:lnTo>
                  <a:pt x="143256" y="787907"/>
                </a:lnTo>
                <a:lnTo>
                  <a:pt x="149352" y="789431"/>
                </a:lnTo>
                <a:lnTo>
                  <a:pt x="156972" y="790955"/>
                </a:lnTo>
                <a:lnTo>
                  <a:pt x="161544" y="794003"/>
                </a:lnTo>
                <a:lnTo>
                  <a:pt x="163068" y="797051"/>
                </a:lnTo>
                <a:lnTo>
                  <a:pt x="166115" y="801623"/>
                </a:lnTo>
                <a:lnTo>
                  <a:pt x="167640" y="804671"/>
                </a:lnTo>
                <a:lnTo>
                  <a:pt x="166115" y="809243"/>
                </a:lnTo>
                <a:lnTo>
                  <a:pt x="164591" y="813815"/>
                </a:lnTo>
                <a:lnTo>
                  <a:pt x="161544" y="816863"/>
                </a:lnTo>
                <a:lnTo>
                  <a:pt x="156972" y="818388"/>
                </a:lnTo>
                <a:lnTo>
                  <a:pt x="152400" y="819911"/>
                </a:lnTo>
                <a:lnTo>
                  <a:pt x="147828" y="818388"/>
                </a:lnTo>
                <a:lnTo>
                  <a:pt x="141731" y="816863"/>
                </a:lnTo>
                <a:lnTo>
                  <a:pt x="134112" y="815339"/>
                </a:lnTo>
                <a:lnTo>
                  <a:pt x="131063" y="812291"/>
                </a:lnTo>
                <a:lnTo>
                  <a:pt x="128015" y="809243"/>
                </a:lnTo>
                <a:lnTo>
                  <a:pt x="126491" y="832103"/>
                </a:lnTo>
                <a:lnTo>
                  <a:pt x="137159" y="835151"/>
                </a:lnTo>
                <a:close/>
              </a:path>
              <a:path w="382524" h="1159764">
                <a:moveTo>
                  <a:pt x="115824" y="821435"/>
                </a:moveTo>
                <a:lnTo>
                  <a:pt x="118872" y="827531"/>
                </a:lnTo>
                <a:lnTo>
                  <a:pt x="126491" y="832103"/>
                </a:lnTo>
                <a:lnTo>
                  <a:pt x="128015" y="809243"/>
                </a:lnTo>
                <a:lnTo>
                  <a:pt x="124968" y="806195"/>
                </a:lnTo>
                <a:lnTo>
                  <a:pt x="118872" y="786383"/>
                </a:lnTo>
                <a:lnTo>
                  <a:pt x="114300" y="792479"/>
                </a:lnTo>
                <a:lnTo>
                  <a:pt x="111252" y="800099"/>
                </a:lnTo>
                <a:lnTo>
                  <a:pt x="109728" y="807719"/>
                </a:lnTo>
                <a:lnTo>
                  <a:pt x="111252" y="813815"/>
                </a:lnTo>
                <a:lnTo>
                  <a:pt x="115824" y="821435"/>
                </a:lnTo>
                <a:close/>
              </a:path>
              <a:path w="382524" h="1159764">
                <a:moveTo>
                  <a:pt x="155447" y="740663"/>
                </a:moveTo>
                <a:lnTo>
                  <a:pt x="156972" y="758951"/>
                </a:lnTo>
                <a:lnTo>
                  <a:pt x="164591" y="761999"/>
                </a:lnTo>
                <a:lnTo>
                  <a:pt x="170687" y="761999"/>
                </a:lnTo>
                <a:lnTo>
                  <a:pt x="176784" y="760476"/>
                </a:lnTo>
                <a:lnTo>
                  <a:pt x="181356" y="758951"/>
                </a:lnTo>
                <a:lnTo>
                  <a:pt x="181356" y="739139"/>
                </a:lnTo>
                <a:lnTo>
                  <a:pt x="178308" y="742188"/>
                </a:lnTo>
                <a:lnTo>
                  <a:pt x="173736" y="743711"/>
                </a:lnTo>
                <a:lnTo>
                  <a:pt x="167640" y="743711"/>
                </a:lnTo>
                <a:lnTo>
                  <a:pt x="161544" y="742188"/>
                </a:lnTo>
                <a:lnTo>
                  <a:pt x="155447" y="740663"/>
                </a:lnTo>
                <a:close/>
              </a:path>
              <a:path w="382524" h="1159764">
                <a:moveTo>
                  <a:pt x="196596" y="608076"/>
                </a:moveTo>
                <a:lnTo>
                  <a:pt x="199335" y="608436"/>
                </a:lnTo>
                <a:lnTo>
                  <a:pt x="199644" y="589788"/>
                </a:lnTo>
                <a:lnTo>
                  <a:pt x="193547" y="588263"/>
                </a:lnTo>
                <a:lnTo>
                  <a:pt x="188975" y="585215"/>
                </a:lnTo>
                <a:lnTo>
                  <a:pt x="187452" y="582167"/>
                </a:lnTo>
                <a:lnTo>
                  <a:pt x="184403" y="579119"/>
                </a:lnTo>
                <a:lnTo>
                  <a:pt x="183424" y="602682"/>
                </a:lnTo>
                <a:lnTo>
                  <a:pt x="196596" y="608076"/>
                </a:lnTo>
                <a:close/>
              </a:path>
              <a:path w="382524" h="1159764">
                <a:moveTo>
                  <a:pt x="176784" y="559307"/>
                </a:moveTo>
                <a:lnTo>
                  <a:pt x="172212" y="565403"/>
                </a:lnTo>
                <a:lnTo>
                  <a:pt x="170687" y="571500"/>
                </a:lnTo>
                <a:lnTo>
                  <a:pt x="169163" y="580643"/>
                </a:lnTo>
                <a:lnTo>
                  <a:pt x="170687" y="586739"/>
                </a:lnTo>
                <a:lnTo>
                  <a:pt x="173736" y="594359"/>
                </a:lnTo>
                <a:lnTo>
                  <a:pt x="174404" y="595213"/>
                </a:lnTo>
                <a:lnTo>
                  <a:pt x="183424" y="602682"/>
                </a:lnTo>
                <a:lnTo>
                  <a:pt x="184403" y="579119"/>
                </a:lnTo>
                <a:lnTo>
                  <a:pt x="184403" y="571500"/>
                </a:lnTo>
                <a:lnTo>
                  <a:pt x="185928" y="566927"/>
                </a:lnTo>
                <a:lnTo>
                  <a:pt x="188975" y="563879"/>
                </a:lnTo>
                <a:lnTo>
                  <a:pt x="192024" y="562355"/>
                </a:lnTo>
                <a:lnTo>
                  <a:pt x="196596" y="560831"/>
                </a:lnTo>
                <a:lnTo>
                  <a:pt x="201168" y="560831"/>
                </a:lnTo>
                <a:lnTo>
                  <a:pt x="208787" y="562355"/>
                </a:lnTo>
                <a:lnTo>
                  <a:pt x="214884" y="563879"/>
                </a:lnTo>
                <a:lnTo>
                  <a:pt x="219456" y="566927"/>
                </a:lnTo>
                <a:lnTo>
                  <a:pt x="222503" y="569976"/>
                </a:lnTo>
                <a:lnTo>
                  <a:pt x="225552" y="574547"/>
                </a:lnTo>
                <a:lnTo>
                  <a:pt x="225552" y="582167"/>
                </a:lnTo>
                <a:lnTo>
                  <a:pt x="224028" y="586739"/>
                </a:lnTo>
                <a:lnTo>
                  <a:pt x="220980" y="589788"/>
                </a:lnTo>
                <a:lnTo>
                  <a:pt x="214884" y="591311"/>
                </a:lnTo>
                <a:lnTo>
                  <a:pt x="211835" y="592835"/>
                </a:lnTo>
                <a:lnTo>
                  <a:pt x="207263" y="591311"/>
                </a:lnTo>
                <a:lnTo>
                  <a:pt x="199644" y="589788"/>
                </a:lnTo>
                <a:lnTo>
                  <a:pt x="199335" y="608436"/>
                </a:lnTo>
                <a:lnTo>
                  <a:pt x="212635" y="608965"/>
                </a:lnTo>
                <a:lnTo>
                  <a:pt x="224028" y="606551"/>
                </a:lnTo>
                <a:lnTo>
                  <a:pt x="230124" y="601979"/>
                </a:lnTo>
                <a:lnTo>
                  <a:pt x="234696" y="597407"/>
                </a:lnTo>
                <a:lnTo>
                  <a:pt x="237744" y="589788"/>
                </a:lnTo>
                <a:lnTo>
                  <a:pt x="237744" y="579119"/>
                </a:lnTo>
                <a:lnTo>
                  <a:pt x="236219" y="574547"/>
                </a:lnTo>
                <a:lnTo>
                  <a:pt x="234696" y="569976"/>
                </a:lnTo>
                <a:lnTo>
                  <a:pt x="231647" y="566927"/>
                </a:lnTo>
                <a:lnTo>
                  <a:pt x="240791" y="569976"/>
                </a:lnTo>
                <a:lnTo>
                  <a:pt x="245363" y="553211"/>
                </a:lnTo>
                <a:lnTo>
                  <a:pt x="156972" y="531876"/>
                </a:lnTo>
                <a:lnTo>
                  <a:pt x="152400" y="548639"/>
                </a:lnTo>
                <a:lnTo>
                  <a:pt x="184403" y="556259"/>
                </a:lnTo>
                <a:lnTo>
                  <a:pt x="176784" y="559307"/>
                </a:lnTo>
                <a:close/>
              </a:path>
              <a:path w="382524" h="1159764">
                <a:moveTo>
                  <a:pt x="194216" y="520537"/>
                </a:moveTo>
                <a:lnTo>
                  <a:pt x="203236" y="528006"/>
                </a:lnTo>
                <a:lnTo>
                  <a:pt x="204215" y="505967"/>
                </a:lnTo>
                <a:lnTo>
                  <a:pt x="202691" y="501395"/>
                </a:lnTo>
                <a:lnTo>
                  <a:pt x="204215" y="498347"/>
                </a:lnTo>
                <a:lnTo>
                  <a:pt x="204215" y="495300"/>
                </a:lnTo>
                <a:lnTo>
                  <a:pt x="207263" y="492251"/>
                </a:lnTo>
                <a:lnTo>
                  <a:pt x="205740" y="475488"/>
                </a:lnTo>
                <a:lnTo>
                  <a:pt x="198119" y="480059"/>
                </a:lnTo>
                <a:lnTo>
                  <a:pt x="193547" y="486155"/>
                </a:lnTo>
                <a:lnTo>
                  <a:pt x="190500" y="495300"/>
                </a:lnTo>
                <a:lnTo>
                  <a:pt x="188975" y="504443"/>
                </a:lnTo>
                <a:lnTo>
                  <a:pt x="190500" y="512063"/>
                </a:lnTo>
                <a:lnTo>
                  <a:pt x="193547" y="519683"/>
                </a:lnTo>
                <a:lnTo>
                  <a:pt x="194216" y="520537"/>
                </a:lnTo>
                <a:close/>
              </a:path>
              <a:path w="382524" h="1159764">
                <a:moveTo>
                  <a:pt x="240791" y="533400"/>
                </a:moveTo>
                <a:lnTo>
                  <a:pt x="242233" y="532760"/>
                </a:lnTo>
                <a:lnTo>
                  <a:pt x="251429" y="524883"/>
                </a:lnTo>
                <a:lnTo>
                  <a:pt x="257556" y="512063"/>
                </a:lnTo>
                <a:lnTo>
                  <a:pt x="259080" y="504443"/>
                </a:lnTo>
                <a:lnTo>
                  <a:pt x="259080" y="498347"/>
                </a:lnTo>
                <a:lnTo>
                  <a:pt x="257556" y="492251"/>
                </a:lnTo>
                <a:lnTo>
                  <a:pt x="256031" y="487679"/>
                </a:lnTo>
                <a:lnTo>
                  <a:pt x="251459" y="483107"/>
                </a:lnTo>
                <a:lnTo>
                  <a:pt x="245363" y="478535"/>
                </a:lnTo>
                <a:lnTo>
                  <a:pt x="239268" y="495300"/>
                </a:lnTo>
                <a:lnTo>
                  <a:pt x="242315" y="496823"/>
                </a:lnTo>
                <a:lnTo>
                  <a:pt x="243840" y="498347"/>
                </a:lnTo>
                <a:lnTo>
                  <a:pt x="245363" y="501395"/>
                </a:lnTo>
                <a:lnTo>
                  <a:pt x="245363" y="507491"/>
                </a:lnTo>
                <a:lnTo>
                  <a:pt x="243840" y="512063"/>
                </a:lnTo>
                <a:lnTo>
                  <a:pt x="242315" y="515111"/>
                </a:lnTo>
                <a:lnTo>
                  <a:pt x="237744" y="516635"/>
                </a:lnTo>
                <a:lnTo>
                  <a:pt x="234696" y="518159"/>
                </a:lnTo>
                <a:lnTo>
                  <a:pt x="225552" y="518159"/>
                </a:lnTo>
                <a:lnTo>
                  <a:pt x="236219" y="475488"/>
                </a:lnTo>
                <a:lnTo>
                  <a:pt x="229694" y="474121"/>
                </a:lnTo>
                <a:lnTo>
                  <a:pt x="216502" y="473278"/>
                </a:lnTo>
                <a:lnTo>
                  <a:pt x="205740" y="475488"/>
                </a:lnTo>
                <a:lnTo>
                  <a:pt x="207263" y="492251"/>
                </a:lnTo>
                <a:lnTo>
                  <a:pt x="210312" y="490727"/>
                </a:lnTo>
                <a:lnTo>
                  <a:pt x="213359" y="489203"/>
                </a:lnTo>
                <a:lnTo>
                  <a:pt x="216408" y="487679"/>
                </a:lnTo>
                <a:lnTo>
                  <a:pt x="222503" y="489203"/>
                </a:lnTo>
                <a:lnTo>
                  <a:pt x="214884" y="515111"/>
                </a:lnTo>
                <a:lnTo>
                  <a:pt x="210312" y="513588"/>
                </a:lnTo>
                <a:lnTo>
                  <a:pt x="207263" y="512063"/>
                </a:lnTo>
                <a:lnTo>
                  <a:pt x="205740" y="509015"/>
                </a:lnTo>
                <a:lnTo>
                  <a:pt x="204215" y="505967"/>
                </a:lnTo>
                <a:lnTo>
                  <a:pt x="203236" y="528006"/>
                </a:lnTo>
                <a:lnTo>
                  <a:pt x="216408" y="533400"/>
                </a:lnTo>
                <a:lnTo>
                  <a:pt x="225552" y="536447"/>
                </a:lnTo>
                <a:lnTo>
                  <a:pt x="233172" y="536447"/>
                </a:lnTo>
                <a:lnTo>
                  <a:pt x="240791" y="533400"/>
                </a:lnTo>
                <a:close/>
              </a:path>
              <a:path w="382524" h="1159764">
                <a:moveTo>
                  <a:pt x="297180" y="352043"/>
                </a:moveTo>
                <a:lnTo>
                  <a:pt x="210312" y="329183"/>
                </a:lnTo>
                <a:lnTo>
                  <a:pt x="202691" y="356615"/>
                </a:lnTo>
                <a:lnTo>
                  <a:pt x="259080" y="387095"/>
                </a:lnTo>
                <a:lnTo>
                  <a:pt x="195072" y="387095"/>
                </a:lnTo>
                <a:lnTo>
                  <a:pt x="187452" y="414527"/>
                </a:lnTo>
                <a:lnTo>
                  <a:pt x="275844" y="437388"/>
                </a:lnTo>
                <a:lnTo>
                  <a:pt x="280416" y="420623"/>
                </a:lnTo>
                <a:lnTo>
                  <a:pt x="210312" y="402335"/>
                </a:lnTo>
                <a:lnTo>
                  <a:pt x="284988" y="402335"/>
                </a:lnTo>
                <a:lnTo>
                  <a:pt x="288035" y="385571"/>
                </a:lnTo>
                <a:lnTo>
                  <a:pt x="224028" y="350519"/>
                </a:lnTo>
                <a:lnTo>
                  <a:pt x="292608" y="368807"/>
                </a:lnTo>
                <a:lnTo>
                  <a:pt x="297180" y="352043"/>
                </a:lnTo>
                <a:close/>
              </a:path>
              <a:path w="382524" h="1159764">
                <a:moveTo>
                  <a:pt x="219456" y="292607"/>
                </a:moveTo>
                <a:lnTo>
                  <a:pt x="214884" y="309371"/>
                </a:lnTo>
                <a:lnTo>
                  <a:pt x="230124" y="313943"/>
                </a:lnTo>
                <a:lnTo>
                  <a:pt x="234696" y="297179"/>
                </a:lnTo>
                <a:lnTo>
                  <a:pt x="219456" y="292607"/>
                </a:lnTo>
                <a:close/>
              </a:path>
              <a:path w="382524" h="1159764">
                <a:moveTo>
                  <a:pt x="243840" y="298703"/>
                </a:moveTo>
                <a:lnTo>
                  <a:pt x="239268" y="315467"/>
                </a:lnTo>
                <a:lnTo>
                  <a:pt x="303275" y="332231"/>
                </a:lnTo>
                <a:lnTo>
                  <a:pt x="307847" y="315467"/>
                </a:lnTo>
                <a:lnTo>
                  <a:pt x="243840" y="298703"/>
                </a:lnTo>
                <a:close/>
              </a:path>
              <a:path w="382524" h="1159764">
                <a:moveTo>
                  <a:pt x="272796" y="228600"/>
                </a:moveTo>
                <a:lnTo>
                  <a:pt x="269747" y="228600"/>
                </a:lnTo>
                <a:lnTo>
                  <a:pt x="268224" y="230123"/>
                </a:lnTo>
                <a:lnTo>
                  <a:pt x="265175" y="230123"/>
                </a:lnTo>
                <a:lnTo>
                  <a:pt x="263652" y="233171"/>
                </a:lnTo>
                <a:lnTo>
                  <a:pt x="260603" y="234695"/>
                </a:lnTo>
                <a:lnTo>
                  <a:pt x="259080" y="237743"/>
                </a:lnTo>
                <a:lnTo>
                  <a:pt x="257556" y="240791"/>
                </a:lnTo>
                <a:lnTo>
                  <a:pt x="256031" y="245363"/>
                </a:lnTo>
                <a:lnTo>
                  <a:pt x="254508" y="252983"/>
                </a:lnTo>
                <a:lnTo>
                  <a:pt x="256031" y="260603"/>
                </a:lnTo>
                <a:lnTo>
                  <a:pt x="262128" y="268223"/>
                </a:lnTo>
                <a:lnTo>
                  <a:pt x="251459" y="266700"/>
                </a:lnTo>
                <a:lnTo>
                  <a:pt x="248412" y="281939"/>
                </a:lnTo>
                <a:lnTo>
                  <a:pt x="310896" y="298703"/>
                </a:lnTo>
                <a:lnTo>
                  <a:pt x="315468" y="281939"/>
                </a:lnTo>
                <a:lnTo>
                  <a:pt x="286512" y="274319"/>
                </a:lnTo>
                <a:lnTo>
                  <a:pt x="280416" y="272795"/>
                </a:lnTo>
                <a:lnTo>
                  <a:pt x="275844" y="269747"/>
                </a:lnTo>
                <a:lnTo>
                  <a:pt x="272796" y="268223"/>
                </a:lnTo>
                <a:lnTo>
                  <a:pt x="271272" y="266700"/>
                </a:lnTo>
                <a:lnTo>
                  <a:pt x="268224" y="265175"/>
                </a:lnTo>
                <a:lnTo>
                  <a:pt x="268224" y="262127"/>
                </a:lnTo>
                <a:lnTo>
                  <a:pt x="266700" y="259079"/>
                </a:lnTo>
                <a:lnTo>
                  <a:pt x="266700" y="257555"/>
                </a:lnTo>
                <a:lnTo>
                  <a:pt x="268224" y="254507"/>
                </a:lnTo>
                <a:lnTo>
                  <a:pt x="268224" y="251459"/>
                </a:lnTo>
                <a:lnTo>
                  <a:pt x="269747" y="249935"/>
                </a:lnTo>
                <a:lnTo>
                  <a:pt x="271272" y="248411"/>
                </a:lnTo>
                <a:lnTo>
                  <a:pt x="272796" y="246887"/>
                </a:lnTo>
                <a:lnTo>
                  <a:pt x="283463" y="246887"/>
                </a:lnTo>
                <a:lnTo>
                  <a:pt x="289559" y="248411"/>
                </a:lnTo>
                <a:lnTo>
                  <a:pt x="321563" y="257555"/>
                </a:lnTo>
                <a:lnTo>
                  <a:pt x="326135" y="240791"/>
                </a:lnTo>
                <a:lnTo>
                  <a:pt x="286512" y="230123"/>
                </a:lnTo>
                <a:lnTo>
                  <a:pt x="281940" y="228600"/>
                </a:lnTo>
                <a:lnTo>
                  <a:pt x="272796" y="228600"/>
                </a:lnTo>
                <a:close/>
              </a:path>
              <a:path w="382524" h="1159764">
                <a:moveTo>
                  <a:pt x="323088" y="201167"/>
                </a:moveTo>
                <a:lnTo>
                  <a:pt x="320040" y="202691"/>
                </a:lnTo>
                <a:lnTo>
                  <a:pt x="316991" y="204215"/>
                </a:lnTo>
                <a:lnTo>
                  <a:pt x="307847" y="204215"/>
                </a:lnTo>
                <a:lnTo>
                  <a:pt x="318516" y="161543"/>
                </a:lnTo>
                <a:lnTo>
                  <a:pt x="311990" y="160177"/>
                </a:lnTo>
                <a:lnTo>
                  <a:pt x="298798" y="159334"/>
                </a:lnTo>
                <a:lnTo>
                  <a:pt x="288035" y="161543"/>
                </a:lnTo>
                <a:lnTo>
                  <a:pt x="291084" y="176783"/>
                </a:lnTo>
                <a:lnTo>
                  <a:pt x="295656" y="175259"/>
                </a:lnTo>
                <a:lnTo>
                  <a:pt x="298703" y="173735"/>
                </a:lnTo>
                <a:lnTo>
                  <a:pt x="303275" y="175259"/>
                </a:lnTo>
                <a:lnTo>
                  <a:pt x="297180" y="201167"/>
                </a:lnTo>
                <a:lnTo>
                  <a:pt x="292608" y="199643"/>
                </a:lnTo>
                <a:lnTo>
                  <a:pt x="289559" y="196595"/>
                </a:lnTo>
                <a:lnTo>
                  <a:pt x="288035" y="193547"/>
                </a:lnTo>
                <a:lnTo>
                  <a:pt x="285863" y="214101"/>
                </a:lnTo>
                <a:lnTo>
                  <a:pt x="298703" y="219455"/>
                </a:lnTo>
                <a:lnTo>
                  <a:pt x="307847" y="222503"/>
                </a:lnTo>
                <a:lnTo>
                  <a:pt x="315468" y="220979"/>
                </a:lnTo>
                <a:lnTo>
                  <a:pt x="321563" y="219455"/>
                </a:lnTo>
                <a:lnTo>
                  <a:pt x="324116" y="218092"/>
                </a:lnTo>
                <a:lnTo>
                  <a:pt x="333851" y="210063"/>
                </a:lnTo>
                <a:lnTo>
                  <a:pt x="339852" y="198119"/>
                </a:lnTo>
                <a:lnTo>
                  <a:pt x="341375" y="190500"/>
                </a:lnTo>
                <a:lnTo>
                  <a:pt x="341375" y="184403"/>
                </a:lnTo>
                <a:lnTo>
                  <a:pt x="338328" y="178307"/>
                </a:lnTo>
                <a:lnTo>
                  <a:pt x="336803" y="173735"/>
                </a:lnTo>
                <a:lnTo>
                  <a:pt x="333756" y="169163"/>
                </a:lnTo>
                <a:lnTo>
                  <a:pt x="327659" y="164591"/>
                </a:lnTo>
                <a:lnTo>
                  <a:pt x="320040" y="181355"/>
                </a:lnTo>
                <a:lnTo>
                  <a:pt x="323088" y="182879"/>
                </a:lnTo>
                <a:lnTo>
                  <a:pt x="326135" y="184403"/>
                </a:lnTo>
                <a:lnTo>
                  <a:pt x="326135" y="187451"/>
                </a:lnTo>
                <a:lnTo>
                  <a:pt x="327659" y="188975"/>
                </a:lnTo>
                <a:lnTo>
                  <a:pt x="327659" y="192023"/>
                </a:lnTo>
                <a:lnTo>
                  <a:pt x="326135" y="193547"/>
                </a:lnTo>
                <a:lnTo>
                  <a:pt x="326135" y="198119"/>
                </a:lnTo>
                <a:lnTo>
                  <a:pt x="323088" y="201167"/>
                </a:lnTo>
                <a:close/>
              </a:path>
              <a:path w="382524" h="1159764">
                <a:moveTo>
                  <a:pt x="280416" y="166115"/>
                </a:moveTo>
                <a:lnTo>
                  <a:pt x="274319" y="172211"/>
                </a:lnTo>
                <a:lnTo>
                  <a:pt x="272796" y="181355"/>
                </a:lnTo>
                <a:lnTo>
                  <a:pt x="269747" y="190500"/>
                </a:lnTo>
                <a:lnTo>
                  <a:pt x="271272" y="198119"/>
                </a:lnTo>
                <a:lnTo>
                  <a:pt x="275844" y="204215"/>
                </a:lnTo>
                <a:lnTo>
                  <a:pt x="276931" y="205890"/>
                </a:lnTo>
                <a:lnTo>
                  <a:pt x="285863" y="214101"/>
                </a:lnTo>
                <a:lnTo>
                  <a:pt x="288035" y="193547"/>
                </a:lnTo>
                <a:lnTo>
                  <a:pt x="284988" y="190500"/>
                </a:lnTo>
                <a:lnTo>
                  <a:pt x="284988" y="184403"/>
                </a:lnTo>
                <a:lnTo>
                  <a:pt x="286512" y="181355"/>
                </a:lnTo>
                <a:lnTo>
                  <a:pt x="288035" y="178307"/>
                </a:lnTo>
                <a:lnTo>
                  <a:pt x="291084" y="176783"/>
                </a:lnTo>
                <a:lnTo>
                  <a:pt x="288035" y="161543"/>
                </a:lnTo>
                <a:lnTo>
                  <a:pt x="280416" y="166115"/>
                </a:lnTo>
                <a:close/>
              </a:path>
              <a:path w="382524" h="1159764">
                <a:moveTo>
                  <a:pt x="348996" y="155447"/>
                </a:moveTo>
                <a:lnTo>
                  <a:pt x="353568" y="138683"/>
                </a:lnTo>
                <a:lnTo>
                  <a:pt x="333756" y="134111"/>
                </a:lnTo>
                <a:lnTo>
                  <a:pt x="323088" y="131063"/>
                </a:lnTo>
                <a:lnTo>
                  <a:pt x="315468" y="128015"/>
                </a:lnTo>
                <a:lnTo>
                  <a:pt x="312419" y="126491"/>
                </a:lnTo>
                <a:lnTo>
                  <a:pt x="309372" y="124967"/>
                </a:lnTo>
                <a:lnTo>
                  <a:pt x="307847" y="123443"/>
                </a:lnTo>
                <a:lnTo>
                  <a:pt x="306324" y="121919"/>
                </a:lnTo>
                <a:lnTo>
                  <a:pt x="306324" y="118871"/>
                </a:lnTo>
                <a:lnTo>
                  <a:pt x="304800" y="117347"/>
                </a:lnTo>
                <a:lnTo>
                  <a:pt x="306324" y="114300"/>
                </a:lnTo>
                <a:lnTo>
                  <a:pt x="306324" y="112775"/>
                </a:lnTo>
                <a:lnTo>
                  <a:pt x="307847" y="109727"/>
                </a:lnTo>
                <a:lnTo>
                  <a:pt x="310896" y="108203"/>
                </a:lnTo>
                <a:lnTo>
                  <a:pt x="297180" y="99059"/>
                </a:lnTo>
                <a:lnTo>
                  <a:pt x="294131" y="102107"/>
                </a:lnTo>
                <a:lnTo>
                  <a:pt x="292608" y="105155"/>
                </a:lnTo>
                <a:lnTo>
                  <a:pt x="291084" y="108203"/>
                </a:lnTo>
                <a:lnTo>
                  <a:pt x="291084" y="117347"/>
                </a:lnTo>
                <a:lnTo>
                  <a:pt x="292608" y="118871"/>
                </a:lnTo>
                <a:lnTo>
                  <a:pt x="294131" y="121919"/>
                </a:lnTo>
                <a:lnTo>
                  <a:pt x="298703" y="126491"/>
                </a:lnTo>
                <a:lnTo>
                  <a:pt x="289559" y="123443"/>
                </a:lnTo>
                <a:lnTo>
                  <a:pt x="284988" y="138683"/>
                </a:lnTo>
                <a:lnTo>
                  <a:pt x="348996" y="155447"/>
                </a:lnTo>
                <a:close/>
              </a:path>
              <a:path w="382524" h="1159764">
                <a:moveTo>
                  <a:pt x="347472" y="91439"/>
                </a:moveTo>
                <a:lnTo>
                  <a:pt x="345947" y="89915"/>
                </a:lnTo>
                <a:lnTo>
                  <a:pt x="342900" y="89915"/>
                </a:lnTo>
                <a:lnTo>
                  <a:pt x="341375" y="88391"/>
                </a:lnTo>
                <a:lnTo>
                  <a:pt x="339852" y="85343"/>
                </a:lnTo>
                <a:lnTo>
                  <a:pt x="338328" y="106679"/>
                </a:lnTo>
                <a:lnTo>
                  <a:pt x="342900" y="108203"/>
                </a:lnTo>
                <a:lnTo>
                  <a:pt x="347472" y="109727"/>
                </a:lnTo>
                <a:lnTo>
                  <a:pt x="347472" y="91439"/>
                </a:lnTo>
                <a:close/>
              </a:path>
              <a:path w="382524" h="1159764">
                <a:moveTo>
                  <a:pt x="295656" y="0"/>
                </a:moveTo>
                <a:lnTo>
                  <a:pt x="291084" y="16763"/>
                </a:lnTo>
                <a:lnTo>
                  <a:pt x="379475" y="39623"/>
                </a:lnTo>
                <a:lnTo>
                  <a:pt x="382524" y="22859"/>
                </a:lnTo>
                <a:lnTo>
                  <a:pt x="295656" y="0"/>
                </a:lnTo>
                <a:close/>
              </a:path>
              <a:path w="382524" h="1159764">
                <a:moveTo>
                  <a:pt x="356616" y="77723"/>
                </a:moveTo>
                <a:lnTo>
                  <a:pt x="356616" y="83819"/>
                </a:lnTo>
                <a:lnTo>
                  <a:pt x="355091" y="86867"/>
                </a:lnTo>
                <a:lnTo>
                  <a:pt x="353568" y="88391"/>
                </a:lnTo>
                <a:lnTo>
                  <a:pt x="352044" y="89915"/>
                </a:lnTo>
                <a:lnTo>
                  <a:pt x="350519" y="91439"/>
                </a:lnTo>
                <a:lnTo>
                  <a:pt x="347472" y="91439"/>
                </a:lnTo>
                <a:lnTo>
                  <a:pt x="347472" y="109727"/>
                </a:lnTo>
                <a:lnTo>
                  <a:pt x="353568" y="108203"/>
                </a:lnTo>
                <a:lnTo>
                  <a:pt x="358140" y="105155"/>
                </a:lnTo>
                <a:lnTo>
                  <a:pt x="362712" y="102107"/>
                </a:lnTo>
                <a:lnTo>
                  <a:pt x="365759" y="97535"/>
                </a:lnTo>
                <a:lnTo>
                  <a:pt x="367284" y="91439"/>
                </a:lnTo>
                <a:lnTo>
                  <a:pt x="367284" y="88391"/>
                </a:lnTo>
                <a:lnTo>
                  <a:pt x="368807" y="83819"/>
                </a:lnTo>
                <a:lnTo>
                  <a:pt x="367284" y="80771"/>
                </a:lnTo>
                <a:lnTo>
                  <a:pt x="367284" y="76200"/>
                </a:lnTo>
                <a:lnTo>
                  <a:pt x="365759" y="73151"/>
                </a:lnTo>
                <a:lnTo>
                  <a:pt x="364235" y="70103"/>
                </a:lnTo>
                <a:lnTo>
                  <a:pt x="370331" y="70103"/>
                </a:lnTo>
                <a:lnTo>
                  <a:pt x="371856" y="68579"/>
                </a:lnTo>
                <a:lnTo>
                  <a:pt x="374903" y="53339"/>
                </a:lnTo>
                <a:lnTo>
                  <a:pt x="362712" y="53339"/>
                </a:lnTo>
                <a:lnTo>
                  <a:pt x="359663" y="51815"/>
                </a:lnTo>
                <a:lnTo>
                  <a:pt x="353568" y="51815"/>
                </a:lnTo>
                <a:lnTo>
                  <a:pt x="333756" y="45719"/>
                </a:lnTo>
                <a:lnTo>
                  <a:pt x="326135" y="44195"/>
                </a:lnTo>
                <a:lnTo>
                  <a:pt x="321563" y="42671"/>
                </a:lnTo>
                <a:lnTo>
                  <a:pt x="318516" y="44195"/>
                </a:lnTo>
                <a:lnTo>
                  <a:pt x="315468" y="44195"/>
                </a:lnTo>
                <a:lnTo>
                  <a:pt x="312419" y="47243"/>
                </a:lnTo>
                <a:lnTo>
                  <a:pt x="309372" y="50291"/>
                </a:lnTo>
                <a:lnTo>
                  <a:pt x="306324" y="53339"/>
                </a:lnTo>
                <a:lnTo>
                  <a:pt x="304800" y="57911"/>
                </a:lnTo>
                <a:lnTo>
                  <a:pt x="303275" y="65531"/>
                </a:lnTo>
                <a:lnTo>
                  <a:pt x="300228" y="74675"/>
                </a:lnTo>
                <a:lnTo>
                  <a:pt x="300228" y="80771"/>
                </a:lnTo>
                <a:lnTo>
                  <a:pt x="301752" y="85343"/>
                </a:lnTo>
                <a:lnTo>
                  <a:pt x="304800" y="91439"/>
                </a:lnTo>
                <a:lnTo>
                  <a:pt x="307847" y="94487"/>
                </a:lnTo>
                <a:lnTo>
                  <a:pt x="313944" y="99059"/>
                </a:lnTo>
                <a:lnTo>
                  <a:pt x="320040" y="83819"/>
                </a:lnTo>
                <a:lnTo>
                  <a:pt x="316991" y="82295"/>
                </a:lnTo>
                <a:lnTo>
                  <a:pt x="315468" y="80771"/>
                </a:lnTo>
                <a:lnTo>
                  <a:pt x="315468" y="77723"/>
                </a:lnTo>
                <a:lnTo>
                  <a:pt x="313944" y="76200"/>
                </a:lnTo>
                <a:lnTo>
                  <a:pt x="313944" y="73151"/>
                </a:lnTo>
                <a:lnTo>
                  <a:pt x="315468" y="70103"/>
                </a:lnTo>
                <a:lnTo>
                  <a:pt x="316991" y="65531"/>
                </a:lnTo>
                <a:lnTo>
                  <a:pt x="318516" y="64007"/>
                </a:lnTo>
                <a:lnTo>
                  <a:pt x="320040" y="62483"/>
                </a:lnTo>
                <a:lnTo>
                  <a:pt x="321563" y="60959"/>
                </a:lnTo>
                <a:lnTo>
                  <a:pt x="327659" y="60959"/>
                </a:lnTo>
                <a:lnTo>
                  <a:pt x="329184" y="62483"/>
                </a:lnTo>
                <a:lnTo>
                  <a:pt x="329184" y="79247"/>
                </a:lnTo>
                <a:lnTo>
                  <a:pt x="327659" y="85343"/>
                </a:lnTo>
                <a:lnTo>
                  <a:pt x="329184" y="89915"/>
                </a:lnTo>
                <a:lnTo>
                  <a:pt x="329184" y="97535"/>
                </a:lnTo>
                <a:lnTo>
                  <a:pt x="330708" y="100583"/>
                </a:lnTo>
                <a:lnTo>
                  <a:pt x="333756" y="102107"/>
                </a:lnTo>
                <a:lnTo>
                  <a:pt x="336803" y="105155"/>
                </a:lnTo>
                <a:lnTo>
                  <a:pt x="338328" y="106679"/>
                </a:lnTo>
                <a:lnTo>
                  <a:pt x="339852" y="85343"/>
                </a:lnTo>
                <a:lnTo>
                  <a:pt x="339852" y="65531"/>
                </a:lnTo>
                <a:lnTo>
                  <a:pt x="342900" y="65531"/>
                </a:lnTo>
                <a:lnTo>
                  <a:pt x="347472" y="67055"/>
                </a:lnTo>
                <a:lnTo>
                  <a:pt x="350519" y="67055"/>
                </a:lnTo>
                <a:lnTo>
                  <a:pt x="350519" y="68579"/>
                </a:lnTo>
                <a:lnTo>
                  <a:pt x="353568" y="70103"/>
                </a:lnTo>
                <a:lnTo>
                  <a:pt x="355091" y="71627"/>
                </a:lnTo>
                <a:lnTo>
                  <a:pt x="355091" y="74675"/>
                </a:lnTo>
                <a:lnTo>
                  <a:pt x="356616" y="77723"/>
                </a:lnTo>
                <a:close/>
              </a:path>
              <a:path w="382524" h="1159764">
                <a:moveTo>
                  <a:pt x="158496" y="632459"/>
                </a:moveTo>
                <a:lnTo>
                  <a:pt x="155447" y="635507"/>
                </a:lnTo>
                <a:lnTo>
                  <a:pt x="153924" y="638555"/>
                </a:lnTo>
                <a:lnTo>
                  <a:pt x="152400" y="643127"/>
                </a:lnTo>
                <a:lnTo>
                  <a:pt x="152400" y="650747"/>
                </a:lnTo>
                <a:lnTo>
                  <a:pt x="153924" y="652271"/>
                </a:lnTo>
                <a:lnTo>
                  <a:pt x="155447" y="655319"/>
                </a:lnTo>
                <a:lnTo>
                  <a:pt x="158496" y="659891"/>
                </a:lnTo>
                <a:lnTo>
                  <a:pt x="150875" y="656843"/>
                </a:lnTo>
                <a:lnTo>
                  <a:pt x="146303" y="673607"/>
                </a:lnTo>
                <a:lnTo>
                  <a:pt x="210312" y="688847"/>
                </a:lnTo>
                <a:lnTo>
                  <a:pt x="213359" y="672083"/>
                </a:lnTo>
                <a:lnTo>
                  <a:pt x="195072" y="667511"/>
                </a:lnTo>
                <a:lnTo>
                  <a:pt x="182880" y="664463"/>
                </a:lnTo>
                <a:lnTo>
                  <a:pt x="176784" y="662939"/>
                </a:lnTo>
                <a:lnTo>
                  <a:pt x="173736" y="661415"/>
                </a:lnTo>
                <a:lnTo>
                  <a:pt x="170687" y="658367"/>
                </a:lnTo>
                <a:lnTo>
                  <a:pt x="167640" y="656843"/>
                </a:lnTo>
                <a:lnTo>
                  <a:pt x="167640" y="655319"/>
                </a:lnTo>
                <a:lnTo>
                  <a:pt x="166115" y="653795"/>
                </a:lnTo>
                <a:lnTo>
                  <a:pt x="166115" y="650747"/>
                </a:lnTo>
                <a:lnTo>
                  <a:pt x="167640" y="649223"/>
                </a:lnTo>
                <a:lnTo>
                  <a:pt x="167640" y="646176"/>
                </a:lnTo>
                <a:lnTo>
                  <a:pt x="169163" y="643127"/>
                </a:lnTo>
                <a:lnTo>
                  <a:pt x="172212" y="641603"/>
                </a:lnTo>
                <a:lnTo>
                  <a:pt x="158496" y="632459"/>
                </a:lnTo>
                <a:close/>
              </a:path>
              <a:path w="382524" h="1159764">
                <a:moveTo>
                  <a:pt x="132587" y="736091"/>
                </a:moveTo>
                <a:lnTo>
                  <a:pt x="134112" y="742188"/>
                </a:lnTo>
                <a:lnTo>
                  <a:pt x="137159" y="746759"/>
                </a:lnTo>
                <a:lnTo>
                  <a:pt x="141731" y="751331"/>
                </a:lnTo>
                <a:lnTo>
                  <a:pt x="146303" y="755903"/>
                </a:lnTo>
                <a:lnTo>
                  <a:pt x="150875" y="757427"/>
                </a:lnTo>
                <a:lnTo>
                  <a:pt x="156972" y="758951"/>
                </a:lnTo>
                <a:lnTo>
                  <a:pt x="155447" y="740663"/>
                </a:lnTo>
                <a:lnTo>
                  <a:pt x="150875" y="737615"/>
                </a:lnTo>
                <a:lnTo>
                  <a:pt x="149352" y="734567"/>
                </a:lnTo>
                <a:lnTo>
                  <a:pt x="146303" y="729995"/>
                </a:lnTo>
                <a:lnTo>
                  <a:pt x="144780" y="726947"/>
                </a:lnTo>
                <a:lnTo>
                  <a:pt x="146303" y="722376"/>
                </a:lnTo>
                <a:lnTo>
                  <a:pt x="147828" y="717803"/>
                </a:lnTo>
                <a:lnTo>
                  <a:pt x="150875" y="714755"/>
                </a:lnTo>
                <a:lnTo>
                  <a:pt x="153924" y="711707"/>
                </a:lnTo>
                <a:lnTo>
                  <a:pt x="158496" y="710183"/>
                </a:lnTo>
                <a:lnTo>
                  <a:pt x="163068" y="710183"/>
                </a:lnTo>
                <a:lnTo>
                  <a:pt x="170687" y="711707"/>
                </a:lnTo>
                <a:lnTo>
                  <a:pt x="176784" y="713231"/>
                </a:lnTo>
                <a:lnTo>
                  <a:pt x="181356" y="716279"/>
                </a:lnTo>
                <a:lnTo>
                  <a:pt x="182880" y="719327"/>
                </a:lnTo>
                <a:lnTo>
                  <a:pt x="185928" y="723899"/>
                </a:lnTo>
                <a:lnTo>
                  <a:pt x="185928" y="731519"/>
                </a:lnTo>
                <a:lnTo>
                  <a:pt x="184403" y="736091"/>
                </a:lnTo>
                <a:lnTo>
                  <a:pt x="181356" y="739139"/>
                </a:lnTo>
                <a:lnTo>
                  <a:pt x="181356" y="758951"/>
                </a:lnTo>
                <a:lnTo>
                  <a:pt x="187452" y="755903"/>
                </a:lnTo>
                <a:lnTo>
                  <a:pt x="190500" y="751331"/>
                </a:lnTo>
                <a:lnTo>
                  <a:pt x="195072" y="746759"/>
                </a:lnTo>
                <a:lnTo>
                  <a:pt x="198119" y="740663"/>
                </a:lnTo>
                <a:lnTo>
                  <a:pt x="199644" y="736091"/>
                </a:lnTo>
                <a:lnTo>
                  <a:pt x="199842" y="734649"/>
                </a:lnTo>
                <a:lnTo>
                  <a:pt x="200348" y="721423"/>
                </a:lnTo>
                <a:lnTo>
                  <a:pt x="196596" y="710183"/>
                </a:lnTo>
                <a:lnTo>
                  <a:pt x="194689" y="707476"/>
                </a:lnTo>
                <a:lnTo>
                  <a:pt x="185732" y="698708"/>
                </a:lnTo>
                <a:lnTo>
                  <a:pt x="173736" y="693419"/>
                </a:lnTo>
                <a:lnTo>
                  <a:pt x="172483" y="693230"/>
                </a:lnTo>
                <a:lnTo>
                  <a:pt x="159611" y="693311"/>
                </a:lnTo>
                <a:lnTo>
                  <a:pt x="147828" y="696467"/>
                </a:lnTo>
                <a:lnTo>
                  <a:pt x="138262" y="705762"/>
                </a:lnTo>
                <a:lnTo>
                  <a:pt x="132587" y="717803"/>
                </a:lnTo>
                <a:lnTo>
                  <a:pt x="131063" y="723899"/>
                </a:lnTo>
                <a:lnTo>
                  <a:pt x="131063" y="729995"/>
                </a:lnTo>
                <a:lnTo>
                  <a:pt x="132587" y="736091"/>
                </a:lnTo>
                <a:close/>
              </a:path>
              <a:path w="382524" h="1159764">
                <a:moveTo>
                  <a:pt x="86868" y="1159764"/>
                </a:moveTo>
                <a:lnTo>
                  <a:pt x="105156" y="1092707"/>
                </a:lnTo>
                <a:lnTo>
                  <a:pt x="89915" y="1088135"/>
                </a:lnTo>
                <a:lnTo>
                  <a:pt x="77724" y="1136903"/>
                </a:lnTo>
                <a:lnTo>
                  <a:pt x="53340" y="1130807"/>
                </a:lnTo>
                <a:lnTo>
                  <a:pt x="65531" y="1088135"/>
                </a:lnTo>
                <a:lnTo>
                  <a:pt x="50291" y="1083564"/>
                </a:lnTo>
                <a:lnTo>
                  <a:pt x="38100" y="1127759"/>
                </a:lnTo>
                <a:lnTo>
                  <a:pt x="19812" y="1123188"/>
                </a:lnTo>
                <a:lnTo>
                  <a:pt x="32003" y="1075943"/>
                </a:lnTo>
                <a:lnTo>
                  <a:pt x="16763" y="1071371"/>
                </a:lnTo>
                <a:lnTo>
                  <a:pt x="0" y="1136903"/>
                </a:lnTo>
                <a:lnTo>
                  <a:pt x="86868" y="1159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7" name="object 77"/>
          <p:cNvSpPr/>
          <p:nvPr/>
        </p:nvSpPr>
        <p:spPr>
          <a:xfrm>
            <a:off x="7244266" y="3392507"/>
            <a:ext cx="625528" cy="268781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8" name="object 78"/>
          <p:cNvSpPr/>
          <p:nvPr/>
        </p:nvSpPr>
        <p:spPr>
          <a:xfrm>
            <a:off x="7441698" y="3576256"/>
            <a:ext cx="428096" cy="175929"/>
          </a:xfrm>
          <a:custGeom>
            <a:avLst/>
            <a:gdLst/>
            <a:ahLst/>
            <a:cxnLst/>
            <a:rect l="l" t="t" r="r" b="b"/>
            <a:pathLst>
              <a:path w="667512" h="274319">
                <a:moveTo>
                  <a:pt x="67056" y="239267"/>
                </a:moveTo>
                <a:lnTo>
                  <a:pt x="0" y="265175"/>
                </a:lnTo>
                <a:lnTo>
                  <a:pt x="3048" y="274319"/>
                </a:lnTo>
                <a:lnTo>
                  <a:pt x="70104" y="246887"/>
                </a:lnTo>
                <a:lnTo>
                  <a:pt x="67056" y="239267"/>
                </a:lnTo>
                <a:close/>
              </a:path>
              <a:path w="667512" h="274319">
                <a:moveTo>
                  <a:pt x="664463" y="0"/>
                </a:moveTo>
                <a:lnTo>
                  <a:pt x="644652" y="7619"/>
                </a:lnTo>
                <a:lnTo>
                  <a:pt x="647700" y="15239"/>
                </a:lnTo>
                <a:lnTo>
                  <a:pt x="667512" y="7619"/>
                </a:lnTo>
                <a:lnTo>
                  <a:pt x="664463" y="0"/>
                </a:lnTo>
                <a:close/>
              </a:path>
              <a:path w="667512" h="274319">
                <a:moveTo>
                  <a:pt x="620268" y="16763"/>
                </a:moveTo>
                <a:lnTo>
                  <a:pt x="553212" y="44195"/>
                </a:lnTo>
                <a:lnTo>
                  <a:pt x="556260" y="51815"/>
                </a:lnTo>
                <a:lnTo>
                  <a:pt x="623315" y="25907"/>
                </a:lnTo>
                <a:lnTo>
                  <a:pt x="620268" y="16763"/>
                </a:lnTo>
                <a:close/>
              </a:path>
              <a:path w="667512" h="274319">
                <a:moveTo>
                  <a:pt x="527304" y="54863"/>
                </a:moveTo>
                <a:lnTo>
                  <a:pt x="460248" y="80771"/>
                </a:lnTo>
                <a:lnTo>
                  <a:pt x="463296" y="89915"/>
                </a:lnTo>
                <a:lnTo>
                  <a:pt x="530351" y="62483"/>
                </a:lnTo>
                <a:lnTo>
                  <a:pt x="527304" y="54863"/>
                </a:lnTo>
                <a:close/>
              </a:path>
              <a:path w="667512" h="274319">
                <a:moveTo>
                  <a:pt x="435863" y="91439"/>
                </a:moveTo>
                <a:lnTo>
                  <a:pt x="368808" y="117347"/>
                </a:lnTo>
                <a:lnTo>
                  <a:pt x="371856" y="126491"/>
                </a:lnTo>
                <a:lnTo>
                  <a:pt x="438912" y="99059"/>
                </a:lnTo>
                <a:lnTo>
                  <a:pt x="435863" y="91439"/>
                </a:lnTo>
                <a:close/>
              </a:path>
              <a:path w="667512" h="274319">
                <a:moveTo>
                  <a:pt x="342900" y="128015"/>
                </a:moveTo>
                <a:lnTo>
                  <a:pt x="275844" y="155447"/>
                </a:lnTo>
                <a:lnTo>
                  <a:pt x="278892" y="163067"/>
                </a:lnTo>
                <a:lnTo>
                  <a:pt x="345948" y="137159"/>
                </a:lnTo>
                <a:lnTo>
                  <a:pt x="342900" y="128015"/>
                </a:lnTo>
                <a:close/>
              </a:path>
              <a:path w="667512" h="274319">
                <a:moveTo>
                  <a:pt x="251460" y="164591"/>
                </a:moveTo>
                <a:lnTo>
                  <a:pt x="184404" y="192024"/>
                </a:lnTo>
                <a:lnTo>
                  <a:pt x="187451" y="199643"/>
                </a:lnTo>
                <a:lnTo>
                  <a:pt x="254508" y="173735"/>
                </a:lnTo>
                <a:lnTo>
                  <a:pt x="251460" y="164591"/>
                </a:lnTo>
                <a:close/>
              </a:path>
              <a:path w="667512" h="274319">
                <a:moveTo>
                  <a:pt x="158496" y="202691"/>
                </a:moveTo>
                <a:lnTo>
                  <a:pt x="91439" y="228600"/>
                </a:lnTo>
                <a:lnTo>
                  <a:pt x="94487" y="237743"/>
                </a:lnTo>
                <a:lnTo>
                  <a:pt x="161544" y="210312"/>
                </a:lnTo>
                <a:lnTo>
                  <a:pt x="158496" y="202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9" name="object 79"/>
          <p:cNvSpPr/>
          <p:nvPr/>
        </p:nvSpPr>
        <p:spPr>
          <a:xfrm>
            <a:off x="7638154" y="3757073"/>
            <a:ext cx="223821" cy="88942"/>
          </a:xfrm>
          <a:custGeom>
            <a:avLst/>
            <a:gdLst/>
            <a:ahLst/>
            <a:cxnLst/>
            <a:rect l="l" t="t" r="r" b="b"/>
            <a:pathLst>
              <a:path w="348996" h="138684">
                <a:moveTo>
                  <a:pt x="68580" y="105155"/>
                </a:moveTo>
                <a:lnTo>
                  <a:pt x="0" y="131063"/>
                </a:lnTo>
                <a:lnTo>
                  <a:pt x="3048" y="138684"/>
                </a:lnTo>
                <a:lnTo>
                  <a:pt x="71627" y="112775"/>
                </a:lnTo>
                <a:lnTo>
                  <a:pt x="68580" y="105155"/>
                </a:lnTo>
                <a:close/>
              </a:path>
              <a:path w="348996" h="138684">
                <a:moveTo>
                  <a:pt x="345947" y="0"/>
                </a:moveTo>
                <a:lnTo>
                  <a:pt x="278891" y="25907"/>
                </a:lnTo>
                <a:lnTo>
                  <a:pt x="281939" y="33527"/>
                </a:lnTo>
                <a:lnTo>
                  <a:pt x="348995" y="7619"/>
                </a:lnTo>
                <a:lnTo>
                  <a:pt x="345947" y="0"/>
                </a:lnTo>
                <a:close/>
              </a:path>
              <a:path w="348996" h="138684">
                <a:moveTo>
                  <a:pt x="252984" y="35051"/>
                </a:moveTo>
                <a:lnTo>
                  <a:pt x="185927" y="60960"/>
                </a:lnTo>
                <a:lnTo>
                  <a:pt x="188975" y="68579"/>
                </a:lnTo>
                <a:lnTo>
                  <a:pt x="257556" y="42672"/>
                </a:lnTo>
                <a:lnTo>
                  <a:pt x="252984" y="35051"/>
                </a:lnTo>
                <a:close/>
              </a:path>
              <a:path w="348996" h="138684">
                <a:moveTo>
                  <a:pt x="160020" y="70103"/>
                </a:moveTo>
                <a:lnTo>
                  <a:pt x="92963" y="96012"/>
                </a:lnTo>
                <a:lnTo>
                  <a:pt x="96012" y="103631"/>
                </a:lnTo>
                <a:lnTo>
                  <a:pt x="164591" y="77724"/>
                </a:lnTo>
                <a:lnTo>
                  <a:pt x="160020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0" name="object 80"/>
          <p:cNvSpPr/>
          <p:nvPr/>
        </p:nvSpPr>
        <p:spPr>
          <a:xfrm>
            <a:off x="7868817" y="3362208"/>
            <a:ext cx="0" cy="590342"/>
          </a:xfrm>
          <a:custGeom>
            <a:avLst/>
            <a:gdLst/>
            <a:ahLst/>
            <a:cxnLst/>
            <a:rect l="l" t="t" r="r" b="b"/>
            <a:pathLst>
              <a:path h="920496">
                <a:moveTo>
                  <a:pt x="0" y="0"/>
                </a:moveTo>
                <a:lnTo>
                  <a:pt x="0" y="920496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1" name="object 81"/>
          <p:cNvSpPr/>
          <p:nvPr/>
        </p:nvSpPr>
        <p:spPr>
          <a:xfrm>
            <a:off x="7211036" y="3655424"/>
            <a:ext cx="658759" cy="301035"/>
          </a:xfrm>
          <a:custGeom>
            <a:avLst/>
            <a:gdLst/>
            <a:ahLst/>
            <a:cxnLst/>
            <a:rect l="l" t="t" r="r" b="b"/>
            <a:pathLst>
              <a:path w="1027176" h="469391">
                <a:moveTo>
                  <a:pt x="4572" y="0"/>
                </a:moveTo>
                <a:lnTo>
                  <a:pt x="0" y="9144"/>
                </a:lnTo>
                <a:lnTo>
                  <a:pt x="1024127" y="469391"/>
                </a:lnTo>
                <a:lnTo>
                  <a:pt x="1027176" y="460248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2" name="object 82"/>
          <p:cNvSpPr/>
          <p:nvPr/>
        </p:nvSpPr>
        <p:spPr>
          <a:xfrm>
            <a:off x="7010671" y="3713090"/>
            <a:ext cx="342086" cy="250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3" name="object 83"/>
          <p:cNvSpPr/>
          <p:nvPr/>
        </p:nvSpPr>
        <p:spPr>
          <a:xfrm>
            <a:off x="7007739" y="3710158"/>
            <a:ext cx="347949" cy="256075"/>
          </a:xfrm>
          <a:custGeom>
            <a:avLst/>
            <a:gdLst/>
            <a:ahLst/>
            <a:cxnLst/>
            <a:rect l="l" t="t" r="r" b="b"/>
            <a:pathLst>
              <a:path w="542543" h="399288">
                <a:moveTo>
                  <a:pt x="35464" y="386260"/>
                </a:moveTo>
                <a:lnTo>
                  <a:pt x="11490" y="350929"/>
                </a:lnTo>
                <a:lnTo>
                  <a:pt x="33527" y="399288"/>
                </a:lnTo>
                <a:lnTo>
                  <a:pt x="542543" y="50291"/>
                </a:lnTo>
                <a:lnTo>
                  <a:pt x="534924" y="45719"/>
                </a:lnTo>
                <a:lnTo>
                  <a:pt x="510539" y="10667"/>
                </a:lnTo>
                <a:lnTo>
                  <a:pt x="504443" y="9143"/>
                </a:lnTo>
                <a:lnTo>
                  <a:pt x="509015" y="0"/>
                </a:lnTo>
                <a:lnTo>
                  <a:pt x="0" y="348995"/>
                </a:lnTo>
                <a:lnTo>
                  <a:pt x="33527" y="399288"/>
                </a:lnTo>
                <a:lnTo>
                  <a:pt x="11490" y="350929"/>
                </a:lnTo>
                <a:lnTo>
                  <a:pt x="7619" y="353567"/>
                </a:lnTo>
                <a:lnTo>
                  <a:pt x="9143" y="347471"/>
                </a:lnTo>
                <a:lnTo>
                  <a:pt x="11490" y="350929"/>
                </a:lnTo>
                <a:lnTo>
                  <a:pt x="507079" y="13027"/>
                </a:lnTo>
                <a:lnTo>
                  <a:pt x="531053" y="48358"/>
                </a:lnTo>
                <a:lnTo>
                  <a:pt x="533400" y="51815"/>
                </a:lnTo>
                <a:lnTo>
                  <a:pt x="38100" y="390143"/>
                </a:lnTo>
                <a:lnTo>
                  <a:pt x="32003" y="388619"/>
                </a:lnTo>
                <a:lnTo>
                  <a:pt x="35464" y="386260"/>
                </a:lnTo>
                <a:close/>
              </a:path>
              <a:path w="542543" h="399288">
                <a:moveTo>
                  <a:pt x="510539" y="10667"/>
                </a:moveTo>
                <a:lnTo>
                  <a:pt x="534924" y="45719"/>
                </a:lnTo>
                <a:lnTo>
                  <a:pt x="542543" y="50291"/>
                </a:lnTo>
                <a:lnTo>
                  <a:pt x="509015" y="0"/>
                </a:lnTo>
                <a:lnTo>
                  <a:pt x="504443" y="9143"/>
                </a:lnTo>
                <a:lnTo>
                  <a:pt x="510539" y="10667"/>
                </a:lnTo>
                <a:close/>
              </a:path>
              <a:path w="542543" h="399288">
                <a:moveTo>
                  <a:pt x="38100" y="390143"/>
                </a:moveTo>
                <a:lnTo>
                  <a:pt x="533400" y="51815"/>
                </a:lnTo>
                <a:lnTo>
                  <a:pt x="531053" y="48358"/>
                </a:lnTo>
                <a:lnTo>
                  <a:pt x="35464" y="386260"/>
                </a:lnTo>
                <a:lnTo>
                  <a:pt x="32003" y="388619"/>
                </a:lnTo>
                <a:lnTo>
                  <a:pt x="38100" y="390143"/>
                </a:lnTo>
                <a:close/>
              </a:path>
              <a:path w="542543" h="399288">
                <a:moveTo>
                  <a:pt x="11490" y="350929"/>
                </a:moveTo>
                <a:lnTo>
                  <a:pt x="9143" y="347471"/>
                </a:lnTo>
                <a:lnTo>
                  <a:pt x="7619" y="353567"/>
                </a:lnTo>
                <a:lnTo>
                  <a:pt x="11490" y="350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7376214" y="3198007"/>
            <a:ext cx="67439" cy="329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5" name="object 85"/>
          <p:cNvSpPr/>
          <p:nvPr/>
        </p:nvSpPr>
        <p:spPr>
          <a:xfrm>
            <a:off x="7372304" y="3196053"/>
            <a:ext cx="74281" cy="338175"/>
          </a:xfrm>
          <a:custGeom>
            <a:avLst/>
            <a:gdLst/>
            <a:ahLst/>
            <a:cxnLst/>
            <a:rect l="l" t="t" r="r" b="b"/>
            <a:pathLst>
              <a:path w="115824" h="527303">
                <a:moveTo>
                  <a:pt x="36575" y="9144"/>
                </a:moveTo>
                <a:lnTo>
                  <a:pt x="79247" y="9144"/>
                </a:lnTo>
                <a:lnTo>
                  <a:pt x="79248" y="4572"/>
                </a:lnTo>
                <a:lnTo>
                  <a:pt x="36575" y="4572"/>
                </a:lnTo>
                <a:lnTo>
                  <a:pt x="32003" y="9143"/>
                </a:lnTo>
                <a:lnTo>
                  <a:pt x="36575" y="391667"/>
                </a:lnTo>
                <a:lnTo>
                  <a:pt x="36575" y="9144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7911" y="502292"/>
                </a:lnTo>
                <a:lnTo>
                  <a:pt x="13135" y="391667"/>
                </a:lnTo>
                <a:lnTo>
                  <a:pt x="10667" y="385572"/>
                </a:lnTo>
                <a:lnTo>
                  <a:pt x="6096" y="391667"/>
                </a:lnTo>
                <a:lnTo>
                  <a:pt x="53339" y="513588"/>
                </a:lnTo>
                <a:lnTo>
                  <a:pt x="62484" y="513588"/>
                </a:lnTo>
                <a:close/>
              </a:path>
              <a:path w="115824" h="527303">
                <a:moveTo>
                  <a:pt x="88392" y="382523"/>
                </a:moveTo>
                <a:lnTo>
                  <a:pt x="88391" y="0"/>
                </a:lnTo>
                <a:lnTo>
                  <a:pt x="83819" y="9143"/>
                </a:lnTo>
                <a:lnTo>
                  <a:pt x="83819" y="382524"/>
                </a:lnTo>
                <a:lnTo>
                  <a:pt x="88391" y="387095"/>
                </a:lnTo>
                <a:lnTo>
                  <a:pt x="88392" y="382523"/>
                </a:lnTo>
                <a:close/>
              </a:path>
              <a:path w="115824" h="527303">
                <a:moveTo>
                  <a:pt x="32003" y="382524"/>
                </a:moveTo>
                <a:lnTo>
                  <a:pt x="27431" y="0"/>
                </a:lnTo>
                <a:lnTo>
                  <a:pt x="27431" y="387095"/>
                </a:lnTo>
                <a:lnTo>
                  <a:pt x="32003" y="382524"/>
                </a:lnTo>
                <a:close/>
              </a:path>
              <a:path w="115824" h="527303">
                <a:moveTo>
                  <a:pt x="109727" y="391667"/>
                </a:moveTo>
                <a:lnTo>
                  <a:pt x="105155" y="385572"/>
                </a:lnTo>
                <a:lnTo>
                  <a:pt x="102688" y="391667"/>
                </a:lnTo>
                <a:lnTo>
                  <a:pt x="109727" y="391667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7912" y="527303"/>
                </a:lnTo>
                <a:lnTo>
                  <a:pt x="115824" y="382524"/>
                </a:lnTo>
                <a:lnTo>
                  <a:pt x="62484" y="513588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3339" y="513588"/>
                </a:lnTo>
                <a:lnTo>
                  <a:pt x="6096" y="391667"/>
                </a:lnTo>
                <a:lnTo>
                  <a:pt x="10667" y="385572"/>
                </a:lnTo>
                <a:lnTo>
                  <a:pt x="13135" y="391667"/>
                </a:lnTo>
                <a:lnTo>
                  <a:pt x="36575" y="391667"/>
                </a:lnTo>
                <a:lnTo>
                  <a:pt x="32003" y="9143"/>
                </a:lnTo>
                <a:lnTo>
                  <a:pt x="36575" y="4572"/>
                </a:lnTo>
                <a:lnTo>
                  <a:pt x="79248" y="4572"/>
                </a:lnTo>
                <a:lnTo>
                  <a:pt x="79248" y="391667"/>
                </a:lnTo>
                <a:lnTo>
                  <a:pt x="102688" y="391667"/>
                </a:lnTo>
                <a:lnTo>
                  <a:pt x="105155" y="385572"/>
                </a:lnTo>
                <a:lnTo>
                  <a:pt x="109727" y="391667"/>
                </a:lnTo>
                <a:lnTo>
                  <a:pt x="102688" y="391667"/>
                </a:lnTo>
                <a:lnTo>
                  <a:pt x="57911" y="502292"/>
                </a:lnTo>
                <a:lnTo>
                  <a:pt x="62484" y="513588"/>
                </a:lnTo>
                <a:lnTo>
                  <a:pt x="115824" y="382524"/>
                </a:lnTo>
                <a:lnTo>
                  <a:pt x="88392" y="382523"/>
                </a:lnTo>
                <a:lnTo>
                  <a:pt x="88391" y="387095"/>
                </a:lnTo>
                <a:lnTo>
                  <a:pt x="83819" y="382524"/>
                </a:lnTo>
                <a:lnTo>
                  <a:pt x="83819" y="9143"/>
                </a:lnTo>
                <a:lnTo>
                  <a:pt x="88391" y="0"/>
                </a:lnTo>
                <a:lnTo>
                  <a:pt x="27431" y="0"/>
                </a:lnTo>
                <a:lnTo>
                  <a:pt x="32003" y="382524"/>
                </a:lnTo>
                <a:lnTo>
                  <a:pt x="27431" y="387095"/>
                </a:lnTo>
                <a:lnTo>
                  <a:pt x="27432" y="382523"/>
                </a:lnTo>
                <a:lnTo>
                  <a:pt x="0" y="382524"/>
                </a:lnTo>
                <a:lnTo>
                  <a:pt x="57912" y="527303"/>
                </a:lnTo>
                <a:lnTo>
                  <a:pt x="62484" y="51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6" name="object 86"/>
          <p:cNvSpPr/>
          <p:nvPr/>
        </p:nvSpPr>
        <p:spPr>
          <a:xfrm>
            <a:off x="4012048" y="4708070"/>
            <a:ext cx="4168556" cy="0"/>
          </a:xfrm>
          <a:custGeom>
            <a:avLst/>
            <a:gdLst/>
            <a:ahLst/>
            <a:cxnLst/>
            <a:rect l="l" t="t" r="r" b="b"/>
            <a:pathLst>
              <a:path w="6499859">
                <a:moveTo>
                  <a:pt x="0" y="0"/>
                </a:moveTo>
                <a:lnTo>
                  <a:pt x="6499859" y="0"/>
                </a:lnTo>
              </a:path>
            </a:pathLst>
          </a:custGeom>
          <a:ln w="408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7" name="object 87"/>
          <p:cNvSpPr/>
          <p:nvPr/>
        </p:nvSpPr>
        <p:spPr>
          <a:xfrm>
            <a:off x="5938477" y="3255673"/>
            <a:ext cx="475988" cy="1642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8" name="object 88"/>
          <p:cNvSpPr/>
          <p:nvPr/>
        </p:nvSpPr>
        <p:spPr>
          <a:xfrm>
            <a:off x="5935546" y="3252741"/>
            <a:ext cx="477933" cy="170065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9" name="object 89"/>
          <p:cNvSpPr/>
          <p:nvPr/>
        </p:nvSpPr>
        <p:spPr>
          <a:xfrm>
            <a:off x="4015957" y="1868761"/>
            <a:ext cx="4158782" cy="3116887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3269" y="4052244"/>
            <a:ext cx="230663" cy="228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4" name="object 4"/>
          <p:cNvSpPr txBox="1"/>
          <p:nvPr/>
        </p:nvSpPr>
        <p:spPr>
          <a:xfrm>
            <a:off x="4881922" y="2673150"/>
            <a:ext cx="230663" cy="229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3" name="object 3"/>
          <p:cNvSpPr txBox="1"/>
          <p:nvPr/>
        </p:nvSpPr>
        <p:spPr>
          <a:xfrm>
            <a:off x="4057135" y="1888416"/>
            <a:ext cx="4162691" cy="2034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41"/>
              </a:lnSpc>
            </a:pPr>
            <a:endParaRPr sz="641" dirty="0"/>
          </a:p>
          <a:p>
            <a:pPr marL="956816">
              <a:lnSpc>
                <a:spcPts val="798"/>
              </a:lnSpc>
              <a:spcBef>
                <a:spcPts val="2137"/>
              </a:spcBef>
            </a:pPr>
            <a:r>
              <a:rPr sz="962" b="1" baseline="14493" dirty="0">
                <a:latin typeface="Arial"/>
                <a:cs typeface="Arial"/>
              </a:rPr>
              <a:t>CaC</a:t>
            </a:r>
            <a:r>
              <a:rPr sz="962" b="1" spc="3" baseline="14493" dirty="0">
                <a:latin typeface="Arial"/>
                <a:cs typeface="Arial"/>
              </a:rPr>
              <a:t>O</a:t>
            </a:r>
            <a:r>
              <a:rPr sz="417" b="1" dirty="0">
                <a:latin typeface="Arial"/>
                <a:cs typeface="Arial"/>
              </a:rPr>
              <a:t>3                                         </a:t>
            </a:r>
            <a:r>
              <a:rPr sz="417" b="1" spc="93" dirty="0">
                <a:latin typeface="Arial"/>
                <a:cs typeface="Arial"/>
              </a:rPr>
              <a:t> </a:t>
            </a:r>
            <a:r>
              <a:rPr sz="834" b="1" spc="-3" dirty="0">
                <a:latin typeface="Arial"/>
                <a:cs typeface="Arial"/>
              </a:rPr>
              <a:t>PL</a:t>
            </a:r>
            <a:r>
              <a:rPr sz="834" b="1" spc="-32" dirty="0">
                <a:latin typeface="Arial"/>
                <a:cs typeface="Arial"/>
              </a:rPr>
              <a:t>A</a:t>
            </a:r>
            <a:r>
              <a:rPr sz="834" b="1" spc="-3" dirty="0">
                <a:latin typeface="Arial"/>
                <a:cs typeface="Arial"/>
              </a:rPr>
              <a:t>N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dirty="0">
                <a:latin typeface="Arial"/>
                <a:cs typeface="Arial"/>
              </a:rPr>
              <a:t>A</a:t>
            </a:r>
            <a:r>
              <a:rPr sz="834" b="1" spc="74" dirty="0">
                <a:latin typeface="Arial"/>
                <a:cs typeface="Arial"/>
              </a:rPr>
              <a:t> </a:t>
            </a:r>
            <a:r>
              <a:rPr sz="834" b="1" spc="-3" dirty="0">
                <a:latin typeface="Arial"/>
                <a:cs typeface="Arial"/>
              </a:rPr>
              <a:t>D</a:t>
            </a:r>
            <a:r>
              <a:rPr sz="834" b="1" dirty="0">
                <a:latin typeface="Arial"/>
                <a:cs typeface="Arial"/>
              </a:rPr>
              <a:t>E</a:t>
            </a:r>
            <a:r>
              <a:rPr sz="834" b="1" spc="13" dirty="0">
                <a:latin typeface="Arial"/>
                <a:cs typeface="Arial"/>
              </a:rPr>
              <a:t> 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spc="8" dirty="0">
                <a:latin typeface="Arial"/>
                <a:cs typeface="Arial"/>
              </a:rPr>
              <a:t>R</a:t>
            </a:r>
            <a:r>
              <a:rPr sz="834" b="1" spc="9" dirty="0">
                <a:latin typeface="Arial"/>
                <a:cs typeface="Arial"/>
              </a:rPr>
              <a:t>I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spc="8" dirty="0">
                <a:latin typeface="Arial"/>
                <a:cs typeface="Arial"/>
              </a:rPr>
              <a:t>UR</a:t>
            </a:r>
            <a:r>
              <a:rPr sz="834" b="1" spc="-20" dirty="0">
                <a:latin typeface="Arial"/>
                <a:cs typeface="Arial"/>
              </a:rPr>
              <a:t>A</a:t>
            </a:r>
            <a:r>
              <a:rPr sz="834" b="1" spc="8" dirty="0">
                <a:latin typeface="Arial"/>
                <a:cs typeface="Arial"/>
              </a:rPr>
              <a:t>C</a:t>
            </a:r>
            <a:r>
              <a:rPr sz="834" b="1" spc="9" dirty="0">
                <a:latin typeface="Arial"/>
                <a:cs typeface="Arial"/>
              </a:rPr>
              <a:t>IÓ</a:t>
            </a:r>
            <a:r>
              <a:rPr sz="834" b="1" spc="11" dirty="0">
                <a:latin typeface="Arial"/>
                <a:cs typeface="Arial"/>
              </a:rPr>
              <a:t>N</a:t>
            </a:r>
            <a:endParaRPr sz="834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692"/>
              </a:spcBef>
            </a:pPr>
            <a:r>
              <a:rPr sz="641" b="1" spc="-2" dirty="0">
                <a:latin typeface="Arial"/>
                <a:cs typeface="Arial"/>
              </a:rPr>
              <a:t>Trituradora</a:t>
            </a:r>
            <a:endParaRPr sz="641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2"/>
              </a:spcBef>
            </a:pPr>
            <a:r>
              <a:rPr sz="641" b="1" spc="-1" dirty="0">
                <a:latin typeface="Arial"/>
                <a:cs typeface="Arial"/>
              </a:rPr>
              <a:t>Primaria</a:t>
            </a:r>
            <a:endParaRPr sz="641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2"/>
              </a:spcBef>
            </a:pPr>
            <a:r>
              <a:rPr sz="641" b="1" spc="-1" dirty="0">
                <a:latin typeface="Arial"/>
                <a:cs typeface="Arial"/>
              </a:rPr>
              <a:t>(de Mandíbulas)</a:t>
            </a:r>
            <a:endParaRPr sz="641" dirty="0">
              <a:latin typeface="Arial"/>
              <a:cs typeface="Arial"/>
            </a:endParaRPr>
          </a:p>
          <a:p>
            <a:pPr marR="238328" algn="r">
              <a:lnSpc>
                <a:spcPct val="95825"/>
              </a:lnSpc>
              <a:spcBef>
                <a:spcPts val="1864"/>
              </a:spcBef>
            </a:pPr>
            <a:r>
              <a:rPr sz="641" b="1" spc="-4" dirty="0">
                <a:latin typeface="Arial"/>
                <a:cs typeface="Arial"/>
              </a:rPr>
              <a:t>Zaranda de</a:t>
            </a:r>
            <a:endParaRPr sz="641" dirty="0">
              <a:latin typeface="Arial"/>
              <a:cs typeface="Arial"/>
            </a:endParaRPr>
          </a:p>
          <a:p>
            <a:pPr marR="314560" algn="r">
              <a:lnSpc>
                <a:spcPct val="95825"/>
              </a:lnSpc>
              <a:spcBef>
                <a:spcPts val="22"/>
              </a:spcBef>
            </a:pPr>
            <a:r>
              <a:rPr sz="641" b="1" spc="-3" dirty="0">
                <a:latin typeface="Arial"/>
                <a:cs typeface="Arial"/>
              </a:rPr>
              <a:t>3 pisos</a:t>
            </a:r>
            <a:endParaRPr sz="641" dirty="0">
              <a:latin typeface="Arial"/>
              <a:cs typeface="Arial"/>
            </a:endParaRPr>
          </a:p>
          <a:p>
            <a:pPr marR="91246" algn="r">
              <a:lnSpc>
                <a:spcPct val="110839"/>
              </a:lnSpc>
              <a:spcBef>
                <a:spcPts val="196"/>
              </a:spcBef>
            </a:pPr>
            <a:r>
              <a:rPr sz="641" spc="-6" dirty="0">
                <a:latin typeface="Arial"/>
                <a:cs typeface="Arial"/>
              </a:rPr>
              <a:t>1½ </a:t>
            </a:r>
            <a:r>
              <a:rPr sz="641" spc="-29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R="88314" algn="r">
              <a:lnSpc>
                <a:spcPct val="110839"/>
              </a:lnSpc>
              <a:spcBef>
                <a:spcPts val="955"/>
              </a:spcBef>
            </a:pPr>
            <a:r>
              <a:rPr sz="641" spc="-4" dirty="0">
                <a:latin typeface="Arial"/>
                <a:cs typeface="Arial"/>
              </a:rPr>
              <a:t>3/4 </a:t>
            </a:r>
            <a:r>
              <a:rPr sz="641" spc="-29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R="121544" algn="r">
              <a:lnSpc>
                <a:spcPts val="841"/>
              </a:lnSpc>
              <a:spcBef>
                <a:spcPts val="704"/>
              </a:spcBef>
            </a:pPr>
            <a:r>
              <a:rPr sz="641" b="1" spc="-28" dirty="0">
                <a:latin typeface="Arial"/>
                <a:cs typeface="Arial"/>
              </a:rPr>
              <a:t>T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i</a:t>
            </a:r>
            <a:r>
              <a:rPr sz="641" b="1" spc="3" dirty="0">
                <a:latin typeface="Arial"/>
                <a:cs typeface="Arial"/>
              </a:rPr>
              <a:t>tu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a</a:t>
            </a:r>
            <a:r>
              <a:rPr sz="641" b="1" spc="3" dirty="0">
                <a:latin typeface="Arial"/>
                <a:cs typeface="Arial"/>
              </a:rPr>
              <a:t>do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a                                         </a:t>
            </a:r>
            <a:r>
              <a:rPr sz="641" b="1" spc="159" dirty="0">
                <a:latin typeface="Arial"/>
                <a:cs typeface="Arial"/>
              </a:rPr>
              <a:t> </a:t>
            </a:r>
            <a:r>
              <a:rPr sz="962" baseline="28987" dirty="0">
                <a:latin typeface="Arial"/>
                <a:cs typeface="Arial"/>
              </a:rPr>
              <a:t>½</a:t>
            </a:r>
            <a:r>
              <a:rPr sz="962" spc="-15" baseline="28987" dirty="0">
                <a:latin typeface="Arial"/>
                <a:cs typeface="Arial"/>
              </a:rPr>
              <a:t> </a:t>
            </a:r>
            <a:r>
              <a:rPr sz="962" spc="-29" baseline="25061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L="2523494">
              <a:lnSpc>
                <a:spcPct val="95825"/>
              </a:lnSpc>
              <a:spcBef>
                <a:spcPts val="343"/>
              </a:spcBef>
            </a:pPr>
            <a:r>
              <a:rPr sz="641" b="1" dirty="0">
                <a:latin typeface="Arial"/>
                <a:cs typeface="Arial"/>
              </a:rPr>
              <a:t>Secundaria</a:t>
            </a:r>
            <a:endParaRPr sz="641" dirty="0">
              <a:latin typeface="Arial"/>
              <a:cs typeface="Arial"/>
            </a:endParaRPr>
          </a:p>
          <a:p>
            <a:pPr marL="2523494">
              <a:lnSpc>
                <a:spcPct val="95825"/>
              </a:lnSpc>
              <a:spcBef>
                <a:spcPts val="22"/>
              </a:spcBef>
            </a:pPr>
            <a:r>
              <a:rPr sz="641" b="1" spc="1" dirty="0">
                <a:latin typeface="Arial"/>
                <a:cs typeface="Arial"/>
              </a:rPr>
              <a:t>Cónica</a:t>
            </a:r>
            <a:endParaRPr sz="641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4708070"/>
            <a:ext cx="4162691" cy="282465"/>
          </a:xfrm>
          <a:prstGeom prst="rect">
            <a:avLst/>
          </a:prstGeom>
        </p:spPr>
        <p:txBody>
          <a:bodyPr wrap="square" lIns="0" tIns="1380" rIns="0" bIns="0" rtlCol="0">
            <a:noAutofit/>
          </a:bodyPr>
          <a:lstStyle/>
          <a:p>
            <a:pPr>
              <a:lnSpc>
                <a:spcPts val="513"/>
              </a:lnSpc>
            </a:pPr>
            <a:endParaRPr sz="513"/>
          </a:p>
          <a:p>
            <a:pPr marL="23456">
              <a:lnSpc>
                <a:spcPct val="110839"/>
              </a:lnSpc>
            </a:pPr>
            <a:r>
              <a:rPr sz="641" spc="-3" dirty="0">
                <a:latin typeface="Arial"/>
                <a:cs typeface="Arial"/>
              </a:rPr>
              <a:t>Pil</a:t>
            </a:r>
            <a:r>
              <a:rPr sz="641" dirty="0">
                <a:latin typeface="Arial"/>
                <a:cs typeface="Arial"/>
              </a:rPr>
              <a:t>a</a:t>
            </a:r>
            <a:r>
              <a:rPr sz="641" spc="-13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de</a:t>
            </a:r>
            <a:r>
              <a:rPr sz="641" spc="-10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M</a:t>
            </a:r>
            <a:r>
              <a:rPr sz="641" spc="-3" dirty="0">
                <a:latin typeface="Arial"/>
                <a:cs typeface="Arial"/>
              </a:rPr>
              <a:t>i</a:t>
            </a:r>
            <a:r>
              <a:rPr sz="641" dirty="0">
                <a:latin typeface="Arial"/>
                <a:cs typeface="Arial"/>
              </a:rPr>
              <a:t>ne</a:t>
            </a:r>
            <a:r>
              <a:rPr sz="641" spc="3" dirty="0">
                <a:latin typeface="Arial"/>
                <a:cs typeface="Arial"/>
              </a:rPr>
              <a:t>r</a:t>
            </a:r>
            <a:r>
              <a:rPr sz="641" dirty="0">
                <a:latin typeface="Arial"/>
                <a:cs typeface="Arial"/>
              </a:rPr>
              <a:t>al                                                                                           </a:t>
            </a:r>
            <a:r>
              <a:rPr sz="641" spc="10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1½</a:t>
            </a:r>
            <a:r>
              <a:rPr sz="641" spc="-1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r>
              <a:rPr sz="641" spc="-32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-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3/4</a:t>
            </a:r>
            <a:r>
              <a:rPr sz="641" spc="-12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         </a:t>
            </a:r>
            <a:r>
              <a:rPr sz="641" spc="146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¾</a:t>
            </a:r>
            <a:r>
              <a:rPr sz="641" spc="-15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r>
              <a:rPr sz="641" spc="-32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-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½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           </a:t>
            </a:r>
            <a:r>
              <a:rPr sz="641" spc="19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&lt;</a:t>
            </a:r>
            <a:r>
              <a:rPr sz="641" spc="-16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½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endParaRPr sz="641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0526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399600"/>
            <a:ext cx="7067550" cy="623847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90550" y="723900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TRITURADORAS DE CONO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22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98477" y="1390267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TRITURADORA A CONO</a:t>
            </a:r>
            <a:endParaRPr lang="en-U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881745" y="4322618"/>
            <a:ext cx="66591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1) Trituradora de cono</a:t>
            </a:r>
            <a:endParaRPr lang="en-US" b="1" dirty="0"/>
          </a:p>
          <a:p>
            <a:r>
              <a:rPr lang="es-ES" b="1" dirty="0"/>
              <a:t> </a:t>
            </a:r>
            <a:r>
              <a:rPr lang="es-ES" b="1" u="sng" dirty="0">
                <a:hlinkClick r:id="rId2"/>
              </a:rPr>
              <a:t>https://</a:t>
            </a:r>
            <a:r>
              <a:rPr lang="es-ES" b="1" u="sng" dirty="0" smtClean="0">
                <a:hlinkClick r:id="rId2"/>
              </a:rPr>
              <a:t>www.youtube.com/watch?v=1WVCzvTwQcY</a:t>
            </a:r>
            <a:endParaRPr lang="es-ES" b="1" u="sng" dirty="0" smtClean="0"/>
          </a:p>
          <a:p>
            <a:endParaRPr lang="en-US" b="1" dirty="0"/>
          </a:p>
          <a:p>
            <a:r>
              <a:rPr lang="es-ES" dirty="0"/>
              <a:t>2) Reemplazo de Cóncavo y Manto Cono </a:t>
            </a:r>
            <a:r>
              <a:rPr lang="es-ES" dirty="0" err="1"/>
              <a:t>Telsmith</a:t>
            </a:r>
            <a:r>
              <a:rPr lang="es-ES" dirty="0"/>
              <a:t> 44 SBS </a:t>
            </a:r>
            <a:endParaRPr lang="es-ES" dirty="0" smtClean="0"/>
          </a:p>
          <a:p>
            <a:r>
              <a:rPr lang="es-ES" b="1" u="sng" dirty="0" smtClean="0">
                <a:hlinkClick r:id="rId3"/>
              </a:rPr>
              <a:t>https</a:t>
            </a:r>
            <a:r>
              <a:rPr lang="es-ES" b="1" u="sng" dirty="0">
                <a:hlinkClick r:id="rId3"/>
              </a:rPr>
              <a:t>://</a:t>
            </a:r>
            <a:r>
              <a:rPr lang="es-ES" b="1" u="sng" dirty="0" smtClean="0">
                <a:hlinkClick r:id="rId3"/>
              </a:rPr>
              <a:t>www.youtube.com/watch?v=A9U-FyXDQVo</a:t>
            </a:r>
            <a:endParaRPr lang="es-ES" b="1" u="sng" dirty="0"/>
          </a:p>
        </p:txBody>
      </p:sp>
      <p:pic>
        <p:nvPicPr>
          <p:cNvPr id="8" name="Picture 2" descr="ALIMENTACION ⋆ DISM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88903"/>
            <a:ext cx="5768975" cy="29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 rot="10800000">
            <a:off x="7848600" y="1435749"/>
            <a:ext cx="666750" cy="2978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371850" y="5922818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://www.youtube.com/watch?v=jfnP5BAKP6s</a:t>
            </a:r>
            <a:endParaRPr lang="en-US" b="1" dirty="0"/>
          </a:p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209184"/>
            <a:ext cx="7363083" cy="52391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00100" y="1066800"/>
            <a:ext cx="2286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TRITURADORA</a:t>
            </a:r>
          </a:p>
          <a:p>
            <a:r>
              <a:rPr lang="es-ES" sz="2400" b="1" dirty="0" smtClean="0"/>
              <a:t> DE IMPACTOS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704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653989" y="551329"/>
            <a:ext cx="8337176" cy="5795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90415" y="6707906"/>
            <a:ext cx="94263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5957" y="1868761"/>
            <a:ext cx="4158782" cy="311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333463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020844" y="1956726"/>
            <a:ext cx="674397" cy="160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>
            <a:off x="1828800" y="820271"/>
            <a:ext cx="7570694" cy="5109882"/>
          </a:xfrm>
          <a:custGeom>
            <a:avLst/>
            <a:gdLst/>
            <a:ahLst/>
            <a:cxnLst/>
            <a:rect l="l" t="t" r="r" b="b"/>
            <a:pathLst>
              <a:path w="6490715" h="4869180">
                <a:moveTo>
                  <a:pt x="0" y="4869180"/>
                </a:moveTo>
                <a:lnTo>
                  <a:pt x="6490715" y="4869180"/>
                </a:lnTo>
                <a:lnTo>
                  <a:pt x="6490715" y="0"/>
                </a:lnTo>
                <a:lnTo>
                  <a:pt x="0" y="0"/>
                </a:lnTo>
                <a:lnTo>
                  <a:pt x="0" y="486918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7212991" y="3395439"/>
            <a:ext cx="655826" cy="558088"/>
          </a:xfrm>
          <a:custGeom>
            <a:avLst/>
            <a:gdLst/>
            <a:ahLst/>
            <a:cxnLst/>
            <a:rect l="l" t="t" r="r" b="b"/>
            <a:pathLst>
              <a:path w="1022603" h="870204">
                <a:moveTo>
                  <a:pt x="1022603" y="870204"/>
                </a:moveTo>
                <a:lnTo>
                  <a:pt x="1022603" y="0"/>
                </a:lnTo>
                <a:lnTo>
                  <a:pt x="0" y="434340"/>
                </a:lnTo>
                <a:lnTo>
                  <a:pt x="1022603" y="870204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5862242" y="2218665"/>
            <a:ext cx="1339020" cy="111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4028664" y="3971120"/>
            <a:ext cx="722288" cy="736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4023776" y="3964278"/>
            <a:ext cx="731086" cy="746724"/>
          </a:xfrm>
          <a:custGeom>
            <a:avLst/>
            <a:gdLst/>
            <a:ahLst/>
            <a:cxnLst/>
            <a:rect l="l" t="t" r="r" b="b"/>
            <a:pathLst>
              <a:path w="1139952" h="1164335">
                <a:moveTo>
                  <a:pt x="1126300" y="1155191"/>
                </a:moveTo>
                <a:lnTo>
                  <a:pt x="574547" y="12191"/>
                </a:lnTo>
                <a:lnTo>
                  <a:pt x="566928" y="12191"/>
                </a:lnTo>
                <a:lnTo>
                  <a:pt x="569976" y="0"/>
                </a:lnTo>
                <a:lnTo>
                  <a:pt x="0" y="1164336"/>
                </a:lnTo>
                <a:lnTo>
                  <a:pt x="1139952" y="1164336"/>
                </a:lnTo>
                <a:lnTo>
                  <a:pt x="1129284" y="1161288"/>
                </a:lnTo>
                <a:lnTo>
                  <a:pt x="1133855" y="1155191"/>
                </a:lnTo>
                <a:lnTo>
                  <a:pt x="1139952" y="1164336"/>
                </a:lnTo>
                <a:lnTo>
                  <a:pt x="569976" y="0"/>
                </a:lnTo>
                <a:lnTo>
                  <a:pt x="574547" y="12191"/>
                </a:lnTo>
                <a:lnTo>
                  <a:pt x="1126300" y="1155191"/>
                </a:lnTo>
                <a:lnTo>
                  <a:pt x="13659" y="1155191"/>
                </a:lnTo>
                <a:lnTo>
                  <a:pt x="10668" y="1161288"/>
                </a:lnTo>
                <a:lnTo>
                  <a:pt x="7620" y="1155191"/>
                </a:lnTo>
                <a:lnTo>
                  <a:pt x="13659" y="1155191"/>
                </a:lnTo>
                <a:lnTo>
                  <a:pt x="570732" y="19966"/>
                </a:lnTo>
                <a:lnTo>
                  <a:pt x="1126300" y="1155191"/>
                </a:lnTo>
                <a:close/>
              </a:path>
              <a:path w="1139952" h="1164335">
                <a:moveTo>
                  <a:pt x="13659" y="1155191"/>
                </a:moveTo>
                <a:lnTo>
                  <a:pt x="7620" y="1155191"/>
                </a:lnTo>
                <a:lnTo>
                  <a:pt x="10668" y="1161288"/>
                </a:lnTo>
                <a:lnTo>
                  <a:pt x="13659" y="1155191"/>
                </a:lnTo>
                <a:close/>
              </a:path>
              <a:path w="1139952" h="1164335">
                <a:moveTo>
                  <a:pt x="1129284" y="1161288"/>
                </a:moveTo>
                <a:lnTo>
                  <a:pt x="1139952" y="1164336"/>
                </a:lnTo>
                <a:lnTo>
                  <a:pt x="1133855" y="1155191"/>
                </a:lnTo>
                <a:lnTo>
                  <a:pt x="1129284" y="1161288"/>
                </a:lnTo>
                <a:close/>
              </a:path>
              <a:path w="1139952" h="1164335">
                <a:moveTo>
                  <a:pt x="569976" y="0"/>
                </a:moveTo>
                <a:lnTo>
                  <a:pt x="566928" y="12191"/>
                </a:lnTo>
                <a:lnTo>
                  <a:pt x="574547" y="12191"/>
                </a:lnTo>
                <a:lnTo>
                  <a:pt x="569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4" name="object 14"/>
          <p:cNvSpPr/>
          <p:nvPr/>
        </p:nvSpPr>
        <p:spPr>
          <a:xfrm>
            <a:off x="6697908" y="4280952"/>
            <a:ext cx="481852" cy="417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5" name="object 15"/>
          <p:cNvSpPr/>
          <p:nvPr/>
        </p:nvSpPr>
        <p:spPr>
          <a:xfrm>
            <a:off x="6693020" y="4275088"/>
            <a:ext cx="491625" cy="426140"/>
          </a:xfrm>
          <a:custGeom>
            <a:avLst/>
            <a:gdLst/>
            <a:ahLst/>
            <a:cxnLst/>
            <a:rect l="l" t="t" r="r" b="b"/>
            <a:pathLst>
              <a:path w="766571" h="664463">
                <a:moveTo>
                  <a:pt x="752369" y="655320"/>
                </a:moveTo>
                <a:lnTo>
                  <a:pt x="387095" y="12192"/>
                </a:lnTo>
                <a:lnTo>
                  <a:pt x="379475" y="12192"/>
                </a:lnTo>
                <a:lnTo>
                  <a:pt x="384047" y="0"/>
                </a:lnTo>
                <a:lnTo>
                  <a:pt x="0" y="664463"/>
                </a:lnTo>
                <a:lnTo>
                  <a:pt x="766571" y="664463"/>
                </a:lnTo>
                <a:lnTo>
                  <a:pt x="755903" y="661416"/>
                </a:lnTo>
                <a:lnTo>
                  <a:pt x="758951" y="655320"/>
                </a:lnTo>
                <a:lnTo>
                  <a:pt x="766571" y="664463"/>
                </a:lnTo>
                <a:lnTo>
                  <a:pt x="384047" y="0"/>
                </a:lnTo>
                <a:lnTo>
                  <a:pt x="387095" y="12192"/>
                </a:lnTo>
                <a:lnTo>
                  <a:pt x="752369" y="655320"/>
                </a:lnTo>
                <a:lnTo>
                  <a:pt x="15712" y="655320"/>
                </a:lnTo>
                <a:lnTo>
                  <a:pt x="12191" y="661416"/>
                </a:lnTo>
                <a:lnTo>
                  <a:pt x="7619" y="655320"/>
                </a:lnTo>
                <a:lnTo>
                  <a:pt x="15712" y="655320"/>
                </a:lnTo>
                <a:lnTo>
                  <a:pt x="383293" y="18776"/>
                </a:lnTo>
                <a:lnTo>
                  <a:pt x="752369" y="655320"/>
                </a:lnTo>
                <a:close/>
              </a:path>
              <a:path w="766571" h="664463">
                <a:moveTo>
                  <a:pt x="15712" y="655320"/>
                </a:moveTo>
                <a:lnTo>
                  <a:pt x="7619" y="655320"/>
                </a:lnTo>
                <a:lnTo>
                  <a:pt x="12191" y="661416"/>
                </a:lnTo>
                <a:lnTo>
                  <a:pt x="15712" y="655320"/>
                </a:lnTo>
                <a:close/>
              </a:path>
              <a:path w="766571" h="664463">
                <a:moveTo>
                  <a:pt x="755903" y="661416"/>
                </a:moveTo>
                <a:lnTo>
                  <a:pt x="766571" y="664463"/>
                </a:lnTo>
                <a:lnTo>
                  <a:pt x="758951" y="655320"/>
                </a:lnTo>
                <a:lnTo>
                  <a:pt x="755903" y="661416"/>
                </a:lnTo>
                <a:close/>
              </a:path>
              <a:path w="766571" h="664463">
                <a:moveTo>
                  <a:pt x="384047" y="0"/>
                </a:moveTo>
                <a:lnTo>
                  <a:pt x="379475" y="12192"/>
                </a:lnTo>
                <a:lnTo>
                  <a:pt x="387095" y="12192"/>
                </a:lnTo>
                <a:lnTo>
                  <a:pt x="384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6" name="object 16"/>
          <p:cNvSpPr/>
          <p:nvPr/>
        </p:nvSpPr>
        <p:spPr>
          <a:xfrm>
            <a:off x="7189533" y="4280952"/>
            <a:ext cx="482829" cy="417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7" name="object 17"/>
          <p:cNvSpPr/>
          <p:nvPr/>
        </p:nvSpPr>
        <p:spPr>
          <a:xfrm>
            <a:off x="7184646" y="4275088"/>
            <a:ext cx="492603" cy="426140"/>
          </a:xfrm>
          <a:custGeom>
            <a:avLst/>
            <a:gdLst/>
            <a:ahLst/>
            <a:cxnLst/>
            <a:rect l="l" t="t" r="r" b="b"/>
            <a:pathLst>
              <a:path w="768096" h="664463">
                <a:moveTo>
                  <a:pt x="752369" y="655320"/>
                </a:moveTo>
                <a:lnTo>
                  <a:pt x="388620" y="12192"/>
                </a:lnTo>
                <a:lnTo>
                  <a:pt x="379475" y="12192"/>
                </a:lnTo>
                <a:lnTo>
                  <a:pt x="384048" y="0"/>
                </a:lnTo>
                <a:lnTo>
                  <a:pt x="0" y="664463"/>
                </a:lnTo>
                <a:lnTo>
                  <a:pt x="768096" y="664463"/>
                </a:lnTo>
                <a:lnTo>
                  <a:pt x="755904" y="661416"/>
                </a:lnTo>
                <a:lnTo>
                  <a:pt x="760476" y="655320"/>
                </a:lnTo>
                <a:lnTo>
                  <a:pt x="768096" y="664463"/>
                </a:lnTo>
                <a:lnTo>
                  <a:pt x="384048" y="0"/>
                </a:lnTo>
                <a:lnTo>
                  <a:pt x="388620" y="12192"/>
                </a:lnTo>
                <a:lnTo>
                  <a:pt x="752369" y="655320"/>
                </a:lnTo>
                <a:lnTo>
                  <a:pt x="15726" y="655320"/>
                </a:lnTo>
                <a:lnTo>
                  <a:pt x="12192" y="661416"/>
                </a:lnTo>
                <a:lnTo>
                  <a:pt x="7620" y="655320"/>
                </a:lnTo>
                <a:lnTo>
                  <a:pt x="15726" y="655320"/>
                </a:lnTo>
                <a:lnTo>
                  <a:pt x="384048" y="20077"/>
                </a:lnTo>
                <a:lnTo>
                  <a:pt x="752369" y="655320"/>
                </a:lnTo>
                <a:close/>
              </a:path>
              <a:path w="768096" h="664463">
                <a:moveTo>
                  <a:pt x="15726" y="655320"/>
                </a:moveTo>
                <a:lnTo>
                  <a:pt x="7620" y="655320"/>
                </a:lnTo>
                <a:lnTo>
                  <a:pt x="12192" y="661416"/>
                </a:lnTo>
                <a:lnTo>
                  <a:pt x="15726" y="655320"/>
                </a:lnTo>
                <a:close/>
              </a:path>
              <a:path w="768096" h="664463">
                <a:moveTo>
                  <a:pt x="755904" y="661416"/>
                </a:moveTo>
                <a:lnTo>
                  <a:pt x="768096" y="664463"/>
                </a:lnTo>
                <a:lnTo>
                  <a:pt x="760476" y="655320"/>
                </a:lnTo>
                <a:lnTo>
                  <a:pt x="755904" y="661416"/>
                </a:lnTo>
                <a:close/>
              </a:path>
              <a:path w="768096" h="664463">
                <a:moveTo>
                  <a:pt x="384048" y="0"/>
                </a:moveTo>
                <a:lnTo>
                  <a:pt x="379475" y="12192"/>
                </a:lnTo>
                <a:lnTo>
                  <a:pt x="388620" y="12192"/>
                </a:lnTo>
                <a:lnTo>
                  <a:pt x="384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18"/>
          <p:cNvSpPr/>
          <p:nvPr/>
        </p:nvSpPr>
        <p:spPr>
          <a:xfrm>
            <a:off x="7683113" y="4280952"/>
            <a:ext cx="481852" cy="417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9"/>
          <p:cNvSpPr/>
          <p:nvPr/>
        </p:nvSpPr>
        <p:spPr>
          <a:xfrm>
            <a:off x="7678227" y="4275088"/>
            <a:ext cx="491626" cy="426140"/>
          </a:xfrm>
          <a:custGeom>
            <a:avLst/>
            <a:gdLst/>
            <a:ahLst/>
            <a:cxnLst/>
            <a:rect l="l" t="t" r="r" b="b"/>
            <a:pathLst>
              <a:path w="766572" h="664463">
                <a:moveTo>
                  <a:pt x="750859" y="655320"/>
                </a:moveTo>
                <a:lnTo>
                  <a:pt x="387096" y="12192"/>
                </a:lnTo>
                <a:lnTo>
                  <a:pt x="379475" y="12192"/>
                </a:lnTo>
                <a:lnTo>
                  <a:pt x="382524" y="0"/>
                </a:lnTo>
                <a:lnTo>
                  <a:pt x="0" y="664463"/>
                </a:lnTo>
                <a:lnTo>
                  <a:pt x="766572" y="664463"/>
                </a:lnTo>
                <a:lnTo>
                  <a:pt x="754379" y="661416"/>
                </a:lnTo>
                <a:lnTo>
                  <a:pt x="758951" y="655320"/>
                </a:lnTo>
                <a:lnTo>
                  <a:pt x="766572" y="664463"/>
                </a:lnTo>
                <a:lnTo>
                  <a:pt x="382524" y="0"/>
                </a:lnTo>
                <a:lnTo>
                  <a:pt x="387096" y="12192"/>
                </a:lnTo>
                <a:lnTo>
                  <a:pt x="750859" y="655320"/>
                </a:lnTo>
                <a:lnTo>
                  <a:pt x="14202" y="655320"/>
                </a:lnTo>
                <a:lnTo>
                  <a:pt x="10667" y="661416"/>
                </a:lnTo>
                <a:lnTo>
                  <a:pt x="7619" y="655320"/>
                </a:lnTo>
                <a:lnTo>
                  <a:pt x="14202" y="655320"/>
                </a:lnTo>
                <a:lnTo>
                  <a:pt x="383278" y="18776"/>
                </a:lnTo>
                <a:lnTo>
                  <a:pt x="750859" y="655320"/>
                </a:lnTo>
                <a:close/>
              </a:path>
              <a:path w="766572" h="664463">
                <a:moveTo>
                  <a:pt x="14202" y="655320"/>
                </a:moveTo>
                <a:lnTo>
                  <a:pt x="7619" y="655320"/>
                </a:lnTo>
                <a:lnTo>
                  <a:pt x="10667" y="661416"/>
                </a:lnTo>
                <a:lnTo>
                  <a:pt x="14202" y="655320"/>
                </a:lnTo>
                <a:close/>
              </a:path>
              <a:path w="766572" h="664463">
                <a:moveTo>
                  <a:pt x="754379" y="661416"/>
                </a:moveTo>
                <a:lnTo>
                  <a:pt x="766572" y="664463"/>
                </a:lnTo>
                <a:lnTo>
                  <a:pt x="758951" y="655320"/>
                </a:lnTo>
                <a:lnTo>
                  <a:pt x="754379" y="661416"/>
                </a:lnTo>
                <a:close/>
              </a:path>
              <a:path w="766572" h="664463">
                <a:moveTo>
                  <a:pt x="382524" y="0"/>
                </a:moveTo>
                <a:lnTo>
                  <a:pt x="379475" y="12192"/>
                </a:lnTo>
                <a:lnTo>
                  <a:pt x="387096" y="12192"/>
                </a:lnTo>
                <a:lnTo>
                  <a:pt x="382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20"/>
          <p:cNvSpPr/>
          <p:nvPr/>
        </p:nvSpPr>
        <p:spPr>
          <a:xfrm>
            <a:off x="5261149" y="3435512"/>
            <a:ext cx="1230530" cy="1266693"/>
          </a:xfrm>
          <a:custGeom>
            <a:avLst/>
            <a:gdLst/>
            <a:ahLst/>
            <a:cxnLst/>
            <a:rect l="l" t="t" r="r" b="b"/>
            <a:pathLst>
              <a:path w="1918715" h="1975104">
                <a:moveTo>
                  <a:pt x="1918715" y="1874520"/>
                </a:moveTo>
                <a:lnTo>
                  <a:pt x="103631" y="0"/>
                </a:lnTo>
                <a:lnTo>
                  <a:pt x="0" y="99060"/>
                </a:lnTo>
                <a:lnTo>
                  <a:pt x="1815083" y="1975103"/>
                </a:lnTo>
                <a:lnTo>
                  <a:pt x="1918715" y="187452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1" name="object 21"/>
          <p:cNvSpPr/>
          <p:nvPr/>
        </p:nvSpPr>
        <p:spPr>
          <a:xfrm>
            <a:off x="5257239" y="3430625"/>
            <a:ext cx="1238350" cy="1275490"/>
          </a:xfrm>
          <a:custGeom>
            <a:avLst/>
            <a:gdLst/>
            <a:ahLst/>
            <a:cxnLst/>
            <a:rect l="l" t="t" r="r" b="b"/>
            <a:pathLst>
              <a:path w="1930908" h="1988820">
                <a:moveTo>
                  <a:pt x="1918698" y="1882022"/>
                </a:moveTo>
                <a:lnTo>
                  <a:pt x="112776" y="10667"/>
                </a:lnTo>
                <a:lnTo>
                  <a:pt x="106680" y="10667"/>
                </a:lnTo>
                <a:lnTo>
                  <a:pt x="109728" y="0"/>
                </a:lnTo>
                <a:lnTo>
                  <a:pt x="0" y="106679"/>
                </a:lnTo>
                <a:lnTo>
                  <a:pt x="1821179" y="1988819"/>
                </a:lnTo>
                <a:lnTo>
                  <a:pt x="1818132" y="1978152"/>
                </a:lnTo>
                <a:lnTo>
                  <a:pt x="1824227" y="1979676"/>
                </a:lnTo>
                <a:lnTo>
                  <a:pt x="1921764" y="1885187"/>
                </a:lnTo>
                <a:lnTo>
                  <a:pt x="1930908" y="1882139"/>
                </a:lnTo>
                <a:lnTo>
                  <a:pt x="109728" y="0"/>
                </a:lnTo>
                <a:lnTo>
                  <a:pt x="106680" y="10667"/>
                </a:lnTo>
                <a:lnTo>
                  <a:pt x="112776" y="10667"/>
                </a:lnTo>
                <a:lnTo>
                  <a:pt x="1921764" y="1879091"/>
                </a:lnTo>
                <a:lnTo>
                  <a:pt x="1918698" y="1882022"/>
                </a:lnTo>
                <a:lnTo>
                  <a:pt x="1820533" y="1975856"/>
                </a:lnTo>
                <a:lnTo>
                  <a:pt x="12946" y="107561"/>
                </a:lnTo>
                <a:lnTo>
                  <a:pt x="9143" y="111251"/>
                </a:lnTo>
                <a:lnTo>
                  <a:pt x="9143" y="103631"/>
                </a:lnTo>
                <a:lnTo>
                  <a:pt x="12946" y="107561"/>
                </a:lnTo>
                <a:lnTo>
                  <a:pt x="109633" y="13718"/>
                </a:lnTo>
                <a:lnTo>
                  <a:pt x="1918698" y="1882022"/>
                </a:lnTo>
                <a:close/>
              </a:path>
              <a:path w="1930908" h="1988820">
                <a:moveTo>
                  <a:pt x="1824227" y="1979676"/>
                </a:moveTo>
                <a:lnTo>
                  <a:pt x="1818132" y="1978152"/>
                </a:lnTo>
                <a:lnTo>
                  <a:pt x="1821179" y="1988819"/>
                </a:lnTo>
                <a:lnTo>
                  <a:pt x="1930908" y="1882139"/>
                </a:lnTo>
                <a:lnTo>
                  <a:pt x="1921764" y="1885187"/>
                </a:lnTo>
                <a:lnTo>
                  <a:pt x="1824227" y="1979676"/>
                </a:lnTo>
                <a:close/>
              </a:path>
              <a:path w="1930908" h="1988820">
                <a:moveTo>
                  <a:pt x="12946" y="107561"/>
                </a:moveTo>
                <a:lnTo>
                  <a:pt x="9143" y="103631"/>
                </a:lnTo>
                <a:lnTo>
                  <a:pt x="9143" y="111251"/>
                </a:lnTo>
                <a:lnTo>
                  <a:pt x="12946" y="107561"/>
                </a:lnTo>
                <a:close/>
              </a:path>
              <a:path w="1930908" h="1988820">
                <a:moveTo>
                  <a:pt x="1921764" y="1879091"/>
                </a:moveTo>
                <a:lnTo>
                  <a:pt x="112776" y="10667"/>
                </a:lnTo>
                <a:lnTo>
                  <a:pt x="1918698" y="1882022"/>
                </a:lnTo>
                <a:lnTo>
                  <a:pt x="1921764" y="1879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2" name="object 22"/>
          <p:cNvSpPr/>
          <p:nvPr/>
        </p:nvSpPr>
        <p:spPr>
          <a:xfrm>
            <a:off x="5246689" y="3415241"/>
            <a:ext cx="94403" cy="92913"/>
          </a:xfrm>
          <a:custGeom>
            <a:avLst/>
            <a:gdLst/>
            <a:ahLst/>
            <a:cxnLst/>
            <a:rect l="l" t="t" r="r" b="b"/>
            <a:pathLst>
              <a:path w="147199" h="144876">
                <a:moveTo>
                  <a:pt x="28641" y="22464"/>
                </a:moveTo>
                <a:lnTo>
                  <a:pt x="24462" y="26489"/>
                </a:lnTo>
                <a:lnTo>
                  <a:pt x="15911" y="36635"/>
                </a:lnTo>
                <a:lnTo>
                  <a:pt x="9157" y="47555"/>
                </a:lnTo>
                <a:lnTo>
                  <a:pt x="4232" y="58998"/>
                </a:lnTo>
                <a:lnTo>
                  <a:pt x="1168" y="70712"/>
                </a:lnTo>
                <a:lnTo>
                  <a:pt x="0" y="82447"/>
                </a:lnTo>
                <a:lnTo>
                  <a:pt x="758" y="93952"/>
                </a:lnTo>
                <a:lnTo>
                  <a:pt x="3477" y="104975"/>
                </a:lnTo>
                <a:lnTo>
                  <a:pt x="8188" y="115266"/>
                </a:lnTo>
                <a:lnTo>
                  <a:pt x="14925" y="124572"/>
                </a:lnTo>
                <a:lnTo>
                  <a:pt x="26225" y="134407"/>
                </a:lnTo>
                <a:lnTo>
                  <a:pt x="36342" y="139834"/>
                </a:lnTo>
                <a:lnTo>
                  <a:pt x="47368" y="143327"/>
                </a:lnTo>
                <a:lnTo>
                  <a:pt x="59052" y="144876"/>
                </a:lnTo>
                <a:lnTo>
                  <a:pt x="71143" y="144468"/>
                </a:lnTo>
                <a:lnTo>
                  <a:pt x="83389" y="142093"/>
                </a:lnTo>
                <a:lnTo>
                  <a:pt x="95541" y="137739"/>
                </a:lnTo>
                <a:lnTo>
                  <a:pt x="107348" y="131394"/>
                </a:lnTo>
                <a:lnTo>
                  <a:pt x="118557" y="123048"/>
                </a:lnTo>
                <a:lnTo>
                  <a:pt x="122736" y="119023"/>
                </a:lnTo>
                <a:lnTo>
                  <a:pt x="131287" y="108877"/>
                </a:lnTo>
                <a:lnTo>
                  <a:pt x="138041" y="97957"/>
                </a:lnTo>
                <a:lnTo>
                  <a:pt x="142966" y="86515"/>
                </a:lnTo>
                <a:lnTo>
                  <a:pt x="146030" y="74800"/>
                </a:lnTo>
                <a:lnTo>
                  <a:pt x="147199" y="63065"/>
                </a:lnTo>
                <a:lnTo>
                  <a:pt x="146440" y="51560"/>
                </a:lnTo>
                <a:lnTo>
                  <a:pt x="143721" y="40537"/>
                </a:lnTo>
                <a:lnTo>
                  <a:pt x="139010" y="30247"/>
                </a:lnTo>
                <a:lnTo>
                  <a:pt x="132273" y="20940"/>
                </a:lnTo>
                <a:lnTo>
                  <a:pt x="128803" y="17354"/>
                </a:lnTo>
                <a:lnTo>
                  <a:pt x="119432" y="9984"/>
                </a:lnTo>
                <a:lnTo>
                  <a:pt x="109057" y="4649"/>
                </a:lnTo>
                <a:lnTo>
                  <a:pt x="97921" y="1328"/>
                </a:lnTo>
                <a:lnTo>
                  <a:pt x="86265" y="0"/>
                </a:lnTo>
                <a:lnTo>
                  <a:pt x="74330" y="641"/>
                </a:lnTo>
                <a:lnTo>
                  <a:pt x="62359" y="3229"/>
                </a:lnTo>
                <a:lnTo>
                  <a:pt x="50592" y="7744"/>
                </a:lnTo>
                <a:lnTo>
                  <a:pt x="39272" y="14163"/>
                </a:lnTo>
                <a:lnTo>
                  <a:pt x="28641" y="22464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3" name="object 23"/>
          <p:cNvSpPr/>
          <p:nvPr/>
        </p:nvSpPr>
        <p:spPr>
          <a:xfrm>
            <a:off x="5243556" y="3412055"/>
            <a:ext cx="100670" cy="98716"/>
          </a:xfrm>
          <a:custGeom>
            <a:avLst/>
            <a:gdLst/>
            <a:ahLst/>
            <a:cxnLst/>
            <a:rect l="l" t="t" r="r" b="b"/>
            <a:pathLst>
              <a:path w="156971" h="153924">
                <a:moveTo>
                  <a:pt x="1523" y="100584"/>
                </a:moveTo>
                <a:lnTo>
                  <a:pt x="3047" y="108203"/>
                </a:lnTo>
                <a:lnTo>
                  <a:pt x="4571" y="114300"/>
                </a:lnTo>
                <a:lnTo>
                  <a:pt x="7619" y="120396"/>
                </a:lnTo>
                <a:lnTo>
                  <a:pt x="12191" y="126491"/>
                </a:lnTo>
                <a:lnTo>
                  <a:pt x="13715" y="111251"/>
                </a:lnTo>
                <a:lnTo>
                  <a:pt x="10668" y="105156"/>
                </a:lnTo>
                <a:lnTo>
                  <a:pt x="9143" y="99060"/>
                </a:lnTo>
                <a:lnTo>
                  <a:pt x="9143" y="79248"/>
                </a:lnTo>
                <a:lnTo>
                  <a:pt x="10668" y="73151"/>
                </a:lnTo>
                <a:lnTo>
                  <a:pt x="12191" y="67056"/>
                </a:lnTo>
                <a:lnTo>
                  <a:pt x="15239" y="59436"/>
                </a:lnTo>
                <a:lnTo>
                  <a:pt x="18287" y="53339"/>
                </a:lnTo>
                <a:lnTo>
                  <a:pt x="21335" y="47244"/>
                </a:lnTo>
                <a:lnTo>
                  <a:pt x="25907" y="41148"/>
                </a:lnTo>
                <a:lnTo>
                  <a:pt x="30479" y="36575"/>
                </a:lnTo>
                <a:lnTo>
                  <a:pt x="36575" y="30479"/>
                </a:lnTo>
                <a:lnTo>
                  <a:pt x="42671" y="25908"/>
                </a:lnTo>
                <a:lnTo>
                  <a:pt x="48768" y="21336"/>
                </a:lnTo>
                <a:lnTo>
                  <a:pt x="54863" y="18287"/>
                </a:lnTo>
                <a:lnTo>
                  <a:pt x="60959" y="15239"/>
                </a:lnTo>
                <a:lnTo>
                  <a:pt x="68579" y="12191"/>
                </a:lnTo>
                <a:lnTo>
                  <a:pt x="74675" y="10668"/>
                </a:lnTo>
                <a:lnTo>
                  <a:pt x="82295" y="10668"/>
                </a:lnTo>
                <a:lnTo>
                  <a:pt x="88391" y="9144"/>
                </a:lnTo>
                <a:lnTo>
                  <a:pt x="94487" y="9144"/>
                </a:lnTo>
                <a:lnTo>
                  <a:pt x="100583" y="10668"/>
                </a:lnTo>
                <a:lnTo>
                  <a:pt x="106679" y="12191"/>
                </a:lnTo>
                <a:lnTo>
                  <a:pt x="112775" y="13715"/>
                </a:lnTo>
                <a:lnTo>
                  <a:pt x="118871" y="16763"/>
                </a:lnTo>
                <a:lnTo>
                  <a:pt x="123443" y="19812"/>
                </a:lnTo>
                <a:lnTo>
                  <a:pt x="129539" y="24384"/>
                </a:lnTo>
                <a:lnTo>
                  <a:pt x="134112" y="28956"/>
                </a:lnTo>
                <a:lnTo>
                  <a:pt x="137159" y="33527"/>
                </a:lnTo>
                <a:lnTo>
                  <a:pt x="140207" y="38100"/>
                </a:lnTo>
                <a:lnTo>
                  <a:pt x="143256" y="44196"/>
                </a:lnTo>
                <a:lnTo>
                  <a:pt x="144779" y="50291"/>
                </a:lnTo>
                <a:lnTo>
                  <a:pt x="146303" y="56387"/>
                </a:lnTo>
                <a:lnTo>
                  <a:pt x="147827" y="62484"/>
                </a:lnTo>
                <a:lnTo>
                  <a:pt x="147827" y="68579"/>
                </a:lnTo>
                <a:lnTo>
                  <a:pt x="146303" y="76200"/>
                </a:lnTo>
                <a:lnTo>
                  <a:pt x="144779" y="82296"/>
                </a:lnTo>
                <a:lnTo>
                  <a:pt x="143256" y="88391"/>
                </a:lnTo>
                <a:lnTo>
                  <a:pt x="141731" y="94487"/>
                </a:lnTo>
                <a:lnTo>
                  <a:pt x="138683" y="102108"/>
                </a:lnTo>
                <a:lnTo>
                  <a:pt x="134112" y="108203"/>
                </a:lnTo>
                <a:lnTo>
                  <a:pt x="129539" y="112775"/>
                </a:lnTo>
                <a:lnTo>
                  <a:pt x="124967" y="118872"/>
                </a:lnTo>
                <a:lnTo>
                  <a:pt x="120395" y="124968"/>
                </a:lnTo>
                <a:lnTo>
                  <a:pt x="114300" y="129539"/>
                </a:lnTo>
                <a:lnTo>
                  <a:pt x="108203" y="134112"/>
                </a:lnTo>
                <a:lnTo>
                  <a:pt x="100583" y="137160"/>
                </a:lnTo>
                <a:lnTo>
                  <a:pt x="94487" y="140208"/>
                </a:lnTo>
                <a:lnTo>
                  <a:pt x="88391" y="141732"/>
                </a:lnTo>
                <a:lnTo>
                  <a:pt x="80771" y="143256"/>
                </a:lnTo>
                <a:lnTo>
                  <a:pt x="74675" y="144779"/>
                </a:lnTo>
                <a:lnTo>
                  <a:pt x="54863" y="144779"/>
                </a:lnTo>
                <a:lnTo>
                  <a:pt x="48768" y="143256"/>
                </a:lnTo>
                <a:lnTo>
                  <a:pt x="42671" y="140208"/>
                </a:lnTo>
                <a:lnTo>
                  <a:pt x="38100" y="138684"/>
                </a:lnTo>
                <a:lnTo>
                  <a:pt x="32003" y="135636"/>
                </a:lnTo>
                <a:lnTo>
                  <a:pt x="27431" y="131063"/>
                </a:lnTo>
                <a:lnTo>
                  <a:pt x="22859" y="126491"/>
                </a:lnTo>
                <a:lnTo>
                  <a:pt x="18287" y="121920"/>
                </a:lnTo>
                <a:lnTo>
                  <a:pt x="15239" y="115824"/>
                </a:lnTo>
                <a:lnTo>
                  <a:pt x="16763" y="132587"/>
                </a:lnTo>
                <a:lnTo>
                  <a:pt x="21335" y="138684"/>
                </a:lnTo>
                <a:lnTo>
                  <a:pt x="27431" y="143256"/>
                </a:lnTo>
                <a:lnTo>
                  <a:pt x="33527" y="146303"/>
                </a:lnTo>
                <a:lnTo>
                  <a:pt x="39623" y="149351"/>
                </a:lnTo>
                <a:lnTo>
                  <a:pt x="47243" y="152400"/>
                </a:lnTo>
                <a:lnTo>
                  <a:pt x="54863" y="153924"/>
                </a:lnTo>
                <a:lnTo>
                  <a:pt x="76200" y="153924"/>
                </a:lnTo>
                <a:lnTo>
                  <a:pt x="83819" y="152400"/>
                </a:lnTo>
                <a:lnTo>
                  <a:pt x="91439" y="150875"/>
                </a:lnTo>
                <a:lnTo>
                  <a:pt x="99059" y="147827"/>
                </a:lnTo>
                <a:lnTo>
                  <a:pt x="105156" y="144779"/>
                </a:lnTo>
                <a:lnTo>
                  <a:pt x="112775" y="140208"/>
                </a:lnTo>
                <a:lnTo>
                  <a:pt x="118871" y="135636"/>
                </a:lnTo>
                <a:lnTo>
                  <a:pt x="126491" y="131063"/>
                </a:lnTo>
                <a:lnTo>
                  <a:pt x="132587" y="124968"/>
                </a:lnTo>
                <a:lnTo>
                  <a:pt x="137159" y="118872"/>
                </a:lnTo>
                <a:lnTo>
                  <a:pt x="141731" y="112775"/>
                </a:lnTo>
                <a:lnTo>
                  <a:pt x="146303" y="105156"/>
                </a:lnTo>
                <a:lnTo>
                  <a:pt x="149351" y="97536"/>
                </a:lnTo>
                <a:lnTo>
                  <a:pt x="152400" y="91439"/>
                </a:lnTo>
                <a:lnTo>
                  <a:pt x="153923" y="83820"/>
                </a:lnTo>
                <a:lnTo>
                  <a:pt x="155447" y="76200"/>
                </a:lnTo>
                <a:lnTo>
                  <a:pt x="156971" y="68579"/>
                </a:lnTo>
                <a:lnTo>
                  <a:pt x="156971" y="60960"/>
                </a:lnTo>
                <a:lnTo>
                  <a:pt x="155447" y="54863"/>
                </a:lnTo>
                <a:lnTo>
                  <a:pt x="153923" y="47244"/>
                </a:lnTo>
                <a:lnTo>
                  <a:pt x="150875" y="41148"/>
                </a:lnTo>
                <a:lnTo>
                  <a:pt x="147827" y="33527"/>
                </a:lnTo>
                <a:lnTo>
                  <a:pt x="144779" y="27432"/>
                </a:lnTo>
                <a:lnTo>
                  <a:pt x="140207" y="21336"/>
                </a:lnTo>
                <a:lnTo>
                  <a:pt x="134112" y="16763"/>
                </a:lnTo>
                <a:lnTo>
                  <a:pt x="129539" y="12191"/>
                </a:lnTo>
                <a:lnTo>
                  <a:pt x="123443" y="9144"/>
                </a:lnTo>
                <a:lnTo>
                  <a:pt x="115823" y="6096"/>
                </a:lnTo>
                <a:lnTo>
                  <a:pt x="109727" y="3048"/>
                </a:lnTo>
                <a:lnTo>
                  <a:pt x="102107" y="1524"/>
                </a:lnTo>
                <a:lnTo>
                  <a:pt x="94487" y="1524"/>
                </a:lnTo>
                <a:lnTo>
                  <a:pt x="88391" y="0"/>
                </a:lnTo>
                <a:lnTo>
                  <a:pt x="80771" y="1524"/>
                </a:lnTo>
                <a:lnTo>
                  <a:pt x="73151" y="3048"/>
                </a:lnTo>
                <a:lnTo>
                  <a:pt x="65531" y="4572"/>
                </a:lnTo>
                <a:lnTo>
                  <a:pt x="57912" y="7620"/>
                </a:lnTo>
                <a:lnTo>
                  <a:pt x="50291" y="10668"/>
                </a:lnTo>
                <a:lnTo>
                  <a:pt x="44195" y="13715"/>
                </a:lnTo>
                <a:lnTo>
                  <a:pt x="36575" y="18287"/>
                </a:lnTo>
                <a:lnTo>
                  <a:pt x="30479" y="24384"/>
                </a:lnTo>
                <a:lnTo>
                  <a:pt x="24383" y="30479"/>
                </a:lnTo>
                <a:lnTo>
                  <a:pt x="18287" y="36575"/>
                </a:lnTo>
                <a:lnTo>
                  <a:pt x="13715" y="42672"/>
                </a:lnTo>
                <a:lnTo>
                  <a:pt x="10668" y="50291"/>
                </a:lnTo>
                <a:lnTo>
                  <a:pt x="6095" y="56387"/>
                </a:lnTo>
                <a:lnTo>
                  <a:pt x="4571" y="64008"/>
                </a:lnTo>
                <a:lnTo>
                  <a:pt x="1523" y="71627"/>
                </a:lnTo>
                <a:lnTo>
                  <a:pt x="1523" y="79248"/>
                </a:lnTo>
                <a:lnTo>
                  <a:pt x="0" y="85344"/>
                </a:lnTo>
                <a:lnTo>
                  <a:pt x="0" y="92963"/>
                </a:lnTo>
                <a:lnTo>
                  <a:pt x="1523" y="100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5" name="object 25"/>
          <p:cNvSpPr/>
          <p:nvPr/>
        </p:nvSpPr>
        <p:spPr>
          <a:xfrm>
            <a:off x="6398196" y="4606360"/>
            <a:ext cx="94141" cy="94853"/>
          </a:xfrm>
          <a:custGeom>
            <a:avLst/>
            <a:gdLst/>
            <a:ahLst/>
            <a:cxnLst/>
            <a:rect l="l" t="t" r="r" b="b"/>
            <a:pathLst>
              <a:path w="146791" h="147900">
                <a:moveTo>
                  <a:pt x="22320" y="16860"/>
                </a:moveTo>
                <a:lnTo>
                  <a:pt x="18718" y="20338"/>
                </a:lnTo>
                <a:lnTo>
                  <a:pt x="11180" y="29788"/>
                </a:lnTo>
                <a:lnTo>
                  <a:pt x="5533" y="40298"/>
                </a:lnTo>
                <a:lnTo>
                  <a:pt x="1799" y="51595"/>
                </a:lnTo>
                <a:lnTo>
                  <a:pt x="0" y="63402"/>
                </a:lnTo>
                <a:lnTo>
                  <a:pt x="157" y="75445"/>
                </a:lnTo>
                <a:lnTo>
                  <a:pt x="2294" y="87451"/>
                </a:lnTo>
                <a:lnTo>
                  <a:pt x="6431" y="99144"/>
                </a:lnTo>
                <a:lnTo>
                  <a:pt x="12591" y="110249"/>
                </a:lnTo>
                <a:lnTo>
                  <a:pt x="20796" y="120492"/>
                </a:lnTo>
                <a:lnTo>
                  <a:pt x="25537" y="125564"/>
                </a:lnTo>
                <a:lnTo>
                  <a:pt x="35370" y="133763"/>
                </a:lnTo>
                <a:lnTo>
                  <a:pt x="46108" y="140118"/>
                </a:lnTo>
                <a:lnTo>
                  <a:pt x="57487" y="144606"/>
                </a:lnTo>
                <a:lnTo>
                  <a:pt x="69243" y="147207"/>
                </a:lnTo>
                <a:lnTo>
                  <a:pt x="81112" y="147900"/>
                </a:lnTo>
                <a:lnTo>
                  <a:pt x="92829" y="146662"/>
                </a:lnTo>
                <a:lnTo>
                  <a:pt x="104130" y="143474"/>
                </a:lnTo>
                <a:lnTo>
                  <a:pt x="114751" y="138314"/>
                </a:lnTo>
                <a:lnTo>
                  <a:pt x="124428" y="131160"/>
                </a:lnTo>
                <a:lnTo>
                  <a:pt x="128858" y="126804"/>
                </a:lnTo>
                <a:lnTo>
                  <a:pt x="136140" y="117343"/>
                </a:lnTo>
                <a:lnTo>
                  <a:pt x="141570" y="106851"/>
                </a:lnTo>
                <a:lnTo>
                  <a:pt x="145128" y="95585"/>
                </a:lnTo>
                <a:lnTo>
                  <a:pt x="146791" y="83799"/>
                </a:lnTo>
                <a:lnTo>
                  <a:pt x="146539" y="71749"/>
                </a:lnTo>
                <a:lnTo>
                  <a:pt x="144350" y="59689"/>
                </a:lnTo>
                <a:lnTo>
                  <a:pt x="140204" y="47875"/>
                </a:lnTo>
                <a:lnTo>
                  <a:pt x="134078" y="36562"/>
                </a:lnTo>
                <a:lnTo>
                  <a:pt x="125952" y="26004"/>
                </a:lnTo>
                <a:lnTo>
                  <a:pt x="121752" y="21682"/>
                </a:lnTo>
                <a:lnTo>
                  <a:pt x="111913" y="13718"/>
                </a:lnTo>
                <a:lnTo>
                  <a:pt x="101144" y="7534"/>
                </a:lnTo>
                <a:lnTo>
                  <a:pt x="89713" y="3166"/>
                </a:lnTo>
                <a:lnTo>
                  <a:pt x="77890" y="643"/>
                </a:lnTo>
                <a:lnTo>
                  <a:pt x="65944" y="0"/>
                </a:lnTo>
                <a:lnTo>
                  <a:pt x="54144" y="1267"/>
                </a:lnTo>
                <a:lnTo>
                  <a:pt x="42761" y="4478"/>
                </a:lnTo>
                <a:lnTo>
                  <a:pt x="32063" y="9665"/>
                </a:lnTo>
                <a:lnTo>
                  <a:pt x="22320" y="1686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7" name="object 27"/>
          <p:cNvSpPr/>
          <p:nvPr/>
        </p:nvSpPr>
        <p:spPr>
          <a:xfrm>
            <a:off x="6394917" y="4603490"/>
            <a:ext cx="100671" cy="100671"/>
          </a:xfrm>
          <a:custGeom>
            <a:avLst/>
            <a:gdLst/>
            <a:ahLst/>
            <a:cxnLst/>
            <a:rect l="l" t="t" r="r" b="b"/>
            <a:pathLst>
              <a:path w="156972" h="156972">
                <a:moveTo>
                  <a:pt x="4572" y="50292"/>
                </a:moveTo>
                <a:lnTo>
                  <a:pt x="1524" y="56388"/>
                </a:lnTo>
                <a:lnTo>
                  <a:pt x="1524" y="64008"/>
                </a:lnTo>
                <a:lnTo>
                  <a:pt x="0" y="71628"/>
                </a:lnTo>
                <a:lnTo>
                  <a:pt x="1524" y="79248"/>
                </a:lnTo>
                <a:lnTo>
                  <a:pt x="1524" y="86868"/>
                </a:lnTo>
                <a:lnTo>
                  <a:pt x="3048" y="94488"/>
                </a:lnTo>
                <a:lnTo>
                  <a:pt x="6096" y="102108"/>
                </a:lnTo>
                <a:lnTo>
                  <a:pt x="9144" y="108204"/>
                </a:lnTo>
                <a:lnTo>
                  <a:pt x="9144" y="71628"/>
                </a:lnTo>
                <a:lnTo>
                  <a:pt x="10667" y="64008"/>
                </a:lnTo>
                <a:lnTo>
                  <a:pt x="10667" y="57912"/>
                </a:lnTo>
                <a:lnTo>
                  <a:pt x="12191" y="51816"/>
                </a:lnTo>
                <a:lnTo>
                  <a:pt x="15239" y="45720"/>
                </a:lnTo>
                <a:lnTo>
                  <a:pt x="18287" y="39624"/>
                </a:lnTo>
                <a:lnTo>
                  <a:pt x="21336" y="35052"/>
                </a:lnTo>
                <a:lnTo>
                  <a:pt x="25908" y="28956"/>
                </a:lnTo>
                <a:lnTo>
                  <a:pt x="30479" y="24384"/>
                </a:lnTo>
                <a:lnTo>
                  <a:pt x="36575" y="19812"/>
                </a:lnTo>
                <a:lnTo>
                  <a:pt x="41148" y="16764"/>
                </a:lnTo>
                <a:lnTo>
                  <a:pt x="47243" y="13716"/>
                </a:lnTo>
                <a:lnTo>
                  <a:pt x="53339" y="12192"/>
                </a:lnTo>
                <a:lnTo>
                  <a:pt x="59436" y="10668"/>
                </a:lnTo>
                <a:lnTo>
                  <a:pt x="67055" y="9144"/>
                </a:lnTo>
                <a:lnTo>
                  <a:pt x="79248" y="9144"/>
                </a:lnTo>
                <a:lnTo>
                  <a:pt x="86867" y="10668"/>
                </a:lnTo>
                <a:lnTo>
                  <a:pt x="92963" y="12192"/>
                </a:lnTo>
                <a:lnTo>
                  <a:pt x="99060" y="13716"/>
                </a:lnTo>
                <a:lnTo>
                  <a:pt x="105155" y="16764"/>
                </a:lnTo>
                <a:lnTo>
                  <a:pt x="111251" y="19812"/>
                </a:lnTo>
                <a:lnTo>
                  <a:pt x="117348" y="24384"/>
                </a:lnTo>
                <a:lnTo>
                  <a:pt x="123443" y="28956"/>
                </a:lnTo>
                <a:lnTo>
                  <a:pt x="128015" y="33528"/>
                </a:lnTo>
                <a:lnTo>
                  <a:pt x="132587" y="39624"/>
                </a:lnTo>
                <a:lnTo>
                  <a:pt x="137160" y="45720"/>
                </a:lnTo>
                <a:lnTo>
                  <a:pt x="140208" y="51816"/>
                </a:lnTo>
                <a:lnTo>
                  <a:pt x="143255" y="59436"/>
                </a:lnTo>
                <a:lnTo>
                  <a:pt x="144779" y="65532"/>
                </a:lnTo>
                <a:lnTo>
                  <a:pt x="146303" y="71628"/>
                </a:lnTo>
                <a:lnTo>
                  <a:pt x="147827" y="79248"/>
                </a:lnTo>
                <a:lnTo>
                  <a:pt x="147827" y="91440"/>
                </a:lnTo>
                <a:lnTo>
                  <a:pt x="146303" y="99060"/>
                </a:lnTo>
                <a:lnTo>
                  <a:pt x="144779" y="105156"/>
                </a:lnTo>
                <a:lnTo>
                  <a:pt x="141732" y="111252"/>
                </a:lnTo>
                <a:lnTo>
                  <a:pt x="138684" y="117348"/>
                </a:lnTo>
                <a:lnTo>
                  <a:pt x="135636" y="121920"/>
                </a:lnTo>
                <a:lnTo>
                  <a:pt x="131063" y="128016"/>
                </a:lnTo>
                <a:lnTo>
                  <a:pt x="126491" y="132588"/>
                </a:lnTo>
                <a:lnTo>
                  <a:pt x="121920" y="137160"/>
                </a:lnTo>
                <a:lnTo>
                  <a:pt x="115824" y="140208"/>
                </a:lnTo>
                <a:lnTo>
                  <a:pt x="109727" y="143256"/>
                </a:lnTo>
                <a:lnTo>
                  <a:pt x="103632" y="144780"/>
                </a:lnTo>
                <a:lnTo>
                  <a:pt x="97536" y="146304"/>
                </a:lnTo>
                <a:lnTo>
                  <a:pt x="91439" y="147828"/>
                </a:lnTo>
                <a:lnTo>
                  <a:pt x="77724" y="147828"/>
                </a:lnTo>
                <a:lnTo>
                  <a:pt x="71627" y="146304"/>
                </a:lnTo>
                <a:lnTo>
                  <a:pt x="64008" y="144780"/>
                </a:lnTo>
                <a:lnTo>
                  <a:pt x="57912" y="143256"/>
                </a:lnTo>
                <a:lnTo>
                  <a:pt x="51815" y="140208"/>
                </a:lnTo>
                <a:lnTo>
                  <a:pt x="45720" y="137160"/>
                </a:lnTo>
                <a:lnTo>
                  <a:pt x="39624" y="132588"/>
                </a:lnTo>
                <a:lnTo>
                  <a:pt x="33527" y="128016"/>
                </a:lnTo>
                <a:lnTo>
                  <a:pt x="28955" y="121920"/>
                </a:lnTo>
                <a:lnTo>
                  <a:pt x="24384" y="117348"/>
                </a:lnTo>
                <a:lnTo>
                  <a:pt x="19812" y="111252"/>
                </a:lnTo>
                <a:lnTo>
                  <a:pt x="16763" y="105156"/>
                </a:lnTo>
                <a:lnTo>
                  <a:pt x="13715" y="97536"/>
                </a:lnTo>
                <a:lnTo>
                  <a:pt x="16763" y="121920"/>
                </a:lnTo>
                <a:lnTo>
                  <a:pt x="22860" y="129540"/>
                </a:lnTo>
                <a:lnTo>
                  <a:pt x="28955" y="134112"/>
                </a:lnTo>
                <a:lnTo>
                  <a:pt x="35051" y="140208"/>
                </a:lnTo>
                <a:lnTo>
                  <a:pt x="41148" y="144780"/>
                </a:lnTo>
                <a:lnTo>
                  <a:pt x="47243" y="147828"/>
                </a:lnTo>
                <a:lnTo>
                  <a:pt x="54863" y="150876"/>
                </a:lnTo>
                <a:lnTo>
                  <a:pt x="62484" y="153924"/>
                </a:lnTo>
                <a:lnTo>
                  <a:pt x="70103" y="155448"/>
                </a:lnTo>
                <a:lnTo>
                  <a:pt x="77724" y="156972"/>
                </a:lnTo>
                <a:lnTo>
                  <a:pt x="91439" y="156972"/>
                </a:lnTo>
                <a:lnTo>
                  <a:pt x="99060" y="155448"/>
                </a:lnTo>
                <a:lnTo>
                  <a:pt x="106679" y="153924"/>
                </a:lnTo>
                <a:lnTo>
                  <a:pt x="114300" y="150876"/>
                </a:lnTo>
                <a:lnTo>
                  <a:pt x="120396" y="147828"/>
                </a:lnTo>
                <a:lnTo>
                  <a:pt x="126491" y="143256"/>
                </a:lnTo>
                <a:lnTo>
                  <a:pt x="132587" y="138684"/>
                </a:lnTo>
                <a:lnTo>
                  <a:pt x="138684" y="132588"/>
                </a:lnTo>
                <a:lnTo>
                  <a:pt x="143255" y="128016"/>
                </a:lnTo>
                <a:lnTo>
                  <a:pt x="147827" y="120396"/>
                </a:lnTo>
                <a:lnTo>
                  <a:pt x="150875" y="114300"/>
                </a:lnTo>
                <a:lnTo>
                  <a:pt x="153924" y="106680"/>
                </a:lnTo>
                <a:lnTo>
                  <a:pt x="155448" y="100584"/>
                </a:lnTo>
                <a:lnTo>
                  <a:pt x="156972" y="92964"/>
                </a:lnTo>
                <a:lnTo>
                  <a:pt x="156972" y="77724"/>
                </a:lnTo>
                <a:lnTo>
                  <a:pt x="155448" y="70104"/>
                </a:lnTo>
                <a:lnTo>
                  <a:pt x="153924" y="62484"/>
                </a:lnTo>
                <a:lnTo>
                  <a:pt x="152400" y="54864"/>
                </a:lnTo>
                <a:lnTo>
                  <a:pt x="147827" y="48768"/>
                </a:lnTo>
                <a:lnTo>
                  <a:pt x="144779" y="41148"/>
                </a:lnTo>
                <a:lnTo>
                  <a:pt x="140208" y="35052"/>
                </a:lnTo>
                <a:lnTo>
                  <a:pt x="135636" y="27432"/>
                </a:lnTo>
                <a:lnTo>
                  <a:pt x="129539" y="21336"/>
                </a:lnTo>
                <a:lnTo>
                  <a:pt x="123443" y="16764"/>
                </a:lnTo>
                <a:lnTo>
                  <a:pt x="115824" y="12192"/>
                </a:lnTo>
                <a:lnTo>
                  <a:pt x="109727" y="9144"/>
                </a:lnTo>
                <a:lnTo>
                  <a:pt x="102108" y="4572"/>
                </a:lnTo>
                <a:lnTo>
                  <a:pt x="94487" y="3048"/>
                </a:lnTo>
                <a:lnTo>
                  <a:pt x="88391" y="1524"/>
                </a:lnTo>
                <a:lnTo>
                  <a:pt x="80772" y="0"/>
                </a:lnTo>
                <a:lnTo>
                  <a:pt x="65532" y="0"/>
                </a:lnTo>
                <a:lnTo>
                  <a:pt x="57912" y="1524"/>
                </a:lnTo>
                <a:lnTo>
                  <a:pt x="50291" y="3048"/>
                </a:lnTo>
                <a:lnTo>
                  <a:pt x="44196" y="6096"/>
                </a:lnTo>
                <a:lnTo>
                  <a:pt x="36575" y="9144"/>
                </a:lnTo>
                <a:lnTo>
                  <a:pt x="30479" y="13716"/>
                </a:lnTo>
                <a:lnTo>
                  <a:pt x="24384" y="18288"/>
                </a:lnTo>
                <a:lnTo>
                  <a:pt x="18287" y="22860"/>
                </a:lnTo>
                <a:lnTo>
                  <a:pt x="13715" y="28956"/>
                </a:lnTo>
                <a:lnTo>
                  <a:pt x="10667" y="36576"/>
                </a:lnTo>
                <a:lnTo>
                  <a:pt x="6096" y="42672"/>
                </a:lnTo>
                <a:lnTo>
                  <a:pt x="4572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8" name="object 28"/>
          <p:cNvSpPr/>
          <p:nvPr/>
        </p:nvSpPr>
        <p:spPr>
          <a:xfrm>
            <a:off x="4964022" y="3079743"/>
            <a:ext cx="2406327" cy="761385"/>
          </a:xfrm>
          <a:custGeom>
            <a:avLst/>
            <a:gdLst/>
            <a:ahLst/>
            <a:cxnLst/>
            <a:rect l="l" t="t" r="r" b="b"/>
            <a:pathLst>
              <a:path w="3752088" h="1187196">
                <a:moveTo>
                  <a:pt x="0" y="1031748"/>
                </a:moveTo>
                <a:lnTo>
                  <a:pt x="44196" y="1187196"/>
                </a:lnTo>
                <a:lnTo>
                  <a:pt x="3752088" y="155448"/>
                </a:lnTo>
                <a:lnTo>
                  <a:pt x="3709416" y="0"/>
                </a:lnTo>
                <a:lnTo>
                  <a:pt x="0" y="1031748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9" name="object 29"/>
          <p:cNvSpPr/>
          <p:nvPr/>
        </p:nvSpPr>
        <p:spPr>
          <a:xfrm>
            <a:off x="4961091" y="3076811"/>
            <a:ext cx="2413168" cy="767248"/>
          </a:xfrm>
          <a:custGeom>
            <a:avLst/>
            <a:gdLst/>
            <a:ahLst/>
            <a:cxnLst/>
            <a:rect l="l" t="t" r="r" b="b"/>
            <a:pathLst>
              <a:path w="3762755" h="1196339">
                <a:moveTo>
                  <a:pt x="3756659" y="155447"/>
                </a:moveTo>
                <a:lnTo>
                  <a:pt x="3717035" y="0"/>
                </a:lnTo>
                <a:lnTo>
                  <a:pt x="3715511" y="9143"/>
                </a:lnTo>
                <a:lnTo>
                  <a:pt x="3709416" y="6095"/>
                </a:lnTo>
                <a:lnTo>
                  <a:pt x="3717035" y="0"/>
                </a:lnTo>
                <a:lnTo>
                  <a:pt x="0" y="1031747"/>
                </a:lnTo>
                <a:lnTo>
                  <a:pt x="44195" y="1196339"/>
                </a:lnTo>
                <a:lnTo>
                  <a:pt x="47243" y="1187195"/>
                </a:lnTo>
                <a:lnTo>
                  <a:pt x="51815" y="1190243"/>
                </a:lnTo>
                <a:lnTo>
                  <a:pt x="3753611" y="161543"/>
                </a:lnTo>
                <a:lnTo>
                  <a:pt x="3762755" y="163067"/>
                </a:lnTo>
                <a:lnTo>
                  <a:pt x="3717035" y="0"/>
                </a:lnTo>
                <a:lnTo>
                  <a:pt x="3756659" y="155447"/>
                </a:lnTo>
                <a:lnTo>
                  <a:pt x="3752229" y="156680"/>
                </a:lnTo>
                <a:lnTo>
                  <a:pt x="50714" y="1186230"/>
                </a:lnTo>
                <a:lnTo>
                  <a:pt x="10094" y="1038257"/>
                </a:lnTo>
                <a:lnTo>
                  <a:pt x="6095" y="1039367"/>
                </a:lnTo>
                <a:lnTo>
                  <a:pt x="9143" y="1034795"/>
                </a:lnTo>
                <a:lnTo>
                  <a:pt x="10094" y="1038257"/>
                </a:lnTo>
                <a:lnTo>
                  <a:pt x="3710665" y="10490"/>
                </a:lnTo>
                <a:lnTo>
                  <a:pt x="3752229" y="156680"/>
                </a:lnTo>
                <a:lnTo>
                  <a:pt x="3756659" y="155447"/>
                </a:lnTo>
                <a:close/>
              </a:path>
              <a:path w="3762755" h="1196339">
                <a:moveTo>
                  <a:pt x="51815" y="1190243"/>
                </a:moveTo>
                <a:lnTo>
                  <a:pt x="47243" y="1187195"/>
                </a:lnTo>
                <a:lnTo>
                  <a:pt x="44195" y="1196339"/>
                </a:lnTo>
                <a:lnTo>
                  <a:pt x="3762755" y="163067"/>
                </a:lnTo>
                <a:lnTo>
                  <a:pt x="3753611" y="161543"/>
                </a:lnTo>
                <a:lnTo>
                  <a:pt x="51815" y="1190243"/>
                </a:lnTo>
                <a:close/>
              </a:path>
              <a:path w="3762755" h="1196339">
                <a:moveTo>
                  <a:pt x="10094" y="1038257"/>
                </a:moveTo>
                <a:lnTo>
                  <a:pt x="9143" y="1034795"/>
                </a:lnTo>
                <a:lnTo>
                  <a:pt x="6095" y="1039367"/>
                </a:lnTo>
                <a:lnTo>
                  <a:pt x="10094" y="1038257"/>
                </a:lnTo>
                <a:close/>
              </a:path>
              <a:path w="3762755" h="1196339">
                <a:moveTo>
                  <a:pt x="3717035" y="0"/>
                </a:moveTo>
                <a:lnTo>
                  <a:pt x="3709416" y="6095"/>
                </a:lnTo>
                <a:lnTo>
                  <a:pt x="3715511" y="9143"/>
                </a:lnTo>
                <a:lnTo>
                  <a:pt x="3717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0" name="object 30"/>
          <p:cNvSpPr/>
          <p:nvPr/>
        </p:nvSpPr>
        <p:spPr>
          <a:xfrm>
            <a:off x="7327823" y="3062360"/>
            <a:ext cx="94827" cy="115890"/>
          </a:xfrm>
          <a:custGeom>
            <a:avLst/>
            <a:gdLst/>
            <a:ahLst/>
            <a:cxnLst/>
            <a:rect l="l" t="t" r="r" b="b"/>
            <a:pathLst>
              <a:path w="147860" h="180702">
                <a:moveTo>
                  <a:pt x="142510" y="68253"/>
                </a:moveTo>
                <a:lnTo>
                  <a:pt x="137319" y="54701"/>
                </a:lnTo>
                <a:lnTo>
                  <a:pt x="130706" y="42372"/>
                </a:lnTo>
                <a:lnTo>
                  <a:pt x="122868" y="31382"/>
                </a:lnTo>
                <a:lnTo>
                  <a:pt x="114004" y="21845"/>
                </a:lnTo>
                <a:lnTo>
                  <a:pt x="104310" y="13877"/>
                </a:lnTo>
                <a:lnTo>
                  <a:pt x="93985" y="7594"/>
                </a:lnTo>
                <a:lnTo>
                  <a:pt x="83224" y="3109"/>
                </a:lnTo>
                <a:lnTo>
                  <a:pt x="72227" y="540"/>
                </a:lnTo>
                <a:lnTo>
                  <a:pt x="61191" y="0"/>
                </a:lnTo>
                <a:lnTo>
                  <a:pt x="50312" y="1604"/>
                </a:lnTo>
                <a:lnTo>
                  <a:pt x="46498" y="2721"/>
                </a:lnTo>
                <a:lnTo>
                  <a:pt x="35991" y="7263"/>
                </a:lnTo>
                <a:lnTo>
                  <a:pt x="26675" y="13667"/>
                </a:lnTo>
                <a:lnTo>
                  <a:pt x="18626" y="21733"/>
                </a:lnTo>
                <a:lnTo>
                  <a:pt x="11918" y="31261"/>
                </a:lnTo>
                <a:lnTo>
                  <a:pt x="6627" y="42051"/>
                </a:lnTo>
                <a:lnTo>
                  <a:pt x="2827" y="53903"/>
                </a:lnTo>
                <a:lnTo>
                  <a:pt x="593" y="66618"/>
                </a:lnTo>
                <a:lnTo>
                  <a:pt x="0" y="79997"/>
                </a:lnTo>
                <a:lnTo>
                  <a:pt x="1122" y="93838"/>
                </a:lnTo>
                <a:lnTo>
                  <a:pt x="4036" y="107942"/>
                </a:lnTo>
                <a:lnTo>
                  <a:pt x="5350" y="112449"/>
                </a:lnTo>
                <a:lnTo>
                  <a:pt x="10541" y="126001"/>
                </a:lnTo>
                <a:lnTo>
                  <a:pt x="17154" y="138330"/>
                </a:lnTo>
                <a:lnTo>
                  <a:pt x="24991" y="149320"/>
                </a:lnTo>
                <a:lnTo>
                  <a:pt x="33855" y="158857"/>
                </a:lnTo>
                <a:lnTo>
                  <a:pt x="43549" y="166824"/>
                </a:lnTo>
                <a:lnTo>
                  <a:pt x="53875" y="173108"/>
                </a:lnTo>
                <a:lnTo>
                  <a:pt x="64635" y="177592"/>
                </a:lnTo>
                <a:lnTo>
                  <a:pt x="75632" y="180162"/>
                </a:lnTo>
                <a:lnTo>
                  <a:pt x="86669" y="180702"/>
                </a:lnTo>
                <a:lnTo>
                  <a:pt x="97548" y="179097"/>
                </a:lnTo>
                <a:lnTo>
                  <a:pt x="101362" y="177981"/>
                </a:lnTo>
                <a:lnTo>
                  <a:pt x="111869" y="173439"/>
                </a:lnTo>
                <a:lnTo>
                  <a:pt x="121184" y="167035"/>
                </a:lnTo>
                <a:lnTo>
                  <a:pt x="129233" y="158969"/>
                </a:lnTo>
                <a:lnTo>
                  <a:pt x="135941" y="149441"/>
                </a:lnTo>
                <a:lnTo>
                  <a:pt x="141233" y="138651"/>
                </a:lnTo>
                <a:lnTo>
                  <a:pt x="145033" y="126799"/>
                </a:lnTo>
                <a:lnTo>
                  <a:pt x="147267" y="114083"/>
                </a:lnTo>
                <a:lnTo>
                  <a:pt x="147860" y="100705"/>
                </a:lnTo>
                <a:lnTo>
                  <a:pt x="146737" y="86864"/>
                </a:lnTo>
                <a:lnTo>
                  <a:pt x="143823" y="72760"/>
                </a:lnTo>
                <a:lnTo>
                  <a:pt x="142510" y="68253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2" name="object 32"/>
          <p:cNvSpPr/>
          <p:nvPr/>
        </p:nvSpPr>
        <p:spPr>
          <a:xfrm>
            <a:off x="7324412" y="3059218"/>
            <a:ext cx="101648" cy="122173"/>
          </a:xfrm>
          <a:custGeom>
            <a:avLst/>
            <a:gdLst/>
            <a:ahLst/>
            <a:cxnLst/>
            <a:rect l="l" t="t" r="r" b="b"/>
            <a:pathLst>
              <a:path w="158495" h="190500">
                <a:moveTo>
                  <a:pt x="4572" y="54863"/>
                </a:moveTo>
                <a:lnTo>
                  <a:pt x="1524" y="64008"/>
                </a:lnTo>
                <a:lnTo>
                  <a:pt x="1524" y="71627"/>
                </a:lnTo>
                <a:lnTo>
                  <a:pt x="0" y="80772"/>
                </a:lnTo>
                <a:lnTo>
                  <a:pt x="1524" y="89915"/>
                </a:lnTo>
                <a:lnTo>
                  <a:pt x="1524" y="99060"/>
                </a:lnTo>
                <a:lnTo>
                  <a:pt x="3048" y="109727"/>
                </a:lnTo>
                <a:lnTo>
                  <a:pt x="6096" y="118872"/>
                </a:lnTo>
                <a:lnTo>
                  <a:pt x="9143" y="128015"/>
                </a:lnTo>
                <a:lnTo>
                  <a:pt x="9143" y="73151"/>
                </a:lnTo>
                <a:lnTo>
                  <a:pt x="10667" y="65532"/>
                </a:lnTo>
                <a:lnTo>
                  <a:pt x="12191" y="57912"/>
                </a:lnTo>
                <a:lnTo>
                  <a:pt x="15239" y="50291"/>
                </a:lnTo>
                <a:lnTo>
                  <a:pt x="18287" y="44196"/>
                </a:lnTo>
                <a:lnTo>
                  <a:pt x="21336" y="38100"/>
                </a:lnTo>
                <a:lnTo>
                  <a:pt x="25907" y="32003"/>
                </a:lnTo>
                <a:lnTo>
                  <a:pt x="30479" y="25908"/>
                </a:lnTo>
                <a:lnTo>
                  <a:pt x="35051" y="21336"/>
                </a:lnTo>
                <a:lnTo>
                  <a:pt x="39624" y="18287"/>
                </a:lnTo>
                <a:lnTo>
                  <a:pt x="45719" y="15239"/>
                </a:lnTo>
                <a:lnTo>
                  <a:pt x="51815" y="12191"/>
                </a:lnTo>
                <a:lnTo>
                  <a:pt x="59436" y="10667"/>
                </a:lnTo>
                <a:lnTo>
                  <a:pt x="65531" y="9144"/>
                </a:lnTo>
                <a:lnTo>
                  <a:pt x="71627" y="9144"/>
                </a:lnTo>
                <a:lnTo>
                  <a:pt x="79248" y="10667"/>
                </a:lnTo>
                <a:lnTo>
                  <a:pt x="85343" y="12191"/>
                </a:lnTo>
                <a:lnTo>
                  <a:pt x="92963" y="13715"/>
                </a:lnTo>
                <a:lnTo>
                  <a:pt x="99060" y="16763"/>
                </a:lnTo>
                <a:lnTo>
                  <a:pt x="105155" y="21336"/>
                </a:lnTo>
                <a:lnTo>
                  <a:pt x="111251" y="25908"/>
                </a:lnTo>
                <a:lnTo>
                  <a:pt x="117348" y="30479"/>
                </a:lnTo>
                <a:lnTo>
                  <a:pt x="123443" y="36575"/>
                </a:lnTo>
                <a:lnTo>
                  <a:pt x="128015" y="42672"/>
                </a:lnTo>
                <a:lnTo>
                  <a:pt x="132587" y="50291"/>
                </a:lnTo>
                <a:lnTo>
                  <a:pt x="137160" y="57912"/>
                </a:lnTo>
                <a:lnTo>
                  <a:pt x="140207" y="65532"/>
                </a:lnTo>
                <a:lnTo>
                  <a:pt x="143255" y="74675"/>
                </a:lnTo>
                <a:lnTo>
                  <a:pt x="146303" y="82296"/>
                </a:lnTo>
                <a:lnTo>
                  <a:pt x="147827" y="91439"/>
                </a:lnTo>
                <a:lnTo>
                  <a:pt x="149351" y="100584"/>
                </a:lnTo>
                <a:lnTo>
                  <a:pt x="149351" y="117348"/>
                </a:lnTo>
                <a:lnTo>
                  <a:pt x="147827" y="124967"/>
                </a:lnTo>
                <a:lnTo>
                  <a:pt x="146303" y="132587"/>
                </a:lnTo>
                <a:lnTo>
                  <a:pt x="143255" y="140208"/>
                </a:lnTo>
                <a:lnTo>
                  <a:pt x="140207" y="146303"/>
                </a:lnTo>
                <a:lnTo>
                  <a:pt x="137160" y="152400"/>
                </a:lnTo>
                <a:lnTo>
                  <a:pt x="134112" y="158496"/>
                </a:lnTo>
                <a:lnTo>
                  <a:pt x="129539" y="164591"/>
                </a:lnTo>
                <a:lnTo>
                  <a:pt x="123443" y="169163"/>
                </a:lnTo>
                <a:lnTo>
                  <a:pt x="118872" y="172212"/>
                </a:lnTo>
                <a:lnTo>
                  <a:pt x="112775" y="175260"/>
                </a:lnTo>
                <a:lnTo>
                  <a:pt x="106679" y="178308"/>
                </a:lnTo>
                <a:lnTo>
                  <a:pt x="99060" y="179832"/>
                </a:lnTo>
                <a:lnTo>
                  <a:pt x="92963" y="181355"/>
                </a:lnTo>
                <a:lnTo>
                  <a:pt x="86867" y="181355"/>
                </a:lnTo>
                <a:lnTo>
                  <a:pt x="79248" y="179832"/>
                </a:lnTo>
                <a:lnTo>
                  <a:pt x="73151" y="178308"/>
                </a:lnTo>
                <a:lnTo>
                  <a:pt x="65531" y="176784"/>
                </a:lnTo>
                <a:lnTo>
                  <a:pt x="59436" y="173736"/>
                </a:lnTo>
                <a:lnTo>
                  <a:pt x="53339" y="169163"/>
                </a:lnTo>
                <a:lnTo>
                  <a:pt x="47243" y="164591"/>
                </a:lnTo>
                <a:lnTo>
                  <a:pt x="41148" y="160020"/>
                </a:lnTo>
                <a:lnTo>
                  <a:pt x="35051" y="153924"/>
                </a:lnTo>
                <a:lnTo>
                  <a:pt x="30479" y="147827"/>
                </a:lnTo>
                <a:lnTo>
                  <a:pt x="25907" y="140208"/>
                </a:lnTo>
                <a:lnTo>
                  <a:pt x="21336" y="132587"/>
                </a:lnTo>
                <a:lnTo>
                  <a:pt x="18287" y="124967"/>
                </a:lnTo>
                <a:lnTo>
                  <a:pt x="15239" y="115824"/>
                </a:lnTo>
                <a:lnTo>
                  <a:pt x="12191" y="106679"/>
                </a:lnTo>
                <a:lnTo>
                  <a:pt x="13715" y="137160"/>
                </a:lnTo>
                <a:lnTo>
                  <a:pt x="18287" y="144779"/>
                </a:lnTo>
                <a:lnTo>
                  <a:pt x="22860" y="152400"/>
                </a:lnTo>
                <a:lnTo>
                  <a:pt x="28955" y="158496"/>
                </a:lnTo>
                <a:lnTo>
                  <a:pt x="35051" y="166115"/>
                </a:lnTo>
                <a:lnTo>
                  <a:pt x="41148" y="170687"/>
                </a:lnTo>
                <a:lnTo>
                  <a:pt x="47243" y="176784"/>
                </a:lnTo>
                <a:lnTo>
                  <a:pt x="54863" y="181355"/>
                </a:lnTo>
                <a:lnTo>
                  <a:pt x="62484" y="184403"/>
                </a:lnTo>
                <a:lnTo>
                  <a:pt x="70103" y="187451"/>
                </a:lnTo>
                <a:lnTo>
                  <a:pt x="77724" y="188975"/>
                </a:lnTo>
                <a:lnTo>
                  <a:pt x="85343" y="190500"/>
                </a:lnTo>
                <a:lnTo>
                  <a:pt x="92963" y="190500"/>
                </a:lnTo>
                <a:lnTo>
                  <a:pt x="100584" y="188975"/>
                </a:lnTo>
                <a:lnTo>
                  <a:pt x="108203" y="187451"/>
                </a:lnTo>
                <a:lnTo>
                  <a:pt x="115824" y="184403"/>
                </a:lnTo>
                <a:lnTo>
                  <a:pt x="123443" y="179832"/>
                </a:lnTo>
                <a:lnTo>
                  <a:pt x="129539" y="175260"/>
                </a:lnTo>
                <a:lnTo>
                  <a:pt x="135636" y="170687"/>
                </a:lnTo>
                <a:lnTo>
                  <a:pt x="140207" y="164591"/>
                </a:lnTo>
                <a:lnTo>
                  <a:pt x="144779" y="158496"/>
                </a:lnTo>
                <a:lnTo>
                  <a:pt x="149351" y="150875"/>
                </a:lnTo>
                <a:lnTo>
                  <a:pt x="152400" y="143255"/>
                </a:lnTo>
                <a:lnTo>
                  <a:pt x="153924" y="135636"/>
                </a:lnTo>
                <a:lnTo>
                  <a:pt x="156972" y="126491"/>
                </a:lnTo>
                <a:lnTo>
                  <a:pt x="156972" y="117348"/>
                </a:lnTo>
                <a:lnTo>
                  <a:pt x="158495" y="109727"/>
                </a:lnTo>
                <a:lnTo>
                  <a:pt x="158495" y="100584"/>
                </a:lnTo>
                <a:lnTo>
                  <a:pt x="156972" y="91439"/>
                </a:lnTo>
                <a:lnTo>
                  <a:pt x="155448" y="80772"/>
                </a:lnTo>
                <a:lnTo>
                  <a:pt x="152400" y="71627"/>
                </a:lnTo>
                <a:lnTo>
                  <a:pt x="149351" y="62484"/>
                </a:lnTo>
                <a:lnTo>
                  <a:pt x="144779" y="53339"/>
                </a:lnTo>
                <a:lnTo>
                  <a:pt x="140207" y="45720"/>
                </a:lnTo>
                <a:lnTo>
                  <a:pt x="135636" y="38100"/>
                </a:lnTo>
                <a:lnTo>
                  <a:pt x="129539" y="30479"/>
                </a:lnTo>
                <a:lnTo>
                  <a:pt x="123443" y="24384"/>
                </a:lnTo>
                <a:lnTo>
                  <a:pt x="117348" y="19812"/>
                </a:lnTo>
                <a:lnTo>
                  <a:pt x="111251" y="13715"/>
                </a:lnTo>
                <a:lnTo>
                  <a:pt x="103631" y="9144"/>
                </a:lnTo>
                <a:lnTo>
                  <a:pt x="96012" y="6096"/>
                </a:lnTo>
                <a:lnTo>
                  <a:pt x="88391" y="3048"/>
                </a:lnTo>
                <a:lnTo>
                  <a:pt x="80772" y="1524"/>
                </a:lnTo>
                <a:lnTo>
                  <a:pt x="73151" y="0"/>
                </a:lnTo>
                <a:lnTo>
                  <a:pt x="65531" y="0"/>
                </a:lnTo>
                <a:lnTo>
                  <a:pt x="57912" y="1524"/>
                </a:lnTo>
                <a:lnTo>
                  <a:pt x="50291" y="3048"/>
                </a:lnTo>
                <a:lnTo>
                  <a:pt x="42672" y="6096"/>
                </a:lnTo>
                <a:lnTo>
                  <a:pt x="35051" y="10667"/>
                </a:lnTo>
                <a:lnTo>
                  <a:pt x="28955" y="15239"/>
                </a:lnTo>
                <a:lnTo>
                  <a:pt x="22860" y="19812"/>
                </a:lnTo>
                <a:lnTo>
                  <a:pt x="18287" y="25908"/>
                </a:lnTo>
                <a:lnTo>
                  <a:pt x="13715" y="32003"/>
                </a:lnTo>
                <a:lnTo>
                  <a:pt x="9143" y="39624"/>
                </a:lnTo>
                <a:lnTo>
                  <a:pt x="6096" y="47244"/>
                </a:lnTo>
                <a:lnTo>
                  <a:pt x="4572" y="54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3" name="object 33"/>
          <p:cNvSpPr/>
          <p:nvPr/>
        </p:nvSpPr>
        <p:spPr>
          <a:xfrm>
            <a:off x="4934091" y="3737762"/>
            <a:ext cx="94938" cy="115863"/>
          </a:xfrm>
          <a:custGeom>
            <a:avLst/>
            <a:gdLst/>
            <a:ahLst/>
            <a:cxnLst/>
            <a:rect l="l" t="t" r="r" b="b"/>
            <a:pathLst>
              <a:path w="148033" h="180660">
                <a:moveTo>
                  <a:pt x="142683" y="68210"/>
                </a:moveTo>
                <a:lnTo>
                  <a:pt x="137541" y="55125"/>
                </a:lnTo>
                <a:lnTo>
                  <a:pt x="130991" y="43098"/>
                </a:lnTo>
                <a:lnTo>
                  <a:pt x="123217" y="32266"/>
                </a:lnTo>
                <a:lnTo>
                  <a:pt x="114405" y="22765"/>
                </a:lnTo>
                <a:lnTo>
                  <a:pt x="104739" y="14732"/>
                </a:lnTo>
                <a:lnTo>
                  <a:pt x="94403" y="8302"/>
                </a:lnTo>
                <a:lnTo>
                  <a:pt x="83581" y="3612"/>
                </a:lnTo>
                <a:lnTo>
                  <a:pt x="72460" y="799"/>
                </a:lnTo>
                <a:lnTo>
                  <a:pt x="61222" y="0"/>
                </a:lnTo>
                <a:lnTo>
                  <a:pt x="50053" y="1349"/>
                </a:lnTo>
                <a:lnTo>
                  <a:pt x="45147" y="2678"/>
                </a:lnTo>
                <a:lnTo>
                  <a:pt x="34618" y="7295"/>
                </a:lnTo>
                <a:lnTo>
                  <a:pt x="25366" y="13857"/>
                </a:lnTo>
                <a:lnTo>
                  <a:pt x="17450" y="22136"/>
                </a:lnTo>
                <a:lnTo>
                  <a:pt x="10930" y="31902"/>
                </a:lnTo>
                <a:lnTo>
                  <a:pt x="5866" y="42926"/>
                </a:lnTo>
                <a:lnTo>
                  <a:pt x="2317" y="54980"/>
                </a:lnTo>
                <a:lnTo>
                  <a:pt x="341" y="67834"/>
                </a:lnTo>
                <a:lnTo>
                  <a:pt x="0" y="81259"/>
                </a:lnTo>
                <a:lnTo>
                  <a:pt x="1351" y="95026"/>
                </a:lnTo>
                <a:lnTo>
                  <a:pt x="4454" y="108907"/>
                </a:lnTo>
                <a:lnTo>
                  <a:pt x="5523" y="112406"/>
                </a:lnTo>
                <a:lnTo>
                  <a:pt x="10676" y="125958"/>
                </a:lnTo>
                <a:lnTo>
                  <a:pt x="17189" y="138287"/>
                </a:lnTo>
                <a:lnTo>
                  <a:pt x="24892" y="149277"/>
                </a:lnTo>
                <a:lnTo>
                  <a:pt x="33610" y="158814"/>
                </a:lnTo>
                <a:lnTo>
                  <a:pt x="43171" y="166782"/>
                </a:lnTo>
                <a:lnTo>
                  <a:pt x="53403" y="173065"/>
                </a:lnTo>
                <a:lnTo>
                  <a:pt x="64132" y="177550"/>
                </a:lnTo>
                <a:lnTo>
                  <a:pt x="75185" y="180119"/>
                </a:lnTo>
                <a:lnTo>
                  <a:pt x="86390" y="180660"/>
                </a:lnTo>
                <a:lnTo>
                  <a:pt x="97574" y="179055"/>
                </a:lnTo>
                <a:lnTo>
                  <a:pt x="101535" y="177938"/>
                </a:lnTo>
                <a:lnTo>
                  <a:pt x="112042" y="173396"/>
                </a:lnTo>
                <a:lnTo>
                  <a:pt x="121358" y="166992"/>
                </a:lnTo>
                <a:lnTo>
                  <a:pt x="129407" y="158926"/>
                </a:lnTo>
                <a:lnTo>
                  <a:pt x="136115" y="149398"/>
                </a:lnTo>
                <a:lnTo>
                  <a:pt x="141406" y="138608"/>
                </a:lnTo>
                <a:lnTo>
                  <a:pt x="145206" y="126756"/>
                </a:lnTo>
                <a:lnTo>
                  <a:pt x="147440" y="114041"/>
                </a:lnTo>
                <a:lnTo>
                  <a:pt x="148033" y="100663"/>
                </a:lnTo>
                <a:lnTo>
                  <a:pt x="146911" y="86821"/>
                </a:lnTo>
                <a:lnTo>
                  <a:pt x="143997" y="72717"/>
                </a:lnTo>
                <a:lnTo>
                  <a:pt x="142683" y="6821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4" name="object 34"/>
          <p:cNvSpPr/>
          <p:nvPr/>
        </p:nvSpPr>
        <p:spPr>
          <a:xfrm>
            <a:off x="4930792" y="3735570"/>
            <a:ext cx="101648" cy="121195"/>
          </a:xfrm>
          <a:custGeom>
            <a:avLst/>
            <a:gdLst/>
            <a:ahLst/>
            <a:cxnLst/>
            <a:rect l="l" t="t" r="r" b="b"/>
            <a:pathLst>
              <a:path w="158495" h="188975">
                <a:moveTo>
                  <a:pt x="53339" y="167639"/>
                </a:moveTo>
                <a:lnTo>
                  <a:pt x="47243" y="163067"/>
                </a:lnTo>
                <a:lnTo>
                  <a:pt x="41148" y="158495"/>
                </a:lnTo>
                <a:lnTo>
                  <a:pt x="35051" y="152400"/>
                </a:lnTo>
                <a:lnTo>
                  <a:pt x="30480" y="146303"/>
                </a:lnTo>
                <a:lnTo>
                  <a:pt x="25907" y="138683"/>
                </a:lnTo>
                <a:lnTo>
                  <a:pt x="21336" y="131063"/>
                </a:lnTo>
                <a:lnTo>
                  <a:pt x="22859" y="150875"/>
                </a:lnTo>
                <a:lnTo>
                  <a:pt x="28956" y="158495"/>
                </a:lnTo>
                <a:lnTo>
                  <a:pt x="35051" y="164591"/>
                </a:lnTo>
                <a:lnTo>
                  <a:pt x="41148" y="170687"/>
                </a:lnTo>
                <a:lnTo>
                  <a:pt x="47243" y="175259"/>
                </a:lnTo>
                <a:lnTo>
                  <a:pt x="54863" y="179831"/>
                </a:lnTo>
                <a:lnTo>
                  <a:pt x="62483" y="182879"/>
                </a:lnTo>
                <a:lnTo>
                  <a:pt x="70104" y="185927"/>
                </a:lnTo>
                <a:lnTo>
                  <a:pt x="77724" y="187451"/>
                </a:lnTo>
                <a:lnTo>
                  <a:pt x="85343" y="188975"/>
                </a:lnTo>
                <a:lnTo>
                  <a:pt x="92963" y="188975"/>
                </a:lnTo>
                <a:lnTo>
                  <a:pt x="100583" y="187451"/>
                </a:lnTo>
                <a:lnTo>
                  <a:pt x="108204" y="185927"/>
                </a:lnTo>
                <a:lnTo>
                  <a:pt x="115824" y="182879"/>
                </a:lnTo>
                <a:lnTo>
                  <a:pt x="123443" y="179831"/>
                </a:lnTo>
                <a:lnTo>
                  <a:pt x="129539" y="175259"/>
                </a:lnTo>
                <a:lnTo>
                  <a:pt x="134112" y="169163"/>
                </a:lnTo>
                <a:lnTo>
                  <a:pt x="140207" y="163067"/>
                </a:lnTo>
                <a:lnTo>
                  <a:pt x="144780" y="156971"/>
                </a:lnTo>
                <a:lnTo>
                  <a:pt x="147827" y="149351"/>
                </a:lnTo>
                <a:lnTo>
                  <a:pt x="152400" y="141731"/>
                </a:lnTo>
                <a:lnTo>
                  <a:pt x="153924" y="134112"/>
                </a:lnTo>
                <a:lnTo>
                  <a:pt x="155448" y="126491"/>
                </a:lnTo>
                <a:lnTo>
                  <a:pt x="156971" y="117347"/>
                </a:lnTo>
                <a:lnTo>
                  <a:pt x="158495" y="108203"/>
                </a:lnTo>
                <a:lnTo>
                  <a:pt x="156971" y="99059"/>
                </a:lnTo>
                <a:lnTo>
                  <a:pt x="156971" y="89915"/>
                </a:lnTo>
                <a:lnTo>
                  <a:pt x="153924" y="80771"/>
                </a:lnTo>
                <a:lnTo>
                  <a:pt x="152400" y="71627"/>
                </a:lnTo>
                <a:lnTo>
                  <a:pt x="149351" y="62483"/>
                </a:lnTo>
                <a:lnTo>
                  <a:pt x="144780" y="53339"/>
                </a:lnTo>
                <a:lnTo>
                  <a:pt x="140207" y="44195"/>
                </a:lnTo>
                <a:lnTo>
                  <a:pt x="135636" y="36575"/>
                </a:lnTo>
                <a:lnTo>
                  <a:pt x="129539" y="30479"/>
                </a:lnTo>
                <a:lnTo>
                  <a:pt x="123443" y="24383"/>
                </a:lnTo>
                <a:lnTo>
                  <a:pt x="117348" y="18287"/>
                </a:lnTo>
                <a:lnTo>
                  <a:pt x="111251" y="13715"/>
                </a:lnTo>
                <a:lnTo>
                  <a:pt x="103631" y="9143"/>
                </a:lnTo>
                <a:lnTo>
                  <a:pt x="96012" y="4571"/>
                </a:lnTo>
                <a:lnTo>
                  <a:pt x="88392" y="3047"/>
                </a:lnTo>
                <a:lnTo>
                  <a:pt x="80771" y="0"/>
                </a:lnTo>
                <a:lnTo>
                  <a:pt x="57912" y="0"/>
                </a:lnTo>
                <a:lnTo>
                  <a:pt x="50292" y="3047"/>
                </a:lnTo>
                <a:lnTo>
                  <a:pt x="42671" y="4571"/>
                </a:lnTo>
                <a:lnTo>
                  <a:pt x="35051" y="9143"/>
                </a:lnTo>
                <a:lnTo>
                  <a:pt x="28956" y="13715"/>
                </a:lnTo>
                <a:lnTo>
                  <a:pt x="22859" y="18287"/>
                </a:lnTo>
                <a:lnTo>
                  <a:pt x="18287" y="24383"/>
                </a:lnTo>
                <a:lnTo>
                  <a:pt x="13715" y="32003"/>
                </a:lnTo>
                <a:lnTo>
                  <a:pt x="9143" y="38100"/>
                </a:lnTo>
                <a:lnTo>
                  <a:pt x="6095" y="45719"/>
                </a:lnTo>
                <a:lnTo>
                  <a:pt x="3048" y="54863"/>
                </a:lnTo>
                <a:lnTo>
                  <a:pt x="1524" y="62483"/>
                </a:lnTo>
                <a:lnTo>
                  <a:pt x="0" y="71627"/>
                </a:lnTo>
                <a:lnTo>
                  <a:pt x="0" y="89915"/>
                </a:lnTo>
                <a:lnTo>
                  <a:pt x="1524" y="99059"/>
                </a:lnTo>
                <a:lnTo>
                  <a:pt x="3048" y="108203"/>
                </a:lnTo>
                <a:lnTo>
                  <a:pt x="6095" y="117347"/>
                </a:lnTo>
                <a:lnTo>
                  <a:pt x="9143" y="126491"/>
                </a:lnTo>
                <a:lnTo>
                  <a:pt x="9143" y="73151"/>
                </a:lnTo>
                <a:lnTo>
                  <a:pt x="10668" y="64007"/>
                </a:lnTo>
                <a:lnTo>
                  <a:pt x="12192" y="56387"/>
                </a:lnTo>
                <a:lnTo>
                  <a:pt x="15239" y="50291"/>
                </a:lnTo>
                <a:lnTo>
                  <a:pt x="18287" y="42671"/>
                </a:lnTo>
                <a:lnTo>
                  <a:pt x="21336" y="36575"/>
                </a:lnTo>
                <a:lnTo>
                  <a:pt x="24383" y="30479"/>
                </a:lnTo>
                <a:lnTo>
                  <a:pt x="28956" y="25907"/>
                </a:lnTo>
                <a:lnTo>
                  <a:pt x="35051" y="21335"/>
                </a:lnTo>
                <a:lnTo>
                  <a:pt x="39624" y="16763"/>
                </a:lnTo>
                <a:lnTo>
                  <a:pt x="45719" y="13715"/>
                </a:lnTo>
                <a:lnTo>
                  <a:pt x="51815" y="10667"/>
                </a:lnTo>
                <a:lnTo>
                  <a:pt x="57912" y="9143"/>
                </a:lnTo>
                <a:lnTo>
                  <a:pt x="79248" y="9143"/>
                </a:lnTo>
                <a:lnTo>
                  <a:pt x="85343" y="10667"/>
                </a:lnTo>
                <a:lnTo>
                  <a:pt x="91439" y="13715"/>
                </a:lnTo>
                <a:lnTo>
                  <a:pt x="99059" y="16763"/>
                </a:lnTo>
                <a:lnTo>
                  <a:pt x="105156" y="19812"/>
                </a:lnTo>
                <a:lnTo>
                  <a:pt x="111251" y="24383"/>
                </a:lnTo>
                <a:lnTo>
                  <a:pt x="117348" y="30479"/>
                </a:lnTo>
                <a:lnTo>
                  <a:pt x="121919" y="36575"/>
                </a:lnTo>
                <a:lnTo>
                  <a:pt x="128015" y="42671"/>
                </a:lnTo>
                <a:lnTo>
                  <a:pt x="132587" y="48767"/>
                </a:lnTo>
                <a:lnTo>
                  <a:pt x="137159" y="56387"/>
                </a:lnTo>
                <a:lnTo>
                  <a:pt x="140207" y="65531"/>
                </a:lnTo>
                <a:lnTo>
                  <a:pt x="143256" y="73151"/>
                </a:lnTo>
                <a:lnTo>
                  <a:pt x="146304" y="82295"/>
                </a:lnTo>
                <a:lnTo>
                  <a:pt x="147827" y="91439"/>
                </a:lnTo>
                <a:lnTo>
                  <a:pt x="147827" y="99059"/>
                </a:lnTo>
                <a:lnTo>
                  <a:pt x="149351" y="108203"/>
                </a:lnTo>
                <a:lnTo>
                  <a:pt x="147827" y="115823"/>
                </a:lnTo>
                <a:lnTo>
                  <a:pt x="147827" y="123443"/>
                </a:lnTo>
                <a:lnTo>
                  <a:pt x="146304" y="131063"/>
                </a:lnTo>
                <a:lnTo>
                  <a:pt x="143256" y="138683"/>
                </a:lnTo>
                <a:lnTo>
                  <a:pt x="140207" y="146303"/>
                </a:lnTo>
                <a:lnTo>
                  <a:pt x="137159" y="152400"/>
                </a:lnTo>
                <a:lnTo>
                  <a:pt x="132587" y="158495"/>
                </a:lnTo>
                <a:lnTo>
                  <a:pt x="128015" y="163067"/>
                </a:lnTo>
                <a:lnTo>
                  <a:pt x="123443" y="167639"/>
                </a:lnTo>
                <a:lnTo>
                  <a:pt x="118871" y="172212"/>
                </a:lnTo>
                <a:lnTo>
                  <a:pt x="112775" y="175259"/>
                </a:lnTo>
                <a:lnTo>
                  <a:pt x="106680" y="176783"/>
                </a:lnTo>
                <a:lnTo>
                  <a:pt x="99059" y="179831"/>
                </a:lnTo>
                <a:lnTo>
                  <a:pt x="79248" y="179831"/>
                </a:lnTo>
                <a:lnTo>
                  <a:pt x="73151" y="176783"/>
                </a:lnTo>
                <a:lnTo>
                  <a:pt x="65531" y="175259"/>
                </a:lnTo>
                <a:lnTo>
                  <a:pt x="59436" y="172212"/>
                </a:lnTo>
                <a:lnTo>
                  <a:pt x="53339" y="167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7" name="object 37"/>
          <p:cNvSpPr/>
          <p:nvPr/>
        </p:nvSpPr>
        <p:spPr>
          <a:xfrm>
            <a:off x="5222053" y="3271311"/>
            <a:ext cx="233596" cy="1387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8" name="object 38"/>
          <p:cNvSpPr/>
          <p:nvPr/>
        </p:nvSpPr>
        <p:spPr>
          <a:xfrm>
            <a:off x="5035373" y="3268379"/>
            <a:ext cx="424185" cy="235550"/>
          </a:xfrm>
          <a:custGeom>
            <a:avLst/>
            <a:gdLst/>
            <a:ahLst/>
            <a:cxnLst/>
            <a:rect l="l" t="t" r="r" b="b"/>
            <a:pathLst>
              <a:path w="661415" h="367284">
                <a:moveTo>
                  <a:pt x="534924" y="219455"/>
                </a:moveTo>
                <a:lnTo>
                  <a:pt x="650747" y="175260"/>
                </a:lnTo>
                <a:lnTo>
                  <a:pt x="649370" y="172307"/>
                </a:lnTo>
                <a:lnTo>
                  <a:pt x="532839" y="214940"/>
                </a:lnTo>
                <a:lnTo>
                  <a:pt x="528827" y="216407"/>
                </a:lnTo>
                <a:lnTo>
                  <a:pt x="534924" y="219455"/>
                </a:lnTo>
                <a:close/>
              </a:path>
              <a:path w="661415" h="367284">
                <a:moveTo>
                  <a:pt x="198119" y="214884"/>
                </a:moveTo>
                <a:lnTo>
                  <a:pt x="196595" y="234696"/>
                </a:lnTo>
                <a:lnTo>
                  <a:pt x="196595" y="260603"/>
                </a:lnTo>
                <a:lnTo>
                  <a:pt x="251217" y="239968"/>
                </a:lnTo>
                <a:lnTo>
                  <a:pt x="260603" y="228600"/>
                </a:lnTo>
                <a:lnTo>
                  <a:pt x="265175" y="234696"/>
                </a:lnTo>
                <a:lnTo>
                  <a:pt x="251217" y="239968"/>
                </a:lnTo>
                <a:lnTo>
                  <a:pt x="158495" y="358139"/>
                </a:lnTo>
                <a:lnTo>
                  <a:pt x="277368" y="220979"/>
                </a:lnTo>
                <a:lnTo>
                  <a:pt x="205740" y="247664"/>
                </a:lnTo>
                <a:lnTo>
                  <a:pt x="205739" y="254507"/>
                </a:lnTo>
                <a:lnTo>
                  <a:pt x="199644" y="249936"/>
                </a:lnTo>
                <a:lnTo>
                  <a:pt x="201168" y="195072"/>
                </a:lnTo>
                <a:lnTo>
                  <a:pt x="198119" y="214884"/>
                </a:lnTo>
                <a:close/>
              </a:path>
              <a:path w="661415" h="367284">
                <a:moveTo>
                  <a:pt x="16763" y="329184"/>
                </a:moveTo>
                <a:lnTo>
                  <a:pt x="15269" y="320215"/>
                </a:lnTo>
                <a:lnTo>
                  <a:pt x="0" y="326136"/>
                </a:lnTo>
                <a:lnTo>
                  <a:pt x="158495" y="367284"/>
                </a:lnTo>
                <a:lnTo>
                  <a:pt x="16763" y="329184"/>
                </a:lnTo>
                <a:close/>
              </a:path>
              <a:path w="661415" h="367284">
                <a:moveTo>
                  <a:pt x="288689" y="56387"/>
                </a:moveTo>
                <a:lnTo>
                  <a:pt x="288035" y="56387"/>
                </a:lnTo>
                <a:lnTo>
                  <a:pt x="286512" y="57912"/>
                </a:lnTo>
                <a:lnTo>
                  <a:pt x="288689" y="56387"/>
                </a:lnTo>
                <a:close/>
              </a:path>
              <a:path w="661415" h="367284">
                <a:moveTo>
                  <a:pt x="265175" y="234696"/>
                </a:moveTo>
                <a:lnTo>
                  <a:pt x="260603" y="228600"/>
                </a:lnTo>
                <a:lnTo>
                  <a:pt x="251217" y="239968"/>
                </a:lnTo>
                <a:lnTo>
                  <a:pt x="265175" y="234696"/>
                </a:lnTo>
                <a:close/>
              </a:path>
              <a:path w="661415" h="367284">
                <a:moveTo>
                  <a:pt x="154529" y="357084"/>
                </a:moveTo>
                <a:lnTo>
                  <a:pt x="30272" y="324037"/>
                </a:lnTo>
                <a:lnTo>
                  <a:pt x="152400" y="359663"/>
                </a:lnTo>
                <a:lnTo>
                  <a:pt x="154529" y="357084"/>
                </a:lnTo>
                <a:close/>
              </a:path>
              <a:path w="661415" h="367284">
                <a:moveTo>
                  <a:pt x="359663" y="18287"/>
                </a:moveTo>
                <a:lnTo>
                  <a:pt x="370331" y="15239"/>
                </a:lnTo>
                <a:lnTo>
                  <a:pt x="382524" y="12191"/>
                </a:lnTo>
                <a:lnTo>
                  <a:pt x="393191" y="10667"/>
                </a:lnTo>
                <a:lnTo>
                  <a:pt x="403859" y="9143"/>
                </a:lnTo>
                <a:lnTo>
                  <a:pt x="393191" y="10667"/>
                </a:lnTo>
                <a:lnTo>
                  <a:pt x="405383" y="9143"/>
                </a:lnTo>
                <a:lnTo>
                  <a:pt x="403859" y="0"/>
                </a:lnTo>
                <a:lnTo>
                  <a:pt x="391668" y="1524"/>
                </a:lnTo>
                <a:lnTo>
                  <a:pt x="379475" y="3048"/>
                </a:lnTo>
                <a:lnTo>
                  <a:pt x="368807" y="6096"/>
                </a:lnTo>
                <a:lnTo>
                  <a:pt x="356615" y="9143"/>
                </a:lnTo>
                <a:lnTo>
                  <a:pt x="345947" y="13715"/>
                </a:lnTo>
                <a:lnTo>
                  <a:pt x="344705" y="14185"/>
                </a:lnTo>
                <a:lnTo>
                  <a:pt x="344424" y="13715"/>
                </a:lnTo>
                <a:lnTo>
                  <a:pt x="336892" y="17139"/>
                </a:lnTo>
                <a:lnTo>
                  <a:pt x="220980" y="60960"/>
                </a:lnTo>
                <a:lnTo>
                  <a:pt x="327659" y="21336"/>
                </a:lnTo>
                <a:lnTo>
                  <a:pt x="348995" y="21336"/>
                </a:lnTo>
                <a:lnTo>
                  <a:pt x="348995" y="22860"/>
                </a:lnTo>
                <a:lnTo>
                  <a:pt x="359663" y="18287"/>
                </a:lnTo>
                <a:close/>
              </a:path>
              <a:path w="661415" h="367284">
                <a:moveTo>
                  <a:pt x="582168" y="73151"/>
                </a:moveTo>
                <a:lnTo>
                  <a:pt x="598932" y="91439"/>
                </a:lnTo>
                <a:lnTo>
                  <a:pt x="598932" y="89915"/>
                </a:lnTo>
                <a:lnTo>
                  <a:pt x="614171" y="109727"/>
                </a:lnTo>
                <a:lnTo>
                  <a:pt x="627888" y="129539"/>
                </a:lnTo>
                <a:lnTo>
                  <a:pt x="640079" y="152400"/>
                </a:lnTo>
                <a:lnTo>
                  <a:pt x="649370" y="172307"/>
                </a:lnTo>
                <a:lnTo>
                  <a:pt x="650747" y="175260"/>
                </a:lnTo>
                <a:lnTo>
                  <a:pt x="534924" y="219455"/>
                </a:lnTo>
                <a:lnTo>
                  <a:pt x="528827" y="216407"/>
                </a:lnTo>
                <a:lnTo>
                  <a:pt x="532839" y="214940"/>
                </a:lnTo>
                <a:lnTo>
                  <a:pt x="525779" y="199643"/>
                </a:lnTo>
                <a:lnTo>
                  <a:pt x="516635" y="181355"/>
                </a:lnTo>
                <a:lnTo>
                  <a:pt x="505968" y="163067"/>
                </a:lnTo>
                <a:lnTo>
                  <a:pt x="493775" y="146303"/>
                </a:lnTo>
                <a:lnTo>
                  <a:pt x="480059" y="131063"/>
                </a:lnTo>
                <a:lnTo>
                  <a:pt x="466344" y="115824"/>
                </a:lnTo>
                <a:lnTo>
                  <a:pt x="451103" y="103631"/>
                </a:lnTo>
                <a:lnTo>
                  <a:pt x="435863" y="91439"/>
                </a:lnTo>
                <a:lnTo>
                  <a:pt x="419100" y="80772"/>
                </a:lnTo>
                <a:lnTo>
                  <a:pt x="402335" y="71627"/>
                </a:lnTo>
                <a:lnTo>
                  <a:pt x="384047" y="62484"/>
                </a:lnTo>
                <a:lnTo>
                  <a:pt x="365759" y="56387"/>
                </a:lnTo>
                <a:lnTo>
                  <a:pt x="347471" y="51815"/>
                </a:lnTo>
                <a:lnTo>
                  <a:pt x="327659" y="48767"/>
                </a:lnTo>
                <a:lnTo>
                  <a:pt x="307847" y="47243"/>
                </a:lnTo>
                <a:lnTo>
                  <a:pt x="301751" y="47243"/>
                </a:lnTo>
                <a:lnTo>
                  <a:pt x="316991" y="38100"/>
                </a:lnTo>
                <a:lnTo>
                  <a:pt x="315468" y="38100"/>
                </a:lnTo>
                <a:lnTo>
                  <a:pt x="332231" y="28955"/>
                </a:lnTo>
                <a:lnTo>
                  <a:pt x="348995" y="21336"/>
                </a:lnTo>
                <a:lnTo>
                  <a:pt x="327659" y="21336"/>
                </a:lnTo>
                <a:lnTo>
                  <a:pt x="220980" y="60960"/>
                </a:lnTo>
                <a:lnTo>
                  <a:pt x="204215" y="68579"/>
                </a:lnTo>
                <a:lnTo>
                  <a:pt x="187451" y="76200"/>
                </a:lnTo>
                <a:lnTo>
                  <a:pt x="172212" y="86867"/>
                </a:lnTo>
                <a:lnTo>
                  <a:pt x="156971" y="97536"/>
                </a:lnTo>
                <a:lnTo>
                  <a:pt x="143256" y="109727"/>
                </a:lnTo>
                <a:lnTo>
                  <a:pt x="131063" y="123443"/>
                </a:lnTo>
                <a:lnTo>
                  <a:pt x="118871" y="138684"/>
                </a:lnTo>
                <a:lnTo>
                  <a:pt x="109727" y="153924"/>
                </a:lnTo>
                <a:lnTo>
                  <a:pt x="100583" y="170687"/>
                </a:lnTo>
                <a:lnTo>
                  <a:pt x="91439" y="187451"/>
                </a:lnTo>
                <a:lnTo>
                  <a:pt x="85343" y="204215"/>
                </a:lnTo>
                <a:lnTo>
                  <a:pt x="80771" y="222503"/>
                </a:lnTo>
                <a:lnTo>
                  <a:pt x="76200" y="242315"/>
                </a:lnTo>
                <a:lnTo>
                  <a:pt x="74675" y="297179"/>
                </a:lnTo>
                <a:lnTo>
                  <a:pt x="71627" y="298361"/>
                </a:lnTo>
                <a:lnTo>
                  <a:pt x="15525" y="320116"/>
                </a:lnTo>
                <a:lnTo>
                  <a:pt x="15239" y="320039"/>
                </a:lnTo>
                <a:lnTo>
                  <a:pt x="15269" y="320215"/>
                </a:lnTo>
                <a:lnTo>
                  <a:pt x="16763" y="329184"/>
                </a:lnTo>
                <a:lnTo>
                  <a:pt x="158495" y="367284"/>
                </a:lnTo>
                <a:lnTo>
                  <a:pt x="277368" y="220979"/>
                </a:lnTo>
                <a:lnTo>
                  <a:pt x="158495" y="358139"/>
                </a:lnTo>
                <a:lnTo>
                  <a:pt x="251217" y="239968"/>
                </a:lnTo>
                <a:lnTo>
                  <a:pt x="154529" y="357084"/>
                </a:lnTo>
                <a:lnTo>
                  <a:pt x="152400" y="359663"/>
                </a:lnTo>
                <a:lnTo>
                  <a:pt x="30272" y="324037"/>
                </a:lnTo>
                <a:lnTo>
                  <a:pt x="71627" y="301751"/>
                </a:lnTo>
                <a:lnTo>
                  <a:pt x="80771" y="304800"/>
                </a:lnTo>
                <a:lnTo>
                  <a:pt x="80771" y="281939"/>
                </a:lnTo>
                <a:lnTo>
                  <a:pt x="82295" y="262127"/>
                </a:lnTo>
                <a:lnTo>
                  <a:pt x="85343" y="243839"/>
                </a:lnTo>
                <a:lnTo>
                  <a:pt x="88391" y="225551"/>
                </a:lnTo>
                <a:lnTo>
                  <a:pt x="94487" y="207263"/>
                </a:lnTo>
                <a:lnTo>
                  <a:pt x="100583" y="190500"/>
                </a:lnTo>
                <a:lnTo>
                  <a:pt x="108203" y="173736"/>
                </a:lnTo>
                <a:lnTo>
                  <a:pt x="117347" y="158496"/>
                </a:lnTo>
                <a:lnTo>
                  <a:pt x="126491" y="143255"/>
                </a:lnTo>
                <a:lnTo>
                  <a:pt x="137159" y="129539"/>
                </a:lnTo>
                <a:lnTo>
                  <a:pt x="149351" y="117348"/>
                </a:lnTo>
                <a:lnTo>
                  <a:pt x="163068" y="105155"/>
                </a:lnTo>
                <a:lnTo>
                  <a:pt x="176783" y="94487"/>
                </a:lnTo>
                <a:lnTo>
                  <a:pt x="192024" y="83819"/>
                </a:lnTo>
                <a:lnTo>
                  <a:pt x="192024" y="85343"/>
                </a:lnTo>
                <a:lnTo>
                  <a:pt x="207263" y="76200"/>
                </a:lnTo>
                <a:lnTo>
                  <a:pt x="224027" y="68579"/>
                </a:lnTo>
                <a:lnTo>
                  <a:pt x="310895" y="30479"/>
                </a:lnTo>
                <a:lnTo>
                  <a:pt x="295656" y="39624"/>
                </a:lnTo>
                <a:lnTo>
                  <a:pt x="224027" y="68579"/>
                </a:lnTo>
                <a:lnTo>
                  <a:pt x="291981" y="42890"/>
                </a:lnTo>
                <a:lnTo>
                  <a:pt x="281939" y="51815"/>
                </a:lnTo>
                <a:lnTo>
                  <a:pt x="288035" y="47243"/>
                </a:lnTo>
                <a:lnTo>
                  <a:pt x="286512" y="57912"/>
                </a:lnTo>
                <a:lnTo>
                  <a:pt x="288035" y="56387"/>
                </a:lnTo>
                <a:lnTo>
                  <a:pt x="307847" y="56387"/>
                </a:lnTo>
                <a:lnTo>
                  <a:pt x="326135" y="57912"/>
                </a:lnTo>
                <a:lnTo>
                  <a:pt x="344424" y="60960"/>
                </a:lnTo>
                <a:lnTo>
                  <a:pt x="362712" y="65531"/>
                </a:lnTo>
                <a:lnTo>
                  <a:pt x="381000" y="71627"/>
                </a:lnTo>
                <a:lnTo>
                  <a:pt x="397763" y="79248"/>
                </a:lnTo>
                <a:lnTo>
                  <a:pt x="414527" y="88391"/>
                </a:lnTo>
                <a:lnTo>
                  <a:pt x="431291" y="99060"/>
                </a:lnTo>
                <a:lnTo>
                  <a:pt x="446531" y="109727"/>
                </a:lnTo>
                <a:lnTo>
                  <a:pt x="460247" y="123443"/>
                </a:lnTo>
                <a:lnTo>
                  <a:pt x="473963" y="137160"/>
                </a:lnTo>
                <a:lnTo>
                  <a:pt x="486156" y="152400"/>
                </a:lnTo>
                <a:lnTo>
                  <a:pt x="498347" y="169163"/>
                </a:lnTo>
                <a:lnTo>
                  <a:pt x="498347" y="167639"/>
                </a:lnTo>
                <a:lnTo>
                  <a:pt x="509015" y="185927"/>
                </a:lnTo>
                <a:lnTo>
                  <a:pt x="518159" y="204215"/>
                </a:lnTo>
                <a:lnTo>
                  <a:pt x="527303" y="227075"/>
                </a:lnTo>
                <a:lnTo>
                  <a:pt x="661415" y="176784"/>
                </a:lnTo>
                <a:lnTo>
                  <a:pt x="653795" y="170687"/>
                </a:lnTo>
                <a:lnTo>
                  <a:pt x="649224" y="147827"/>
                </a:lnTo>
                <a:lnTo>
                  <a:pt x="635507" y="124967"/>
                </a:lnTo>
                <a:lnTo>
                  <a:pt x="621791" y="103631"/>
                </a:lnTo>
                <a:lnTo>
                  <a:pt x="606551" y="85343"/>
                </a:lnTo>
                <a:lnTo>
                  <a:pt x="588263" y="67055"/>
                </a:lnTo>
                <a:lnTo>
                  <a:pt x="569976" y="51815"/>
                </a:lnTo>
                <a:lnTo>
                  <a:pt x="550163" y="38100"/>
                </a:lnTo>
                <a:lnTo>
                  <a:pt x="528827" y="25907"/>
                </a:lnTo>
                <a:lnTo>
                  <a:pt x="507491" y="15239"/>
                </a:lnTo>
                <a:lnTo>
                  <a:pt x="484631" y="7619"/>
                </a:lnTo>
                <a:lnTo>
                  <a:pt x="473963" y="6096"/>
                </a:lnTo>
                <a:lnTo>
                  <a:pt x="461771" y="3048"/>
                </a:lnTo>
                <a:lnTo>
                  <a:pt x="451103" y="1524"/>
                </a:lnTo>
                <a:lnTo>
                  <a:pt x="438912" y="0"/>
                </a:lnTo>
                <a:lnTo>
                  <a:pt x="403859" y="0"/>
                </a:lnTo>
                <a:lnTo>
                  <a:pt x="405383" y="9143"/>
                </a:lnTo>
                <a:lnTo>
                  <a:pt x="438912" y="9143"/>
                </a:lnTo>
                <a:lnTo>
                  <a:pt x="449579" y="10667"/>
                </a:lnTo>
                <a:lnTo>
                  <a:pt x="460247" y="12191"/>
                </a:lnTo>
                <a:lnTo>
                  <a:pt x="472439" y="13715"/>
                </a:lnTo>
                <a:lnTo>
                  <a:pt x="483107" y="16763"/>
                </a:lnTo>
                <a:lnTo>
                  <a:pt x="504444" y="24384"/>
                </a:lnTo>
                <a:lnTo>
                  <a:pt x="525779" y="33527"/>
                </a:lnTo>
                <a:lnTo>
                  <a:pt x="545591" y="45719"/>
                </a:lnTo>
                <a:lnTo>
                  <a:pt x="545591" y="44196"/>
                </a:lnTo>
                <a:lnTo>
                  <a:pt x="565403" y="57912"/>
                </a:lnTo>
                <a:lnTo>
                  <a:pt x="563879" y="57912"/>
                </a:lnTo>
                <a:lnTo>
                  <a:pt x="582168" y="73151"/>
                </a:lnTo>
                <a:close/>
              </a:path>
              <a:path w="661415" h="367284">
                <a:moveTo>
                  <a:pt x="649224" y="147827"/>
                </a:moveTo>
                <a:lnTo>
                  <a:pt x="653795" y="170687"/>
                </a:lnTo>
                <a:lnTo>
                  <a:pt x="661415" y="176784"/>
                </a:lnTo>
                <a:lnTo>
                  <a:pt x="649224" y="147827"/>
                </a:lnTo>
                <a:close/>
              </a:path>
              <a:path w="661415" h="367284">
                <a:moveTo>
                  <a:pt x="310895" y="30479"/>
                </a:moveTo>
                <a:lnTo>
                  <a:pt x="224027" y="68579"/>
                </a:lnTo>
                <a:lnTo>
                  <a:pt x="295656" y="39624"/>
                </a:lnTo>
                <a:lnTo>
                  <a:pt x="310895" y="30479"/>
                </a:lnTo>
                <a:close/>
              </a:path>
              <a:path w="661415" h="367284">
                <a:moveTo>
                  <a:pt x="80771" y="304800"/>
                </a:moveTo>
                <a:lnTo>
                  <a:pt x="71627" y="301751"/>
                </a:lnTo>
                <a:lnTo>
                  <a:pt x="30272" y="324037"/>
                </a:lnTo>
                <a:lnTo>
                  <a:pt x="80771" y="304800"/>
                </a:lnTo>
                <a:close/>
              </a:path>
              <a:path w="661415" h="367284">
                <a:moveTo>
                  <a:pt x="74675" y="297179"/>
                </a:moveTo>
                <a:lnTo>
                  <a:pt x="76200" y="242315"/>
                </a:lnTo>
                <a:lnTo>
                  <a:pt x="73151" y="262127"/>
                </a:lnTo>
                <a:lnTo>
                  <a:pt x="71627" y="281939"/>
                </a:lnTo>
                <a:lnTo>
                  <a:pt x="71627" y="298361"/>
                </a:lnTo>
                <a:lnTo>
                  <a:pt x="74675" y="297179"/>
                </a:lnTo>
                <a:close/>
              </a:path>
              <a:path w="661415" h="367284">
                <a:moveTo>
                  <a:pt x="225551" y="143255"/>
                </a:moveTo>
                <a:lnTo>
                  <a:pt x="233171" y="126491"/>
                </a:lnTo>
                <a:lnTo>
                  <a:pt x="233171" y="128015"/>
                </a:lnTo>
                <a:lnTo>
                  <a:pt x="240791" y="111251"/>
                </a:lnTo>
                <a:lnTo>
                  <a:pt x="251459" y="96012"/>
                </a:lnTo>
                <a:lnTo>
                  <a:pt x="251459" y="97536"/>
                </a:lnTo>
                <a:lnTo>
                  <a:pt x="262127" y="82296"/>
                </a:lnTo>
                <a:lnTo>
                  <a:pt x="274319" y="70103"/>
                </a:lnTo>
                <a:lnTo>
                  <a:pt x="288035" y="57912"/>
                </a:lnTo>
                <a:lnTo>
                  <a:pt x="286512" y="57912"/>
                </a:lnTo>
                <a:lnTo>
                  <a:pt x="288035" y="47243"/>
                </a:lnTo>
                <a:lnTo>
                  <a:pt x="281939" y="51815"/>
                </a:lnTo>
                <a:lnTo>
                  <a:pt x="268224" y="64007"/>
                </a:lnTo>
                <a:lnTo>
                  <a:pt x="256031" y="76200"/>
                </a:lnTo>
                <a:lnTo>
                  <a:pt x="243839" y="91439"/>
                </a:lnTo>
                <a:lnTo>
                  <a:pt x="233171" y="106679"/>
                </a:lnTo>
                <a:lnTo>
                  <a:pt x="224027" y="123443"/>
                </a:lnTo>
                <a:lnTo>
                  <a:pt x="216407" y="140207"/>
                </a:lnTo>
                <a:lnTo>
                  <a:pt x="210312" y="158496"/>
                </a:lnTo>
                <a:lnTo>
                  <a:pt x="204215" y="176784"/>
                </a:lnTo>
                <a:lnTo>
                  <a:pt x="201168" y="195072"/>
                </a:lnTo>
                <a:lnTo>
                  <a:pt x="199644" y="249936"/>
                </a:lnTo>
                <a:lnTo>
                  <a:pt x="205739" y="254507"/>
                </a:lnTo>
                <a:lnTo>
                  <a:pt x="205739" y="234696"/>
                </a:lnTo>
                <a:lnTo>
                  <a:pt x="207263" y="214884"/>
                </a:lnTo>
                <a:lnTo>
                  <a:pt x="208787" y="196596"/>
                </a:lnTo>
                <a:lnTo>
                  <a:pt x="213359" y="178307"/>
                </a:lnTo>
                <a:lnTo>
                  <a:pt x="217931" y="160019"/>
                </a:lnTo>
                <a:lnTo>
                  <a:pt x="225551" y="143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9" name="object 39"/>
          <p:cNvSpPr/>
          <p:nvPr/>
        </p:nvSpPr>
        <p:spPr>
          <a:xfrm>
            <a:off x="7367417" y="2888176"/>
            <a:ext cx="208183" cy="2189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0" name="object 40"/>
          <p:cNvSpPr/>
          <p:nvPr/>
        </p:nvSpPr>
        <p:spPr>
          <a:xfrm>
            <a:off x="7165098" y="2877424"/>
            <a:ext cx="233596" cy="1387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1" name="object 41"/>
          <p:cNvSpPr/>
          <p:nvPr/>
        </p:nvSpPr>
        <p:spPr>
          <a:xfrm>
            <a:off x="7161190" y="2874492"/>
            <a:ext cx="424185" cy="235550"/>
          </a:xfrm>
          <a:custGeom>
            <a:avLst/>
            <a:gdLst/>
            <a:ahLst/>
            <a:cxnLst/>
            <a:rect l="l" t="t" r="r" b="b"/>
            <a:pathLst>
              <a:path w="661415" h="367284">
                <a:moveTo>
                  <a:pt x="131063" y="217932"/>
                </a:moveTo>
                <a:lnTo>
                  <a:pt x="134112" y="199644"/>
                </a:lnTo>
                <a:lnTo>
                  <a:pt x="127589" y="216602"/>
                </a:lnTo>
                <a:lnTo>
                  <a:pt x="131063" y="217932"/>
                </a:lnTo>
                <a:close/>
              </a:path>
              <a:path w="661415" h="367284">
                <a:moveTo>
                  <a:pt x="588263" y="301751"/>
                </a:moveTo>
                <a:lnTo>
                  <a:pt x="579120" y="304800"/>
                </a:lnTo>
                <a:lnTo>
                  <a:pt x="632559" y="324684"/>
                </a:lnTo>
                <a:lnTo>
                  <a:pt x="588263" y="301751"/>
                </a:lnTo>
                <a:close/>
              </a:path>
              <a:path w="661415" h="367284">
                <a:moveTo>
                  <a:pt x="588263" y="298338"/>
                </a:moveTo>
                <a:lnTo>
                  <a:pt x="644651" y="321563"/>
                </a:lnTo>
                <a:lnTo>
                  <a:pt x="661415" y="326136"/>
                </a:lnTo>
                <a:lnTo>
                  <a:pt x="588263" y="298338"/>
                </a:lnTo>
                <a:close/>
              </a:path>
              <a:path w="661415" h="367284">
                <a:moveTo>
                  <a:pt x="463296" y="262127"/>
                </a:moveTo>
                <a:lnTo>
                  <a:pt x="454151" y="254508"/>
                </a:lnTo>
                <a:lnTo>
                  <a:pt x="412475" y="242928"/>
                </a:lnTo>
                <a:lnTo>
                  <a:pt x="463296" y="262127"/>
                </a:lnTo>
                <a:close/>
              </a:path>
              <a:path w="661415" h="367284">
                <a:moveTo>
                  <a:pt x="460248" y="251460"/>
                </a:moveTo>
                <a:lnTo>
                  <a:pt x="454151" y="216408"/>
                </a:lnTo>
                <a:lnTo>
                  <a:pt x="454152" y="249069"/>
                </a:lnTo>
                <a:lnTo>
                  <a:pt x="460248" y="251460"/>
                </a:lnTo>
                <a:close/>
              </a:path>
              <a:path w="661415" h="367284">
                <a:moveTo>
                  <a:pt x="352044" y="56387"/>
                </a:moveTo>
                <a:lnTo>
                  <a:pt x="352044" y="47244"/>
                </a:lnTo>
                <a:lnTo>
                  <a:pt x="333756" y="48768"/>
                </a:lnTo>
                <a:lnTo>
                  <a:pt x="352044" y="56387"/>
                </a:lnTo>
                <a:close/>
              </a:path>
              <a:path w="661415" h="367284">
                <a:moveTo>
                  <a:pt x="7620" y="170687"/>
                </a:moveTo>
                <a:lnTo>
                  <a:pt x="12192" y="149351"/>
                </a:lnTo>
                <a:lnTo>
                  <a:pt x="0" y="176784"/>
                </a:lnTo>
                <a:lnTo>
                  <a:pt x="7620" y="170687"/>
                </a:lnTo>
                <a:close/>
              </a:path>
              <a:path w="661415" h="367284">
                <a:moveTo>
                  <a:pt x="332232" y="21336"/>
                </a:moveTo>
                <a:lnTo>
                  <a:pt x="348996" y="30480"/>
                </a:lnTo>
                <a:lnTo>
                  <a:pt x="440436" y="60960"/>
                </a:lnTo>
                <a:lnTo>
                  <a:pt x="315468" y="13715"/>
                </a:lnTo>
                <a:lnTo>
                  <a:pt x="329184" y="28956"/>
                </a:lnTo>
                <a:lnTo>
                  <a:pt x="332232" y="21336"/>
                </a:lnTo>
                <a:close/>
              </a:path>
              <a:path w="661415" h="367284">
                <a:moveTo>
                  <a:pt x="400812" y="228600"/>
                </a:moveTo>
                <a:lnTo>
                  <a:pt x="454152" y="249069"/>
                </a:lnTo>
                <a:lnTo>
                  <a:pt x="382524" y="220980"/>
                </a:lnTo>
                <a:lnTo>
                  <a:pt x="394888" y="236004"/>
                </a:lnTo>
                <a:lnTo>
                  <a:pt x="400812" y="228600"/>
                </a:lnTo>
                <a:close/>
              </a:path>
              <a:path w="661415" h="367284">
                <a:moveTo>
                  <a:pt x="579120" y="281939"/>
                </a:moveTo>
                <a:lnTo>
                  <a:pt x="579120" y="304800"/>
                </a:lnTo>
                <a:lnTo>
                  <a:pt x="588263" y="301751"/>
                </a:lnTo>
                <a:lnTo>
                  <a:pt x="632559" y="324684"/>
                </a:lnTo>
                <a:lnTo>
                  <a:pt x="644651" y="329184"/>
                </a:lnTo>
                <a:lnTo>
                  <a:pt x="507492" y="359663"/>
                </a:lnTo>
                <a:lnTo>
                  <a:pt x="502920" y="358139"/>
                </a:lnTo>
                <a:lnTo>
                  <a:pt x="505673" y="357429"/>
                </a:lnTo>
                <a:lnTo>
                  <a:pt x="412475" y="242928"/>
                </a:lnTo>
                <a:lnTo>
                  <a:pt x="454151" y="254508"/>
                </a:lnTo>
                <a:lnTo>
                  <a:pt x="463296" y="262127"/>
                </a:lnTo>
                <a:lnTo>
                  <a:pt x="463296" y="214884"/>
                </a:lnTo>
                <a:lnTo>
                  <a:pt x="460248" y="195072"/>
                </a:lnTo>
                <a:lnTo>
                  <a:pt x="455675" y="176784"/>
                </a:lnTo>
                <a:lnTo>
                  <a:pt x="451103" y="158496"/>
                </a:lnTo>
                <a:lnTo>
                  <a:pt x="443484" y="140208"/>
                </a:lnTo>
                <a:lnTo>
                  <a:pt x="435863" y="123444"/>
                </a:lnTo>
                <a:lnTo>
                  <a:pt x="426720" y="106680"/>
                </a:lnTo>
                <a:lnTo>
                  <a:pt x="416051" y="91439"/>
                </a:lnTo>
                <a:lnTo>
                  <a:pt x="405384" y="77724"/>
                </a:lnTo>
                <a:lnTo>
                  <a:pt x="393192" y="64008"/>
                </a:lnTo>
                <a:lnTo>
                  <a:pt x="379475" y="51815"/>
                </a:lnTo>
                <a:lnTo>
                  <a:pt x="371856" y="47244"/>
                </a:lnTo>
                <a:lnTo>
                  <a:pt x="352044" y="47244"/>
                </a:lnTo>
                <a:lnTo>
                  <a:pt x="352044" y="56387"/>
                </a:lnTo>
                <a:lnTo>
                  <a:pt x="333756" y="48768"/>
                </a:lnTo>
                <a:lnTo>
                  <a:pt x="313944" y="51815"/>
                </a:lnTo>
                <a:lnTo>
                  <a:pt x="294132" y="57912"/>
                </a:lnTo>
                <a:lnTo>
                  <a:pt x="275844" y="64008"/>
                </a:lnTo>
                <a:lnTo>
                  <a:pt x="259080" y="71627"/>
                </a:lnTo>
                <a:lnTo>
                  <a:pt x="240792" y="80772"/>
                </a:lnTo>
                <a:lnTo>
                  <a:pt x="224027" y="91439"/>
                </a:lnTo>
                <a:lnTo>
                  <a:pt x="208787" y="103632"/>
                </a:lnTo>
                <a:lnTo>
                  <a:pt x="193548" y="117348"/>
                </a:lnTo>
                <a:lnTo>
                  <a:pt x="179832" y="131063"/>
                </a:lnTo>
                <a:lnTo>
                  <a:pt x="166115" y="147827"/>
                </a:lnTo>
                <a:lnTo>
                  <a:pt x="153924" y="164591"/>
                </a:lnTo>
                <a:lnTo>
                  <a:pt x="143256" y="181356"/>
                </a:lnTo>
                <a:lnTo>
                  <a:pt x="134112" y="199644"/>
                </a:lnTo>
                <a:lnTo>
                  <a:pt x="131063" y="217932"/>
                </a:lnTo>
                <a:lnTo>
                  <a:pt x="127589" y="216602"/>
                </a:lnTo>
                <a:lnTo>
                  <a:pt x="11209" y="172061"/>
                </a:lnTo>
                <a:lnTo>
                  <a:pt x="126492" y="219456"/>
                </a:lnTo>
                <a:lnTo>
                  <a:pt x="132587" y="227075"/>
                </a:lnTo>
                <a:lnTo>
                  <a:pt x="141732" y="204215"/>
                </a:lnTo>
                <a:lnTo>
                  <a:pt x="152400" y="185927"/>
                </a:lnTo>
                <a:lnTo>
                  <a:pt x="150875" y="185927"/>
                </a:lnTo>
                <a:lnTo>
                  <a:pt x="161544" y="169163"/>
                </a:lnTo>
                <a:lnTo>
                  <a:pt x="173736" y="152400"/>
                </a:lnTo>
                <a:lnTo>
                  <a:pt x="185927" y="137160"/>
                </a:lnTo>
                <a:lnTo>
                  <a:pt x="199644" y="123444"/>
                </a:lnTo>
                <a:lnTo>
                  <a:pt x="214884" y="111251"/>
                </a:lnTo>
                <a:lnTo>
                  <a:pt x="230124" y="99060"/>
                </a:lnTo>
                <a:lnTo>
                  <a:pt x="245363" y="88391"/>
                </a:lnTo>
                <a:lnTo>
                  <a:pt x="262127" y="79248"/>
                </a:lnTo>
                <a:lnTo>
                  <a:pt x="280415" y="71627"/>
                </a:lnTo>
                <a:lnTo>
                  <a:pt x="278892" y="71627"/>
                </a:lnTo>
                <a:lnTo>
                  <a:pt x="297180" y="65532"/>
                </a:lnTo>
                <a:lnTo>
                  <a:pt x="315468" y="60960"/>
                </a:lnTo>
                <a:lnTo>
                  <a:pt x="333756" y="57912"/>
                </a:lnTo>
                <a:lnTo>
                  <a:pt x="353568" y="56387"/>
                </a:lnTo>
                <a:lnTo>
                  <a:pt x="371856" y="56387"/>
                </a:lnTo>
                <a:lnTo>
                  <a:pt x="371420" y="56388"/>
                </a:lnTo>
                <a:lnTo>
                  <a:pt x="373380" y="57912"/>
                </a:lnTo>
                <a:lnTo>
                  <a:pt x="385572" y="70103"/>
                </a:lnTo>
                <a:lnTo>
                  <a:pt x="397763" y="83820"/>
                </a:lnTo>
                <a:lnTo>
                  <a:pt x="409956" y="97536"/>
                </a:lnTo>
                <a:lnTo>
                  <a:pt x="408432" y="97536"/>
                </a:lnTo>
                <a:lnTo>
                  <a:pt x="419100" y="112775"/>
                </a:lnTo>
                <a:lnTo>
                  <a:pt x="419100" y="111251"/>
                </a:lnTo>
                <a:lnTo>
                  <a:pt x="428244" y="128015"/>
                </a:lnTo>
                <a:lnTo>
                  <a:pt x="435863" y="144780"/>
                </a:lnTo>
                <a:lnTo>
                  <a:pt x="435863" y="143256"/>
                </a:lnTo>
                <a:lnTo>
                  <a:pt x="441960" y="161544"/>
                </a:lnTo>
                <a:lnTo>
                  <a:pt x="446532" y="178308"/>
                </a:lnTo>
                <a:lnTo>
                  <a:pt x="451103" y="196596"/>
                </a:lnTo>
                <a:lnTo>
                  <a:pt x="454151" y="216408"/>
                </a:lnTo>
                <a:lnTo>
                  <a:pt x="460248" y="251460"/>
                </a:lnTo>
                <a:lnTo>
                  <a:pt x="454152" y="249069"/>
                </a:lnTo>
                <a:lnTo>
                  <a:pt x="400812" y="228600"/>
                </a:lnTo>
                <a:lnTo>
                  <a:pt x="394888" y="236004"/>
                </a:lnTo>
                <a:lnTo>
                  <a:pt x="394715" y="236220"/>
                </a:lnTo>
                <a:lnTo>
                  <a:pt x="395222" y="236411"/>
                </a:lnTo>
                <a:lnTo>
                  <a:pt x="502920" y="367284"/>
                </a:lnTo>
                <a:lnTo>
                  <a:pt x="661415" y="326136"/>
                </a:lnTo>
                <a:lnTo>
                  <a:pt x="644651" y="321563"/>
                </a:lnTo>
                <a:lnTo>
                  <a:pt x="588263" y="298338"/>
                </a:lnTo>
                <a:lnTo>
                  <a:pt x="585215" y="297180"/>
                </a:lnTo>
                <a:lnTo>
                  <a:pt x="579120" y="281939"/>
                </a:lnTo>
                <a:close/>
              </a:path>
              <a:path w="661415" h="367284">
                <a:moveTo>
                  <a:pt x="507492" y="359663"/>
                </a:moveTo>
                <a:lnTo>
                  <a:pt x="644651" y="329184"/>
                </a:lnTo>
                <a:lnTo>
                  <a:pt x="632559" y="324684"/>
                </a:lnTo>
                <a:lnTo>
                  <a:pt x="505673" y="357429"/>
                </a:lnTo>
                <a:lnTo>
                  <a:pt x="502920" y="358139"/>
                </a:lnTo>
                <a:lnTo>
                  <a:pt x="507492" y="359663"/>
                </a:lnTo>
                <a:close/>
              </a:path>
              <a:path w="661415" h="367284">
                <a:moveTo>
                  <a:pt x="245363" y="0"/>
                </a:moveTo>
                <a:lnTo>
                  <a:pt x="220980" y="0"/>
                </a:lnTo>
                <a:lnTo>
                  <a:pt x="210312" y="1524"/>
                </a:lnTo>
                <a:lnTo>
                  <a:pt x="198120" y="3048"/>
                </a:lnTo>
                <a:lnTo>
                  <a:pt x="185927" y="6096"/>
                </a:lnTo>
                <a:lnTo>
                  <a:pt x="175260" y="9144"/>
                </a:lnTo>
                <a:lnTo>
                  <a:pt x="152400" y="16763"/>
                </a:lnTo>
                <a:lnTo>
                  <a:pt x="131063" y="25908"/>
                </a:lnTo>
                <a:lnTo>
                  <a:pt x="109727" y="38100"/>
                </a:lnTo>
                <a:lnTo>
                  <a:pt x="89915" y="51815"/>
                </a:lnTo>
                <a:lnTo>
                  <a:pt x="71627" y="67056"/>
                </a:lnTo>
                <a:lnTo>
                  <a:pt x="54863" y="85344"/>
                </a:lnTo>
                <a:lnTo>
                  <a:pt x="38100" y="105156"/>
                </a:lnTo>
                <a:lnTo>
                  <a:pt x="24384" y="126491"/>
                </a:lnTo>
                <a:lnTo>
                  <a:pt x="12192" y="149351"/>
                </a:lnTo>
                <a:lnTo>
                  <a:pt x="7620" y="170687"/>
                </a:lnTo>
                <a:lnTo>
                  <a:pt x="0" y="176784"/>
                </a:lnTo>
                <a:lnTo>
                  <a:pt x="132587" y="227075"/>
                </a:lnTo>
                <a:lnTo>
                  <a:pt x="9144" y="176784"/>
                </a:lnTo>
                <a:lnTo>
                  <a:pt x="11209" y="172061"/>
                </a:lnTo>
                <a:lnTo>
                  <a:pt x="19812" y="152400"/>
                </a:lnTo>
                <a:lnTo>
                  <a:pt x="32004" y="131063"/>
                </a:lnTo>
                <a:lnTo>
                  <a:pt x="45720" y="109727"/>
                </a:lnTo>
                <a:lnTo>
                  <a:pt x="60960" y="91439"/>
                </a:lnTo>
                <a:lnTo>
                  <a:pt x="77724" y="74675"/>
                </a:lnTo>
                <a:lnTo>
                  <a:pt x="96012" y="59436"/>
                </a:lnTo>
                <a:lnTo>
                  <a:pt x="115824" y="45720"/>
                </a:lnTo>
                <a:lnTo>
                  <a:pt x="114300" y="45720"/>
                </a:lnTo>
                <a:lnTo>
                  <a:pt x="135636" y="33527"/>
                </a:lnTo>
                <a:lnTo>
                  <a:pt x="155448" y="24384"/>
                </a:lnTo>
                <a:lnTo>
                  <a:pt x="178308" y="16763"/>
                </a:lnTo>
                <a:lnTo>
                  <a:pt x="176784" y="16763"/>
                </a:lnTo>
                <a:lnTo>
                  <a:pt x="188975" y="15239"/>
                </a:lnTo>
                <a:lnTo>
                  <a:pt x="199644" y="12191"/>
                </a:lnTo>
                <a:lnTo>
                  <a:pt x="210312" y="10668"/>
                </a:lnTo>
                <a:lnTo>
                  <a:pt x="222504" y="9144"/>
                </a:lnTo>
                <a:lnTo>
                  <a:pt x="256032" y="9144"/>
                </a:lnTo>
                <a:lnTo>
                  <a:pt x="266700" y="10668"/>
                </a:lnTo>
                <a:lnTo>
                  <a:pt x="278892" y="13715"/>
                </a:lnTo>
                <a:lnTo>
                  <a:pt x="278892" y="12191"/>
                </a:lnTo>
                <a:lnTo>
                  <a:pt x="289560" y="15239"/>
                </a:lnTo>
                <a:lnTo>
                  <a:pt x="301751" y="18287"/>
                </a:lnTo>
                <a:lnTo>
                  <a:pt x="300227" y="18287"/>
                </a:lnTo>
                <a:lnTo>
                  <a:pt x="312420" y="22860"/>
                </a:lnTo>
                <a:lnTo>
                  <a:pt x="329184" y="30480"/>
                </a:lnTo>
                <a:lnTo>
                  <a:pt x="329184" y="29275"/>
                </a:lnTo>
                <a:lnTo>
                  <a:pt x="330655" y="29839"/>
                </a:lnTo>
                <a:lnTo>
                  <a:pt x="344424" y="38100"/>
                </a:lnTo>
                <a:lnTo>
                  <a:pt x="359663" y="47244"/>
                </a:lnTo>
                <a:lnTo>
                  <a:pt x="371856" y="47244"/>
                </a:lnTo>
                <a:lnTo>
                  <a:pt x="379475" y="51815"/>
                </a:lnTo>
                <a:lnTo>
                  <a:pt x="371585" y="45503"/>
                </a:lnTo>
                <a:lnTo>
                  <a:pt x="364236" y="39624"/>
                </a:lnTo>
                <a:lnTo>
                  <a:pt x="371585" y="45503"/>
                </a:lnTo>
                <a:lnTo>
                  <a:pt x="435863" y="70103"/>
                </a:lnTo>
                <a:lnTo>
                  <a:pt x="452627" y="76200"/>
                </a:lnTo>
                <a:lnTo>
                  <a:pt x="469392" y="85344"/>
                </a:lnTo>
                <a:lnTo>
                  <a:pt x="484632" y="94487"/>
                </a:lnTo>
                <a:lnTo>
                  <a:pt x="483108" y="94487"/>
                </a:lnTo>
                <a:lnTo>
                  <a:pt x="498348" y="105156"/>
                </a:lnTo>
                <a:lnTo>
                  <a:pt x="510539" y="117348"/>
                </a:lnTo>
                <a:lnTo>
                  <a:pt x="522732" y="131063"/>
                </a:lnTo>
                <a:lnTo>
                  <a:pt x="522732" y="129539"/>
                </a:lnTo>
                <a:lnTo>
                  <a:pt x="533400" y="144780"/>
                </a:lnTo>
                <a:lnTo>
                  <a:pt x="533400" y="143256"/>
                </a:lnTo>
                <a:lnTo>
                  <a:pt x="544068" y="158496"/>
                </a:lnTo>
                <a:lnTo>
                  <a:pt x="553212" y="175260"/>
                </a:lnTo>
                <a:lnTo>
                  <a:pt x="551688" y="173736"/>
                </a:lnTo>
                <a:lnTo>
                  <a:pt x="560832" y="190500"/>
                </a:lnTo>
                <a:lnTo>
                  <a:pt x="566927" y="208787"/>
                </a:lnTo>
                <a:lnTo>
                  <a:pt x="566927" y="207263"/>
                </a:lnTo>
                <a:lnTo>
                  <a:pt x="571500" y="225551"/>
                </a:lnTo>
                <a:lnTo>
                  <a:pt x="576072" y="243839"/>
                </a:lnTo>
                <a:lnTo>
                  <a:pt x="577596" y="263651"/>
                </a:lnTo>
                <a:lnTo>
                  <a:pt x="577596" y="262127"/>
                </a:lnTo>
                <a:lnTo>
                  <a:pt x="579120" y="281939"/>
                </a:lnTo>
                <a:lnTo>
                  <a:pt x="585215" y="297180"/>
                </a:lnTo>
                <a:lnTo>
                  <a:pt x="588263" y="298338"/>
                </a:lnTo>
                <a:lnTo>
                  <a:pt x="588263" y="281939"/>
                </a:lnTo>
                <a:lnTo>
                  <a:pt x="586739" y="262127"/>
                </a:lnTo>
                <a:lnTo>
                  <a:pt x="585215" y="242315"/>
                </a:lnTo>
                <a:lnTo>
                  <a:pt x="580644" y="224027"/>
                </a:lnTo>
                <a:lnTo>
                  <a:pt x="574548" y="205739"/>
                </a:lnTo>
                <a:lnTo>
                  <a:pt x="568451" y="187451"/>
                </a:lnTo>
                <a:lnTo>
                  <a:pt x="560832" y="170687"/>
                </a:lnTo>
                <a:lnTo>
                  <a:pt x="551688" y="153924"/>
                </a:lnTo>
                <a:lnTo>
                  <a:pt x="541020" y="138684"/>
                </a:lnTo>
                <a:lnTo>
                  <a:pt x="530351" y="124968"/>
                </a:lnTo>
                <a:lnTo>
                  <a:pt x="516636" y="111251"/>
                </a:lnTo>
                <a:lnTo>
                  <a:pt x="502920" y="99060"/>
                </a:lnTo>
                <a:lnTo>
                  <a:pt x="489203" y="86868"/>
                </a:lnTo>
                <a:lnTo>
                  <a:pt x="473963" y="77724"/>
                </a:lnTo>
                <a:lnTo>
                  <a:pt x="457200" y="68580"/>
                </a:lnTo>
                <a:lnTo>
                  <a:pt x="440436" y="60960"/>
                </a:lnTo>
                <a:lnTo>
                  <a:pt x="348996" y="30480"/>
                </a:lnTo>
                <a:lnTo>
                  <a:pt x="332232" y="21336"/>
                </a:lnTo>
                <a:lnTo>
                  <a:pt x="329184" y="28956"/>
                </a:lnTo>
                <a:lnTo>
                  <a:pt x="315468" y="13715"/>
                </a:lnTo>
                <a:lnTo>
                  <a:pt x="303275" y="10668"/>
                </a:lnTo>
                <a:lnTo>
                  <a:pt x="292608" y="6096"/>
                </a:lnTo>
                <a:lnTo>
                  <a:pt x="280415" y="4572"/>
                </a:lnTo>
                <a:lnTo>
                  <a:pt x="268224" y="1524"/>
                </a:lnTo>
                <a:lnTo>
                  <a:pt x="256032" y="1524"/>
                </a:lnTo>
                <a:lnTo>
                  <a:pt x="245363" y="0"/>
                </a:lnTo>
                <a:close/>
              </a:path>
              <a:path w="661415" h="367284">
                <a:moveTo>
                  <a:pt x="11209" y="172061"/>
                </a:moveTo>
                <a:lnTo>
                  <a:pt x="9144" y="176784"/>
                </a:lnTo>
                <a:lnTo>
                  <a:pt x="132587" y="227075"/>
                </a:lnTo>
                <a:lnTo>
                  <a:pt x="126492" y="219456"/>
                </a:lnTo>
                <a:lnTo>
                  <a:pt x="11209" y="172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2" name="object 42"/>
          <p:cNvSpPr/>
          <p:nvPr/>
        </p:nvSpPr>
        <p:spPr>
          <a:xfrm>
            <a:off x="5768412" y="3816694"/>
            <a:ext cx="372385" cy="3508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3" name="object 43"/>
          <p:cNvSpPr/>
          <p:nvPr/>
        </p:nvSpPr>
        <p:spPr>
          <a:xfrm>
            <a:off x="5761571" y="3809851"/>
            <a:ext cx="382158" cy="354792"/>
          </a:xfrm>
          <a:custGeom>
            <a:avLst/>
            <a:gdLst/>
            <a:ahLst/>
            <a:cxnLst/>
            <a:rect l="l" t="t" r="r" b="b"/>
            <a:pathLst>
              <a:path w="595884" h="553212">
                <a:moveTo>
                  <a:pt x="121919" y="178308"/>
                </a:moveTo>
                <a:lnTo>
                  <a:pt x="114300" y="176784"/>
                </a:lnTo>
                <a:lnTo>
                  <a:pt x="117348" y="187452"/>
                </a:lnTo>
                <a:lnTo>
                  <a:pt x="135831" y="167648"/>
                </a:lnTo>
                <a:lnTo>
                  <a:pt x="132587" y="164592"/>
                </a:lnTo>
                <a:lnTo>
                  <a:pt x="121919" y="178308"/>
                </a:lnTo>
                <a:close/>
              </a:path>
              <a:path w="595884" h="553212">
                <a:moveTo>
                  <a:pt x="180455" y="107580"/>
                </a:moveTo>
                <a:lnTo>
                  <a:pt x="163067" y="124968"/>
                </a:lnTo>
                <a:lnTo>
                  <a:pt x="173736" y="128016"/>
                </a:lnTo>
                <a:lnTo>
                  <a:pt x="582233" y="518501"/>
                </a:lnTo>
                <a:lnTo>
                  <a:pt x="586739" y="522732"/>
                </a:lnTo>
                <a:lnTo>
                  <a:pt x="557784" y="551688"/>
                </a:lnTo>
                <a:lnTo>
                  <a:pt x="551688" y="553212"/>
                </a:lnTo>
                <a:lnTo>
                  <a:pt x="555175" y="549248"/>
                </a:lnTo>
                <a:lnTo>
                  <a:pt x="134112" y="155448"/>
                </a:lnTo>
                <a:lnTo>
                  <a:pt x="138684" y="164592"/>
                </a:lnTo>
                <a:lnTo>
                  <a:pt x="554736" y="562356"/>
                </a:lnTo>
                <a:lnTo>
                  <a:pt x="595884" y="518160"/>
                </a:lnTo>
                <a:lnTo>
                  <a:pt x="585215" y="515112"/>
                </a:lnTo>
                <a:lnTo>
                  <a:pt x="176063" y="125522"/>
                </a:lnTo>
                <a:lnTo>
                  <a:pt x="172212" y="121920"/>
                </a:lnTo>
                <a:lnTo>
                  <a:pt x="180455" y="107580"/>
                </a:lnTo>
                <a:close/>
              </a:path>
              <a:path w="595884" h="553212">
                <a:moveTo>
                  <a:pt x="184403" y="109728"/>
                </a:moveTo>
                <a:lnTo>
                  <a:pt x="176063" y="125522"/>
                </a:lnTo>
                <a:lnTo>
                  <a:pt x="195072" y="105156"/>
                </a:lnTo>
                <a:lnTo>
                  <a:pt x="184403" y="103632"/>
                </a:lnTo>
                <a:lnTo>
                  <a:pt x="184403" y="109728"/>
                </a:lnTo>
                <a:close/>
              </a:path>
              <a:path w="595884" h="553212">
                <a:moveTo>
                  <a:pt x="557784" y="551688"/>
                </a:moveTo>
                <a:lnTo>
                  <a:pt x="586739" y="522732"/>
                </a:lnTo>
                <a:lnTo>
                  <a:pt x="582233" y="518501"/>
                </a:lnTo>
                <a:lnTo>
                  <a:pt x="555175" y="549248"/>
                </a:lnTo>
                <a:lnTo>
                  <a:pt x="551688" y="553212"/>
                </a:lnTo>
                <a:lnTo>
                  <a:pt x="557784" y="551688"/>
                </a:lnTo>
                <a:close/>
              </a:path>
              <a:path w="595884" h="553212">
                <a:moveTo>
                  <a:pt x="25602" y="23362"/>
                </a:moveTo>
                <a:lnTo>
                  <a:pt x="16763" y="9144"/>
                </a:lnTo>
                <a:lnTo>
                  <a:pt x="10667" y="15240"/>
                </a:lnTo>
                <a:lnTo>
                  <a:pt x="25602" y="23362"/>
                </a:lnTo>
                <a:close/>
              </a:path>
              <a:path w="595884" h="553212">
                <a:moveTo>
                  <a:pt x="173736" y="128016"/>
                </a:moveTo>
                <a:lnTo>
                  <a:pt x="163067" y="124968"/>
                </a:lnTo>
                <a:lnTo>
                  <a:pt x="582233" y="518501"/>
                </a:lnTo>
                <a:lnTo>
                  <a:pt x="173736" y="128016"/>
                </a:lnTo>
                <a:close/>
              </a:path>
              <a:path w="595884" h="553212">
                <a:moveTo>
                  <a:pt x="176063" y="125522"/>
                </a:moveTo>
                <a:lnTo>
                  <a:pt x="585215" y="515112"/>
                </a:lnTo>
                <a:lnTo>
                  <a:pt x="595884" y="518160"/>
                </a:lnTo>
                <a:lnTo>
                  <a:pt x="176063" y="125522"/>
                </a:lnTo>
                <a:close/>
              </a:path>
              <a:path w="595884" h="553212">
                <a:moveTo>
                  <a:pt x="176063" y="125522"/>
                </a:moveTo>
                <a:lnTo>
                  <a:pt x="184403" y="109728"/>
                </a:lnTo>
                <a:lnTo>
                  <a:pt x="184403" y="103632"/>
                </a:lnTo>
                <a:lnTo>
                  <a:pt x="195072" y="105156"/>
                </a:lnTo>
                <a:lnTo>
                  <a:pt x="0" y="0"/>
                </a:lnTo>
                <a:lnTo>
                  <a:pt x="117348" y="187452"/>
                </a:lnTo>
                <a:lnTo>
                  <a:pt x="114300" y="176784"/>
                </a:lnTo>
                <a:lnTo>
                  <a:pt x="121919" y="178308"/>
                </a:lnTo>
                <a:lnTo>
                  <a:pt x="132587" y="164592"/>
                </a:lnTo>
                <a:lnTo>
                  <a:pt x="135831" y="167648"/>
                </a:lnTo>
                <a:lnTo>
                  <a:pt x="554736" y="562356"/>
                </a:lnTo>
                <a:lnTo>
                  <a:pt x="138684" y="164592"/>
                </a:lnTo>
                <a:lnTo>
                  <a:pt x="134112" y="155448"/>
                </a:lnTo>
                <a:lnTo>
                  <a:pt x="118296" y="172479"/>
                </a:lnTo>
                <a:lnTo>
                  <a:pt x="25602" y="23362"/>
                </a:lnTo>
                <a:lnTo>
                  <a:pt x="10667" y="15240"/>
                </a:lnTo>
                <a:lnTo>
                  <a:pt x="16763" y="9144"/>
                </a:lnTo>
                <a:lnTo>
                  <a:pt x="25602" y="23362"/>
                </a:lnTo>
                <a:lnTo>
                  <a:pt x="180455" y="107580"/>
                </a:lnTo>
                <a:lnTo>
                  <a:pt x="172212" y="121920"/>
                </a:lnTo>
                <a:lnTo>
                  <a:pt x="176063" y="125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4" name="object 44"/>
          <p:cNvSpPr/>
          <p:nvPr/>
        </p:nvSpPr>
        <p:spPr>
          <a:xfrm>
            <a:off x="4409844" y="2305653"/>
            <a:ext cx="528766" cy="1827713"/>
          </a:xfrm>
          <a:custGeom>
            <a:avLst/>
            <a:gdLst/>
            <a:ahLst/>
            <a:cxnLst/>
            <a:rect l="l" t="t" r="r" b="b"/>
            <a:pathLst>
              <a:path w="824484" h="2849879">
                <a:moveTo>
                  <a:pt x="758951" y="0"/>
                </a:moveTo>
                <a:lnTo>
                  <a:pt x="0" y="2831591"/>
                </a:lnTo>
                <a:lnTo>
                  <a:pt x="65532" y="2849879"/>
                </a:lnTo>
                <a:lnTo>
                  <a:pt x="824484" y="18287"/>
                </a:lnTo>
                <a:lnTo>
                  <a:pt x="758951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5" name="object 45"/>
          <p:cNvSpPr/>
          <p:nvPr/>
        </p:nvSpPr>
        <p:spPr>
          <a:xfrm>
            <a:off x="4405934" y="2301743"/>
            <a:ext cx="536586" cy="1835533"/>
          </a:xfrm>
          <a:custGeom>
            <a:avLst/>
            <a:gdLst/>
            <a:ahLst/>
            <a:cxnLst/>
            <a:rect l="l" t="t" r="r" b="b"/>
            <a:pathLst>
              <a:path w="836676" h="2862072">
                <a:moveTo>
                  <a:pt x="768471" y="11904"/>
                </a:moveTo>
                <a:lnTo>
                  <a:pt x="825148" y="26073"/>
                </a:lnTo>
                <a:lnTo>
                  <a:pt x="826007" y="22859"/>
                </a:lnTo>
                <a:lnTo>
                  <a:pt x="830580" y="27431"/>
                </a:lnTo>
                <a:lnTo>
                  <a:pt x="825148" y="26073"/>
                </a:lnTo>
                <a:lnTo>
                  <a:pt x="69656" y="2850428"/>
                </a:lnTo>
                <a:lnTo>
                  <a:pt x="11976" y="2834331"/>
                </a:lnTo>
                <a:lnTo>
                  <a:pt x="10668" y="2839212"/>
                </a:lnTo>
                <a:lnTo>
                  <a:pt x="7619" y="2833116"/>
                </a:lnTo>
                <a:lnTo>
                  <a:pt x="11976" y="2834331"/>
                </a:lnTo>
                <a:lnTo>
                  <a:pt x="768471" y="11904"/>
                </a:lnTo>
                <a:lnTo>
                  <a:pt x="769619" y="7620"/>
                </a:lnTo>
                <a:lnTo>
                  <a:pt x="763524" y="10668"/>
                </a:lnTo>
                <a:lnTo>
                  <a:pt x="762000" y="0"/>
                </a:lnTo>
                <a:lnTo>
                  <a:pt x="0" y="2840736"/>
                </a:lnTo>
                <a:lnTo>
                  <a:pt x="74675" y="2862072"/>
                </a:lnTo>
                <a:lnTo>
                  <a:pt x="68579" y="2854452"/>
                </a:lnTo>
                <a:lnTo>
                  <a:pt x="73151" y="2851404"/>
                </a:lnTo>
                <a:lnTo>
                  <a:pt x="74675" y="2862072"/>
                </a:lnTo>
                <a:lnTo>
                  <a:pt x="836676" y="19812"/>
                </a:lnTo>
                <a:lnTo>
                  <a:pt x="769619" y="7620"/>
                </a:lnTo>
                <a:lnTo>
                  <a:pt x="768471" y="11904"/>
                </a:lnTo>
                <a:close/>
              </a:path>
              <a:path w="836676" h="2862072">
                <a:moveTo>
                  <a:pt x="769619" y="7620"/>
                </a:moveTo>
                <a:lnTo>
                  <a:pt x="836676" y="19812"/>
                </a:lnTo>
                <a:lnTo>
                  <a:pt x="762000" y="0"/>
                </a:lnTo>
                <a:lnTo>
                  <a:pt x="763524" y="10668"/>
                </a:lnTo>
                <a:lnTo>
                  <a:pt x="769619" y="7620"/>
                </a:lnTo>
                <a:close/>
              </a:path>
              <a:path w="836676" h="2862072">
                <a:moveTo>
                  <a:pt x="11976" y="2834331"/>
                </a:moveTo>
                <a:lnTo>
                  <a:pt x="7619" y="2833116"/>
                </a:lnTo>
                <a:lnTo>
                  <a:pt x="10668" y="2839212"/>
                </a:lnTo>
                <a:lnTo>
                  <a:pt x="11976" y="2834331"/>
                </a:lnTo>
                <a:close/>
              </a:path>
              <a:path w="836676" h="2862072">
                <a:moveTo>
                  <a:pt x="68579" y="2854452"/>
                </a:moveTo>
                <a:lnTo>
                  <a:pt x="74675" y="2862072"/>
                </a:lnTo>
                <a:lnTo>
                  <a:pt x="73151" y="2851404"/>
                </a:lnTo>
                <a:lnTo>
                  <a:pt x="68579" y="2854452"/>
                </a:lnTo>
                <a:close/>
              </a:path>
              <a:path w="836676" h="2862072">
                <a:moveTo>
                  <a:pt x="830580" y="27431"/>
                </a:moveTo>
                <a:lnTo>
                  <a:pt x="826007" y="22859"/>
                </a:lnTo>
                <a:lnTo>
                  <a:pt x="825148" y="26073"/>
                </a:lnTo>
                <a:lnTo>
                  <a:pt x="83058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6" name="object 46"/>
          <p:cNvSpPr/>
          <p:nvPr/>
        </p:nvSpPr>
        <p:spPr>
          <a:xfrm>
            <a:off x="4577954" y="3013281"/>
            <a:ext cx="172997" cy="516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7" name="object 47"/>
          <p:cNvSpPr/>
          <p:nvPr/>
        </p:nvSpPr>
        <p:spPr>
          <a:xfrm>
            <a:off x="4575023" y="3006439"/>
            <a:ext cx="178862" cy="525834"/>
          </a:xfrm>
          <a:custGeom>
            <a:avLst/>
            <a:gdLst/>
            <a:ahLst/>
            <a:cxnLst/>
            <a:rect l="l" t="t" r="r" b="b"/>
            <a:pathLst>
              <a:path w="278892" h="819912">
                <a:moveTo>
                  <a:pt x="76200" y="812292"/>
                </a:moveTo>
                <a:lnTo>
                  <a:pt x="11601" y="791931"/>
                </a:lnTo>
                <a:lnTo>
                  <a:pt x="10668" y="795528"/>
                </a:lnTo>
                <a:lnTo>
                  <a:pt x="7620" y="790956"/>
                </a:lnTo>
                <a:lnTo>
                  <a:pt x="11601" y="791931"/>
                </a:lnTo>
                <a:lnTo>
                  <a:pt x="166115" y="196596"/>
                </a:lnTo>
                <a:lnTo>
                  <a:pt x="132108" y="187779"/>
                </a:lnTo>
                <a:lnTo>
                  <a:pt x="128015" y="193548"/>
                </a:lnTo>
                <a:lnTo>
                  <a:pt x="124968" y="185928"/>
                </a:lnTo>
                <a:lnTo>
                  <a:pt x="132108" y="187779"/>
                </a:lnTo>
                <a:lnTo>
                  <a:pt x="246820" y="26076"/>
                </a:lnTo>
                <a:lnTo>
                  <a:pt x="267560" y="223799"/>
                </a:lnTo>
                <a:lnTo>
                  <a:pt x="268224" y="230124"/>
                </a:lnTo>
                <a:lnTo>
                  <a:pt x="240792" y="220980"/>
                </a:lnTo>
                <a:lnTo>
                  <a:pt x="234696" y="224028"/>
                </a:lnTo>
                <a:lnTo>
                  <a:pt x="233172" y="214884"/>
                </a:lnTo>
                <a:lnTo>
                  <a:pt x="77320" y="808025"/>
                </a:lnTo>
                <a:lnTo>
                  <a:pt x="11601" y="791931"/>
                </a:lnTo>
                <a:lnTo>
                  <a:pt x="76200" y="812292"/>
                </a:lnTo>
                <a:lnTo>
                  <a:pt x="82296" y="809244"/>
                </a:lnTo>
                <a:lnTo>
                  <a:pt x="83820" y="819912"/>
                </a:lnTo>
                <a:lnTo>
                  <a:pt x="239635" y="225390"/>
                </a:lnTo>
                <a:lnTo>
                  <a:pt x="278892" y="236220"/>
                </a:lnTo>
                <a:lnTo>
                  <a:pt x="274319" y="225551"/>
                </a:lnTo>
                <a:lnTo>
                  <a:pt x="254507" y="15240"/>
                </a:lnTo>
                <a:lnTo>
                  <a:pt x="245363" y="12192"/>
                </a:lnTo>
                <a:lnTo>
                  <a:pt x="252984" y="0"/>
                </a:lnTo>
                <a:lnTo>
                  <a:pt x="115824" y="193548"/>
                </a:lnTo>
                <a:lnTo>
                  <a:pt x="156026" y="203252"/>
                </a:lnTo>
                <a:lnTo>
                  <a:pt x="156972" y="199644"/>
                </a:lnTo>
                <a:lnTo>
                  <a:pt x="160020" y="204216"/>
                </a:lnTo>
                <a:lnTo>
                  <a:pt x="156026" y="203252"/>
                </a:lnTo>
                <a:lnTo>
                  <a:pt x="0" y="798576"/>
                </a:lnTo>
                <a:lnTo>
                  <a:pt x="83820" y="819912"/>
                </a:lnTo>
                <a:lnTo>
                  <a:pt x="76200" y="812292"/>
                </a:lnTo>
                <a:close/>
              </a:path>
              <a:path w="278892" h="819912">
                <a:moveTo>
                  <a:pt x="254507" y="15240"/>
                </a:moveTo>
                <a:lnTo>
                  <a:pt x="274319" y="225551"/>
                </a:lnTo>
                <a:lnTo>
                  <a:pt x="278892" y="236220"/>
                </a:lnTo>
                <a:lnTo>
                  <a:pt x="252984" y="0"/>
                </a:lnTo>
                <a:lnTo>
                  <a:pt x="245363" y="12192"/>
                </a:lnTo>
                <a:lnTo>
                  <a:pt x="254507" y="15240"/>
                </a:lnTo>
                <a:close/>
              </a:path>
              <a:path w="278892" h="819912">
                <a:moveTo>
                  <a:pt x="240792" y="220980"/>
                </a:moveTo>
                <a:lnTo>
                  <a:pt x="268224" y="230124"/>
                </a:lnTo>
                <a:lnTo>
                  <a:pt x="267560" y="223799"/>
                </a:lnTo>
                <a:lnTo>
                  <a:pt x="233172" y="214884"/>
                </a:lnTo>
                <a:lnTo>
                  <a:pt x="234696" y="224028"/>
                </a:lnTo>
                <a:lnTo>
                  <a:pt x="240792" y="220980"/>
                </a:lnTo>
                <a:close/>
              </a:path>
              <a:path w="278892" h="819912">
                <a:moveTo>
                  <a:pt x="11601" y="791931"/>
                </a:moveTo>
                <a:lnTo>
                  <a:pt x="7620" y="790956"/>
                </a:lnTo>
                <a:lnTo>
                  <a:pt x="10668" y="795528"/>
                </a:lnTo>
                <a:lnTo>
                  <a:pt x="11601" y="791931"/>
                </a:lnTo>
                <a:close/>
              </a:path>
              <a:path w="278892" h="819912">
                <a:moveTo>
                  <a:pt x="76200" y="812292"/>
                </a:moveTo>
                <a:lnTo>
                  <a:pt x="83820" y="819912"/>
                </a:lnTo>
                <a:lnTo>
                  <a:pt x="82296" y="809244"/>
                </a:lnTo>
                <a:lnTo>
                  <a:pt x="76200" y="812292"/>
                </a:lnTo>
                <a:close/>
              </a:path>
              <a:path w="278892" h="819912">
                <a:moveTo>
                  <a:pt x="160020" y="204216"/>
                </a:moveTo>
                <a:lnTo>
                  <a:pt x="156972" y="199644"/>
                </a:lnTo>
                <a:lnTo>
                  <a:pt x="156026" y="203252"/>
                </a:lnTo>
                <a:lnTo>
                  <a:pt x="160020" y="204216"/>
                </a:lnTo>
                <a:close/>
              </a:path>
              <a:path w="278892" h="819912">
                <a:moveTo>
                  <a:pt x="132108" y="187779"/>
                </a:moveTo>
                <a:lnTo>
                  <a:pt x="124968" y="185928"/>
                </a:lnTo>
                <a:lnTo>
                  <a:pt x="128015" y="193548"/>
                </a:lnTo>
                <a:lnTo>
                  <a:pt x="132108" y="18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8" name="object 48"/>
          <p:cNvSpPr/>
          <p:nvPr/>
        </p:nvSpPr>
        <p:spPr>
          <a:xfrm>
            <a:off x="4946429" y="2344748"/>
            <a:ext cx="67440" cy="3293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9" name="object 49"/>
          <p:cNvSpPr/>
          <p:nvPr/>
        </p:nvSpPr>
        <p:spPr>
          <a:xfrm>
            <a:off x="4943498" y="2342794"/>
            <a:ext cx="74281" cy="338175"/>
          </a:xfrm>
          <a:custGeom>
            <a:avLst/>
            <a:gdLst/>
            <a:ahLst/>
            <a:cxnLst/>
            <a:rect l="l" t="t" r="r" b="b"/>
            <a:pathLst>
              <a:path w="115824" h="527303">
                <a:moveTo>
                  <a:pt x="36575" y="9144"/>
                </a:moveTo>
                <a:lnTo>
                  <a:pt x="79247" y="9144"/>
                </a:lnTo>
                <a:lnTo>
                  <a:pt x="79247" y="4572"/>
                </a:lnTo>
                <a:lnTo>
                  <a:pt x="36575" y="4572"/>
                </a:lnTo>
                <a:lnTo>
                  <a:pt x="32003" y="9144"/>
                </a:lnTo>
                <a:lnTo>
                  <a:pt x="36575" y="391668"/>
                </a:lnTo>
                <a:lnTo>
                  <a:pt x="36575" y="9144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7206" y="504034"/>
                </a:lnTo>
                <a:lnTo>
                  <a:pt x="13062" y="391667"/>
                </a:lnTo>
                <a:lnTo>
                  <a:pt x="10668" y="385572"/>
                </a:lnTo>
                <a:lnTo>
                  <a:pt x="6095" y="391668"/>
                </a:lnTo>
                <a:lnTo>
                  <a:pt x="53339" y="513588"/>
                </a:lnTo>
                <a:lnTo>
                  <a:pt x="60959" y="513588"/>
                </a:lnTo>
                <a:close/>
              </a:path>
              <a:path w="115824" h="527303">
                <a:moveTo>
                  <a:pt x="88392" y="384047"/>
                </a:moveTo>
                <a:lnTo>
                  <a:pt x="88392" y="0"/>
                </a:lnTo>
                <a:lnTo>
                  <a:pt x="83819" y="9144"/>
                </a:lnTo>
                <a:lnTo>
                  <a:pt x="83819" y="384048"/>
                </a:lnTo>
                <a:lnTo>
                  <a:pt x="88392" y="388620"/>
                </a:lnTo>
                <a:lnTo>
                  <a:pt x="88392" y="384047"/>
                </a:lnTo>
                <a:close/>
              </a:path>
              <a:path w="115824" h="527303">
                <a:moveTo>
                  <a:pt x="32003" y="384048"/>
                </a:moveTo>
                <a:lnTo>
                  <a:pt x="27431" y="0"/>
                </a:lnTo>
                <a:lnTo>
                  <a:pt x="27431" y="388620"/>
                </a:lnTo>
                <a:lnTo>
                  <a:pt x="32003" y="384048"/>
                </a:lnTo>
                <a:close/>
              </a:path>
              <a:path w="115824" h="527303">
                <a:moveTo>
                  <a:pt x="108203" y="391668"/>
                </a:moveTo>
                <a:lnTo>
                  <a:pt x="105156" y="385572"/>
                </a:lnTo>
                <a:lnTo>
                  <a:pt x="102688" y="391668"/>
                </a:lnTo>
                <a:lnTo>
                  <a:pt x="108203" y="391668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7912" y="527303"/>
                </a:lnTo>
                <a:lnTo>
                  <a:pt x="115824" y="384048"/>
                </a:lnTo>
                <a:lnTo>
                  <a:pt x="60959" y="513588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3339" y="513588"/>
                </a:lnTo>
                <a:lnTo>
                  <a:pt x="6095" y="391668"/>
                </a:lnTo>
                <a:lnTo>
                  <a:pt x="10668" y="385572"/>
                </a:lnTo>
                <a:lnTo>
                  <a:pt x="13062" y="391667"/>
                </a:lnTo>
                <a:lnTo>
                  <a:pt x="36575" y="391668"/>
                </a:lnTo>
                <a:lnTo>
                  <a:pt x="32003" y="9144"/>
                </a:lnTo>
                <a:lnTo>
                  <a:pt x="36575" y="4572"/>
                </a:lnTo>
                <a:lnTo>
                  <a:pt x="79247" y="4572"/>
                </a:lnTo>
                <a:lnTo>
                  <a:pt x="79247" y="391668"/>
                </a:lnTo>
                <a:lnTo>
                  <a:pt x="102688" y="391668"/>
                </a:lnTo>
                <a:lnTo>
                  <a:pt x="105156" y="385572"/>
                </a:lnTo>
                <a:lnTo>
                  <a:pt x="108203" y="391668"/>
                </a:lnTo>
                <a:lnTo>
                  <a:pt x="102688" y="391668"/>
                </a:lnTo>
                <a:lnTo>
                  <a:pt x="57206" y="504034"/>
                </a:lnTo>
                <a:lnTo>
                  <a:pt x="60959" y="513588"/>
                </a:lnTo>
                <a:lnTo>
                  <a:pt x="115824" y="384048"/>
                </a:lnTo>
                <a:lnTo>
                  <a:pt x="88392" y="384047"/>
                </a:lnTo>
                <a:lnTo>
                  <a:pt x="88392" y="388620"/>
                </a:lnTo>
                <a:lnTo>
                  <a:pt x="83819" y="384048"/>
                </a:lnTo>
                <a:lnTo>
                  <a:pt x="83819" y="9144"/>
                </a:lnTo>
                <a:lnTo>
                  <a:pt x="88392" y="0"/>
                </a:lnTo>
                <a:lnTo>
                  <a:pt x="27431" y="0"/>
                </a:lnTo>
                <a:lnTo>
                  <a:pt x="32003" y="384048"/>
                </a:lnTo>
                <a:lnTo>
                  <a:pt x="27431" y="388620"/>
                </a:lnTo>
                <a:lnTo>
                  <a:pt x="27432" y="384047"/>
                </a:lnTo>
                <a:lnTo>
                  <a:pt x="0" y="384048"/>
                </a:lnTo>
                <a:lnTo>
                  <a:pt x="57912" y="527303"/>
                </a:lnTo>
                <a:lnTo>
                  <a:pt x="60959" y="51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1" name="object 51"/>
          <p:cNvSpPr/>
          <p:nvPr/>
        </p:nvSpPr>
        <p:spPr>
          <a:xfrm>
            <a:off x="4943498" y="2933135"/>
            <a:ext cx="73304" cy="540495"/>
          </a:xfrm>
          <a:custGeom>
            <a:avLst/>
            <a:gdLst/>
            <a:ahLst/>
            <a:cxnLst/>
            <a:rect l="l" t="t" r="r" b="b"/>
            <a:pathLst>
              <a:path w="114300" h="842772">
                <a:moveTo>
                  <a:pt x="36575" y="9144"/>
                </a:moveTo>
                <a:lnTo>
                  <a:pt x="79247" y="9144"/>
                </a:lnTo>
                <a:lnTo>
                  <a:pt x="79247" y="4572"/>
                </a:lnTo>
                <a:lnTo>
                  <a:pt x="36575" y="4572"/>
                </a:lnTo>
                <a:lnTo>
                  <a:pt x="32003" y="9144"/>
                </a:lnTo>
                <a:lnTo>
                  <a:pt x="36575" y="623316"/>
                </a:lnTo>
                <a:lnTo>
                  <a:pt x="36575" y="9144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7911" y="804806"/>
                </a:lnTo>
                <a:lnTo>
                  <a:pt x="12203" y="623316"/>
                </a:lnTo>
                <a:lnTo>
                  <a:pt x="10668" y="617220"/>
                </a:lnTo>
                <a:lnTo>
                  <a:pt x="6095" y="623316"/>
                </a:lnTo>
                <a:lnTo>
                  <a:pt x="53339" y="822960"/>
                </a:lnTo>
                <a:lnTo>
                  <a:pt x="62483" y="822960"/>
                </a:lnTo>
                <a:close/>
              </a:path>
              <a:path w="114300" h="842772">
                <a:moveTo>
                  <a:pt x="88392" y="614171"/>
                </a:moveTo>
                <a:lnTo>
                  <a:pt x="88392" y="0"/>
                </a:lnTo>
                <a:lnTo>
                  <a:pt x="83819" y="9144"/>
                </a:lnTo>
                <a:lnTo>
                  <a:pt x="83819" y="614172"/>
                </a:lnTo>
                <a:lnTo>
                  <a:pt x="88392" y="618744"/>
                </a:lnTo>
                <a:lnTo>
                  <a:pt x="88392" y="614171"/>
                </a:lnTo>
                <a:close/>
              </a:path>
              <a:path w="114300" h="842772">
                <a:moveTo>
                  <a:pt x="32003" y="614172"/>
                </a:moveTo>
                <a:lnTo>
                  <a:pt x="27431" y="0"/>
                </a:lnTo>
                <a:lnTo>
                  <a:pt x="27431" y="618744"/>
                </a:lnTo>
                <a:lnTo>
                  <a:pt x="32003" y="614172"/>
                </a:lnTo>
                <a:close/>
              </a:path>
              <a:path w="114300" h="842772">
                <a:moveTo>
                  <a:pt x="108203" y="623316"/>
                </a:moveTo>
                <a:lnTo>
                  <a:pt x="105156" y="617220"/>
                </a:lnTo>
                <a:lnTo>
                  <a:pt x="103620" y="623315"/>
                </a:lnTo>
                <a:lnTo>
                  <a:pt x="108203" y="623316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7912" y="842772"/>
                </a:lnTo>
                <a:lnTo>
                  <a:pt x="114300" y="614172"/>
                </a:lnTo>
                <a:lnTo>
                  <a:pt x="62483" y="822960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3339" y="822960"/>
                </a:lnTo>
                <a:lnTo>
                  <a:pt x="6095" y="623316"/>
                </a:lnTo>
                <a:lnTo>
                  <a:pt x="10668" y="617220"/>
                </a:lnTo>
                <a:lnTo>
                  <a:pt x="12203" y="623316"/>
                </a:lnTo>
                <a:lnTo>
                  <a:pt x="36575" y="623316"/>
                </a:lnTo>
                <a:lnTo>
                  <a:pt x="32003" y="9144"/>
                </a:lnTo>
                <a:lnTo>
                  <a:pt x="36575" y="4572"/>
                </a:lnTo>
                <a:lnTo>
                  <a:pt x="79247" y="4572"/>
                </a:lnTo>
                <a:lnTo>
                  <a:pt x="79247" y="623316"/>
                </a:lnTo>
                <a:lnTo>
                  <a:pt x="103620" y="623315"/>
                </a:lnTo>
                <a:lnTo>
                  <a:pt x="105156" y="617220"/>
                </a:lnTo>
                <a:lnTo>
                  <a:pt x="108203" y="623316"/>
                </a:lnTo>
                <a:lnTo>
                  <a:pt x="103620" y="623315"/>
                </a:lnTo>
                <a:lnTo>
                  <a:pt x="57911" y="804806"/>
                </a:lnTo>
                <a:lnTo>
                  <a:pt x="62483" y="822960"/>
                </a:lnTo>
                <a:lnTo>
                  <a:pt x="114300" y="614172"/>
                </a:lnTo>
                <a:lnTo>
                  <a:pt x="88392" y="614171"/>
                </a:lnTo>
                <a:lnTo>
                  <a:pt x="88392" y="618744"/>
                </a:lnTo>
                <a:lnTo>
                  <a:pt x="83819" y="614172"/>
                </a:lnTo>
                <a:lnTo>
                  <a:pt x="83819" y="9144"/>
                </a:lnTo>
                <a:lnTo>
                  <a:pt x="88392" y="0"/>
                </a:lnTo>
                <a:lnTo>
                  <a:pt x="27431" y="0"/>
                </a:lnTo>
                <a:lnTo>
                  <a:pt x="32003" y="614172"/>
                </a:lnTo>
                <a:lnTo>
                  <a:pt x="27431" y="618744"/>
                </a:lnTo>
                <a:lnTo>
                  <a:pt x="27431" y="614172"/>
                </a:lnTo>
                <a:lnTo>
                  <a:pt x="0" y="614172"/>
                </a:lnTo>
                <a:lnTo>
                  <a:pt x="57912" y="842772"/>
                </a:lnTo>
                <a:lnTo>
                  <a:pt x="62483" y="822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2" name="object 52"/>
          <p:cNvSpPr/>
          <p:nvPr/>
        </p:nvSpPr>
        <p:spPr>
          <a:xfrm>
            <a:off x="4881922" y="2673151"/>
            <a:ext cx="230663" cy="229685"/>
          </a:xfrm>
          <a:custGeom>
            <a:avLst/>
            <a:gdLst/>
            <a:ahLst/>
            <a:cxnLst/>
            <a:rect l="l" t="t" r="r" b="b"/>
            <a:pathLst>
              <a:path w="359663" h="358139">
                <a:moveTo>
                  <a:pt x="0" y="358139"/>
                </a:moveTo>
                <a:lnTo>
                  <a:pt x="359663" y="358139"/>
                </a:lnTo>
                <a:lnTo>
                  <a:pt x="35966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3" name="object 53"/>
          <p:cNvSpPr/>
          <p:nvPr/>
        </p:nvSpPr>
        <p:spPr>
          <a:xfrm>
            <a:off x="4878989" y="2670218"/>
            <a:ext cx="236528" cy="229685"/>
          </a:xfrm>
          <a:custGeom>
            <a:avLst/>
            <a:gdLst/>
            <a:ahLst/>
            <a:cxnLst/>
            <a:rect l="l" t="t" r="r" b="b"/>
            <a:pathLst>
              <a:path w="368808" h="358139">
                <a:moveTo>
                  <a:pt x="4572" y="358139"/>
                </a:moveTo>
                <a:lnTo>
                  <a:pt x="4572" y="9144"/>
                </a:lnTo>
                <a:lnTo>
                  <a:pt x="9143" y="4572"/>
                </a:lnTo>
                <a:lnTo>
                  <a:pt x="359664" y="4572"/>
                </a:lnTo>
                <a:lnTo>
                  <a:pt x="368808" y="0"/>
                </a:lnTo>
                <a:lnTo>
                  <a:pt x="0" y="0"/>
                </a:lnTo>
                <a:lnTo>
                  <a:pt x="4572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4" name="object 54"/>
          <p:cNvSpPr/>
          <p:nvPr/>
        </p:nvSpPr>
        <p:spPr>
          <a:xfrm>
            <a:off x="4878989" y="2670218"/>
            <a:ext cx="236528" cy="235550"/>
          </a:xfrm>
          <a:custGeom>
            <a:avLst/>
            <a:gdLst/>
            <a:ahLst/>
            <a:cxnLst/>
            <a:rect l="l" t="t" r="r" b="b"/>
            <a:pathLst>
              <a:path w="368808" h="367284">
                <a:moveTo>
                  <a:pt x="368808" y="367284"/>
                </a:moveTo>
                <a:lnTo>
                  <a:pt x="368808" y="0"/>
                </a:lnTo>
                <a:lnTo>
                  <a:pt x="359664" y="4572"/>
                </a:lnTo>
                <a:lnTo>
                  <a:pt x="9143" y="4572"/>
                </a:lnTo>
                <a:lnTo>
                  <a:pt x="4572" y="9144"/>
                </a:lnTo>
                <a:lnTo>
                  <a:pt x="4572" y="358139"/>
                </a:lnTo>
                <a:lnTo>
                  <a:pt x="0" y="0"/>
                </a:lnTo>
                <a:lnTo>
                  <a:pt x="0" y="367284"/>
                </a:lnTo>
                <a:lnTo>
                  <a:pt x="368808" y="367284"/>
                </a:lnTo>
                <a:lnTo>
                  <a:pt x="9143" y="362712"/>
                </a:lnTo>
                <a:lnTo>
                  <a:pt x="9143" y="9144"/>
                </a:lnTo>
                <a:lnTo>
                  <a:pt x="364236" y="9144"/>
                </a:lnTo>
                <a:lnTo>
                  <a:pt x="364236" y="358139"/>
                </a:lnTo>
                <a:lnTo>
                  <a:pt x="359664" y="362712"/>
                </a:lnTo>
                <a:lnTo>
                  <a:pt x="368808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5" name="object 55"/>
          <p:cNvSpPr/>
          <p:nvPr/>
        </p:nvSpPr>
        <p:spPr>
          <a:xfrm>
            <a:off x="4884854" y="2676083"/>
            <a:ext cx="230663" cy="229685"/>
          </a:xfrm>
          <a:custGeom>
            <a:avLst/>
            <a:gdLst/>
            <a:ahLst/>
            <a:cxnLst/>
            <a:rect l="l" t="t" r="r" b="b"/>
            <a:pathLst>
              <a:path w="359664" h="358139">
                <a:moveTo>
                  <a:pt x="355092" y="0"/>
                </a:moveTo>
                <a:lnTo>
                  <a:pt x="350519" y="0"/>
                </a:lnTo>
                <a:lnTo>
                  <a:pt x="350519" y="348996"/>
                </a:lnTo>
                <a:lnTo>
                  <a:pt x="0" y="348996"/>
                </a:lnTo>
                <a:lnTo>
                  <a:pt x="0" y="353567"/>
                </a:lnTo>
                <a:lnTo>
                  <a:pt x="359664" y="358139"/>
                </a:lnTo>
                <a:lnTo>
                  <a:pt x="350520" y="353567"/>
                </a:lnTo>
                <a:lnTo>
                  <a:pt x="355092" y="348995"/>
                </a:lnTo>
                <a:lnTo>
                  <a:pt x="355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6" name="object 56"/>
          <p:cNvSpPr/>
          <p:nvPr/>
        </p:nvSpPr>
        <p:spPr>
          <a:xfrm>
            <a:off x="4879967" y="2671195"/>
            <a:ext cx="234573" cy="233596"/>
          </a:xfrm>
          <a:custGeom>
            <a:avLst/>
            <a:gdLst/>
            <a:ahLst/>
            <a:cxnLst/>
            <a:rect l="l" t="t" r="r" b="b"/>
            <a:pathLst>
              <a:path w="365760" h="364236">
                <a:moveTo>
                  <a:pt x="0" y="358139"/>
                </a:moveTo>
                <a:lnTo>
                  <a:pt x="6096" y="364236"/>
                </a:lnTo>
                <a:lnTo>
                  <a:pt x="365760" y="6096"/>
                </a:lnTo>
                <a:lnTo>
                  <a:pt x="359663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7" name="object 57"/>
          <p:cNvSpPr/>
          <p:nvPr/>
        </p:nvSpPr>
        <p:spPr>
          <a:xfrm>
            <a:off x="6293269" y="4052244"/>
            <a:ext cx="230663" cy="228708"/>
          </a:xfrm>
          <a:custGeom>
            <a:avLst/>
            <a:gdLst/>
            <a:ahLst/>
            <a:cxnLst/>
            <a:rect l="l" t="t" r="r" b="b"/>
            <a:pathLst>
              <a:path w="359663" h="356615">
                <a:moveTo>
                  <a:pt x="0" y="356615"/>
                </a:moveTo>
                <a:lnTo>
                  <a:pt x="359663" y="356615"/>
                </a:lnTo>
                <a:lnTo>
                  <a:pt x="359663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8" name="object 58"/>
          <p:cNvSpPr/>
          <p:nvPr/>
        </p:nvSpPr>
        <p:spPr>
          <a:xfrm>
            <a:off x="6290337" y="4049312"/>
            <a:ext cx="236527" cy="228708"/>
          </a:xfrm>
          <a:custGeom>
            <a:avLst/>
            <a:gdLst/>
            <a:ahLst/>
            <a:cxnLst/>
            <a:rect l="l" t="t" r="r" b="b"/>
            <a:pathLst>
              <a:path w="368807" h="356615">
                <a:moveTo>
                  <a:pt x="4571" y="356615"/>
                </a:moveTo>
                <a:lnTo>
                  <a:pt x="4571" y="7619"/>
                </a:lnTo>
                <a:lnTo>
                  <a:pt x="9143" y="4572"/>
                </a:lnTo>
                <a:lnTo>
                  <a:pt x="359663" y="4572"/>
                </a:lnTo>
                <a:lnTo>
                  <a:pt x="368807" y="0"/>
                </a:lnTo>
                <a:lnTo>
                  <a:pt x="0" y="0"/>
                </a:lnTo>
                <a:lnTo>
                  <a:pt x="4571" y="356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9" name="object 59"/>
          <p:cNvSpPr/>
          <p:nvPr/>
        </p:nvSpPr>
        <p:spPr>
          <a:xfrm>
            <a:off x="6290337" y="4049311"/>
            <a:ext cx="236527" cy="234573"/>
          </a:xfrm>
          <a:custGeom>
            <a:avLst/>
            <a:gdLst/>
            <a:ahLst/>
            <a:cxnLst/>
            <a:rect l="l" t="t" r="r" b="b"/>
            <a:pathLst>
              <a:path w="368807" h="365760">
                <a:moveTo>
                  <a:pt x="368807" y="365760"/>
                </a:moveTo>
                <a:lnTo>
                  <a:pt x="368807" y="0"/>
                </a:lnTo>
                <a:lnTo>
                  <a:pt x="359663" y="4572"/>
                </a:lnTo>
                <a:lnTo>
                  <a:pt x="9143" y="4572"/>
                </a:lnTo>
                <a:lnTo>
                  <a:pt x="4571" y="7619"/>
                </a:lnTo>
                <a:lnTo>
                  <a:pt x="4571" y="356615"/>
                </a:lnTo>
                <a:lnTo>
                  <a:pt x="0" y="0"/>
                </a:lnTo>
                <a:lnTo>
                  <a:pt x="0" y="365760"/>
                </a:lnTo>
                <a:lnTo>
                  <a:pt x="368807" y="365760"/>
                </a:lnTo>
                <a:lnTo>
                  <a:pt x="9143" y="361188"/>
                </a:lnTo>
                <a:lnTo>
                  <a:pt x="9143" y="7620"/>
                </a:lnTo>
                <a:lnTo>
                  <a:pt x="364235" y="7619"/>
                </a:lnTo>
                <a:lnTo>
                  <a:pt x="364235" y="356615"/>
                </a:lnTo>
                <a:lnTo>
                  <a:pt x="359663" y="361188"/>
                </a:lnTo>
                <a:lnTo>
                  <a:pt x="368807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0" name="object 60"/>
          <p:cNvSpPr/>
          <p:nvPr/>
        </p:nvSpPr>
        <p:spPr>
          <a:xfrm>
            <a:off x="6296201" y="4054198"/>
            <a:ext cx="230663" cy="229686"/>
          </a:xfrm>
          <a:custGeom>
            <a:avLst/>
            <a:gdLst/>
            <a:ahLst/>
            <a:cxnLst/>
            <a:rect l="l" t="t" r="r" b="b"/>
            <a:pathLst>
              <a:path w="359664" h="358140">
                <a:moveTo>
                  <a:pt x="355092" y="0"/>
                </a:moveTo>
                <a:lnTo>
                  <a:pt x="350520" y="0"/>
                </a:lnTo>
                <a:lnTo>
                  <a:pt x="350519" y="348996"/>
                </a:lnTo>
                <a:lnTo>
                  <a:pt x="0" y="348996"/>
                </a:lnTo>
                <a:lnTo>
                  <a:pt x="0" y="353568"/>
                </a:lnTo>
                <a:lnTo>
                  <a:pt x="359664" y="358140"/>
                </a:lnTo>
                <a:lnTo>
                  <a:pt x="350520" y="353568"/>
                </a:lnTo>
                <a:lnTo>
                  <a:pt x="355092" y="348996"/>
                </a:lnTo>
                <a:lnTo>
                  <a:pt x="355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1" name="object 61"/>
          <p:cNvSpPr/>
          <p:nvPr/>
        </p:nvSpPr>
        <p:spPr>
          <a:xfrm>
            <a:off x="6326500" y="4084497"/>
            <a:ext cx="164200" cy="163224"/>
          </a:xfrm>
          <a:custGeom>
            <a:avLst/>
            <a:gdLst/>
            <a:ahLst/>
            <a:cxnLst/>
            <a:rect l="l" t="t" r="r" b="b"/>
            <a:pathLst>
              <a:path w="256031" h="254508">
                <a:moveTo>
                  <a:pt x="0" y="126491"/>
                </a:moveTo>
                <a:lnTo>
                  <a:pt x="55" y="130325"/>
                </a:lnTo>
                <a:lnTo>
                  <a:pt x="1315" y="145031"/>
                </a:lnTo>
                <a:lnTo>
                  <a:pt x="4167" y="159180"/>
                </a:lnTo>
                <a:lnTo>
                  <a:pt x="8515" y="172687"/>
                </a:lnTo>
                <a:lnTo>
                  <a:pt x="14264" y="185467"/>
                </a:lnTo>
                <a:lnTo>
                  <a:pt x="21321" y="197434"/>
                </a:lnTo>
                <a:lnTo>
                  <a:pt x="29589" y="208503"/>
                </a:lnTo>
                <a:lnTo>
                  <a:pt x="38975" y="218590"/>
                </a:lnTo>
                <a:lnTo>
                  <a:pt x="49384" y="227608"/>
                </a:lnTo>
                <a:lnTo>
                  <a:pt x="60722" y="235472"/>
                </a:lnTo>
                <a:lnTo>
                  <a:pt x="72892" y="242097"/>
                </a:lnTo>
                <a:lnTo>
                  <a:pt x="85802" y="247399"/>
                </a:lnTo>
                <a:lnTo>
                  <a:pt x="99355" y="251291"/>
                </a:lnTo>
                <a:lnTo>
                  <a:pt x="113458" y="253689"/>
                </a:lnTo>
                <a:lnTo>
                  <a:pt x="128015" y="254508"/>
                </a:lnTo>
                <a:lnTo>
                  <a:pt x="146220" y="253224"/>
                </a:lnTo>
                <a:lnTo>
                  <a:pt x="160192" y="250436"/>
                </a:lnTo>
                <a:lnTo>
                  <a:pt x="173590" y="246176"/>
                </a:lnTo>
                <a:lnTo>
                  <a:pt x="186320" y="240529"/>
                </a:lnTo>
                <a:lnTo>
                  <a:pt x="198286" y="233579"/>
                </a:lnTo>
                <a:lnTo>
                  <a:pt x="209396" y="225412"/>
                </a:lnTo>
                <a:lnTo>
                  <a:pt x="219553" y="216113"/>
                </a:lnTo>
                <a:lnTo>
                  <a:pt x="228662" y="205768"/>
                </a:lnTo>
                <a:lnTo>
                  <a:pt x="236631" y="194461"/>
                </a:lnTo>
                <a:lnTo>
                  <a:pt x="243362" y="182279"/>
                </a:lnTo>
                <a:lnTo>
                  <a:pt x="248763" y="169305"/>
                </a:lnTo>
                <a:lnTo>
                  <a:pt x="252738" y="155626"/>
                </a:lnTo>
                <a:lnTo>
                  <a:pt x="255192" y="141326"/>
                </a:lnTo>
                <a:lnTo>
                  <a:pt x="256031" y="126491"/>
                </a:lnTo>
                <a:lnTo>
                  <a:pt x="254872" y="109422"/>
                </a:lnTo>
                <a:lnTo>
                  <a:pt x="252119" y="95395"/>
                </a:lnTo>
                <a:lnTo>
                  <a:pt x="247846" y="81972"/>
                </a:lnTo>
                <a:lnTo>
                  <a:pt x="242148" y="69245"/>
                </a:lnTo>
                <a:lnTo>
                  <a:pt x="235121" y="57303"/>
                </a:lnTo>
                <a:lnTo>
                  <a:pt x="226863" y="46236"/>
                </a:lnTo>
                <a:lnTo>
                  <a:pt x="217469" y="36134"/>
                </a:lnTo>
                <a:lnTo>
                  <a:pt x="207036" y="27087"/>
                </a:lnTo>
                <a:lnTo>
                  <a:pt x="195660" y="19185"/>
                </a:lnTo>
                <a:lnTo>
                  <a:pt x="183438" y="12518"/>
                </a:lnTo>
                <a:lnTo>
                  <a:pt x="170466" y="7176"/>
                </a:lnTo>
                <a:lnTo>
                  <a:pt x="156841" y="3249"/>
                </a:lnTo>
                <a:lnTo>
                  <a:pt x="142659" y="827"/>
                </a:lnTo>
                <a:lnTo>
                  <a:pt x="128015" y="0"/>
                </a:lnTo>
                <a:lnTo>
                  <a:pt x="110917" y="1130"/>
                </a:lnTo>
                <a:lnTo>
                  <a:pt x="96822" y="3815"/>
                </a:lnTo>
                <a:lnTo>
                  <a:pt x="83302" y="7990"/>
                </a:lnTo>
                <a:lnTo>
                  <a:pt x="70451" y="13565"/>
                </a:lnTo>
                <a:lnTo>
                  <a:pt x="58367" y="20449"/>
                </a:lnTo>
                <a:lnTo>
                  <a:pt x="47145" y="28553"/>
                </a:lnTo>
                <a:lnTo>
                  <a:pt x="36883" y="37786"/>
                </a:lnTo>
                <a:lnTo>
                  <a:pt x="27676" y="48059"/>
                </a:lnTo>
                <a:lnTo>
                  <a:pt x="19621" y="59282"/>
                </a:lnTo>
                <a:lnTo>
                  <a:pt x="12814" y="71364"/>
                </a:lnTo>
                <a:lnTo>
                  <a:pt x="7352" y="84217"/>
                </a:lnTo>
                <a:lnTo>
                  <a:pt x="3332" y="97748"/>
                </a:lnTo>
                <a:lnTo>
                  <a:pt x="849" y="111870"/>
                </a:lnTo>
                <a:lnTo>
                  <a:pt x="0" y="126491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2" name="object 62"/>
          <p:cNvSpPr/>
          <p:nvPr/>
        </p:nvSpPr>
        <p:spPr>
          <a:xfrm>
            <a:off x="6323568" y="4081565"/>
            <a:ext cx="169087" cy="169087"/>
          </a:xfrm>
          <a:custGeom>
            <a:avLst/>
            <a:gdLst/>
            <a:ahLst/>
            <a:cxnLst/>
            <a:rect l="l" t="t" r="r" b="b"/>
            <a:pathLst>
              <a:path w="263651" h="263651">
                <a:moveTo>
                  <a:pt x="0" y="132587"/>
                </a:moveTo>
                <a:lnTo>
                  <a:pt x="1524" y="146304"/>
                </a:lnTo>
                <a:lnTo>
                  <a:pt x="3048" y="158496"/>
                </a:lnTo>
                <a:lnTo>
                  <a:pt x="6096" y="170687"/>
                </a:lnTo>
                <a:lnTo>
                  <a:pt x="10667" y="182880"/>
                </a:lnTo>
                <a:lnTo>
                  <a:pt x="16763" y="195072"/>
                </a:lnTo>
                <a:lnTo>
                  <a:pt x="15239" y="167639"/>
                </a:lnTo>
                <a:lnTo>
                  <a:pt x="12191" y="156972"/>
                </a:lnTo>
                <a:lnTo>
                  <a:pt x="10667" y="144780"/>
                </a:lnTo>
                <a:lnTo>
                  <a:pt x="9143" y="131063"/>
                </a:lnTo>
                <a:lnTo>
                  <a:pt x="10667" y="118872"/>
                </a:lnTo>
                <a:lnTo>
                  <a:pt x="12191" y="106680"/>
                </a:lnTo>
                <a:lnTo>
                  <a:pt x="15239" y="94487"/>
                </a:lnTo>
                <a:lnTo>
                  <a:pt x="19812" y="83820"/>
                </a:lnTo>
                <a:lnTo>
                  <a:pt x="24384" y="73151"/>
                </a:lnTo>
                <a:lnTo>
                  <a:pt x="30479" y="62484"/>
                </a:lnTo>
                <a:lnTo>
                  <a:pt x="38100" y="53339"/>
                </a:lnTo>
                <a:lnTo>
                  <a:pt x="45719" y="44196"/>
                </a:lnTo>
                <a:lnTo>
                  <a:pt x="54863" y="36575"/>
                </a:lnTo>
                <a:lnTo>
                  <a:pt x="64007" y="30480"/>
                </a:lnTo>
                <a:lnTo>
                  <a:pt x="74675" y="24384"/>
                </a:lnTo>
                <a:lnTo>
                  <a:pt x="85343" y="18287"/>
                </a:lnTo>
                <a:lnTo>
                  <a:pt x="96012" y="13716"/>
                </a:lnTo>
                <a:lnTo>
                  <a:pt x="108203" y="10668"/>
                </a:lnTo>
                <a:lnTo>
                  <a:pt x="120396" y="9144"/>
                </a:lnTo>
                <a:lnTo>
                  <a:pt x="144779" y="9144"/>
                </a:lnTo>
                <a:lnTo>
                  <a:pt x="156972" y="10668"/>
                </a:lnTo>
                <a:lnTo>
                  <a:pt x="169163" y="13716"/>
                </a:lnTo>
                <a:lnTo>
                  <a:pt x="179831" y="18287"/>
                </a:lnTo>
                <a:lnTo>
                  <a:pt x="190500" y="24384"/>
                </a:lnTo>
                <a:lnTo>
                  <a:pt x="201167" y="30480"/>
                </a:lnTo>
                <a:lnTo>
                  <a:pt x="210312" y="36575"/>
                </a:lnTo>
                <a:lnTo>
                  <a:pt x="219455" y="45720"/>
                </a:lnTo>
                <a:lnTo>
                  <a:pt x="227075" y="53339"/>
                </a:lnTo>
                <a:lnTo>
                  <a:pt x="234695" y="64008"/>
                </a:lnTo>
                <a:lnTo>
                  <a:pt x="240791" y="73151"/>
                </a:lnTo>
                <a:lnTo>
                  <a:pt x="245363" y="83820"/>
                </a:lnTo>
                <a:lnTo>
                  <a:pt x="249936" y="96012"/>
                </a:lnTo>
                <a:lnTo>
                  <a:pt x="252984" y="106680"/>
                </a:lnTo>
                <a:lnTo>
                  <a:pt x="254507" y="118872"/>
                </a:lnTo>
                <a:lnTo>
                  <a:pt x="256031" y="132587"/>
                </a:lnTo>
                <a:lnTo>
                  <a:pt x="254507" y="144780"/>
                </a:lnTo>
                <a:lnTo>
                  <a:pt x="252984" y="156972"/>
                </a:lnTo>
                <a:lnTo>
                  <a:pt x="249936" y="169163"/>
                </a:lnTo>
                <a:lnTo>
                  <a:pt x="245363" y="179832"/>
                </a:lnTo>
                <a:lnTo>
                  <a:pt x="240791" y="190500"/>
                </a:lnTo>
                <a:lnTo>
                  <a:pt x="234695" y="201168"/>
                </a:lnTo>
                <a:lnTo>
                  <a:pt x="227075" y="210312"/>
                </a:lnTo>
                <a:lnTo>
                  <a:pt x="219455" y="219456"/>
                </a:lnTo>
                <a:lnTo>
                  <a:pt x="210312" y="227075"/>
                </a:lnTo>
                <a:lnTo>
                  <a:pt x="201167" y="233172"/>
                </a:lnTo>
                <a:lnTo>
                  <a:pt x="190500" y="240792"/>
                </a:lnTo>
                <a:lnTo>
                  <a:pt x="179831" y="245363"/>
                </a:lnTo>
                <a:lnTo>
                  <a:pt x="169163" y="249936"/>
                </a:lnTo>
                <a:lnTo>
                  <a:pt x="156972" y="252984"/>
                </a:lnTo>
                <a:lnTo>
                  <a:pt x="144779" y="254508"/>
                </a:lnTo>
                <a:lnTo>
                  <a:pt x="146303" y="263651"/>
                </a:lnTo>
                <a:lnTo>
                  <a:pt x="160019" y="260604"/>
                </a:lnTo>
                <a:lnTo>
                  <a:pt x="172212" y="257556"/>
                </a:lnTo>
                <a:lnTo>
                  <a:pt x="184403" y="252984"/>
                </a:lnTo>
                <a:lnTo>
                  <a:pt x="195072" y="248412"/>
                </a:lnTo>
                <a:lnTo>
                  <a:pt x="205739" y="240792"/>
                </a:lnTo>
                <a:lnTo>
                  <a:pt x="216407" y="233172"/>
                </a:lnTo>
                <a:lnTo>
                  <a:pt x="225551" y="225551"/>
                </a:lnTo>
                <a:lnTo>
                  <a:pt x="234695" y="216408"/>
                </a:lnTo>
                <a:lnTo>
                  <a:pt x="242315" y="205739"/>
                </a:lnTo>
                <a:lnTo>
                  <a:pt x="248412" y="195072"/>
                </a:lnTo>
                <a:lnTo>
                  <a:pt x="254507" y="182880"/>
                </a:lnTo>
                <a:lnTo>
                  <a:pt x="259079" y="170687"/>
                </a:lnTo>
                <a:lnTo>
                  <a:pt x="262127" y="158496"/>
                </a:lnTo>
                <a:lnTo>
                  <a:pt x="263651" y="144780"/>
                </a:lnTo>
                <a:lnTo>
                  <a:pt x="263651" y="118872"/>
                </a:lnTo>
                <a:lnTo>
                  <a:pt x="262127" y="105156"/>
                </a:lnTo>
                <a:lnTo>
                  <a:pt x="259079" y="92963"/>
                </a:lnTo>
                <a:lnTo>
                  <a:pt x="254507" y="80772"/>
                </a:lnTo>
                <a:lnTo>
                  <a:pt x="248412" y="68580"/>
                </a:lnTo>
                <a:lnTo>
                  <a:pt x="242315" y="57912"/>
                </a:lnTo>
                <a:lnTo>
                  <a:pt x="234695" y="47244"/>
                </a:lnTo>
                <a:lnTo>
                  <a:pt x="225551" y="38100"/>
                </a:lnTo>
                <a:lnTo>
                  <a:pt x="216407" y="30480"/>
                </a:lnTo>
                <a:lnTo>
                  <a:pt x="205739" y="22860"/>
                </a:lnTo>
                <a:lnTo>
                  <a:pt x="195072" y="15239"/>
                </a:lnTo>
                <a:lnTo>
                  <a:pt x="182879" y="10668"/>
                </a:lnTo>
                <a:lnTo>
                  <a:pt x="172212" y="6096"/>
                </a:lnTo>
                <a:lnTo>
                  <a:pt x="158495" y="3048"/>
                </a:lnTo>
                <a:lnTo>
                  <a:pt x="146303" y="0"/>
                </a:lnTo>
                <a:lnTo>
                  <a:pt x="118872" y="0"/>
                </a:lnTo>
                <a:lnTo>
                  <a:pt x="105155" y="3048"/>
                </a:lnTo>
                <a:lnTo>
                  <a:pt x="92963" y="6096"/>
                </a:lnTo>
                <a:lnTo>
                  <a:pt x="80772" y="10668"/>
                </a:lnTo>
                <a:lnTo>
                  <a:pt x="70103" y="15239"/>
                </a:lnTo>
                <a:lnTo>
                  <a:pt x="57912" y="22860"/>
                </a:lnTo>
                <a:lnTo>
                  <a:pt x="48767" y="30480"/>
                </a:lnTo>
                <a:lnTo>
                  <a:pt x="39624" y="38100"/>
                </a:lnTo>
                <a:lnTo>
                  <a:pt x="30479" y="48768"/>
                </a:lnTo>
                <a:lnTo>
                  <a:pt x="22860" y="57912"/>
                </a:lnTo>
                <a:lnTo>
                  <a:pt x="16763" y="68580"/>
                </a:lnTo>
                <a:lnTo>
                  <a:pt x="10667" y="80772"/>
                </a:lnTo>
                <a:lnTo>
                  <a:pt x="6096" y="92963"/>
                </a:lnTo>
                <a:lnTo>
                  <a:pt x="3048" y="105156"/>
                </a:lnTo>
                <a:lnTo>
                  <a:pt x="1524" y="118872"/>
                </a:lnTo>
                <a:lnTo>
                  <a:pt x="0" y="132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3" name="object 63"/>
          <p:cNvSpPr/>
          <p:nvPr/>
        </p:nvSpPr>
        <p:spPr>
          <a:xfrm>
            <a:off x="6333342" y="4189078"/>
            <a:ext cx="84055" cy="61575"/>
          </a:xfrm>
          <a:custGeom>
            <a:avLst/>
            <a:gdLst/>
            <a:ahLst/>
            <a:cxnLst/>
            <a:rect l="l" t="t" r="r" b="b"/>
            <a:pathLst>
              <a:path w="131063" h="96011">
                <a:moveTo>
                  <a:pt x="22860" y="42671"/>
                </a:moveTo>
                <a:lnTo>
                  <a:pt x="15239" y="33527"/>
                </a:lnTo>
                <a:lnTo>
                  <a:pt x="9144" y="22859"/>
                </a:lnTo>
                <a:lnTo>
                  <a:pt x="3048" y="12191"/>
                </a:lnTo>
                <a:lnTo>
                  <a:pt x="0" y="0"/>
                </a:lnTo>
                <a:lnTo>
                  <a:pt x="1524" y="27431"/>
                </a:lnTo>
                <a:lnTo>
                  <a:pt x="7620" y="38099"/>
                </a:lnTo>
                <a:lnTo>
                  <a:pt x="15239" y="48767"/>
                </a:lnTo>
                <a:lnTo>
                  <a:pt x="24384" y="57911"/>
                </a:lnTo>
                <a:lnTo>
                  <a:pt x="33527" y="65531"/>
                </a:lnTo>
                <a:lnTo>
                  <a:pt x="44196" y="73151"/>
                </a:lnTo>
                <a:lnTo>
                  <a:pt x="54863" y="80771"/>
                </a:lnTo>
                <a:lnTo>
                  <a:pt x="65532" y="85343"/>
                </a:lnTo>
                <a:lnTo>
                  <a:pt x="77724" y="89915"/>
                </a:lnTo>
                <a:lnTo>
                  <a:pt x="91439" y="92963"/>
                </a:lnTo>
                <a:lnTo>
                  <a:pt x="103632" y="96011"/>
                </a:lnTo>
                <a:lnTo>
                  <a:pt x="131063" y="96011"/>
                </a:lnTo>
                <a:lnTo>
                  <a:pt x="129539" y="86867"/>
                </a:lnTo>
                <a:lnTo>
                  <a:pt x="103632" y="86867"/>
                </a:lnTo>
                <a:lnTo>
                  <a:pt x="91439" y="85343"/>
                </a:lnTo>
                <a:lnTo>
                  <a:pt x="80772" y="82295"/>
                </a:lnTo>
                <a:lnTo>
                  <a:pt x="68579" y="77723"/>
                </a:lnTo>
                <a:lnTo>
                  <a:pt x="57912" y="71627"/>
                </a:lnTo>
                <a:lnTo>
                  <a:pt x="48767" y="65531"/>
                </a:lnTo>
                <a:lnTo>
                  <a:pt x="38100" y="59435"/>
                </a:lnTo>
                <a:lnTo>
                  <a:pt x="30479" y="50291"/>
                </a:lnTo>
                <a:lnTo>
                  <a:pt x="22860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4" name="object 64"/>
          <p:cNvSpPr/>
          <p:nvPr/>
        </p:nvSpPr>
        <p:spPr>
          <a:xfrm>
            <a:off x="6371459" y="3755118"/>
            <a:ext cx="54734" cy="2638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5" name="object 65"/>
          <p:cNvSpPr/>
          <p:nvPr/>
        </p:nvSpPr>
        <p:spPr>
          <a:xfrm>
            <a:off x="6367550" y="3753163"/>
            <a:ext cx="61575" cy="272691"/>
          </a:xfrm>
          <a:custGeom>
            <a:avLst/>
            <a:gdLst/>
            <a:ahLst/>
            <a:cxnLst/>
            <a:rect l="l" t="t" r="r" b="b"/>
            <a:pathLst>
              <a:path w="96012" h="425196">
                <a:moveTo>
                  <a:pt x="32003" y="9144"/>
                </a:moveTo>
                <a:lnTo>
                  <a:pt x="64007" y="9144"/>
                </a:lnTo>
                <a:lnTo>
                  <a:pt x="64008" y="4572"/>
                </a:lnTo>
                <a:lnTo>
                  <a:pt x="32004" y="4572"/>
                </a:lnTo>
                <a:lnTo>
                  <a:pt x="27432" y="9144"/>
                </a:lnTo>
                <a:lnTo>
                  <a:pt x="32004" y="315468"/>
                </a:lnTo>
                <a:lnTo>
                  <a:pt x="32003" y="9144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00134"/>
                </a:lnTo>
                <a:lnTo>
                  <a:pt x="14648" y="315468"/>
                </a:lnTo>
                <a:lnTo>
                  <a:pt x="12192" y="309372"/>
                </a:lnTo>
                <a:lnTo>
                  <a:pt x="7620" y="315468"/>
                </a:lnTo>
                <a:lnTo>
                  <a:pt x="44196" y="411480"/>
                </a:lnTo>
                <a:lnTo>
                  <a:pt x="53339" y="411480"/>
                </a:lnTo>
                <a:close/>
              </a:path>
              <a:path w="96012" h="425196">
                <a:moveTo>
                  <a:pt x="73151" y="306324"/>
                </a:moveTo>
                <a:lnTo>
                  <a:pt x="73151" y="0"/>
                </a:lnTo>
                <a:lnTo>
                  <a:pt x="68580" y="9144"/>
                </a:lnTo>
                <a:lnTo>
                  <a:pt x="68580" y="306324"/>
                </a:lnTo>
                <a:lnTo>
                  <a:pt x="73151" y="310896"/>
                </a:lnTo>
                <a:lnTo>
                  <a:pt x="73151" y="306324"/>
                </a:lnTo>
                <a:close/>
              </a:path>
              <a:path w="96012" h="425196">
                <a:moveTo>
                  <a:pt x="27432" y="306324"/>
                </a:moveTo>
                <a:lnTo>
                  <a:pt x="22860" y="0"/>
                </a:lnTo>
                <a:lnTo>
                  <a:pt x="22860" y="310896"/>
                </a:lnTo>
                <a:lnTo>
                  <a:pt x="27432" y="306324"/>
                </a:lnTo>
                <a:close/>
              </a:path>
              <a:path w="96012" h="425196">
                <a:moveTo>
                  <a:pt x="89915" y="315468"/>
                </a:moveTo>
                <a:lnTo>
                  <a:pt x="85344" y="309372"/>
                </a:lnTo>
                <a:lnTo>
                  <a:pt x="82887" y="315468"/>
                </a:lnTo>
                <a:lnTo>
                  <a:pt x="89915" y="315468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8" y="425196"/>
                </a:lnTo>
                <a:lnTo>
                  <a:pt x="96012" y="306324"/>
                </a:lnTo>
                <a:lnTo>
                  <a:pt x="53339" y="411480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4196" y="411480"/>
                </a:lnTo>
                <a:lnTo>
                  <a:pt x="7620" y="315468"/>
                </a:lnTo>
                <a:lnTo>
                  <a:pt x="12192" y="309372"/>
                </a:lnTo>
                <a:lnTo>
                  <a:pt x="14648" y="315468"/>
                </a:lnTo>
                <a:lnTo>
                  <a:pt x="32004" y="315468"/>
                </a:lnTo>
                <a:lnTo>
                  <a:pt x="27432" y="9144"/>
                </a:lnTo>
                <a:lnTo>
                  <a:pt x="32004" y="4572"/>
                </a:lnTo>
                <a:lnTo>
                  <a:pt x="64008" y="4572"/>
                </a:lnTo>
                <a:lnTo>
                  <a:pt x="64008" y="315468"/>
                </a:lnTo>
                <a:lnTo>
                  <a:pt x="82887" y="315468"/>
                </a:lnTo>
                <a:lnTo>
                  <a:pt x="85344" y="309372"/>
                </a:lnTo>
                <a:lnTo>
                  <a:pt x="89915" y="315468"/>
                </a:lnTo>
                <a:lnTo>
                  <a:pt x="82887" y="315468"/>
                </a:lnTo>
                <a:lnTo>
                  <a:pt x="48767" y="400134"/>
                </a:lnTo>
                <a:lnTo>
                  <a:pt x="53339" y="411480"/>
                </a:lnTo>
                <a:lnTo>
                  <a:pt x="96012" y="306324"/>
                </a:lnTo>
                <a:lnTo>
                  <a:pt x="73151" y="306324"/>
                </a:lnTo>
                <a:lnTo>
                  <a:pt x="73151" y="310896"/>
                </a:lnTo>
                <a:lnTo>
                  <a:pt x="68580" y="306324"/>
                </a:lnTo>
                <a:lnTo>
                  <a:pt x="68580" y="9144"/>
                </a:lnTo>
                <a:lnTo>
                  <a:pt x="73151" y="0"/>
                </a:lnTo>
                <a:lnTo>
                  <a:pt x="22860" y="0"/>
                </a:lnTo>
                <a:lnTo>
                  <a:pt x="27432" y="306324"/>
                </a:lnTo>
                <a:lnTo>
                  <a:pt x="22860" y="310896"/>
                </a:lnTo>
                <a:lnTo>
                  <a:pt x="22859" y="306324"/>
                </a:lnTo>
                <a:lnTo>
                  <a:pt x="0" y="306324"/>
                </a:lnTo>
                <a:lnTo>
                  <a:pt x="48768" y="425196"/>
                </a:lnTo>
                <a:lnTo>
                  <a:pt x="53339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6" name="object 66"/>
          <p:cNvSpPr/>
          <p:nvPr/>
        </p:nvSpPr>
        <p:spPr>
          <a:xfrm>
            <a:off x="6391007" y="4279975"/>
            <a:ext cx="54734" cy="2638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7" name="object 67"/>
          <p:cNvSpPr/>
          <p:nvPr/>
        </p:nvSpPr>
        <p:spPr>
          <a:xfrm>
            <a:off x="6387099" y="4278020"/>
            <a:ext cx="61575" cy="272691"/>
          </a:xfrm>
          <a:custGeom>
            <a:avLst/>
            <a:gdLst/>
            <a:ahLst/>
            <a:cxnLst/>
            <a:rect l="l" t="t" r="r" b="b"/>
            <a:pathLst>
              <a:path w="96012" h="425196">
                <a:moveTo>
                  <a:pt x="32003" y="9144"/>
                </a:moveTo>
                <a:lnTo>
                  <a:pt x="64007" y="9144"/>
                </a:lnTo>
                <a:lnTo>
                  <a:pt x="64007" y="4572"/>
                </a:lnTo>
                <a:lnTo>
                  <a:pt x="32003" y="4572"/>
                </a:lnTo>
                <a:lnTo>
                  <a:pt x="27431" y="9144"/>
                </a:lnTo>
                <a:lnTo>
                  <a:pt x="32003" y="315468"/>
                </a:lnTo>
                <a:lnTo>
                  <a:pt x="32003" y="9144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00134"/>
                </a:lnTo>
                <a:lnTo>
                  <a:pt x="14648" y="315468"/>
                </a:lnTo>
                <a:lnTo>
                  <a:pt x="12191" y="309372"/>
                </a:lnTo>
                <a:lnTo>
                  <a:pt x="7619" y="315468"/>
                </a:lnTo>
                <a:lnTo>
                  <a:pt x="44195" y="411480"/>
                </a:lnTo>
                <a:lnTo>
                  <a:pt x="53339" y="411480"/>
                </a:lnTo>
                <a:close/>
              </a:path>
              <a:path w="96012" h="425196">
                <a:moveTo>
                  <a:pt x="73151" y="306324"/>
                </a:moveTo>
                <a:lnTo>
                  <a:pt x="73151" y="0"/>
                </a:lnTo>
                <a:lnTo>
                  <a:pt x="68579" y="9144"/>
                </a:lnTo>
                <a:lnTo>
                  <a:pt x="68579" y="306324"/>
                </a:lnTo>
                <a:lnTo>
                  <a:pt x="73151" y="310896"/>
                </a:lnTo>
                <a:lnTo>
                  <a:pt x="73151" y="306324"/>
                </a:lnTo>
                <a:close/>
              </a:path>
              <a:path w="96012" h="425196">
                <a:moveTo>
                  <a:pt x="27431" y="306324"/>
                </a:moveTo>
                <a:lnTo>
                  <a:pt x="22859" y="0"/>
                </a:lnTo>
                <a:lnTo>
                  <a:pt x="22859" y="310896"/>
                </a:lnTo>
                <a:lnTo>
                  <a:pt x="27431" y="306324"/>
                </a:lnTo>
                <a:close/>
              </a:path>
              <a:path w="96012" h="425196">
                <a:moveTo>
                  <a:pt x="89915" y="315468"/>
                </a:moveTo>
                <a:lnTo>
                  <a:pt x="85343" y="309372"/>
                </a:lnTo>
                <a:lnTo>
                  <a:pt x="82887" y="315468"/>
                </a:lnTo>
                <a:lnTo>
                  <a:pt x="89915" y="315468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25196"/>
                </a:lnTo>
                <a:lnTo>
                  <a:pt x="96012" y="306324"/>
                </a:lnTo>
                <a:lnTo>
                  <a:pt x="53339" y="411480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4195" y="411480"/>
                </a:lnTo>
                <a:lnTo>
                  <a:pt x="7619" y="315468"/>
                </a:lnTo>
                <a:lnTo>
                  <a:pt x="12191" y="309372"/>
                </a:lnTo>
                <a:lnTo>
                  <a:pt x="14648" y="315468"/>
                </a:lnTo>
                <a:lnTo>
                  <a:pt x="32003" y="315468"/>
                </a:lnTo>
                <a:lnTo>
                  <a:pt x="27431" y="9144"/>
                </a:lnTo>
                <a:lnTo>
                  <a:pt x="32003" y="4572"/>
                </a:lnTo>
                <a:lnTo>
                  <a:pt x="64007" y="4572"/>
                </a:lnTo>
                <a:lnTo>
                  <a:pt x="64007" y="315468"/>
                </a:lnTo>
                <a:lnTo>
                  <a:pt x="82887" y="315468"/>
                </a:lnTo>
                <a:lnTo>
                  <a:pt x="85343" y="309372"/>
                </a:lnTo>
                <a:lnTo>
                  <a:pt x="89915" y="315468"/>
                </a:lnTo>
                <a:lnTo>
                  <a:pt x="82887" y="315468"/>
                </a:lnTo>
                <a:lnTo>
                  <a:pt x="48767" y="400134"/>
                </a:lnTo>
                <a:lnTo>
                  <a:pt x="53339" y="411480"/>
                </a:lnTo>
                <a:lnTo>
                  <a:pt x="96012" y="306324"/>
                </a:lnTo>
                <a:lnTo>
                  <a:pt x="73151" y="306324"/>
                </a:lnTo>
                <a:lnTo>
                  <a:pt x="73151" y="310896"/>
                </a:lnTo>
                <a:lnTo>
                  <a:pt x="68579" y="306324"/>
                </a:lnTo>
                <a:lnTo>
                  <a:pt x="68579" y="9144"/>
                </a:lnTo>
                <a:lnTo>
                  <a:pt x="73151" y="0"/>
                </a:lnTo>
                <a:lnTo>
                  <a:pt x="22859" y="0"/>
                </a:lnTo>
                <a:lnTo>
                  <a:pt x="27431" y="306324"/>
                </a:lnTo>
                <a:lnTo>
                  <a:pt x="22859" y="310896"/>
                </a:lnTo>
                <a:lnTo>
                  <a:pt x="22859" y="306324"/>
                </a:lnTo>
                <a:lnTo>
                  <a:pt x="0" y="306324"/>
                </a:lnTo>
                <a:lnTo>
                  <a:pt x="48767" y="425196"/>
                </a:lnTo>
                <a:lnTo>
                  <a:pt x="53339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8" name="object 68"/>
          <p:cNvSpPr/>
          <p:nvPr/>
        </p:nvSpPr>
        <p:spPr>
          <a:xfrm>
            <a:off x="6392962" y="3623171"/>
            <a:ext cx="884535" cy="162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9" name="object 69"/>
          <p:cNvSpPr/>
          <p:nvPr/>
        </p:nvSpPr>
        <p:spPr>
          <a:xfrm>
            <a:off x="6390030" y="3621216"/>
            <a:ext cx="889422" cy="167133"/>
          </a:xfrm>
          <a:custGeom>
            <a:avLst/>
            <a:gdLst/>
            <a:ahLst/>
            <a:cxnLst/>
            <a:rect l="l" t="t" r="r" b="b"/>
            <a:pathLst>
              <a:path w="1386840" h="260603">
                <a:moveTo>
                  <a:pt x="1382268" y="57912"/>
                </a:moveTo>
                <a:lnTo>
                  <a:pt x="1377696" y="0"/>
                </a:lnTo>
                <a:lnTo>
                  <a:pt x="1374648" y="9143"/>
                </a:lnTo>
                <a:lnTo>
                  <a:pt x="1370076" y="4572"/>
                </a:lnTo>
                <a:lnTo>
                  <a:pt x="1377696" y="0"/>
                </a:lnTo>
                <a:lnTo>
                  <a:pt x="0" y="193548"/>
                </a:lnTo>
                <a:lnTo>
                  <a:pt x="9144" y="260603"/>
                </a:lnTo>
                <a:lnTo>
                  <a:pt x="13716" y="251460"/>
                </a:lnTo>
                <a:lnTo>
                  <a:pt x="18287" y="254508"/>
                </a:lnTo>
                <a:lnTo>
                  <a:pt x="1377696" y="62484"/>
                </a:lnTo>
                <a:lnTo>
                  <a:pt x="1386840" y="67055"/>
                </a:lnTo>
                <a:lnTo>
                  <a:pt x="1377696" y="0"/>
                </a:lnTo>
                <a:lnTo>
                  <a:pt x="1382268" y="57912"/>
                </a:lnTo>
                <a:lnTo>
                  <a:pt x="1377188" y="58630"/>
                </a:lnTo>
                <a:lnTo>
                  <a:pt x="17810" y="250880"/>
                </a:lnTo>
                <a:lnTo>
                  <a:pt x="11175" y="200455"/>
                </a:lnTo>
                <a:lnTo>
                  <a:pt x="6096" y="201167"/>
                </a:lnTo>
                <a:lnTo>
                  <a:pt x="10668" y="196596"/>
                </a:lnTo>
                <a:lnTo>
                  <a:pt x="11175" y="200455"/>
                </a:lnTo>
                <a:lnTo>
                  <a:pt x="1370749" y="9690"/>
                </a:lnTo>
                <a:lnTo>
                  <a:pt x="1377188" y="58630"/>
                </a:lnTo>
                <a:lnTo>
                  <a:pt x="1382268" y="57912"/>
                </a:lnTo>
                <a:close/>
              </a:path>
              <a:path w="1386840" h="260603">
                <a:moveTo>
                  <a:pt x="18287" y="254508"/>
                </a:moveTo>
                <a:lnTo>
                  <a:pt x="13716" y="251460"/>
                </a:lnTo>
                <a:lnTo>
                  <a:pt x="9144" y="260603"/>
                </a:lnTo>
                <a:lnTo>
                  <a:pt x="1386840" y="67055"/>
                </a:lnTo>
                <a:lnTo>
                  <a:pt x="1377696" y="62484"/>
                </a:lnTo>
                <a:lnTo>
                  <a:pt x="18287" y="254508"/>
                </a:lnTo>
                <a:close/>
              </a:path>
              <a:path w="1386840" h="260603">
                <a:moveTo>
                  <a:pt x="11175" y="200455"/>
                </a:moveTo>
                <a:lnTo>
                  <a:pt x="10668" y="196596"/>
                </a:lnTo>
                <a:lnTo>
                  <a:pt x="6096" y="201167"/>
                </a:lnTo>
                <a:lnTo>
                  <a:pt x="11175" y="200455"/>
                </a:lnTo>
                <a:close/>
              </a:path>
              <a:path w="1386840" h="260603">
                <a:moveTo>
                  <a:pt x="1377696" y="0"/>
                </a:moveTo>
                <a:lnTo>
                  <a:pt x="1370076" y="4572"/>
                </a:lnTo>
                <a:lnTo>
                  <a:pt x="1374648" y="9143"/>
                </a:lnTo>
                <a:lnTo>
                  <a:pt x="1377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0" name="object 70"/>
          <p:cNvSpPr/>
          <p:nvPr/>
        </p:nvSpPr>
        <p:spPr>
          <a:xfrm>
            <a:off x="7014581" y="3952550"/>
            <a:ext cx="54734" cy="4280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1" name="object 71"/>
          <p:cNvSpPr/>
          <p:nvPr/>
        </p:nvSpPr>
        <p:spPr>
          <a:xfrm>
            <a:off x="7011649" y="3950595"/>
            <a:ext cx="60597" cy="440802"/>
          </a:xfrm>
          <a:custGeom>
            <a:avLst/>
            <a:gdLst/>
            <a:ahLst/>
            <a:cxnLst/>
            <a:rect l="l" t="t" r="r" b="b"/>
            <a:pathLst>
              <a:path w="94487" h="687323">
                <a:moveTo>
                  <a:pt x="51816" y="667512"/>
                </a:moveTo>
                <a:lnTo>
                  <a:pt x="47243" y="649054"/>
                </a:lnTo>
                <a:lnTo>
                  <a:pt x="42672" y="667512"/>
                </a:lnTo>
                <a:lnTo>
                  <a:pt x="47244" y="687324"/>
                </a:lnTo>
                <a:lnTo>
                  <a:pt x="94487" y="498348"/>
                </a:lnTo>
                <a:lnTo>
                  <a:pt x="51816" y="667512"/>
                </a:lnTo>
                <a:close/>
              </a:path>
              <a:path w="94487" h="687323">
                <a:moveTo>
                  <a:pt x="73152" y="498347"/>
                </a:moveTo>
                <a:lnTo>
                  <a:pt x="73152" y="0"/>
                </a:lnTo>
                <a:lnTo>
                  <a:pt x="68580" y="9143"/>
                </a:lnTo>
                <a:lnTo>
                  <a:pt x="68580" y="498348"/>
                </a:lnTo>
                <a:lnTo>
                  <a:pt x="73152" y="502920"/>
                </a:lnTo>
                <a:lnTo>
                  <a:pt x="73152" y="498347"/>
                </a:lnTo>
                <a:close/>
              </a:path>
              <a:path w="94487" h="687323">
                <a:moveTo>
                  <a:pt x="27432" y="498348"/>
                </a:moveTo>
                <a:lnTo>
                  <a:pt x="22860" y="0"/>
                </a:lnTo>
                <a:lnTo>
                  <a:pt x="22860" y="502920"/>
                </a:lnTo>
                <a:lnTo>
                  <a:pt x="27432" y="498348"/>
                </a:lnTo>
                <a:close/>
              </a:path>
              <a:path w="94487" h="687323">
                <a:moveTo>
                  <a:pt x="12177" y="507492"/>
                </a:moveTo>
                <a:lnTo>
                  <a:pt x="10668" y="501396"/>
                </a:lnTo>
                <a:lnTo>
                  <a:pt x="6096" y="507491"/>
                </a:lnTo>
                <a:lnTo>
                  <a:pt x="12177" y="507492"/>
                </a:lnTo>
                <a:close/>
              </a:path>
              <a:path w="94487" h="687323">
                <a:moveTo>
                  <a:pt x="88392" y="507491"/>
                </a:moveTo>
                <a:lnTo>
                  <a:pt x="83820" y="501396"/>
                </a:lnTo>
                <a:lnTo>
                  <a:pt x="82310" y="507491"/>
                </a:lnTo>
                <a:lnTo>
                  <a:pt x="88392" y="507491"/>
                </a:lnTo>
                <a:close/>
              </a:path>
              <a:path w="94487" h="687323">
                <a:moveTo>
                  <a:pt x="47243" y="649054"/>
                </a:moveTo>
                <a:lnTo>
                  <a:pt x="12177" y="507492"/>
                </a:lnTo>
                <a:lnTo>
                  <a:pt x="6096" y="507491"/>
                </a:lnTo>
                <a:lnTo>
                  <a:pt x="10668" y="501396"/>
                </a:lnTo>
                <a:lnTo>
                  <a:pt x="12177" y="507492"/>
                </a:lnTo>
                <a:lnTo>
                  <a:pt x="32004" y="507491"/>
                </a:lnTo>
                <a:lnTo>
                  <a:pt x="27432" y="9143"/>
                </a:lnTo>
                <a:lnTo>
                  <a:pt x="32004" y="4572"/>
                </a:lnTo>
                <a:lnTo>
                  <a:pt x="64008" y="4572"/>
                </a:lnTo>
                <a:lnTo>
                  <a:pt x="64008" y="507491"/>
                </a:lnTo>
                <a:lnTo>
                  <a:pt x="82310" y="507491"/>
                </a:lnTo>
                <a:lnTo>
                  <a:pt x="83820" y="501396"/>
                </a:lnTo>
                <a:lnTo>
                  <a:pt x="88392" y="507491"/>
                </a:lnTo>
                <a:lnTo>
                  <a:pt x="82310" y="507491"/>
                </a:lnTo>
                <a:lnTo>
                  <a:pt x="47243" y="649054"/>
                </a:lnTo>
                <a:lnTo>
                  <a:pt x="51816" y="667512"/>
                </a:lnTo>
                <a:lnTo>
                  <a:pt x="94487" y="498348"/>
                </a:lnTo>
                <a:lnTo>
                  <a:pt x="73152" y="498347"/>
                </a:lnTo>
                <a:lnTo>
                  <a:pt x="73152" y="502920"/>
                </a:lnTo>
                <a:lnTo>
                  <a:pt x="68580" y="498348"/>
                </a:lnTo>
                <a:lnTo>
                  <a:pt x="68580" y="9143"/>
                </a:lnTo>
                <a:lnTo>
                  <a:pt x="73152" y="0"/>
                </a:lnTo>
                <a:lnTo>
                  <a:pt x="22860" y="0"/>
                </a:lnTo>
                <a:lnTo>
                  <a:pt x="27432" y="498348"/>
                </a:lnTo>
                <a:lnTo>
                  <a:pt x="22860" y="502920"/>
                </a:lnTo>
                <a:lnTo>
                  <a:pt x="22859" y="498348"/>
                </a:lnTo>
                <a:lnTo>
                  <a:pt x="0" y="498348"/>
                </a:lnTo>
                <a:lnTo>
                  <a:pt x="47244" y="687324"/>
                </a:lnTo>
                <a:lnTo>
                  <a:pt x="42672" y="667512"/>
                </a:lnTo>
                <a:lnTo>
                  <a:pt x="47243" y="649054"/>
                </a:lnTo>
                <a:close/>
              </a:path>
              <a:path w="94487" h="687323">
                <a:moveTo>
                  <a:pt x="32004" y="9143"/>
                </a:moveTo>
                <a:lnTo>
                  <a:pt x="64008" y="9143"/>
                </a:lnTo>
                <a:lnTo>
                  <a:pt x="64008" y="4572"/>
                </a:lnTo>
                <a:lnTo>
                  <a:pt x="32004" y="4572"/>
                </a:lnTo>
                <a:lnTo>
                  <a:pt x="27432" y="9143"/>
                </a:lnTo>
                <a:lnTo>
                  <a:pt x="32004" y="507491"/>
                </a:lnTo>
                <a:lnTo>
                  <a:pt x="3200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3" name="object 73"/>
          <p:cNvSpPr/>
          <p:nvPr/>
        </p:nvSpPr>
        <p:spPr>
          <a:xfrm>
            <a:off x="7766191" y="3917364"/>
            <a:ext cx="73304" cy="439824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36576" y="9143"/>
                </a:moveTo>
                <a:lnTo>
                  <a:pt x="77723" y="9144"/>
                </a:lnTo>
                <a:lnTo>
                  <a:pt x="77724" y="4571"/>
                </a:lnTo>
                <a:lnTo>
                  <a:pt x="36575" y="4571"/>
                </a:lnTo>
                <a:lnTo>
                  <a:pt x="32003" y="9143"/>
                </a:lnTo>
                <a:lnTo>
                  <a:pt x="36575" y="507491"/>
                </a:lnTo>
                <a:lnTo>
                  <a:pt x="36576" y="9143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7150" y="656451"/>
                </a:lnTo>
                <a:lnTo>
                  <a:pt x="12052" y="507491"/>
                </a:lnTo>
                <a:lnTo>
                  <a:pt x="10667" y="502919"/>
                </a:lnTo>
                <a:lnTo>
                  <a:pt x="6095" y="507491"/>
                </a:lnTo>
                <a:lnTo>
                  <a:pt x="53339" y="669036"/>
                </a:lnTo>
                <a:lnTo>
                  <a:pt x="60959" y="669036"/>
                </a:lnTo>
                <a:close/>
              </a:path>
              <a:path w="114300" h="685800">
                <a:moveTo>
                  <a:pt x="86868" y="498347"/>
                </a:moveTo>
                <a:lnTo>
                  <a:pt x="86867" y="0"/>
                </a:lnTo>
                <a:lnTo>
                  <a:pt x="82295" y="9143"/>
                </a:lnTo>
                <a:lnTo>
                  <a:pt x="82295" y="498347"/>
                </a:lnTo>
                <a:lnTo>
                  <a:pt x="86867" y="502919"/>
                </a:lnTo>
                <a:lnTo>
                  <a:pt x="86868" y="498347"/>
                </a:lnTo>
                <a:close/>
              </a:path>
              <a:path w="114300" h="685800">
                <a:moveTo>
                  <a:pt x="32003" y="498347"/>
                </a:moveTo>
                <a:lnTo>
                  <a:pt x="27431" y="0"/>
                </a:lnTo>
                <a:lnTo>
                  <a:pt x="27431" y="502919"/>
                </a:lnTo>
                <a:lnTo>
                  <a:pt x="32003" y="498347"/>
                </a:lnTo>
                <a:close/>
              </a:path>
              <a:path w="114300" h="685800">
                <a:moveTo>
                  <a:pt x="108203" y="507491"/>
                </a:moveTo>
                <a:lnTo>
                  <a:pt x="103631" y="502919"/>
                </a:lnTo>
                <a:lnTo>
                  <a:pt x="102247" y="507491"/>
                </a:lnTo>
                <a:lnTo>
                  <a:pt x="108203" y="507491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7912" y="685800"/>
                </a:lnTo>
                <a:lnTo>
                  <a:pt x="114300" y="498347"/>
                </a:lnTo>
                <a:lnTo>
                  <a:pt x="60959" y="669036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3339" y="669036"/>
                </a:lnTo>
                <a:lnTo>
                  <a:pt x="6095" y="507491"/>
                </a:lnTo>
                <a:lnTo>
                  <a:pt x="10667" y="502919"/>
                </a:lnTo>
                <a:lnTo>
                  <a:pt x="12052" y="507491"/>
                </a:lnTo>
                <a:lnTo>
                  <a:pt x="36575" y="507491"/>
                </a:lnTo>
                <a:lnTo>
                  <a:pt x="32003" y="9143"/>
                </a:lnTo>
                <a:lnTo>
                  <a:pt x="36575" y="4571"/>
                </a:lnTo>
                <a:lnTo>
                  <a:pt x="77724" y="4571"/>
                </a:lnTo>
                <a:lnTo>
                  <a:pt x="77724" y="507491"/>
                </a:lnTo>
                <a:lnTo>
                  <a:pt x="102247" y="507491"/>
                </a:lnTo>
                <a:lnTo>
                  <a:pt x="103631" y="502919"/>
                </a:lnTo>
                <a:lnTo>
                  <a:pt x="108203" y="507491"/>
                </a:lnTo>
                <a:lnTo>
                  <a:pt x="102247" y="507491"/>
                </a:lnTo>
                <a:lnTo>
                  <a:pt x="57150" y="656451"/>
                </a:lnTo>
                <a:lnTo>
                  <a:pt x="60959" y="669036"/>
                </a:lnTo>
                <a:lnTo>
                  <a:pt x="114300" y="498347"/>
                </a:lnTo>
                <a:lnTo>
                  <a:pt x="86868" y="498347"/>
                </a:lnTo>
                <a:lnTo>
                  <a:pt x="86867" y="502919"/>
                </a:lnTo>
                <a:lnTo>
                  <a:pt x="82295" y="498347"/>
                </a:lnTo>
                <a:lnTo>
                  <a:pt x="82295" y="9143"/>
                </a:lnTo>
                <a:lnTo>
                  <a:pt x="86867" y="0"/>
                </a:lnTo>
                <a:lnTo>
                  <a:pt x="27431" y="0"/>
                </a:lnTo>
                <a:lnTo>
                  <a:pt x="32003" y="498347"/>
                </a:lnTo>
                <a:lnTo>
                  <a:pt x="27431" y="502919"/>
                </a:lnTo>
                <a:lnTo>
                  <a:pt x="27432" y="498347"/>
                </a:lnTo>
                <a:lnTo>
                  <a:pt x="0" y="498347"/>
                </a:lnTo>
                <a:lnTo>
                  <a:pt x="57912" y="685800"/>
                </a:lnTo>
                <a:lnTo>
                  <a:pt x="60959" y="669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4" name="object 74"/>
          <p:cNvSpPr/>
          <p:nvPr/>
        </p:nvSpPr>
        <p:spPr>
          <a:xfrm>
            <a:off x="7487636" y="3788349"/>
            <a:ext cx="54734" cy="5600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5" name="object 75"/>
          <p:cNvSpPr/>
          <p:nvPr/>
        </p:nvSpPr>
        <p:spPr>
          <a:xfrm>
            <a:off x="7484705" y="3786394"/>
            <a:ext cx="59620" cy="575681"/>
          </a:xfrm>
          <a:custGeom>
            <a:avLst/>
            <a:gdLst/>
            <a:ahLst/>
            <a:cxnLst/>
            <a:rect l="l" t="t" r="r" b="b"/>
            <a:pathLst>
              <a:path w="92963" h="897636">
                <a:moveTo>
                  <a:pt x="50291" y="873252"/>
                </a:moveTo>
                <a:lnTo>
                  <a:pt x="46482" y="853073"/>
                </a:lnTo>
                <a:lnTo>
                  <a:pt x="42671" y="873252"/>
                </a:lnTo>
                <a:lnTo>
                  <a:pt x="47243" y="897636"/>
                </a:lnTo>
                <a:lnTo>
                  <a:pt x="92963" y="652272"/>
                </a:lnTo>
                <a:lnTo>
                  <a:pt x="50291" y="873252"/>
                </a:lnTo>
                <a:close/>
              </a:path>
              <a:path w="92963" h="897636">
                <a:moveTo>
                  <a:pt x="71628" y="652271"/>
                </a:moveTo>
                <a:lnTo>
                  <a:pt x="71627" y="0"/>
                </a:lnTo>
                <a:lnTo>
                  <a:pt x="67055" y="9144"/>
                </a:lnTo>
                <a:lnTo>
                  <a:pt x="67055" y="652272"/>
                </a:lnTo>
                <a:lnTo>
                  <a:pt x="71627" y="656844"/>
                </a:lnTo>
                <a:lnTo>
                  <a:pt x="71628" y="652271"/>
                </a:lnTo>
                <a:close/>
              </a:path>
              <a:path w="92963" h="897636">
                <a:moveTo>
                  <a:pt x="25907" y="652272"/>
                </a:moveTo>
                <a:lnTo>
                  <a:pt x="21336" y="0"/>
                </a:lnTo>
                <a:lnTo>
                  <a:pt x="21336" y="656844"/>
                </a:lnTo>
                <a:lnTo>
                  <a:pt x="25907" y="652272"/>
                </a:lnTo>
                <a:close/>
              </a:path>
              <a:path w="92963" h="897636">
                <a:moveTo>
                  <a:pt x="10294" y="661416"/>
                </a:moveTo>
                <a:lnTo>
                  <a:pt x="9143" y="655320"/>
                </a:lnTo>
                <a:lnTo>
                  <a:pt x="6095" y="661416"/>
                </a:lnTo>
                <a:lnTo>
                  <a:pt x="10294" y="661416"/>
                </a:lnTo>
                <a:close/>
              </a:path>
              <a:path w="92963" h="897636">
                <a:moveTo>
                  <a:pt x="88391" y="661416"/>
                </a:moveTo>
                <a:lnTo>
                  <a:pt x="83819" y="655320"/>
                </a:lnTo>
                <a:lnTo>
                  <a:pt x="82669" y="661415"/>
                </a:lnTo>
                <a:lnTo>
                  <a:pt x="88391" y="661416"/>
                </a:lnTo>
                <a:close/>
              </a:path>
              <a:path w="92963" h="897636">
                <a:moveTo>
                  <a:pt x="46482" y="853073"/>
                </a:moveTo>
                <a:lnTo>
                  <a:pt x="10294" y="661416"/>
                </a:lnTo>
                <a:lnTo>
                  <a:pt x="6095" y="661416"/>
                </a:lnTo>
                <a:lnTo>
                  <a:pt x="9143" y="655320"/>
                </a:lnTo>
                <a:lnTo>
                  <a:pt x="10294" y="661416"/>
                </a:lnTo>
                <a:lnTo>
                  <a:pt x="30479" y="661416"/>
                </a:lnTo>
                <a:lnTo>
                  <a:pt x="25907" y="9144"/>
                </a:lnTo>
                <a:lnTo>
                  <a:pt x="30479" y="4572"/>
                </a:lnTo>
                <a:lnTo>
                  <a:pt x="62483" y="4572"/>
                </a:lnTo>
                <a:lnTo>
                  <a:pt x="62483" y="661416"/>
                </a:lnTo>
                <a:lnTo>
                  <a:pt x="82669" y="661415"/>
                </a:lnTo>
                <a:lnTo>
                  <a:pt x="83819" y="655320"/>
                </a:lnTo>
                <a:lnTo>
                  <a:pt x="88391" y="661416"/>
                </a:lnTo>
                <a:lnTo>
                  <a:pt x="82669" y="661415"/>
                </a:lnTo>
                <a:lnTo>
                  <a:pt x="46482" y="853073"/>
                </a:lnTo>
                <a:lnTo>
                  <a:pt x="50291" y="873252"/>
                </a:lnTo>
                <a:lnTo>
                  <a:pt x="92963" y="652272"/>
                </a:lnTo>
                <a:lnTo>
                  <a:pt x="71628" y="652271"/>
                </a:lnTo>
                <a:lnTo>
                  <a:pt x="71627" y="656844"/>
                </a:lnTo>
                <a:lnTo>
                  <a:pt x="67055" y="652272"/>
                </a:lnTo>
                <a:lnTo>
                  <a:pt x="67055" y="9144"/>
                </a:lnTo>
                <a:lnTo>
                  <a:pt x="71627" y="0"/>
                </a:lnTo>
                <a:lnTo>
                  <a:pt x="21336" y="0"/>
                </a:lnTo>
                <a:lnTo>
                  <a:pt x="25907" y="652272"/>
                </a:lnTo>
                <a:lnTo>
                  <a:pt x="21336" y="656844"/>
                </a:lnTo>
                <a:lnTo>
                  <a:pt x="21336" y="652271"/>
                </a:lnTo>
                <a:lnTo>
                  <a:pt x="0" y="652272"/>
                </a:lnTo>
                <a:lnTo>
                  <a:pt x="47243" y="897636"/>
                </a:lnTo>
                <a:lnTo>
                  <a:pt x="42671" y="873252"/>
                </a:lnTo>
                <a:lnTo>
                  <a:pt x="46482" y="853073"/>
                </a:lnTo>
                <a:close/>
              </a:path>
              <a:path w="92963" h="897636">
                <a:moveTo>
                  <a:pt x="30479" y="9144"/>
                </a:moveTo>
                <a:lnTo>
                  <a:pt x="62483" y="9144"/>
                </a:lnTo>
                <a:lnTo>
                  <a:pt x="62483" y="4572"/>
                </a:lnTo>
                <a:lnTo>
                  <a:pt x="30479" y="4572"/>
                </a:lnTo>
                <a:lnTo>
                  <a:pt x="25907" y="9144"/>
                </a:lnTo>
                <a:lnTo>
                  <a:pt x="30479" y="661416"/>
                </a:lnTo>
                <a:lnTo>
                  <a:pt x="30479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6" name="object 76"/>
          <p:cNvSpPr/>
          <p:nvPr/>
        </p:nvSpPr>
        <p:spPr>
          <a:xfrm>
            <a:off x="4374658" y="2698562"/>
            <a:ext cx="245324" cy="743792"/>
          </a:xfrm>
          <a:custGeom>
            <a:avLst/>
            <a:gdLst/>
            <a:ahLst/>
            <a:cxnLst/>
            <a:rect l="l" t="t" r="r" b="b"/>
            <a:pathLst>
              <a:path w="382524" h="1159764">
                <a:moveTo>
                  <a:pt x="25908" y="1037843"/>
                </a:moveTo>
                <a:lnTo>
                  <a:pt x="21336" y="1054607"/>
                </a:lnTo>
                <a:lnTo>
                  <a:pt x="108203" y="1077467"/>
                </a:lnTo>
                <a:lnTo>
                  <a:pt x="112775" y="1060703"/>
                </a:lnTo>
                <a:lnTo>
                  <a:pt x="25908" y="1037843"/>
                </a:lnTo>
                <a:close/>
              </a:path>
              <a:path w="382524" h="1159764">
                <a:moveTo>
                  <a:pt x="71628" y="1005839"/>
                </a:moveTo>
                <a:lnTo>
                  <a:pt x="73152" y="1001267"/>
                </a:lnTo>
                <a:lnTo>
                  <a:pt x="74675" y="999743"/>
                </a:lnTo>
                <a:lnTo>
                  <a:pt x="77724" y="998219"/>
                </a:lnTo>
                <a:lnTo>
                  <a:pt x="80772" y="996695"/>
                </a:lnTo>
                <a:lnTo>
                  <a:pt x="85343" y="995171"/>
                </a:lnTo>
                <a:lnTo>
                  <a:pt x="89915" y="996695"/>
                </a:lnTo>
                <a:lnTo>
                  <a:pt x="83819" y="1022603"/>
                </a:lnTo>
                <a:lnTo>
                  <a:pt x="79247" y="1021079"/>
                </a:lnTo>
                <a:lnTo>
                  <a:pt x="76200" y="1018031"/>
                </a:lnTo>
                <a:lnTo>
                  <a:pt x="73152" y="1014983"/>
                </a:lnTo>
                <a:lnTo>
                  <a:pt x="72503" y="1035537"/>
                </a:lnTo>
                <a:lnTo>
                  <a:pt x="85343" y="1040891"/>
                </a:lnTo>
                <a:lnTo>
                  <a:pt x="92963" y="1043939"/>
                </a:lnTo>
                <a:lnTo>
                  <a:pt x="102108" y="1042415"/>
                </a:lnTo>
                <a:lnTo>
                  <a:pt x="108203" y="1040891"/>
                </a:lnTo>
                <a:lnTo>
                  <a:pt x="110911" y="1039411"/>
                </a:lnTo>
                <a:lnTo>
                  <a:pt x="119679" y="1031158"/>
                </a:lnTo>
                <a:lnTo>
                  <a:pt x="124968" y="1018031"/>
                </a:lnTo>
                <a:lnTo>
                  <a:pt x="128015" y="1011935"/>
                </a:lnTo>
                <a:lnTo>
                  <a:pt x="126491" y="1005839"/>
                </a:lnTo>
                <a:lnTo>
                  <a:pt x="124968" y="999743"/>
                </a:lnTo>
                <a:lnTo>
                  <a:pt x="123443" y="995171"/>
                </a:lnTo>
                <a:lnTo>
                  <a:pt x="118872" y="990599"/>
                </a:lnTo>
                <a:lnTo>
                  <a:pt x="114300" y="986027"/>
                </a:lnTo>
                <a:lnTo>
                  <a:pt x="106680" y="1002791"/>
                </a:lnTo>
                <a:lnTo>
                  <a:pt x="109728" y="1004315"/>
                </a:lnTo>
                <a:lnTo>
                  <a:pt x="111252" y="1005839"/>
                </a:lnTo>
                <a:lnTo>
                  <a:pt x="112775" y="1007363"/>
                </a:lnTo>
                <a:lnTo>
                  <a:pt x="112775" y="1010411"/>
                </a:lnTo>
                <a:lnTo>
                  <a:pt x="114300" y="1011935"/>
                </a:lnTo>
                <a:lnTo>
                  <a:pt x="112775" y="1014983"/>
                </a:lnTo>
                <a:lnTo>
                  <a:pt x="111252" y="1019555"/>
                </a:lnTo>
                <a:lnTo>
                  <a:pt x="109728" y="1022603"/>
                </a:lnTo>
                <a:lnTo>
                  <a:pt x="106680" y="1024127"/>
                </a:lnTo>
                <a:lnTo>
                  <a:pt x="102108" y="1025651"/>
                </a:lnTo>
                <a:lnTo>
                  <a:pt x="92963" y="1025651"/>
                </a:lnTo>
                <a:lnTo>
                  <a:pt x="105156" y="982979"/>
                </a:lnTo>
                <a:lnTo>
                  <a:pt x="96532" y="981409"/>
                </a:lnTo>
                <a:lnTo>
                  <a:pt x="83452" y="980805"/>
                </a:lnTo>
                <a:lnTo>
                  <a:pt x="73152" y="982979"/>
                </a:lnTo>
                <a:lnTo>
                  <a:pt x="71628" y="1005839"/>
                </a:lnTo>
                <a:close/>
              </a:path>
              <a:path w="382524" h="1159764">
                <a:moveTo>
                  <a:pt x="57912" y="1002791"/>
                </a:moveTo>
                <a:lnTo>
                  <a:pt x="56387" y="1011935"/>
                </a:lnTo>
                <a:lnTo>
                  <a:pt x="57912" y="1019555"/>
                </a:lnTo>
                <a:lnTo>
                  <a:pt x="62484" y="1025651"/>
                </a:lnTo>
                <a:lnTo>
                  <a:pt x="63571" y="1027326"/>
                </a:lnTo>
                <a:lnTo>
                  <a:pt x="72503" y="1035537"/>
                </a:lnTo>
                <a:lnTo>
                  <a:pt x="73152" y="1014983"/>
                </a:lnTo>
                <a:lnTo>
                  <a:pt x="71628" y="1011935"/>
                </a:lnTo>
                <a:lnTo>
                  <a:pt x="70103" y="1008888"/>
                </a:lnTo>
                <a:lnTo>
                  <a:pt x="71628" y="1005839"/>
                </a:lnTo>
                <a:lnTo>
                  <a:pt x="73152" y="982979"/>
                </a:lnTo>
                <a:lnTo>
                  <a:pt x="65531" y="987551"/>
                </a:lnTo>
                <a:lnTo>
                  <a:pt x="60959" y="993647"/>
                </a:lnTo>
                <a:lnTo>
                  <a:pt x="57912" y="1002791"/>
                </a:lnTo>
                <a:close/>
              </a:path>
              <a:path w="382524" h="1159764">
                <a:moveTo>
                  <a:pt x="143256" y="943355"/>
                </a:moveTo>
                <a:lnTo>
                  <a:pt x="86868" y="902207"/>
                </a:lnTo>
                <a:lnTo>
                  <a:pt x="82296" y="918971"/>
                </a:lnTo>
                <a:lnTo>
                  <a:pt x="111252" y="940307"/>
                </a:lnTo>
                <a:lnTo>
                  <a:pt x="112775" y="940307"/>
                </a:lnTo>
                <a:lnTo>
                  <a:pt x="114300" y="941831"/>
                </a:lnTo>
                <a:lnTo>
                  <a:pt x="115824" y="943355"/>
                </a:lnTo>
                <a:lnTo>
                  <a:pt x="117347" y="943355"/>
                </a:lnTo>
                <a:lnTo>
                  <a:pt x="118872" y="944879"/>
                </a:lnTo>
                <a:lnTo>
                  <a:pt x="121919" y="946403"/>
                </a:lnTo>
                <a:lnTo>
                  <a:pt x="109728" y="946403"/>
                </a:lnTo>
                <a:lnTo>
                  <a:pt x="74675" y="950976"/>
                </a:lnTo>
                <a:lnTo>
                  <a:pt x="70103" y="967739"/>
                </a:lnTo>
                <a:lnTo>
                  <a:pt x="140208" y="958595"/>
                </a:lnTo>
                <a:lnTo>
                  <a:pt x="143256" y="943355"/>
                </a:lnTo>
                <a:close/>
              </a:path>
              <a:path w="382524" h="1159764">
                <a:moveTo>
                  <a:pt x="143256" y="888491"/>
                </a:moveTo>
                <a:lnTo>
                  <a:pt x="141731" y="890015"/>
                </a:lnTo>
                <a:lnTo>
                  <a:pt x="137159" y="890015"/>
                </a:lnTo>
                <a:lnTo>
                  <a:pt x="134112" y="888491"/>
                </a:lnTo>
                <a:lnTo>
                  <a:pt x="140208" y="908303"/>
                </a:lnTo>
                <a:lnTo>
                  <a:pt x="144780" y="908303"/>
                </a:lnTo>
                <a:lnTo>
                  <a:pt x="143256" y="888491"/>
                </a:lnTo>
                <a:close/>
              </a:path>
              <a:path w="382524" h="1159764">
                <a:moveTo>
                  <a:pt x="160019" y="883919"/>
                </a:moveTo>
                <a:lnTo>
                  <a:pt x="160019" y="879347"/>
                </a:lnTo>
                <a:lnTo>
                  <a:pt x="158496" y="876299"/>
                </a:lnTo>
                <a:lnTo>
                  <a:pt x="156972" y="873251"/>
                </a:lnTo>
                <a:lnTo>
                  <a:pt x="155447" y="868679"/>
                </a:lnTo>
                <a:lnTo>
                  <a:pt x="163068" y="868679"/>
                </a:lnTo>
                <a:lnTo>
                  <a:pt x="167640" y="851915"/>
                </a:lnTo>
                <a:lnTo>
                  <a:pt x="164591" y="851915"/>
                </a:lnTo>
                <a:lnTo>
                  <a:pt x="161544" y="853439"/>
                </a:lnTo>
                <a:lnTo>
                  <a:pt x="158496" y="853439"/>
                </a:lnTo>
                <a:lnTo>
                  <a:pt x="155447" y="851915"/>
                </a:lnTo>
                <a:lnTo>
                  <a:pt x="150875" y="851915"/>
                </a:lnTo>
                <a:lnTo>
                  <a:pt x="144780" y="850391"/>
                </a:lnTo>
                <a:lnTo>
                  <a:pt x="126491" y="844295"/>
                </a:lnTo>
                <a:lnTo>
                  <a:pt x="118872" y="842771"/>
                </a:lnTo>
                <a:lnTo>
                  <a:pt x="109728" y="842771"/>
                </a:lnTo>
                <a:lnTo>
                  <a:pt x="106680" y="844295"/>
                </a:lnTo>
                <a:lnTo>
                  <a:pt x="103631" y="845819"/>
                </a:lnTo>
                <a:lnTo>
                  <a:pt x="102108" y="848867"/>
                </a:lnTo>
                <a:lnTo>
                  <a:pt x="99059" y="851915"/>
                </a:lnTo>
                <a:lnTo>
                  <a:pt x="96012" y="858011"/>
                </a:lnTo>
                <a:lnTo>
                  <a:pt x="94487" y="865631"/>
                </a:lnTo>
                <a:lnTo>
                  <a:pt x="92963" y="873251"/>
                </a:lnTo>
                <a:lnTo>
                  <a:pt x="92963" y="880871"/>
                </a:lnTo>
                <a:lnTo>
                  <a:pt x="94487" y="885443"/>
                </a:lnTo>
                <a:lnTo>
                  <a:pt x="96012" y="890015"/>
                </a:lnTo>
                <a:lnTo>
                  <a:pt x="99059" y="894588"/>
                </a:lnTo>
                <a:lnTo>
                  <a:pt x="105156" y="897635"/>
                </a:lnTo>
                <a:lnTo>
                  <a:pt x="112775" y="882395"/>
                </a:lnTo>
                <a:lnTo>
                  <a:pt x="109728" y="880871"/>
                </a:lnTo>
                <a:lnTo>
                  <a:pt x="108203" y="879347"/>
                </a:lnTo>
                <a:lnTo>
                  <a:pt x="106680" y="877823"/>
                </a:lnTo>
                <a:lnTo>
                  <a:pt x="106680" y="870203"/>
                </a:lnTo>
                <a:lnTo>
                  <a:pt x="108203" y="865631"/>
                </a:lnTo>
                <a:lnTo>
                  <a:pt x="109728" y="862583"/>
                </a:lnTo>
                <a:lnTo>
                  <a:pt x="111252" y="861059"/>
                </a:lnTo>
                <a:lnTo>
                  <a:pt x="112775" y="859535"/>
                </a:lnTo>
                <a:lnTo>
                  <a:pt x="115824" y="859535"/>
                </a:lnTo>
                <a:lnTo>
                  <a:pt x="118872" y="861059"/>
                </a:lnTo>
                <a:lnTo>
                  <a:pt x="120396" y="861059"/>
                </a:lnTo>
                <a:lnTo>
                  <a:pt x="121919" y="864107"/>
                </a:lnTo>
                <a:lnTo>
                  <a:pt x="120396" y="870203"/>
                </a:lnTo>
                <a:lnTo>
                  <a:pt x="120396" y="893063"/>
                </a:lnTo>
                <a:lnTo>
                  <a:pt x="121919" y="896111"/>
                </a:lnTo>
                <a:lnTo>
                  <a:pt x="123443" y="899159"/>
                </a:lnTo>
                <a:lnTo>
                  <a:pt x="124968" y="902207"/>
                </a:lnTo>
                <a:lnTo>
                  <a:pt x="128015" y="903731"/>
                </a:lnTo>
                <a:lnTo>
                  <a:pt x="131063" y="906779"/>
                </a:lnTo>
                <a:lnTo>
                  <a:pt x="134112" y="906779"/>
                </a:lnTo>
                <a:lnTo>
                  <a:pt x="140208" y="908303"/>
                </a:lnTo>
                <a:lnTo>
                  <a:pt x="134112" y="888491"/>
                </a:lnTo>
                <a:lnTo>
                  <a:pt x="132587" y="886967"/>
                </a:lnTo>
                <a:lnTo>
                  <a:pt x="132587" y="885443"/>
                </a:lnTo>
                <a:lnTo>
                  <a:pt x="131063" y="883919"/>
                </a:lnTo>
                <a:lnTo>
                  <a:pt x="131063" y="864107"/>
                </a:lnTo>
                <a:lnTo>
                  <a:pt x="135636" y="865631"/>
                </a:lnTo>
                <a:lnTo>
                  <a:pt x="138684" y="865631"/>
                </a:lnTo>
                <a:lnTo>
                  <a:pt x="141731" y="867155"/>
                </a:lnTo>
                <a:lnTo>
                  <a:pt x="143256" y="867155"/>
                </a:lnTo>
                <a:lnTo>
                  <a:pt x="144780" y="868679"/>
                </a:lnTo>
                <a:lnTo>
                  <a:pt x="146303" y="870203"/>
                </a:lnTo>
                <a:lnTo>
                  <a:pt x="147828" y="873251"/>
                </a:lnTo>
                <a:lnTo>
                  <a:pt x="149352" y="876299"/>
                </a:lnTo>
                <a:lnTo>
                  <a:pt x="149352" y="879347"/>
                </a:lnTo>
                <a:lnTo>
                  <a:pt x="147828" y="882395"/>
                </a:lnTo>
                <a:lnTo>
                  <a:pt x="147828" y="885443"/>
                </a:lnTo>
                <a:lnTo>
                  <a:pt x="146303" y="886967"/>
                </a:lnTo>
                <a:lnTo>
                  <a:pt x="143256" y="888491"/>
                </a:lnTo>
                <a:lnTo>
                  <a:pt x="144780" y="908303"/>
                </a:lnTo>
                <a:lnTo>
                  <a:pt x="149352" y="905255"/>
                </a:lnTo>
                <a:lnTo>
                  <a:pt x="153924" y="902207"/>
                </a:lnTo>
                <a:lnTo>
                  <a:pt x="156972" y="897635"/>
                </a:lnTo>
                <a:lnTo>
                  <a:pt x="158496" y="891539"/>
                </a:lnTo>
                <a:lnTo>
                  <a:pt x="160019" y="886967"/>
                </a:lnTo>
                <a:lnTo>
                  <a:pt x="160019" y="883919"/>
                </a:lnTo>
                <a:close/>
              </a:path>
              <a:path w="382524" h="1159764">
                <a:moveTo>
                  <a:pt x="137159" y="835151"/>
                </a:moveTo>
                <a:lnTo>
                  <a:pt x="139899" y="835512"/>
                </a:lnTo>
                <a:lnTo>
                  <a:pt x="153199" y="836041"/>
                </a:lnTo>
                <a:lnTo>
                  <a:pt x="164591" y="833627"/>
                </a:lnTo>
                <a:lnTo>
                  <a:pt x="172212" y="829055"/>
                </a:lnTo>
                <a:lnTo>
                  <a:pt x="176784" y="824483"/>
                </a:lnTo>
                <a:lnTo>
                  <a:pt x="178308" y="816863"/>
                </a:lnTo>
                <a:lnTo>
                  <a:pt x="178308" y="806195"/>
                </a:lnTo>
                <a:lnTo>
                  <a:pt x="176784" y="801623"/>
                </a:lnTo>
                <a:lnTo>
                  <a:pt x="175259" y="797051"/>
                </a:lnTo>
                <a:lnTo>
                  <a:pt x="172212" y="794003"/>
                </a:lnTo>
                <a:lnTo>
                  <a:pt x="181356" y="797051"/>
                </a:lnTo>
                <a:lnTo>
                  <a:pt x="185928" y="780288"/>
                </a:lnTo>
                <a:lnTo>
                  <a:pt x="97536" y="758951"/>
                </a:lnTo>
                <a:lnTo>
                  <a:pt x="94487" y="775715"/>
                </a:lnTo>
                <a:lnTo>
                  <a:pt x="124968" y="783335"/>
                </a:lnTo>
                <a:lnTo>
                  <a:pt x="118872" y="786383"/>
                </a:lnTo>
                <a:lnTo>
                  <a:pt x="124968" y="806195"/>
                </a:lnTo>
                <a:lnTo>
                  <a:pt x="124968" y="801623"/>
                </a:lnTo>
                <a:lnTo>
                  <a:pt x="126491" y="798576"/>
                </a:lnTo>
                <a:lnTo>
                  <a:pt x="126491" y="794003"/>
                </a:lnTo>
                <a:lnTo>
                  <a:pt x="129540" y="790955"/>
                </a:lnTo>
                <a:lnTo>
                  <a:pt x="132587" y="789431"/>
                </a:lnTo>
                <a:lnTo>
                  <a:pt x="137159" y="787907"/>
                </a:lnTo>
                <a:lnTo>
                  <a:pt x="143256" y="787907"/>
                </a:lnTo>
                <a:lnTo>
                  <a:pt x="149352" y="789431"/>
                </a:lnTo>
                <a:lnTo>
                  <a:pt x="156972" y="790955"/>
                </a:lnTo>
                <a:lnTo>
                  <a:pt x="161544" y="794003"/>
                </a:lnTo>
                <a:lnTo>
                  <a:pt x="163068" y="797051"/>
                </a:lnTo>
                <a:lnTo>
                  <a:pt x="166115" y="801623"/>
                </a:lnTo>
                <a:lnTo>
                  <a:pt x="167640" y="804671"/>
                </a:lnTo>
                <a:lnTo>
                  <a:pt x="166115" y="809243"/>
                </a:lnTo>
                <a:lnTo>
                  <a:pt x="164591" y="813815"/>
                </a:lnTo>
                <a:lnTo>
                  <a:pt x="161544" y="816863"/>
                </a:lnTo>
                <a:lnTo>
                  <a:pt x="156972" y="818388"/>
                </a:lnTo>
                <a:lnTo>
                  <a:pt x="152400" y="819911"/>
                </a:lnTo>
                <a:lnTo>
                  <a:pt x="147828" y="818388"/>
                </a:lnTo>
                <a:lnTo>
                  <a:pt x="141731" y="816863"/>
                </a:lnTo>
                <a:lnTo>
                  <a:pt x="134112" y="815339"/>
                </a:lnTo>
                <a:lnTo>
                  <a:pt x="131063" y="812291"/>
                </a:lnTo>
                <a:lnTo>
                  <a:pt x="128015" y="809243"/>
                </a:lnTo>
                <a:lnTo>
                  <a:pt x="126491" y="832103"/>
                </a:lnTo>
                <a:lnTo>
                  <a:pt x="137159" y="835151"/>
                </a:lnTo>
                <a:close/>
              </a:path>
              <a:path w="382524" h="1159764">
                <a:moveTo>
                  <a:pt x="115824" y="821435"/>
                </a:moveTo>
                <a:lnTo>
                  <a:pt x="118872" y="827531"/>
                </a:lnTo>
                <a:lnTo>
                  <a:pt x="126491" y="832103"/>
                </a:lnTo>
                <a:lnTo>
                  <a:pt x="128015" y="809243"/>
                </a:lnTo>
                <a:lnTo>
                  <a:pt x="124968" y="806195"/>
                </a:lnTo>
                <a:lnTo>
                  <a:pt x="118872" y="786383"/>
                </a:lnTo>
                <a:lnTo>
                  <a:pt x="114300" y="792479"/>
                </a:lnTo>
                <a:lnTo>
                  <a:pt x="111252" y="800099"/>
                </a:lnTo>
                <a:lnTo>
                  <a:pt x="109728" y="807719"/>
                </a:lnTo>
                <a:lnTo>
                  <a:pt x="111252" y="813815"/>
                </a:lnTo>
                <a:lnTo>
                  <a:pt x="115824" y="821435"/>
                </a:lnTo>
                <a:close/>
              </a:path>
              <a:path w="382524" h="1159764">
                <a:moveTo>
                  <a:pt x="155447" y="740663"/>
                </a:moveTo>
                <a:lnTo>
                  <a:pt x="156972" y="758951"/>
                </a:lnTo>
                <a:lnTo>
                  <a:pt x="164591" y="761999"/>
                </a:lnTo>
                <a:lnTo>
                  <a:pt x="170687" y="761999"/>
                </a:lnTo>
                <a:lnTo>
                  <a:pt x="176784" y="760476"/>
                </a:lnTo>
                <a:lnTo>
                  <a:pt x="181356" y="758951"/>
                </a:lnTo>
                <a:lnTo>
                  <a:pt x="181356" y="739139"/>
                </a:lnTo>
                <a:lnTo>
                  <a:pt x="178308" y="742188"/>
                </a:lnTo>
                <a:lnTo>
                  <a:pt x="173736" y="743711"/>
                </a:lnTo>
                <a:lnTo>
                  <a:pt x="167640" y="743711"/>
                </a:lnTo>
                <a:lnTo>
                  <a:pt x="161544" y="742188"/>
                </a:lnTo>
                <a:lnTo>
                  <a:pt x="155447" y="740663"/>
                </a:lnTo>
                <a:close/>
              </a:path>
              <a:path w="382524" h="1159764">
                <a:moveTo>
                  <a:pt x="196596" y="608076"/>
                </a:moveTo>
                <a:lnTo>
                  <a:pt x="199335" y="608436"/>
                </a:lnTo>
                <a:lnTo>
                  <a:pt x="199644" y="589788"/>
                </a:lnTo>
                <a:lnTo>
                  <a:pt x="193547" y="588263"/>
                </a:lnTo>
                <a:lnTo>
                  <a:pt x="188975" y="585215"/>
                </a:lnTo>
                <a:lnTo>
                  <a:pt x="187452" y="582167"/>
                </a:lnTo>
                <a:lnTo>
                  <a:pt x="184403" y="579119"/>
                </a:lnTo>
                <a:lnTo>
                  <a:pt x="183424" y="602682"/>
                </a:lnTo>
                <a:lnTo>
                  <a:pt x="196596" y="608076"/>
                </a:lnTo>
                <a:close/>
              </a:path>
              <a:path w="382524" h="1159764">
                <a:moveTo>
                  <a:pt x="176784" y="559307"/>
                </a:moveTo>
                <a:lnTo>
                  <a:pt x="172212" y="565403"/>
                </a:lnTo>
                <a:lnTo>
                  <a:pt x="170687" y="571500"/>
                </a:lnTo>
                <a:lnTo>
                  <a:pt x="169163" y="580643"/>
                </a:lnTo>
                <a:lnTo>
                  <a:pt x="170687" y="586739"/>
                </a:lnTo>
                <a:lnTo>
                  <a:pt x="173736" y="594359"/>
                </a:lnTo>
                <a:lnTo>
                  <a:pt x="174404" y="595213"/>
                </a:lnTo>
                <a:lnTo>
                  <a:pt x="183424" y="602682"/>
                </a:lnTo>
                <a:lnTo>
                  <a:pt x="184403" y="579119"/>
                </a:lnTo>
                <a:lnTo>
                  <a:pt x="184403" y="571500"/>
                </a:lnTo>
                <a:lnTo>
                  <a:pt x="185928" y="566927"/>
                </a:lnTo>
                <a:lnTo>
                  <a:pt x="188975" y="563879"/>
                </a:lnTo>
                <a:lnTo>
                  <a:pt x="192024" y="562355"/>
                </a:lnTo>
                <a:lnTo>
                  <a:pt x="196596" y="560831"/>
                </a:lnTo>
                <a:lnTo>
                  <a:pt x="201168" y="560831"/>
                </a:lnTo>
                <a:lnTo>
                  <a:pt x="208787" y="562355"/>
                </a:lnTo>
                <a:lnTo>
                  <a:pt x="214884" y="563879"/>
                </a:lnTo>
                <a:lnTo>
                  <a:pt x="219456" y="566927"/>
                </a:lnTo>
                <a:lnTo>
                  <a:pt x="222503" y="569976"/>
                </a:lnTo>
                <a:lnTo>
                  <a:pt x="225552" y="574547"/>
                </a:lnTo>
                <a:lnTo>
                  <a:pt x="225552" y="582167"/>
                </a:lnTo>
                <a:lnTo>
                  <a:pt x="224028" y="586739"/>
                </a:lnTo>
                <a:lnTo>
                  <a:pt x="220980" y="589788"/>
                </a:lnTo>
                <a:lnTo>
                  <a:pt x="214884" y="591311"/>
                </a:lnTo>
                <a:lnTo>
                  <a:pt x="211835" y="592835"/>
                </a:lnTo>
                <a:lnTo>
                  <a:pt x="207263" y="591311"/>
                </a:lnTo>
                <a:lnTo>
                  <a:pt x="199644" y="589788"/>
                </a:lnTo>
                <a:lnTo>
                  <a:pt x="199335" y="608436"/>
                </a:lnTo>
                <a:lnTo>
                  <a:pt x="212635" y="608965"/>
                </a:lnTo>
                <a:lnTo>
                  <a:pt x="224028" y="606551"/>
                </a:lnTo>
                <a:lnTo>
                  <a:pt x="230124" y="601979"/>
                </a:lnTo>
                <a:lnTo>
                  <a:pt x="234696" y="597407"/>
                </a:lnTo>
                <a:lnTo>
                  <a:pt x="237744" y="589788"/>
                </a:lnTo>
                <a:lnTo>
                  <a:pt x="237744" y="579119"/>
                </a:lnTo>
                <a:lnTo>
                  <a:pt x="236219" y="574547"/>
                </a:lnTo>
                <a:lnTo>
                  <a:pt x="234696" y="569976"/>
                </a:lnTo>
                <a:lnTo>
                  <a:pt x="231647" y="566927"/>
                </a:lnTo>
                <a:lnTo>
                  <a:pt x="240791" y="569976"/>
                </a:lnTo>
                <a:lnTo>
                  <a:pt x="245363" y="553211"/>
                </a:lnTo>
                <a:lnTo>
                  <a:pt x="156972" y="531876"/>
                </a:lnTo>
                <a:lnTo>
                  <a:pt x="152400" y="548639"/>
                </a:lnTo>
                <a:lnTo>
                  <a:pt x="184403" y="556259"/>
                </a:lnTo>
                <a:lnTo>
                  <a:pt x="176784" y="559307"/>
                </a:lnTo>
                <a:close/>
              </a:path>
              <a:path w="382524" h="1159764">
                <a:moveTo>
                  <a:pt x="194216" y="520537"/>
                </a:moveTo>
                <a:lnTo>
                  <a:pt x="203236" y="528006"/>
                </a:lnTo>
                <a:lnTo>
                  <a:pt x="204215" y="505967"/>
                </a:lnTo>
                <a:lnTo>
                  <a:pt x="202691" y="501395"/>
                </a:lnTo>
                <a:lnTo>
                  <a:pt x="204215" y="498347"/>
                </a:lnTo>
                <a:lnTo>
                  <a:pt x="204215" y="495300"/>
                </a:lnTo>
                <a:lnTo>
                  <a:pt x="207263" y="492251"/>
                </a:lnTo>
                <a:lnTo>
                  <a:pt x="205740" y="475488"/>
                </a:lnTo>
                <a:lnTo>
                  <a:pt x="198119" y="480059"/>
                </a:lnTo>
                <a:lnTo>
                  <a:pt x="193547" y="486155"/>
                </a:lnTo>
                <a:lnTo>
                  <a:pt x="190500" y="495300"/>
                </a:lnTo>
                <a:lnTo>
                  <a:pt x="188975" y="504443"/>
                </a:lnTo>
                <a:lnTo>
                  <a:pt x="190500" y="512063"/>
                </a:lnTo>
                <a:lnTo>
                  <a:pt x="193547" y="519683"/>
                </a:lnTo>
                <a:lnTo>
                  <a:pt x="194216" y="520537"/>
                </a:lnTo>
                <a:close/>
              </a:path>
              <a:path w="382524" h="1159764">
                <a:moveTo>
                  <a:pt x="240791" y="533400"/>
                </a:moveTo>
                <a:lnTo>
                  <a:pt x="242233" y="532760"/>
                </a:lnTo>
                <a:lnTo>
                  <a:pt x="251429" y="524883"/>
                </a:lnTo>
                <a:lnTo>
                  <a:pt x="257556" y="512063"/>
                </a:lnTo>
                <a:lnTo>
                  <a:pt x="259080" y="504443"/>
                </a:lnTo>
                <a:lnTo>
                  <a:pt x="259080" y="498347"/>
                </a:lnTo>
                <a:lnTo>
                  <a:pt x="257556" y="492251"/>
                </a:lnTo>
                <a:lnTo>
                  <a:pt x="256031" y="487679"/>
                </a:lnTo>
                <a:lnTo>
                  <a:pt x="251459" y="483107"/>
                </a:lnTo>
                <a:lnTo>
                  <a:pt x="245363" y="478535"/>
                </a:lnTo>
                <a:lnTo>
                  <a:pt x="239268" y="495300"/>
                </a:lnTo>
                <a:lnTo>
                  <a:pt x="242315" y="496823"/>
                </a:lnTo>
                <a:lnTo>
                  <a:pt x="243840" y="498347"/>
                </a:lnTo>
                <a:lnTo>
                  <a:pt x="245363" y="501395"/>
                </a:lnTo>
                <a:lnTo>
                  <a:pt x="245363" y="507491"/>
                </a:lnTo>
                <a:lnTo>
                  <a:pt x="243840" y="512063"/>
                </a:lnTo>
                <a:lnTo>
                  <a:pt x="242315" y="515111"/>
                </a:lnTo>
                <a:lnTo>
                  <a:pt x="237744" y="516635"/>
                </a:lnTo>
                <a:lnTo>
                  <a:pt x="234696" y="518159"/>
                </a:lnTo>
                <a:lnTo>
                  <a:pt x="225552" y="518159"/>
                </a:lnTo>
                <a:lnTo>
                  <a:pt x="236219" y="475488"/>
                </a:lnTo>
                <a:lnTo>
                  <a:pt x="229694" y="474121"/>
                </a:lnTo>
                <a:lnTo>
                  <a:pt x="216502" y="473278"/>
                </a:lnTo>
                <a:lnTo>
                  <a:pt x="205740" y="475488"/>
                </a:lnTo>
                <a:lnTo>
                  <a:pt x="207263" y="492251"/>
                </a:lnTo>
                <a:lnTo>
                  <a:pt x="210312" y="490727"/>
                </a:lnTo>
                <a:lnTo>
                  <a:pt x="213359" y="489203"/>
                </a:lnTo>
                <a:lnTo>
                  <a:pt x="216408" y="487679"/>
                </a:lnTo>
                <a:lnTo>
                  <a:pt x="222503" y="489203"/>
                </a:lnTo>
                <a:lnTo>
                  <a:pt x="214884" y="515111"/>
                </a:lnTo>
                <a:lnTo>
                  <a:pt x="210312" y="513588"/>
                </a:lnTo>
                <a:lnTo>
                  <a:pt x="207263" y="512063"/>
                </a:lnTo>
                <a:lnTo>
                  <a:pt x="205740" y="509015"/>
                </a:lnTo>
                <a:lnTo>
                  <a:pt x="204215" y="505967"/>
                </a:lnTo>
                <a:lnTo>
                  <a:pt x="203236" y="528006"/>
                </a:lnTo>
                <a:lnTo>
                  <a:pt x="216408" y="533400"/>
                </a:lnTo>
                <a:lnTo>
                  <a:pt x="225552" y="536447"/>
                </a:lnTo>
                <a:lnTo>
                  <a:pt x="233172" y="536447"/>
                </a:lnTo>
                <a:lnTo>
                  <a:pt x="240791" y="533400"/>
                </a:lnTo>
                <a:close/>
              </a:path>
              <a:path w="382524" h="1159764">
                <a:moveTo>
                  <a:pt x="297180" y="352043"/>
                </a:moveTo>
                <a:lnTo>
                  <a:pt x="210312" y="329183"/>
                </a:lnTo>
                <a:lnTo>
                  <a:pt x="202691" y="356615"/>
                </a:lnTo>
                <a:lnTo>
                  <a:pt x="259080" y="387095"/>
                </a:lnTo>
                <a:lnTo>
                  <a:pt x="195072" y="387095"/>
                </a:lnTo>
                <a:lnTo>
                  <a:pt x="187452" y="414527"/>
                </a:lnTo>
                <a:lnTo>
                  <a:pt x="275844" y="437388"/>
                </a:lnTo>
                <a:lnTo>
                  <a:pt x="280416" y="420623"/>
                </a:lnTo>
                <a:lnTo>
                  <a:pt x="210312" y="402335"/>
                </a:lnTo>
                <a:lnTo>
                  <a:pt x="284988" y="402335"/>
                </a:lnTo>
                <a:lnTo>
                  <a:pt x="288035" y="385571"/>
                </a:lnTo>
                <a:lnTo>
                  <a:pt x="224028" y="350519"/>
                </a:lnTo>
                <a:lnTo>
                  <a:pt x="292608" y="368807"/>
                </a:lnTo>
                <a:lnTo>
                  <a:pt x="297180" y="352043"/>
                </a:lnTo>
                <a:close/>
              </a:path>
              <a:path w="382524" h="1159764">
                <a:moveTo>
                  <a:pt x="219456" y="292607"/>
                </a:moveTo>
                <a:lnTo>
                  <a:pt x="214884" y="309371"/>
                </a:lnTo>
                <a:lnTo>
                  <a:pt x="230124" y="313943"/>
                </a:lnTo>
                <a:lnTo>
                  <a:pt x="234696" y="297179"/>
                </a:lnTo>
                <a:lnTo>
                  <a:pt x="219456" y="292607"/>
                </a:lnTo>
                <a:close/>
              </a:path>
              <a:path w="382524" h="1159764">
                <a:moveTo>
                  <a:pt x="243840" y="298703"/>
                </a:moveTo>
                <a:lnTo>
                  <a:pt x="239268" y="315467"/>
                </a:lnTo>
                <a:lnTo>
                  <a:pt x="303275" y="332231"/>
                </a:lnTo>
                <a:lnTo>
                  <a:pt x="307847" y="315467"/>
                </a:lnTo>
                <a:lnTo>
                  <a:pt x="243840" y="298703"/>
                </a:lnTo>
                <a:close/>
              </a:path>
              <a:path w="382524" h="1159764">
                <a:moveTo>
                  <a:pt x="272796" y="228600"/>
                </a:moveTo>
                <a:lnTo>
                  <a:pt x="269747" y="228600"/>
                </a:lnTo>
                <a:lnTo>
                  <a:pt x="268224" y="230123"/>
                </a:lnTo>
                <a:lnTo>
                  <a:pt x="265175" y="230123"/>
                </a:lnTo>
                <a:lnTo>
                  <a:pt x="263652" y="233171"/>
                </a:lnTo>
                <a:lnTo>
                  <a:pt x="260603" y="234695"/>
                </a:lnTo>
                <a:lnTo>
                  <a:pt x="259080" y="237743"/>
                </a:lnTo>
                <a:lnTo>
                  <a:pt x="257556" y="240791"/>
                </a:lnTo>
                <a:lnTo>
                  <a:pt x="256031" y="245363"/>
                </a:lnTo>
                <a:lnTo>
                  <a:pt x="254508" y="252983"/>
                </a:lnTo>
                <a:lnTo>
                  <a:pt x="256031" y="260603"/>
                </a:lnTo>
                <a:lnTo>
                  <a:pt x="262128" y="268223"/>
                </a:lnTo>
                <a:lnTo>
                  <a:pt x="251459" y="266700"/>
                </a:lnTo>
                <a:lnTo>
                  <a:pt x="248412" y="281939"/>
                </a:lnTo>
                <a:lnTo>
                  <a:pt x="310896" y="298703"/>
                </a:lnTo>
                <a:lnTo>
                  <a:pt x="315468" y="281939"/>
                </a:lnTo>
                <a:lnTo>
                  <a:pt x="286512" y="274319"/>
                </a:lnTo>
                <a:lnTo>
                  <a:pt x="280416" y="272795"/>
                </a:lnTo>
                <a:lnTo>
                  <a:pt x="275844" y="269747"/>
                </a:lnTo>
                <a:lnTo>
                  <a:pt x="272796" y="268223"/>
                </a:lnTo>
                <a:lnTo>
                  <a:pt x="271272" y="266700"/>
                </a:lnTo>
                <a:lnTo>
                  <a:pt x="268224" y="265175"/>
                </a:lnTo>
                <a:lnTo>
                  <a:pt x="268224" y="262127"/>
                </a:lnTo>
                <a:lnTo>
                  <a:pt x="266700" y="259079"/>
                </a:lnTo>
                <a:lnTo>
                  <a:pt x="266700" y="257555"/>
                </a:lnTo>
                <a:lnTo>
                  <a:pt x="268224" y="254507"/>
                </a:lnTo>
                <a:lnTo>
                  <a:pt x="268224" y="251459"/>
                </a:lnTo>
                <a:lnTo>
                  <a:pt x="269747" y="249935"/>
                </a:lnTo>
                <a:lnTo>
                  <a:pt x="271272" y="248411"/>
                </a:lnTo>
                <a:lnTo>
                  <a:pt x="272796" y="246887"/>
                </a:lnTo>
                <a:lnTo>
                  <a:pt x="283463" y="246887"/>
                </a:lnTo>
                <a:lnTo>
                  <a:pt x="289559" y="248411"/>
                </a:lnTo>
                <a:lnTo>
                  <a:pt x="321563" y="257555"/>
                </a:lnTo>
                <a:lnTo>
                  <a:pt x="326135" y="240791"/>
                </a:lnTo>
                <a:lnTo>
                  <a:pt x="286512" y="230123"/>
                </a:lnTo>
                <a:lnTo>
                  <a:pt x="281940" y="228600"/>
                </a:lnTo>
                <a:lnTo>
                  <a:pt x="272796" y="228600"/>
                </a:lnTo>
                <a:close/>
              </a:path>
              <a:path w="382524" h="1159764">
                <a:moveTo>
                  <a:pt x="323088" y="201167"/>
                </a:moveTo>
                <a:lnTo>
                  <a:pt x="320040" y="202691"/>
                </a:lnTo>
                <a:lnTo>
                  <a:pt x="316991" y="204215"/>
                </a:lnTo>
                <a:lnTo>
                  <a:pt x="307847" y="204215"/>
                </a:lnTo>
                <a:lnTo>
                  <a:pt x="318516" y="161543"/>
                </a:lnTo>
                <a:lnTo>
                  <a:pt x="311990" y="160177"/>
                </a:lnTo>
                <a:lnTo>
                  <a:pt x="298798" y="159334"/>
                </a:lnTo>
                <a:lnTo>
                  <a:pt x="288035" y="161543"/>
                </a:lnTo>
                <a:lnTo>
                  <a:pt x="291084" y="176783"/>
                </a:lnTo>
                <a:lnTo>
                  <a:pt x="295656" y="175259"/>
                </a:lnTo>
                <a:lnTo>
                  <a:pt x="298703" y="173735"/>
                </a:lnTo>
                <a:lnTo>
                  <a:pt x="303275" y="175259"/>
                </a:lnTo>
                <a:lnTo>
                  <a:pt x="297180" y="201167"/>
                </a:lnTo>
                <a:lnTo>
                  <a:pt x="292608" y="199643"/>
                </a:lnTo>
                <a:lnTo>
                  <a:pt x="289559" y="196595"/>
                </a:lnTo>
                <a:lnTo>
                  <a:pt x="288035" y="193547"/>
                </a:lnTo>
                <a:lnTo>
                  <a:pt x="285863" y="214101"/>
                </a:lnTo>
                <a:lnTo>
                  <a:pt x="298703" y="219455"/>
                </a:lnTo>
                <a:lnTo>
                  <a:pt x="307847" y="222503"/>
                </a:lnTo>
                <a:lnTo>
                  <a:pt x="315468" y="220979"/>
                </a:lnTo>
                <a:lnTo>
                  <a:pt x="321563" y="219455"/>
                </a:lnTo>
                <a:lnTo>
                  <a:pt x="324116" y="218092"/>
                </a:lnTo>
                <a:lnTo>
                  <a:pt x="333851" y="210063"/>
                </a:lnTo>
                <a:lnTo>
                  <a:pt x="339852" y="198119"/>
                </a:lnTo>
                <a:lnTo>
                  <a:pt x="341375" y="190500"/>
                </a:lnTo>
                <a:lnTo>
                  <a:pt x="341375" y="184403"/>
                </a:lnTo>
                <a:lnTo>
                  <a:pt x="338328" y="178307"/>
                </a:lnTo>
                <a:lnTo>
                  <a:pt x="336803" y="173735"/>
                </a:lnTo>
                <a:lnTo>
                  <a:pt x="333756" y="169163"/>
                </a:lnTo>
                <a:lnTo>
                  <a:pt x="327659" y="164591"/>
                </a:lnTo>
                <a:lnTo>
                  <a:pt x="320040" y="181355"/>
                </a:lnTo>
                <a:lnTo>
                  <a:pt x="323088" y="182879"/>
                </a:lnTo>
                <a:lnTo>
                  <a:pt x="326135" y="184403"/>
                </a:lnTo>
                <a:lnTo>
                  <a:pt x="326135" y="187451"/>
                </a:lnTo>
                <a:lnTo>
                  <a:pt x="327659" y="188975"/>
                </a:lnTo>
                <a:lnTo>
                  <a:pt x="327659" y="192023"/>
                </a:lnTo>
                <a:lnTo>
                  <a:pt x="326135" y="193547"/>
                </a:lnTo>
                <a:lnTo>
                  <a:pt x="326135" y="198119"/>
                </a:lnTo>
                <a:lnTo>
                  <a:pt x="323088" y="201167"/>
                </a:lnTo>
                <a:close/>
              </a:path>
              <a:path w="382524" h="1159764">
                <a:moveTo>
                  <a:pt x="280416" y="166115"/>
                </a:moveTo>
                <a:lnTo>
                  <a:pt x="274319" y="172211"/>
                </a:lnTo>
                <a:lnTo>
                  <a:pt x="272796" y="181355"/>
                </a:lnTo>
                <a:lnTo>
                  <a:pt x="269747" y="190500"/>
                </a:lnTo>
                <a:lnTo>
                  <a:pt x="271272" y="198119"/>
                </a:lnTo>
                <a:lnTo>
                  <a:pt x="275844" y="204215"/>
                </a:lnTo>
                <a:lnTo>
                  <a:pt x="276931" y="205890"/>
                </a:lnTo>
                <a:lnTo>
                  <a:pt x="285863" y="214101"/>
                </a:lnTo>
                <a:lnTo>
                  <a:pt x="288035" y="193547"/>
                </a:lnTo>
                <a:lnTo>
                  <a:pt x="284988" y="190500"/>
                </a:lnTo>
                <a:lnTo>
                  <a:pt x="284988" y="184403"/>
                </a:lnTo>
                <a:lnTo>
                  <a:pt x="286512" y="181355"/>
                </a:lnTo>
                <a:lnTo>
                  <a:pt x="288035" y="178307"/>
                </a:lnTo>
                <a:lnTo>
                  <a:pt x="291084" y="176783"/>
                </a:lnTo>
                <a:lnTo>
                  <a:pt x="288035" y="161543"/>
                </a:lnTo>
                <a:lnTo>
                  <a:pt x="280416" y="166115"/>
                </a:lnTo>
                <a:close/>
              </a:path>
              <a:path w="382524" h="1159764">
                <a:moveTo>
                  <a:pt x="348996" y="155447"/>
                </a:moveTo>
                <a:lnTo>
                  <a:pt x="353568" y="138683"/>
                </a:lnTo>
                <a:lnTo>
                  <a:pt x="333756" y="134111"/>
                </a:lnTo>
                <a:lnTo>
                  <a:pt x="323088" y="131063"/>
                </a:lnTo>
                <a:lnTo>
                  <a:pt x="315468" y="128015"/>
                </a:lnTo>
                <a:lnTo>
                  <a:pt x="312419" y="126491"/>
                </a:lnTo>
                <a:lnTo>
                  <a:pt x="309372" y="124967"/>
                </a:lnTo>
                <a:lnTo>
                  <a:pt x="307847" y="123443"/>
                </a:lnTo>
                <a:lnTo>
                  <a:pt x="306324" y="121919"/>
                </a:lnTo>
                <a:lnTo>
                  <a:pt x="306324" y="118871"/>
                </a:lnTo>
                <a:lnTo>
                  <a:pt x="304800" y="117347"/>
                </a:lnTo>
                <a:lnTo>
                  <a:pt x="306324" y="114300"/>
                </a:lnTo>
                <a:lnTo>
                  <a:pt x="306324" y="112775"/>
                </a:lnTo>
                <a:lnTo>
                  <a:pt x="307847" y="109727"/>
                </a:lnTo>
                <a:lnTo>
                  <a:pt x="310896" y="108203"/>
                </a:lnTo>
                <a:lnTo>
                  <a:pt x="297180" y="99059"/>
                </a:lnTo>
                <a:lnTo>
                  <a:pt x="294131" y="102107"/>
                </a:lnTo>
                <a:lnTo>
                  <a:pt x="292608" y="105155"/>
                </a:lnTo>
                <a:lnTo>
                  <a:pt x="291084" y="108203"/>
                </a:lnTo>
                <a:lnTo>
                  <a:pt x="291084" y="117347"/>
                </a:lnTo>
                <a:lnTo>
                  <a:pt x="292608" y="118871"/>
                </a:lnTo>
                <a:lnTo>
                  <a:pt x="294131" y="121919"/>
                </a:lnTo>
                <a:lnTo>
                  <a:pt x="298703" y="126491"/>
                </a:lnTo>
                <a:lnTo>
                  <a:pt x="289559" y="123443"/>
                </a:lnTo>
                <a:lnTo>
                  <a:pt x="284988" y="138683"/>
                </a:lnTo>
                <a:lnTo>
                  <a:pt x="348996" y="155447"/>
                </a:lnTo>
                <a:close/>
              </a:path>
              <a:path w="382524" h="1159764">
                <a:moveTo>
                  <a:pt x="347472" y="91439"/>
                </a:moveTo>
                <a:lnTo>
                  <a:pt x="345947" y="89915"/>
                </a:lnTo>
                <a:lnTo>
                  <a:pt x="342900" y="89915"/>
                </a:lnTo>
                <a:lnTo>
                  <a:pt x="341375" y="88391"/>
                </a:lnTo>
                <a:lnTo>
                  <a:pt x="339852" y="85343"/>
                </a:lnTo>
                <a:lnTo>
                  <a:pt x="338328" y="106679"/>
                </a:lnTo>
                <a:lnTo>
                  <a:pt x="342900" y="108203"/>
                </a:lnTo>
                <a:lnTo>
                  <a:pt x="347472" y="109727"/>
                </a:lnTo>
                <a:lnTo>
                  <a:pt x="347472" y="91439"/>
                </a:lnTo>
                <a:close/>
              </a:path>
              <a:path w="382524" h="1159764">
                <a:moveTo>
                  <a:pt x="295656" y="0"/>
                </a:moveTo>
                <a:lnTo>
                  <a:pt x="291084" y="16763"/>
                </a:lnTo>
                <a:lnTo>
                  <a:pt x="379475" y="39623"/>
                </a:lnTo>
                <a:lnTo>
                  <a:pt x="382524" y="22859"/>
                </a:lnTo>
                <a:lnTo>
                  <a:pt x="295656" y="0"/>
                </a:lnTo>
                <a:close/>
              </a:path>
              <a:path w="382524" h="1159764">
                <a:moveTo>
                  <a:pt x="356616" y="77723"/>
                </a:moveTo>
                <a:lnTo>
                  <a:pt x="356616" y="83819"/>
                </a:lnTo>
                <a:lnTo>
                  <a:pt x="355091" y="86867"/>
                </a:lnTo>
                <a:lnTo>
                  <a:pt x="353568" y="88391"/>
                </a:lnTo>
                <a:lnTo>
                  <a:pt x="352044" y="89915"/>
                </a:lnTo>
                <a:lnTo>
                  <a:pt x="350519" y="91439"/>
                </a:lnTo>
                <a:lnTo>
                  <a:pt x="347472" y="91439"/>
                </a:lnTo>
                <a:lnTo>
                  <a:pt x="347472" y="109727"/>
                </a:lnTo>
                <a:lnTo>
                  <a:pt x="353568" y="108203"/>
                </a:lnTo>
                <a:lnTo>
                  <a:pt x="358140" y="105155"/>
                </a:lnTo>
                <a:lnTo>
                  <a:pt x="362712" y="102107"/>
                </a:lnTo>
                <a:lnTo>
                  <a:pt x="365759" y="97535"/>
                </a:lnTo>
                <a:lnTo>
                  <a:pt x="367284" y="91439"/>
                </a:lnTo>
                <a:lnTo>
                  <a:pt x="367284" y="88391"/>
                </a:lnTo>
                <a:lnTo>
                  <a:pt x="368807" y="83819"/>
                </a:lnTo>
                <a:lnTo>
                  <a:pt x="367284" y="80771"/>
                </a:lnTo>
                <a:lnTo>
                  <a:pt x="367284" y="76200"/>
                </a:lnTo>
                <a:lnTo>
                  <a:pt x="365759" y="73151"/>
                </a:lnTo>
                <a:lnTo>
                  <a:pt x="364235" y="70103"/>
                </a:lnTo>
                <a:lnTo>
                  <a:pt x="370331" y="70103"/>
                </a:lnTo>
                <a:lnTo>
                  <a:pt x="371856" y="68579"/>
                </a:lnTo>
                <a:lnTo>
                  <a:pt x="374903" y="53339"/>
                </a:lnTo>
                <a:lnTo>
                  <a:pt x="362712" y="53339"/>
                </a:lnTo>
                <a:lnTo>
                  <a:pt x="359663" y="51815"/>
                </a:lnTo>
                <a:lnTo>
                  <a:pt x="353568" y="51815"/>
                </a:lnTo>
                <a:lnTo>
                  <a:pt x="333756" y="45719"/>
                </a:lnTo>
                <a:lnTo>
                  <a:pt x="326135" y="44195"/>
                </a:lnTo>
                <a:lnTo>
                  <a:pt x="321563" y="42671"/>
                </a:lnTo>
                <a:lnTo>
                  <a:pt x="318516" y="44195"/>
                </a:lnTo>
                <a:lnTo>
                  <a:pt x="315468" y="44195"/>
                </a:lnTo>
                <a:lnTo>
                  <a:pt x="312419" y="47243"/>
                </a:lnTo>
                <a:lnTo>
                  <a:pt x="309372" y="50291"/>
                </a:lnTo>
                <a:lnTo>
                  <a:pt x="306324" y="53339"/>
                </a:lnTo>
                <a:lnTo>
                  <a:pt x="304800" y="57911"/>
                </a:lnTo>
                <a:lnTo>
                  <a:pt x="303275" y="65531"/>
                </a:lnTo>
                <a:lnTo>
                  <a:pt x="300228" y="74675"/>
                </a:lnTo>
                <a:lnTo>
                  <a:pt x="300228" y="80771"/>
                </a:lnTo>
                <a:lnTo>
                  <a:pt x="301752" y="85343"/>
                </a:lnTo>
                <a:lnTo>
                  <a:pt x="304800" y="91439"/>
                </a:lnTo>
                <a:lnTo>
                  <a:pt x="307847" y="94487"/>
                </a:lnTo>
                <a:lnTo>
                  <a:pt x="313944" y="99059"/>
                </a:lnTo>
                <a:lnTo>
                  <a:pt x="320040" y="83819"/>
                </a:lnTo>
                <a:lnTo>
                  <a:pt x="316991" y="82295"/>
                </a:lnTo>
                <a:lnTo>
                  <a:pt x="315468" y="80771"/>
                </a:lnTo>
                <a:lnTo>
                  <a:pt x="315468" y="77723"/>
                </a:lnTo>
                <a:lnTo>
                  <a:pt x="313944" y="76200"/>
                </a:lnTo>
                <a:lnTo>
                  <a:pt x="313944" y="73151"/>
                </a:lnTo>
                <a:lnTo>
                  <a:pt x="315468" y="70103"/>
                </a:lnTo>
                <a:lnTo>
                  <a:pt x="316991" y="65531"/>
                </a:lnTo>
                <a:lnTo>
                  <a:pt x="318516" y="64007"/>
                </a:lnTo>
                <a:lnTo>
                  <a:pt x="320040" y="62483"/>
                </a:lnTo>
                <a:lnTo>
                  <a:pt x="321563" y="60959"/>
                </a:lnTo>
                <a:lnTo>
                  <a:pt x="327659" y="60959"/>
                </a:lnTo>
                <a:lnTo>
                  <a:pt x="329184" y="62483"/>
                </a:lnTo>
                <a:lnTo>
                  <a:pt x="329184" y="79247"/>
                </a:lnTo>
                <a:lnTo>
                  <a:pt x="327659" y="85343"/>
                </a:lnTo>
                <a:lnTo>
                  <a:pt x="329184" y="89915"/>
                </a:lnTo>
                <a:lnTo>
                  <a:pt x="329184" y="97535"/>
                </a:lnTo>
                <a:lnTo>
                  <a:pt x="330708" y="100583"/>
                </a:lnTo>
                <a:lnTo>
                  <a:pt x="333756" y="102107"/>
                </a:lnTo>
                <a:lnTo>
                  <a:pt x="336803" y="105155"/>
                </a:lnTo>
                <a:lnTo>
                  <a:pt x="338328" y="106679"/>
                </a:lnTo>
                <a:lnTo>
                  <a:pt x="339852" y="85343"/>
                </a:lnTo>
                <a:lnTo>
                  <a:pt x="339852" y="65531"/>
                </a:lnTo>
                <a:lnTo>
                  <a:pt x="342900" y="65531"/>
                </a:lnTo>
                <a:lnTo>
                  <a:pt x="347472" y="67055"/>
                </a:lnTo>
                <a:lnTo>
                  <a:pt x="350519" y="67055"/>
                </a:lnTo>
                <a:lnTo>
                  <a:pt x="350519" y="68579"/>
                </a:lnTo>
                <a:lnTo>
                  <a:pt x="353568" y="70103"/>
                </a:lnTo>
                <a:lnTo>
                  <a:pt x="355091" y="71627"/>
                </a:lnTo>
                <a:lnTo>
                  <a:pt x="355091" y="74675"/>
                </a:lnTo>
                <a:lnTo>
                  <a:pt x="356616" y="77723"/>
                </a:lnTo>
                <a:close/>
              </a:path>
              <a:path w="382524" h="1159764">
                <a:moveTo>
                  <a:pt x="158496" y="632459"/>
                </a:moveTo>
                <a:lnTo>
                  <a:pt x="155447" y="635507"/>
                </a:lnTo>
                <a:lnTo>
                  <a:pt x="153924" y="638555"/>
                </a:lnTo>
                <a:lnTo>
                  <a:pt x="152400" y="643127"/>
                </a:lnTo>
                <a:lnTo>
                  <a:pt x="152400" y="650747"/>
                </a:lnTo>
                <a:lnTo>
                  <a:pt x="153924" y="652271"/>
                </a:lnTo>
                <a:lnTo>
                  <a:pt x="155447" y="655319"/>
                </a:lnTo>
                <a:lnTo>
                  <a:pt x="158496" y="659891"/>
                </a:lnTo>
                <a:lnTo>
                  <a:pt x="150875" y="656843"/>
                </a:lnTo>
                <a:lnTo>
                  <a:pt x="146303" y="673607"/>
                </a:lnTo>
                <a:lnTo>
                  <a:pt x="210312" y="688847"/>
                </a:lnTo>
                <a:lnTo>
                  <a:pt x="213359" y="672083"/>
                </a:lnTo>
                <a:lnTo>
                  <a:pt x="195072" y="667511"/>
                </a:lnTo>
                <a:lnTo>
                  <a:pt x="182880" y="664463"/>
                </a:lnTo>
                <a:lnTo>
                  <a:pt x="176784" y="662939"/>
                </a:lnTo>
                <a:lnTo>
                  <a:pt x="173736" y="661415"/>
                </a:lnTo>
                <a:lnTo>
                  <a:pt x="170687" y="658367"/>
                </a:lnTo>
                <a:lnTo>
                  <a:pt x="167640" y="656843"/>
                </a:lnTo>
                <a:lnTo>
                  <a:pt x="167640" y="655319"/>
                </a:lnTo>
                <a:lnTo>
                  <a:pt x="166115" y="653795"/>
                </a:lnTo>
                <a:lnTo>
                  <a:pt x="166115" y="650747"/>
                </a:lnTo>
                <a:lnTo>
                  <a:pt x="167640" y="649223"/>
                </a:lnTo>
                <a:lnTo>
                  <a:pt x="167640" y="646176"/>
                </a:lnTo>
                <a:lnTo>
                  <a:pt x="169163" y="643127"/>
                </a:lnTo>
                <a:lnTo>
                  <a:pt x="172212" y="641603"/>
                </a:lnTo>
                <a:lnTo>
                  <a:pt x="158496" y="632459"/>
                </a:lnTo>
                <a:close/>
              </a:path>
              <a:path w="382524" h="1159764">
                <a:moveTo>
                  <a:pt x="132587" y="736091"/>
                </a:moveTo>
                <a:lnTo>
                  <a:pt x="134112" y="742188"/>
                </a:lnTo>
                <a:lnTo>
                  <a:pt x="137159" y="746759"/>
                </a:lnTo>
                <a:lnTo>
                  <a:pt x="141731" y="751331"/>
                </a:lnTo>
                <a:lnTo>
                  <a:pt x="146303" y="755903"/>
                </a:lnTo>
                <a:lnTo>
                  <a:pt x="150875" y="757427"/>
                </a:lnTo>
                <a:lnTo>
                  <a:pt x="156972" y="758951"/>
                </a:lnTo>
                <a:lnTo>
                  <a:pt x="155447" y="740663"/>
                </a:lnTo>
                <a:lnTo>
                  <a:pt x="150875" y="737615"/>
                </a:lnTo>
                <a:lnTo>
                  <a:pt x="149352" y="734567"/>
                </a:lnTo>
                <a:lnTo>
                  <a:pt x="146303" y="729995"/>
                </a:lnTo>
                <a:lnTo>
                  <a:pt x="144780" y="726947"/>
                </a:lnTo>
                <a:lnTo>
                  <a:pt x="146303" y="722376"/>
                </a:lnTo>
                <a:lnTo>
                  <a:pt x="147828" y="717803"/>
                </a:lnTo>
                <a:lnTo>
                  <a:pt x="150875" y="714755"/>
                </a:lnTo>
                <a:lnTo>
                  <a:pt x="153924" y="711707"/>
                </a:lnTo>
                <a:lnTo>
                  <a:pt x="158496" y="710183"/>
                </a:lnTo>
                <a:lnTo>
                  <a:pt x="163068" y="710183"/>
                </a:lnTo>
                <a:lnTo>
                  <a:pt x="170687" y="711707"/>
                </a:lnTo>
                <a:lnTo>
                  <a:pt x="176784" y="713231"/>
                </a:lnTo>
                <a:lnTo>
                  <a:pt x="181356" y="716279"/>
                </a:lnTo>
                <a:lnTo>
                  <a:pt x="182880" y="719327"/>
                </a:lnTo>
                <a:lnTo>
                  <a:pt x="185928" y="723899"/>
                </a:lnTo>
                <a:lnTo>
                  <a:pt x="185928" y="731519"/>
                </a:lnTo>
                <a:lnTo>
                  <a:pt x="184403" y="736091"/>
                </a:lnTo>
                <a:lnTo>
                  <a:pt x="181356" y="739139"/>
                </a:lnTo>
                <a:lnTo>
                  <a:pt x="181356" y="758951"/>
                </a:lnTo>
                <a:lnTo>
                  <a:pt x="187452" y="755903"/>
                </a:lnTo>
                <a:lnTo>
                  <a:pt x="190500" y="751331"/>
                </a:lnTo>
                <a:lnTo>
                  <a:pt x="195072" y="746759"/>
                </a:lnTo>
                <a:lnTo>
                  <a:pt x="198119" y="740663"/>
                </a:lnTo>
                <a:lnTo>
                  <a:pt x="199644" y="736091"/>
                </a:lnTo>
                <a:lnTo>
                  <a:pt x="199842" y="734649"/>
                </a:lnTo>
                <a:lnTo>
                  <a:pt x="200348" y="721423"/>
                </a:lnTo>
                <a:lnTo>
                  <a:pt x="196596" y="710183"/>
                </a:lnTo>
                <a:lnTo>
                  <a:pt x="194689" y="707476"/>
                </a:lnTo>
                <a:lnTo>
                  <a:pt x="185732" y="698708"/>
                </a:lnTo>
                <a:lnTo>
                  <a:pt x="173736" y="693419"/>
                </a:lnTo>
                <a:lnTo>
                  <a:pt x="172483" y="693230"/>
                </a:lnTo>
                <a:lnTo>
                  <a:pt x="159611" y="693311"/>
                </a:lnTo>
                <a:lnTo>
                  <a:pt x="147828" y="696467"/>
                </a:lnTo>
                <a:lnTo>
                  <a:pt x="138262" y="705762"/>
                </a:lnTo>
                <a:lnTo>
                  <a:pt x="132587" y="717803"/>
                </a:lnTo>
                <a:lnTo>
                  <a:pt x="131063" y="723899"/>
                </a:lnTo>
                <a:lnTo>
                  <a:pt x="131063" y="729995"/>
                </a:lnTo>
                <a:lnTo>
                  <a:pt x="132587" y="736091"/>
                </a:lnTo>
                <a:close/>
              </a:path>
              <a:path w="382524" h="1159764">
                <a:moveTo>
                  <a:pt x="86868" y="1159764"/>
                </a:moveTo>
                <a:lnTo>
                  <a:pt x="105156" y="1092707"/>
                </a:lnTo>
                <a:lnTo>
                  <a:pt x="89915" y="1088135"/>
                </a:lnTo>
                <a:lnTo>
                  <a:pt x="77724" y="1136903"/>
                </a:lnTo>
                <a:lnTo>
                  <a:pt x="53340" y="1130807"/>
                </a:lnTo>
                <a:lnTo>
                  <a:pt x="65531" y="1088135"/>
                </a:lnTo>
                <a:lnTo>
                  <a:pt x="50291" y="1083564"/>
                </a:lnTo>
                <a:lnTo>
                  <a:pt x="38100" y="1127759"/>
                </a:lnTo>
                <a:lnTo>
                  <a:pt x="19812" y="1123188"/>
                </a:lnTo>
                <a:lnTo>
                  <a:pt x="32003" y="1075943"/>
                </a:lnTo>
                <a:lnTo>
                  <a:pt x="16763" y="1071371"/>
                </a:lnTo>
                <a:lnTo>
                  <a:pt x="0" y="1136903"/>
                </a:lnTo>
                <a:lnTo>
                  <a:pt x="86868" y="1159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7" name="object 77"/>
          <p:cNvSpPr/>
          <p:nvPr/>
        </p:nvSpPr>
        <p:spPr>
          <a:xfrm>
            <a:off x="7244266" y="3392507"/>
            <a:ext cx="625528" cy="268781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8" name="object 78"/>
          <p:cNvSpPr/>
          <p:nvPr/>
        </p:nvSpPr>
        <p:spPr>
          <a:xfrm>
            <a:off x="7441698" y="3576256"/>
            <a:ext cx="428096" cy="175929"/>
          </a:xfrm>
          <a:custGeom>
            <a:avLst/>
            <a:gdLst/>
            <a:ahLst/>
            <a:cxnLst/>
            <a:rect l="l" t="t" r="r" b="b"/>
            <a:pathLst>
              <a:path w="667512" h="274319">
                <a:moveTo>
                  <a:pt x="67056" y="239267"/>
                </a:moveTo>
                <a:lnTo>
                  <a:pt x="0" y="265175"/>
                </a:lnTo>
                <a:lnTo>
                  <a:pt x="3048" y="274319"/>
                </a:lnTo>
                <a:lnTo>
                  <a:pt x="70104" y="246887"/>
                </a:lnTo>
                <a:lnTo>
                  <a:pt x="67056" y="239267"/>
                </a:lnTo>
                <a:close/>
              </a:path>
              <a:path w="667512" h="274319">
                <a:moveTo>
                  <a:pt x="664463" y="0"/>
                </a:moveTo>
                <a:lnTo>
                  <a:pt x="644652" y="7619"/>
                </a:lnTo>
                <a:lnTo>
                  <a:pt x="647700" y="15239"/>
                </a:lnTo>
                <a:lnTo>
                  <a:pt x="667512" y="7619"/>
                </a:lnTo>
                <a:lnTo>
                  <a:pt x="664463" y="0"/>
                </a:lnTo>
                <a:close/>
              </a:path>
              <a:path w="667512" h="274319">
                <a:moveTo>
                  <a:pt x="620268" y="16763"/>
                </a:moveTo>
                <a:lnTo>
                  <a:pt x="553212" y="44195"/>
                </a:lnTo>
                <a:lnTo>
                  <a:pt x="556260" y="51815"/>
                </a:lnTo>
                <a:lnTo>
                  <a:pt x="623315" y="25907"/>
                </a:lnTo>
                <a:lnTo>
                  <a:pt x="620268" y="16763"/>
                </a:lnTo>
                <a:close/>
              </a:path>
              <a:path w="667512" h="274319">
                <a:moveTo>
                  <a:pt x="527304" y="54863"/>
                </a:moveTo>
                <a:lnTo>
                  <a:pt x="460248" y="80771"/>
                </a:lnTo>
                <a:lnTo>
                  <a:pt x="463296" y="89915"/>
                </a:lnTo>
                <a:lnTo>
                  <a:pt x="530351" y="62483"/>
                </a:lnTo>
                <a:lnTo>
                  <a:pt x="527304" y="54863"/>
                </a:lnTo>
                <a:close/>
              </a:path>
              <a:path w="667512" h="274319">
                <a:moveTo>
                  <a:pt x="435863" y="91439"/>
                </a:moveTo>
                <a:lnTo>
                  <a:pt x="368808" y="117347"/>
                </a:lnTo>
                <a:lnTo>
                  <a:pt x="371856" y="126491"/>
                </a:lnTo>
                <a:lnTo>
                  <a:pt x="438912" y="99059"/>
                </a:lnTo>
                <a:lnTo>
                  <a:pt x="435863" y="91439"/>
                </a:lnTo>
                <a:close/>
              </a:path>
              <a:path w="667512" h="274319">
                <a:moveTo>
                  <a:pt x="342900" y="128015"/>
                </a:moveTo>
                <a:lnTo>
                  <a:pt x="275844" y="155447"/>
                </a:lnTo>
                <a:lnTo>
                  <a:pt x="278892" y="163067"/>
                </a:lnTo>
                <a:lnTo>
                  <a:pt x="345948" y="137159"/>
                </a:lnTo>
                <a:lnTo>
                  <a:pt x="342900" y="128015"/>
                </a:lnTo>
                <a:close/>
              </a:path>
              <a:path w="667512" h="274319">
                <a:moveTo>
                  <a:pt x="251460" y="164591"/>
                </a:moveTo>
                <a:lnTo>
                  <a:pt x="184404" y="192024"/>
                </a:lnTo>
                <a:lnTo>
                  <a:pt x="187451" y="199643"/>
                </a:lnTo>
                <a:lnTo>
                  <a:pt x="254508" y="173735"/>
                </a:lnTo>
                <a:lnTo>
                  <a:pt x="251460" y="164591"/>
                </a:lnTo>
                <a:close/>
              </a:path>
              <a:path w="667512" h="274319">
                <a:moveTo>
                  <a:pt x="158496" y="202691"/>
                </a:moveTo>
                <a:lnTo>
                  <a:pt x="91439" y="228600"/>
                </a:lnTo>
                <a:lnTo>
                  <a:pt x="94487" y="237743"/>
                </a:lnTo>
                <a:lnTo>
                  <a:pt x="161544" y="210312"/>
                </a:lnTo>
                <a:lnTo>
                  <a:pt x="158496" y="202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9" name="object 79"/>
          <p:cNvSpPr/>
          <p:nvPr/>
        </p:nvSpPr>
        <p:spPr>
          <a:xfrm>
            <a:off x="7638154" y="3757073"/>
            <a:ext cx="223821" cy="88942"/>
          </a:xfrm>
          <a:custGeom>
            <a:avLst/>
            <a:gdLst/>
            <a:ahLst/>
            <a:cxnLst/>
            <a:rect l="l" t="t" r="r" b="b"/>
            <a:pathLst>
              <a:path w="348996" h="138684">
                <a:moveTo>
                  <a:pt x="68580" y="105155"/>
                </a:moveTo>
                <a:lnTo>
                  <a:pt x="0" y="131063"/>
                </a:lnTo>
                <a:lnTo>
                  <a:pt x="3048" y="138684"/>
                </a:lnTo>
                <a:lnTo>
                  <a:pt x="71627" y="112775"/>
                </a:lnTo>
                <a:lnTo>
                  <a:pt x="68580" y="105155"/>
                </a:lnTo>
                <a:close/>
              </a:path>
              <a:path w="348996" h="138684">
                <a:moveTo>
                  <a:pt x="345947" y="0"/>
                </a:moveTo>
                <a:lnTo>
                  <a:pt x="278891" y="25907"/>
                </a:lnTo>
                <a:lnTo>
                  <a:pt x="281939" y="33527"/>
                </a:lnTo>
                <a:lnTo>
                  <a:pt x="348995" y="7619"/>
                </a:lnTo>
                <a:lnTo>
                  <a:pt x="345947" y="0"/>
                </a:lnTo>
                <a:close/>
              </a:path>
              <a:path w="348996" h="138684">
                <a:moveTo>
                  <a:pt x="252984" y="35051"/>
                </a:moveTo>
                <a:lnTo>
                  <a:pt x="185927" y="60960"/>
                </a:lnTo>
                <a:lnTo>
                  <a:pt x="188975" y="68579"/>
                </a:lnTo>
                <a:lnTo>
                  <a:pt x="257556" y="42672"/>
                </a:lnTo>
                <a:lnTo>
                  <a:pt x="252984" y="35051"/>
                </a:lnTo>
                <a:close/>
              </a:path>
              <a:path w="348996" h="138684">
                <a:moveTo>
                  <a:pt x="160020" y="70103"/>
                </a:moveTo>
                <a:lnTo>
                  <a:pt x="92963" y="96012"/>
                </a:lnTo>
                <a:lnTo>
                  <a:pt x="96012" y="103631"/>
                </a:lnTo>
                <a:lnTo>
                  <a:pt x="164591" y="77724"/>
                </a:lnTo>
                <a:lnTo>
                  <a:pt x="160020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0" name="object 80"/>
          <p:cNvSpPr/>
          <p:nvPr/>
        </p:nvSpPr>
        <p:spPr>
          <a:xfrm>
            <a:off x="7868817" y="3362208"/>
            <a:ext cx="0" cy="590342"/>
          </a:xfrm>
          <a:custGeom>
            <a:avLst/>
            <a:gdLst/>
            <a:ahLst/>
            <a:cxnLst/>
            <a:rect l="l" t="t" r="r" b="b"/>
            <a:pathLst>
              <a:path h="920496">
                <a:moveTo>
                  <a:pt x="0" y="0"/>
                </a:moveTo>
                <a:lnTo>
                  <a:pt x="0" y="920496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1" name="object 81"/>
          <p:cNvSpPr/>
          <p:nvPr/>
        </p:nvSpPr>
        <p:spPr>
          <a:xfrm>
            <a:off x="7211036" y="3655424"/>
            <a:ext cx="658759" cy="301035"/>
          </a:xfrm>
          <a:custGeom>
            <a:avLst/>
            <a:gdLst/>
            <a:ahLst/>
            <a:cxnLst/>
            <a:rect l="l" t="t" r="r" b="b"/>
            <a:pathLst>
              <a:path w="1027176" h="469391">
                <a:moveTo>
                  <a:pt x="4572" y="0"/>
                </a:moveTo>
                <a:lnTo>
                  <a:pt x="0" y="9144"/>
                </a:lnTo>
                <a:lnTo>
                  <a:pt x="1024127" y="469391"/>
                </a:lnTo>
                <a:lnTo>
                  <a:pt x="1027176" y="460248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2" name="object 82"/>
          <p:cNvSpPr/>
          <p:nvPr/>
        </p:nvSpPr>
        <p:spPr>
          <a:xfrm>
            <a:off x="7010671" y="3713090"/>
            <a:ext cx="342086" cy="2502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3" name="object 83"/>
          <p:cNvSpPr/>
          <p:nvPr/>
        </p:nvSpPr>
        <p:spPr>
          <a:xfrm>
            <a:off x="7007739" y="3710158"/>
            <a:ext cx="347949" cy="256075"/>
          </a:xfrm>
          <a:custGeom>
            <a:avLst/>
            <a:gdLst/>
            <a:ahLst/>
            <a:cxnLst/>
            <a:rect l="l" t="t" r="r" b="b"/>
            <a:pathLst>
              <a:path w="542543" h="399288">
                <a:moveTo>
                  <a:pt x="35464" y="386260"/>
                </a:moveTo>
                <a:lnTo>
                  <a:pt x="11490" y="350929"/>
                </a:lnTo>
                <a:lnTo>
                  <a:pt x="33527" y="399288"/>
                </a:lnTo>
                <a:lnTo>
                  <a:pt x="542543" y="50291"/>
                </a:lnTo>
                <a:lnTo>
                  <a:pt x="534924" y="45719"/>
                </a:lnTo>
                <a:lnTo>
                  <a:pt x="510539" y="10667"/>
                </a:lnTo>
                <a:lnTo>
                  <a:pt x="504443" y="9143"/>
                </a:lnTo>
                <a:lnTo>
                  <a:pt x="509015" y="0"/>
                </a:lnTo>
                <a:lnTo>
                  <a:pt x="0" y="348995"/>
                </a:lnTo>
                <a:lnTo>
                  <a:pt x="33527" y="399288"/>
                </a:lnTo>
                <a:lnTo>
                  <a:pt x="11490" y="350929"/>
                </a:lnTo>
                <a:lnTo>
                  <a:pt x="7619" y="353567"/>
                </a:lnTo>
                <a:lnTo>
                  <a:pt x="9143" y="347471"/>
                </a:lnTo>
                <a:lnTo>
                  <a:pt x="11490" y="350929"/>
                </a:lnTo>
                <a:lnTo>
                  <a:pt x="507079" y="13027"/>
                </a:lnTo>
                <a:lnTo>
                  <a:pt x="531053" y="48358"/>
                </a:lnTo>
                <a:lnTo>
                  <a:pt x="533400" y="51815"/>
                </a:lnTo>
                <a:lnTo>
                  <a:pt x="38100" y="390143"/>
                </a:lnTo>
                <a:lnTo>
                  <a:pt x="32003" y="388619"/>
                </a:lnTo>
                <a:lnTo>
                  <a:pt x="35464" y="386260"/>
                </a:lnTo>
                <a:close/>
              </a:path>
              <a:path w="542543" h="399288">
                <a:moveTo>
                  <a:pt x="510539" y="10667"/>
                </a:moveTo>
                <a:lnTo>
                  <a:pt x="534924" y="45719"/>
                </a:lnTo>
                <a:lnTo>
                  <a:pt x="542543" y="50291"/>
                </a:lnTo>
                <a:lnTo>
                  <a:pt x="509015" y="0"/>
                </a:lnTo>
                <a:lnTo>
                  <a:pt x="504443" y="9143"/>
                </a:lnTo>
                <a:lnTo>
                  <a:pt x="510539" y="10667"/>
                </a:lnTo>
                <a:close/>
              </a:path>
              <a:path w="542543" h="399288">
                <a:moveTo>
                  <a:pt x="38100" y="390143"/>
                </a:moveTo>
                <a:lnTo>
                  <a:pt x="533400" y="51815"/>
                </a:lnTo>
                <a:lnTo>
                  <a:pt x="531053" y="48358"/>
                </a:lnTo>
                <a:lnTo>
                  <a:pt x="35464" y="386260"/>
                </a:lnTo>
                <a:lnTo>
                  <a:pt x="32003" y="388619"/>
                </a:lnTo>
                <a:lnTo>
                  <a:pt x="38100" y="390143"/>
                </a:lnTo>
                <a:close/>
              </a:path>
              <a:path w="542543" h="399288">
                <a:moveTo>
                  <a:pt x="11490" y="350929"/>
                </a:moveTo>
                <a:lnTo>
                  <a:pt x="9143" y="347471"/>
                </a:lnTo>
                <a:lnTo>
                  <a:pt x="7619" y="353567"/>
                </a:lnTo>
                <a:lnTo>
                  <a:pt x="11490" y="350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7376214" y="3198007"/>
            <a:ext cx="67439" cy="3293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5" name="object 85"/>
          <p:cNvSpPr/>
          <p:nvPr/>
        </p:nvSpPr>
        <p:spPr>
          <a:xfrm>
            <a:off x="7372304" y="3196053"/>
            <a:ext cx="74281" cy="338175"/>
          </a:xfrm>
          <a:custGeom>
            <a:avLst/>
            <a:gdLst/>
            <a:ahLst/>
            <a:cxnLst/>
            <a:rect l="l" t="t" r="r" b="b"/>
            <a:pathLst>
              <a:path w="115824" h="527303">
                <a:moveTo>
                  <a:pt x="36575" y="9144"/>
                </a:moveTo>
                <a:lnTo>
                  <a:pt x="79247" y="9144"/>
                </a:lnTo>
                <a:lnTo>
                  <a:pt x="79248" y="4572"/>
                </a:lnTo>
                <a:lnTo>
                  <a:pt x="36575" y="4572"/>
                </a:lnTo>
                <a:lnTo>
                  <a:pt x="32003" y="9143"/>
                </a:lnTo>
                <a:lnTo>
                  <a:pt x="36575" y="391667"/>
                </a:lnTo>
                <a:lnTo>
                  <a:pt x="36575" y="9144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7911" y="502292"/>
                </a:lnTo>
                <a:lnTo>
                  <a:pt x="13135" y="391667"/>
                </a:lnTo>
                <a:lnTo>
                  <a:pt x="10667" y="385572"/>
                </a:lnTo>
                <a:lnTo>
                  <a:pt x="6096" y="391667"/>
                </a:lnTo>
                <a:lnTo>
                  <a:pt x="53339" y="513588"/>
                </a:lnTo>
                <a:lnTo>
                  <a:pt x="62484" y="513588"/>
                </a:lnTo>
                <a:close/>
              </a:path>
              <a:path w="115824" h="527303">
                <a:moveTo>
                  <a:pt x="88392" y="382523"/>
                </a:moveTo>
                <a:lnTo>
                  <a:pt x="88391" y="0"/>
                </a:lnTo>
                <a:lnTo>
                  <a:pt x="83819" y="9143"/>
                </a:lnTo>
                <a:lnTo>
                  <a:pt x="83819" y="382524"/>
                </a:lnTo>
                <a:lnTo>
                  <a:pt x="88391" y="387095"/>
                </a:lnTo>
                <a:lnTo>
                  <a:pt x="88392" y="382523"/>
                </a:lnTo>
                <a:close/>
              </a:path>
              <a:path w="115824" h="527303">
                <a:moveTo>
                  <a:pt x="32003" y="382524"/>
                </a:moveTo>
                <a:lnTo>
                  <a:pt x="27431" y="0"/>
                </a:lnTo>
                <a:lnTo>
                  <a:pt x="27431" y="387095"/>
                </a:lnTo>
                <a:lnTo>
                  <a:pt x="32003" y="382524"/>
                </a:lnTo>
                <a:close/>
              </a:path>
              <a:path w="115824" h="527303">
                <a:moveTo>
                  <a:pt x="109727" y="391667"/>
                </a:moveTo>
                <a:lnTo>
                  <a:pt x="105155" y="385572"/>
                </a:lnTo>
                <a:lnTo>
                  <a:pt x="102688" y="391667"/>
                </a:lnTo>
                <a:lnTo>
                  <a:pt x="109727" y="391667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7912" y="527303"/>
                </a:lnTo>
                <a:lnTo>
                  <a:pt x="115824" y="382524"/>
                </a:lnTo>
                <a:lnTo>
                  <a:pt x="62484" y="513588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3339" y="513588"/>
                </a:lnTo>
                <a:lnTo>
                  <a:pt x="6096" y="391667"/>
                </a:lnTo>
                <a:lnTo>
                  <a:pt x="10667" y="385572"/>
                </a:lnTo>
                <a:lnTo>
                  <a:pt x="13135" y="391667"/>
                </a:lnTo>
                <a:lnTo>
                  <a:pt x="36575" y="391667"/>
                </a:lnTo>
                <a:lnTo>
                  <a:pt x="32003" y="9143"/>
                </a:lnTo>
                <a:lnTo>
                  <a:pt x="36575" y="4572"/>
                </a:lnTo>
                <a:lnTo>
                  <a:pt x="79248" y="4572"/>
                </a:lnTo>
                <a:lnTo>
                  <a:pt x="79248" y="391667"/>
                </a:lnTo>
                <a:lnTo>
                  <a:pt x="102688" y="391667"/>
                </a:lnTo>
                <a:lnTo>
                  <a:pt x="105155" y="385572"/>
                </a:lnTo>
                <a:lnTo>
                  <a:pt x="109727" y="391667"/>
                </a:lnTo>
                <a:lnTo>
                  <a:pt x="102688" y="391667"/>
                </a:lnTo>
                <a:lnTo>
                  <a:pt x="57911" y="502292"/>
                </a:lnTo>
                <a:lnTo>
                  <a:pt x="62484" y="513588"/>
                </a:lnTo>
                <a:lnTo>
                  <a:pt x="115824" y="382524"/>
                </a:lnTo>
                <a:lnTo>
                  <a:pt x="88392" y="382523"/>
                </a:lnTo>
                <a:lnTo>
                  <a:pt x="88391" y="387095"/>
                </a:lnTo>
                <a:lnTo>
                  <a:pt x="83819" y="382524"/>
                </a:lnTo>
                <a:lnTo>
                  <a:pt x="83819" y="9143"/>
                </a:lnTo>
                <a:lnTo>
                  <a:pt x="88391" y="0"/>
                </a:lnTo>
                <a:lnTo>
                  <a:pt x="27431" y="0"/>
                </a:lnTo>
                <a:lnTo>
                  <a:pt x="32003" y="382524"/>
                </a:lnTo>
                <a:lnTo>
                  <a:pt x="27431" y="387095"/>
                </a:lnTo>
                <a:lnTo>
                  <a:pt x="27432" y="382523"/>
                </a:lnTo>
                <a:lnTo>
                  <a:pt x="0" y="382524"/>
                </a:lnTo>
                <a:lnTo>
                  <a:pt x="57912" y="527303"/>
                </a:lnTo>
                <a:lnTo>
                  <a:pt x="62484" y="51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6" name="object 86"/>
          <p:cNvSpPr/>
          <p:nvPr/>
        </p:nvSpPr>
        <p:spPr>
          <a:xfrm>
            <a:off x="4012048" y="4708070"/>
            <a:ext cx="4168556" cy="0"/>
          </a:xfrm>
          <a:custGeom>
            <a:avLst/>
            <a:gdLst/>
            <a:ahLst/>
            <a:cxnLst/>
            <a:rect l="l" t="t" r="r" b="b"/>
            <a:pathLst>
              <a:path w="6499859">
                <a:moveTo>
                  <a:pt x="0" y="0"/>
                </a:moveTo>
                <a:lnTo>
                  <a:pt x="6499859" y="0"/>
                </a:lnTo>
              </a:path>
            </a:pathLst>
          </a:custGeom>
          <a:ln w="408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7" name="object 87"/>
          <p:cNvSpPr/>
          <p:nvPr/>
        </p:nvSpPr>
        <p:spPr>
          <a:xfrm>
            <a:off x="5938477" y="3255673"/>
            <a:ext cx="475988" cy="16420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8" name="object 88"/>
          <p:cNvSpPr/>
          <p:nvPr/>
        </p:nvSpPr>
        <p:spPr>
          <a:xfrm>
            <a:off x="5935546" y="3252741"/>
            <a:ext cx="477933" cy="170065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9" name="object 89"/>
          <p:cNvSpPr/>
          <p:nvPr/>
        </p:nvSpPr>
        <p:spPr>
          <a:xfrm>
            <a:off x="4015957" y="1868761"/>
            <a:ext cx="4158782" cy="3116887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90415" y="6707906"/>
            <a:ext cx="94263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9</a:t>
            </a:r>
            <a:endParaRPr sz="866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3269" y="4052244"/>
            <a:ext cx="230663" cy="228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4" name="object 4"/>
          <p:cNvSpPr txBox="1"/>
          <p:nvPr/>
        </p:nvSpPr>
        <p:spPr>
          <a:xfrm>
            <a:off x="4881922" y="2673150"/>
            <a:ext cx="230663" cy="229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3" name="object 3"/>
          <p:cNvSpPr txBox="1"/>
          <p:nvPr/>
        </p:nvSpPr>
        <p:spPr>
          <a:xfrm>
            <a:off x="4023776" y="1882929"/>
            <a:ext cx="4232081" cy="3111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41"/>
              </a:lnSpc>
            </a:pPr>
            <a:endParaRPr sz="641" dirty="0"/>
          </a:p>
          <a:p>
            <a:pPr marL="956816">
              <a:lnSpc>
                <a:spcPts val="798"/>
              </a:lnSpc>
              <a:spcBef>
                <a:spcPts val="2137"/>
              </a:spcBef>
            </a:pPr>
            <a:r>
              <a:rPr sz="962" b="1" baseline="14493" dirty="0">
                <a:latin typeface="Arial"/>
                <a:cs typeface="Arial"/>
              </a:rPr>
              <a:t>CaC</a:t>
            </a:r>
            <a:r>
              <a:rPr sz="962" b="1" spc="3" baseline="14493" dirty="0">
                <a:latin typeface="Arial"/>
                <a:cs typeface="Arial"/>
              </a:rPr>
              <a:t>O</a:t>
            </a:r>
            <a:r>
              <a:rPr sz="417" b="1" dirty="0">
                <a:latin typeface="Arial"/>
                <a:cs typeface="Arial"/>
              </a:rPr>
              <a:t>3                                         </a:t>
            </a:r>
            <a:r>
              <a:rPr sz="417" b="1" spc="93" dirty="0">
                <a:latin typeface="Arial"/>
                <a:cs typeface="Arial"/>
              </a:rPr>
              <a:t> </a:t>
            </a:r>
            <a:r>
              <a:rPr sz="834" b="1" spc="-3" dirty="0">
                <a:latin typeface="Arial"/>
                <a:cs typeface="Arial"/>
              </a:rPr>
              <a:t>PL</a:t>
            </a:r>
            <a:r>
              <a:rPr sz="834" b="1" spc="-32" dirty="0">
                <a:latin typeface="Arial"/>
                <a:cs typeface="Arial"/>
              </a:rPr>
              <a:t>A</a:t>
            </a:r>
            <a:r>
              <a:rPr sz="834" b="1" spc="-3" dirty="0">
                <a:latin typeface="Arial"/>
                <a:cs typeface="Arial"/>
              </a:rPr>
              <a:t>N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dirty="0">
                <a:latin typeface="Arial"/>
                <a:cs typeface="Arial"/>
              </a:rPr>
              <a:t>A</a:t>
            </a:r>
            <a:r>
              <a:rPr sz="834" b="1" spc="74" dirty="0">
                <a:latin typeface="Arial"/>
                <a:cs typeface="Arial"/>
              </a:rPr>
              <a:t> </a:t>
            </a:r>
            <a:r>
              <a:rPr sz="834" b="1" spc="-3" dirty="0">
                <a:latin typeface="Arial"/>
                <a:cs typeface="Arial"/>
              </a:rPr>
              <a:t>D</a:t>
            </a:r>
            <a:r>
              <a:rPr sz="834" b="1" dirty="0">
                <a:latin typeface="Arial"/>
                <a:cs typeface="Arial"/>
              </a:rPr>
              <a:t>E</a:t>
            </a:r>
            <a:r>
              <a:rPr sz="834" b="1" spc="13" dirty="0">
                <a:latin typeface="Arial"/>
                <a:cs typeface="Arial"/>
              </a:rPr>
              <a:t> 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spc="8" dirty="0">
                <a:latin typeface="Arial"/>
                <a:cs typeface="Arial"/>
              </a:rPr>
              <a:t>R</a:t>
            </a:r>
            <a:r>
              <a:rPr sz="834" b="1" spc="9" dirty="0">
                <a:latin typeface="Arial"/>
                <a:cs typeface="Arial"/>
              </a:rPr>
              <a:t>I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spc="8" dirty="0">
                <a:latin typeface="Arial"/>
                <a:cs typeface="Arial"/>
              </a:rPr>
              <a:t>UR</a:t>
            </a:r>
            <a:r>
              <a:rPr sz="834" b="1" spc="-20" dirty="0">
                <a:latin typeface="Arial"/>
                <a:cs typeface="Arial"/>
              </a:rPr>
              <a:t>A</a:t>
            </a:r>
            <a:r>
              <a:rPr sz="834" b="1" spc="8" dirty="0">
                <a:latin typeface="Arial"/>
                <a:cs typeface="Arial"/>
              </a:rPr>
              <a:t>C</a:t>
            </a:r>
            <a:r>
              <a:rPr sz="834" b="1" spc="9" dirty="0">
                <a:latin typeface="Arial"/>
                <a:cs typeface="Arial"/>
              </a:rPr>
              <a:t>IÓ</a:t>
            </a:r>
            <a:r>
              <a:rPr sz="834" b="1" spc="11" dirty="0">
                <a:latin typeface="Arial"/>
                <a:cs typeface="Arial"/>
              </a:rPr>
              <a:t>N</a:t>
            </a:r>
            <a:endParaRPr sz="834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692"/>
              </a:spcBef>
            </a:pPr>
            <a:r>
              <a:rPr sz="641" b="1" spc="-2" dirty="0">
                <a:latin typeface="Arial"/>
                <a:cs typeface="Arial"/>
              </a:rPr>
              <a:t>Trituradora</a:t>
            </a:r>
            <a:endParaRPr sz="641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2"/>
              </a:spcBef>
            </a:pPr>
            <a:r>
              <a:rPr sz="641" b="1" spc="-1" dirty="0">
                <a:latin typeface="Arial"/>
                <a:cs typeface="Arial"/>
              </a:rPr>
              <a:t>Primaria</a:t>
            </a:r>
            <a:endParaRPr sz="641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2"/>
              </a:spcBef>
            </a:pPr>
            <a:r>
              <a:rPr sz="641" b="1" spc="-1" dirty="0">
                <a:latin typeface="Arial"/>
                <a:cs typeface="Arial"/>
              </a:rPr>
              <a:t>(de Mandíbulas)</a:t>
            </a:r>
            <a:endParaRPr sz="641" dirty="0">
              <a:latin typeface="Arial"/>
              <a:cs typeface="Arial"/>
            </a:endParaRPr>
          </a:p>
          <a:p>
            <a:pPr marR="238328" algn="r">
              <a:lnSpc>
                <a:spcPct val="95825"/>
              </a:lnSpc>
              <a:spcBef>
                <a:spcPts val="1864"/>
              </a:spcBef>
            </a:pPr>
            <a:r>
              <a:rPr sz="641" b="1" spc="-4" dirty="0">
                <a:latin typeface="Arial"/>
                <a:cs typeface="Arial"/>
              </a:rPr>
              <a:t>Zaranda de</a:t>
            </a:r>
            <a:endParaRPr sz="641" dirty="0">
              <a:latin typeface="Arial"/>
              <a:cs typeface="Arial"/>
            </a:endParaRPr>
          </a:p>
          <a:p>
            <a:pPr marR="314560" algn="r">
              <a:lnSpc>
                <a:spcPct val="95825"/>
              </a:lnSpc>
              <a:spcBef>
                <a:spcPts val="22"/>
              </a:spcBef>
            </a:pPr>
            <a:r>
              <a:rPr sz="641" b="1" spc="-3" dirty="0">
                <a:latin typeface="Arial"/>
                <a:cs typeface="Arial"/>
              </a:rPr>
              <a:t>3 pisos</a:t>
            </a:r>
            <a:endParaRPr sz="641" dirty="0">
              <a:latin typeface="Arial"/>
              <a:cs typeface="Arial"/>
            </a:endParaRPr>
          </a:p>
          <a:p>
            <a:pPr marR="91246" algn="r">
              <a:lnSpc>
                <a:spcPct val="110839"/>
              </a:lnSpc>
              <a:spcBef>
                <a:spcPts val="196"/>
              </a:spcBef>
            </a:pPr>
            <a:r>
              <a:rPr sz="641" spc="-6" dirty="0">
                <a:latin typeface="Arial"/>
                <a:cs typeface="Arial"/>
              </a:rPr>
              <a:t>1½ </a:t>
            </a:r>
            <a:r>
              <a:rPr sz="641" spc="-29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R="88314" algn="r">
              <a:lnSpc>
                <a:spcPct val="110839"/>
              </a:lnSpc>
              <a:spcBef>
                <a:spcPts val="955"/>
              </a:spcBef>
            </a:pPr>
            <a:r>
              <a:rPr sz="641" spc="-4" dirty="0">
                <a:latin typeface="Arial"/>
                <a:cs typeface="Arial"/>
              </a:rPr>
              <a:t>3/4 </a:t>
            </a:r>
            <a:r>
              <a:rPr sz="641" spc="-29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R="121544" algn="r">
              <a:lnSpc>
                <a:spcPts val="841"/>
              </a:lnSpc>
              <a:spcBef>
                <a:spcPts val="704"/>
              </a:spcBef>
            </a:pPr>
            <a:r>
              <a:rPr sz="641" b="1" spc="-28" dirty="0">
                <a:latin typeface="Arial"/>
                <a:cs typeface="Arial"/>
              </a:rPr>
              <a:t>T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i</a:t>
            </a:r>
            <a:r>
              <a:rPr sz="641" b="1" spc="3" dirty="0">
                <a:latin typeface="Arial"/>
                <a:cs typeface="Arial"/>
              </a:rPr>
              <a:t>tu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a</a:t>
            </a:r>
            <a:r>
              <a:rPr sz="641" b="1" spc="3" dirty="0">
                <a:latin typeface="Arial"/>
                <a:cs typeface="Arial"/>
              </a:rPr>
              <a:t>do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a                                         </a:t>
            </a:r>
            <a:r>
              <a:rPr sz="641" b="1" spc="159" dirty="0">
                <a:latin typeface="Arial"/>
                <a:cs typeface="Arial"/>
              </a:rPr>
              <a:t> </a:t>
            </a:r>
            <a:r>
              <a:rPr sz="962" baseline="28987" dirty="0">
                <a:latin typeface="Arial"/>
                <a:cs typeface="Arial"/>
              </a:rPr>
              <a:t>½</a:t>
            </a:r>
            <a:r>
              <a:rPr sz="962" spc="-15" baseline="28987" dirty="0">
                <a:latin typeface="Arial"/>
                <a:cs typeface="Arial"/>
              </a:rPr>
              <a:t> </a:t>
            </a:r>
            <a:r>
              <a:rPr sz="962" spc="-29" baseline="25061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L="2523494">
              <a:lnSpc>
                <a:spcPct val="95825"/>
              </a:lnSpc>
              <a:spcBef>
                <a:spcPts val="343"/>
              </a:spcBef>
            </a:pPr>
            <a:r>
              <a:rPr sz="641" b="1" dirty="0">
                <a:latin typeface="Arial"/>
                <a:cs typeface="Arial"/>
              </a:rPr>
              <a:t>Secundaria</a:t>
            </a:r>
            <a:endParaRPr sz="641" dirty="0">
              <a:latin typeface="Arial"/>
              <a:cs typeface="Arial"/>
            </a:endParaRPr>
          </a:p>
          <a:p>
            <a:pPr marL="2523494">
              <a:lnSpc>
                <a:spcPct val="95825"/>
              </a:lnSpc>
              <a:spcBef>
                <a:spcPts val="22"/>
              </a:spcBef>
            </a:pPr>
            <a:r>
              <a:rPr sz="641" b="1" spc="1" dirty="0">
                <a:latin typeface="Arial"/>
                <a:cs typeface="Arial"/>
              </a:rPr>
              <a:t>Cónica</a:t>
            </a:r>
            <a:endParaRPr sz="641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4708070"/>
            <a:ext cx="4162691" cy="282465"/>
          </a:xfrm>
          <a:prstGeom prst="rect">
            <a:avLst/>
          </a:prstGeom>
        </p:spPr>
        <p:txBody>
          <a:bodyPr wrap="square" lIns="0" tIns="1380" rIns="0" bIns="0" rtlCol="0">
            <a:noAutofit/>
          </a:bodyPr>
          <a:lstStyle/>
          <a:p>
            <a:pPr>
              <a:lnSpc>
                <a:spcPts val="513"/>
              </a:lnSpc>
            </a:pPr>
            <a:endParaRPr sz="513" dirty="0"/>
          </a:p>
          <a:p>
            <a:pPr marL="23456">
              <a:lnSpc>
                <a:spcPct val="110839"/>
              </a:lnSpc>
            </a:pPr>
            <a:r>
              <a:rPr sz="641" spc="-3" dirty="0">
                <a:latin typeface="Arial"/>
                <a:cs typeface="Arial"/>
              </a:rPr>
              <a:t>Pil</a:t>
            </a:r>
            <a:r>
              <a:rPr sz="641" dirty="0">
                <a:latin typeface="Arial"/>
                <a:cs typeface="Arial"/>
              </a:rPr>
              <a:t>a</a:t>
            </a:r>
            <a:r>
              <a:rPr sz="641" spc="-13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de</a:t>
            </a:r>
            <a:r>
              <a:rPr sz="641" spc="-10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M</a:t>
            </a:r>
            <a:r>
              <a:rPr sz="641" spc="-3" dirty="0">
                <a:latin typeface="Arial"/>
                <a:cs typeface="Arial"/>
              </a:rPr>
              <a:t>i</a:t>
            </a:r>
            <a:r>
              <a:rPr sz="641" dirty="0">
                <a:latin typeface="Arial"/>
                <a:cs typeface="Arial"/>
              </a:rPr>
              <a:t>ne</a:t>
            </a:r>
            <a:r>
              <a:rPr sz="641" spc="3" dirty="0">
                <a:latin typeface="Arial"/>
                <a:cs typeface="Arial"/>
              </a:rPr>
              <a:t>r</a:t>
            </a:r>
            <a:r>
              <a:rPr sz="641" dirty="0">
                <a:latin typeface="Arial"/>
                <a:cs typeface="Arial"/>
              </a:rPr>
              <a:t>al                                                                                           </a:t>
            </a:r>
            <a:r>
              <a:rPr sz="641" spc="10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1½</a:t>
            </a:r>
            <a:r>
              <a:rPr sz="641" spc="-1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r>
              <a:rPr sz="641" spc="-32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-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3/4</a:t>
            </a:r>
            <a:r>
              <a:rPr sz="641" spc="-12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         </a:t>
            </a:r>
            <a:r>
              <a:rPr sz="641" spc="146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¾</a:t>
            </a:r>
            <a:r>
              <a:rPr sz="641" spc="-15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r>
              <a:rPr sz="641" spc="-32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-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½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           </a:t>
            </a:r>
            <a:r>
              <a:rPr sz="641" spc="19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&lt;</a:t>
            </a:r>
            <a:r>
              <a:rPr sz="641" spc="-16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½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1002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927847" y="874059"/>
            <a:ext cx="8767482" cy="5526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10</a:t>
            </a:r>
            <a:endParaRPr sz="86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86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922929" y="1169894"/>
            <a:ext cx="7490012" cy="4585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s-ES" sz="1154" dirty="0"/>
              <a:t>Ir</a:t>
            </a:r>
            <a:endParaRPr sz="1154" dirty="0"/>
          </a:p>
        </p:txBody>
      </p:sp>
      <p:sp>
        <p:nvSpPr>
          <p:cNvPr id="3" name="object 3"/>
          <p:cNvSpPr txBox="1"/>
          <p:nvPr/>
        </p:nvSpPr>
        <p:spPr>
          <a:xfrm>
            <a:off x="8337636" y="6707906"/>
            <a:ext cx="147042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spc="-33" dirty="0">
                <a:latin typeface="Arial"/>
                <a:cs typeface="Arial"/>
              </a:rPr>
              <a:t>11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9" name="CuadroTexto 8"/>
          <p:cNvSpPr txBox="1"/>
          <p:nvPr/>
        </p:nvSpPr>
        <p:spPr>
          <a:xfrm>
            <a:off x="7073387" y="2305005"/>
            <a:ext cx="558166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54" dirty="0"/>
              <a:t>Ir =25</a:t>
            </a:r>
            <a:endParaRPr lang="en-US" sz="1154" dirty="0"/>
          </a:p>
        </p:txBody>
      </p:sp>
    </p:spTree>
    <p:extLst>
      <p:ext uri="{BB962C8B-B14F-4D97-AF65-F5344CB8AC3E}">
        <p14:creationId xmlns:p14="http://schemas.microsoft.com/office/powerpoint/2010/main" val="403212952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1337</TotalTime>
  <Words>318</Words>
  <Application>Microsoft Office PowerPoint</Application>
  <PresentationFormat>Panorámica</PresentationFormat>
  <Paragraphs>89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</vt:lpstr>
      <vt:lpstr>Bauhaus 93</vt:lpstr>
      <vt:lpstr>Calibri</vt:lpstr>
      <vt:lpstr>Century Gothic</vt:lpstr>
      <vt:lpstr>Segoe UI</vt:lpstr>
      <vt:lpstr>Wingdings 3</vt:lpstr>
      <vt:lpstr>Espiral</vt:lpstr>
      <vt:lpstr>PROCESAMIENTO DE MINERALES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DE MINERALES I</dc:title>
  <dc:creator>usuario</dc:creator>
  <cp:lastModifiedBy>usuario</cp:lastModifiedBy>
  <cp:revision>88</cp:revision>
  <dcterms:created xsi:type="dcterms:W3CDTF">2020-05-22T09:26:34Z</dcterms:created>
  <dcterms:modified xsi:type="dcterms:W3CDTF">2020-06-05T16:48:52Z</dcterms:modified>
</cp:coreProperties>
</file>