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12192000" cy="6858000"/>
  <p:notesSz cx="7559675" cy="10691813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s-AR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A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5600" cy="4186800"/>
          </a:xfrm>
          <a:prstGeom prst="rect">
            <a:avLst/>
          </a:prstGeom>
          <a:ln>
            <a:noFill/>
          </a:ln>
        </p:spPr>
      </p:pic>
      <p:pic>
        <p:nvPicPr>
          <p:cNvPr id="9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1000" cy="2364120"/>
          </a:xfrm>
          <a:prstGeom prst="rect">
            <a:avLst/>
          </a:prstGeom>
          <a:ln>
            <a:noFill/>
          </a:ln>
        </p:spPr>
      </p:pic>
      <p:sp>
        <p:nvSpPr>
          <p:cNvPr id="2" name="CustomShape 1"/>
          <p:cNvSpPr/>
          <p:nvPr/>
        </p:nvSpPr>
        <p:spPr>
          <a:xfrm>
            <a:off x="8609040" y="1676520"/>
            <a:ext cx="2818080" cy="281808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3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2000" cy="1140120"/>
          </a:xfrm>
          <a:prstGeom prst="rect">
            <a:avLst/>
          </a:prstGeom>
          <a:ln>
            <a:noFill/>
          </a:ln>
        </p:spPr>
      </p:pic>
      <p:pic>
        <p:nvPicPr>
          <p:cNvPr id="4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2160" cy="76068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10437840" y="0"/>
            <a:ext cx="684360" cy="1141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AR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7"/>
          <p:cNvPicPr/>
          <p:nvPr/>
        </p:nvPicPr>
        <p:blipFill>
          <a:blip r:embed="rId15"/>
          <a:srcRect l="3610"/>
          <a:stretch/>
        </p:blipFill>
        <p:spPr>
          <a:xfrm>
            <a:off x="0" y="2669760"/>
            <a:ext cx="4035600" cy="4186800"/>
          </a:xfrm>
          <a:prstGeom prst="rect">
            <a:avLst/>
          </a:prstGeom>
          <a:ln>
            <a:noFill/>
          </a:ln>
        </p:spPr>
      </p:pic>
      <p:pic>
        <p:nvPicPr>
          <p:cNvPr id="45" name="Picture 6"/>
          <p:cNvPicPr/>
          <p:nvPr/>
        </p:nvPicPr>
        <p:blipFill>
          <a:blip r:embed="rId16"/>
          <a:srcRect l="35647"/>
          <a:stretch/>
        </p:blipFill>
        <p:spPr>
          <a:xfrm>
            <a:off x="0" y="2892240"/>
            <a:ext cx="1521000" cy="236412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8609040" y="1676520"/>
            <a:ext cx="2818080" cy="2818080"/>
          </a:xfrm>
          <a:prstGeom prst="ellipse">
            <a:avLst/>
          </a:prstGeom>
          <a:gradFill rotWithShape="0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</a:gsLst>
            <a:lin ang="0"/>
          </a:gra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7" name="Picture 8"/>
          <p:cNvPicPr/>
          <p:nvPr/>
        </p:nvPicPr>
        <p:blipFill>
          <a:blip r:embed="rId17"/>
          <a:srcRect t="28812"/>
          <a:stretch/>
        </p:blipFill>
        <p:spPr>
          <a:xfrm>
            <a:off x="7999560" y="0"/>
            <a:ext cx="1602000" cy="1140120"/>
          </a:xfrm>
          <a:prstGeom prst="rect">
            <a:avLst/>
          </a:prstGeom>
          <a:ln>
            <a:noFill/>
          </a:ln>
        </p:spPr>
      </p:pic>
      <p:pic>
        <p:nvPicPr>
          <p:cNvPr id="48" name="Picture 9"/>
          <p:cNvPicPr/>
          <p:nvPr/>
        </p:nvPicPr>
        <p:blipFill>
          <a:blip r:embed="rId18"/>
          <a:srcRect b="23333"/>
          <a:stretch/>
        </p:blipFill>
        <p:spPr>
          <a:xfrm>
            <a:off x="8605800" y="6095880"/>
            <a:ext cx="992160" cy="760680"/>
          </a:xfrm>
          <a:prstGeom prst="rect">
            <a:avLst/>
          </a:prstGeom>
          <a:ln>
            <a:noFill/>
          </a:ln>
        </p:spPr>
      </p:pic>
      <p:sp>
        <p:nvSpPr>
          <p:cNvPr id="49" name="CustomShape 2"/>
          <p:cNvSpPr/>
          <p:nvPr/>
        </p:nvSpPr>
        <p:spPr>
          <a:xfrm>
            <a:off x="10437840" y="0"/>
            <a:ext cx="684360" cy="1141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560" dir="540000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0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AR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3200" b="0" strike="noStrike" spc="-1">
                <a:latin typeface="Arial"/>
              </a:rPr>
              <a:t>Pulse para editar el formato de esquema del texto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AR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AR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566360" y="1752120"/>
            <a:ext cx="9142560" cy="165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1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AR" sz="7200" b="0" strike="noStrike" cap="all" spc="-1">
                <a:solidFill>
                  <a:srgbClr val="8AD0D6"/>
                </a:solidFill>
                <a:latin typeface="Century Gothic"/>
                <a:ea typeface="DejaVu Sans"/>
              </a:rPr>
              <a:t> ‘yES/no’ Questions</a:t>
            </a:r>
            <a:endParaRPr lang="es-AR" sz="7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480" y="541301"/>
            <a:ext cx="10972440" cy="609398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Modal </a:t>
            </a:r>
            <a:r>
              <a:rPr lang="es-ES" dirty="0" err="1" smtClean="0">
                <a:solidFill>
                  <a:schemeClr val="bg1"/>
                </a:solidFill>
              </a:rPr>
              <a:t>verbs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09480" y="1141774"/>
            <a:ext cx="10972440" cy="4688463"/>
          </a:xfrm>
        </p:spPr>
        <p:txBody>
          <a:bodyPr/>
          <a:lstStyle/>
          <a:p>
            <a:pPr marL="343080" indent="-3416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AR" sz="3200" b="1" spc="-1" dirty="0" err="1">
                <a:solidFill>
                  <a:srgbClr val="FFFFFF"/>
                </a:solidFill>
                <a:latin typeface="Century Gothic"/>
              </a:rPr>
              <a:t>Will</a:t>
            </a:r>
            <a:r>
              <a:rPr lang="es-AR" sz="32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200" i="1" u="sng" spc="-1" dirty="0" err="1">
                <a:solidFill>
                  <a:srgbClr val="FFFFFF"/>
                </a:solidFill>
                <a:latin typeface="Century Gothic"/>
              </a:rPr>
              <a:t>the</a:t>
            </a:r>
            <a:r>
              <a:rPr lang="es-AR" sz="3200" i="1" u="sng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200" i="1" u="sng" spc="-1" dirty="0" err="1">
                <a:solidFill>
                  <a:srgbClr val="FFFFFF"/>
                </a:solidFill>
                <a:latin typeface="Century Gothic"/>
              </a:rPr>
              <a:t>company</a:t>
            </a:r>
            <a:r>
              <a:rPr lang="es-AR" sz="32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200" b="1" i="1" spc="-1" dirty="0" err="1">
                <a:solidFill>
                  <a:srgbClr val="FFFFFF"/>
                </a:solidFill>
                <a:latin typeface="Century Gothic"/>
              </a:rPr>
              <a:t>offer</a:t>
            </a:r>
            <a:r>
              <a:rPr lang="es-AR" sz="3200" i="1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200" spc="-1" dirty="0" err="1">
                <a:solidFill>
                  <a:srgbClr val="FFFFFF"/>
                </a:solidFill>
                <a:latin typeface="Century Gothic"/>
              </a:rPr>
              <a:t>any</a:t>
            </a:r>
            <a:r>
              <a:rPr lang="es-AR" sz="32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200" spc="-1" dirty="0" err="1">
                <a:solidFill>
                  <a:srgbClr val="FFFFFF"/>
                </a:solidFill>
                <a:latin typeface="Century Gothic"/>
              </a:rPr>
              <a:t>other</a:t>
            </a:r>
            <a:r>
              <a:rPr lang="es-AR" sz="32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200" spc="-1" dirty="0" err="1">
                <a:solidFill>
                  <a:srgbClr val="FFFFFF"/>
                </a:solidFill>
                <a:latin typeface="Century Gothic"/>
              </a:rPr>
              <a:t>program</a:t>
            </a:r>
            <a:r>
              <a:rPr lang="es-AR" sz="3200" spc="-1" dirty="0" smtClean="0">
                <a:solidFill>
                  <a:srgbClr val="FFFFFF"/>
                </a:solidFill>
                <a:latin typeface="Century Gothic"/>
              </a:rPr>
              <a:t>? Yes, </a:t>
            </a:r>
            <a:r>
              <a:rPr lang="es-AR" sz="3200" i="1" u="sng" spc="-1" dirty="0" err="1" smtClean="0">
                <a:solidFill>
                  <a:srgbClr val="FFFFFF"/>
                </a:solidFill>
                <a:latin typeface="Century Gothic"/>
              </a:rPr>
              <a:t>it</a:t>
            </a:r>
            <a:r>
              <a:rPr lang="es-AR" sz="3200" spc="-1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200" b="1" spc="-1" dirty="0" err="1" smtClean="0">
                <a:solidFill>
                  <a:srgbClr val="FFFFFF"/>
                </a:solidFill>
                <a:latin typeface="Century Gothic"/>
              </a:rPr>
              <a:t>will</a:t>
            </a:r>
            <a:r>
              <a:rPr lang="es-AR" sz="3200" spc="-1" dirty="0" smtClean="0">
                <a:solidFill>
                  <a:srgbClr val="FFFFFF"/>
                </a:solidFill>
                <a:latin typeface="Century Gothic"/>
              </a:rPr>
              <a:t>. No, </a:t>
            </a:r>
            <a:r>
              <a:rPr lang="es-AR" sz="3200" i="1" u="sng" spc="-1" dirty="0" err="1" smtClean="0">
                <a:solidFill>
                  <a:srgbClr val="FFFFFF"/>
                </a:solidFill>
                <a:latin typeface="Century Gothic"/>
              </a:rPr>
              <a:t>it</a:t>
            </a:r>
            <a:r>
              <a:rPr lang="es-AR" sz="3200" spc="-1" dirty="0" smtClean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200" b="1" spc="-1" dirty="0" err="1" smtClean="0">
                <a:solidFill>
                  <a:srgbClr val="FFFFFF"/>
                </a:solidFill>
                <a:latin typeface="Century Gothic"/>
              </a:rPr>
              <a:t>won’t</a:t>
            </a:r>
            <a:r>
              <a:rPr lang="es-AR" sz="3200" spc="-1" dirty="0" smtClean="0">
                <a:solidFill>
                  <a:srgbClr val="FFFFFF"/>
                </a:solidFill>
                <a:latin typeface="Century Gothic"/>
              </a:rPr>
              <a:t>.</a:t>
            </a:r>
            <a:endParaRPr lang="es-AR" sz="3200" spc="-1" dirty="0">
              <a:solidFill>
                <a:srgbClr val="FFFFFF"/>
              </a:solidFill>
              <a:latin typeface="Century Gothic"/>
            </a:endParaRPr>
          </a:p>
          <a:p>
            <a:pPr marL="343080" indent="-3416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ES" sz="3200" b="1" spc="-1" dirty="0" err="1">
                <a:solidFill>
                  <a:schemeClr val="bg1"/>
                </a:solidFill>
              </a:rPr>
              <a:t>Will</a:t>
            </a:r>
            <a:r>
              <a:rPr lang="es-ES" sz="3200" spc="-1" dirty="0">
                <a:solidFill>
                  <a:schemeClr val="bg1"/>
                </a:solidFill>
              </a:rPr>
              <a:t> </a:t>
            </a:r>
            <a:r>
              <a:rPr lang="es-ES" sz="3200" i="1" u="sng" spc="-1" dirty="0" err="1">
                <a:solidFill>
                  <a:schemeClr val="bg1"/>
                </a:solidFill>
              </a:rPr>
              <a:t>you</a:t>
            </a:r>
            <a:r>
              <a:rPr lang="es-ES" sz="3200" spc="-1" dirty="0">
                <a:solidFill>
                  <a:schemeClr val="bg1"/>
                </a:solidFill>
              </a:rPr>
              <a:t> </a:t>
            </a:r>
            <a:r>
              <a:rPr lang="es-ES" sz="3200" b="1" spc="-1" dirty="0">
                <a:solidFill>
                  <a:schemeClr val="bg1"/>
                </a:solidFill>
              </a:rPr>
              <a:t>do</a:t>
            </a:r>
            <a:r>
              <a:rPr lang="es-ES" sz="3200" spc="-1" dirty="0">
                <a:solidFill>
                  <a:schemeClr val="bg1"/>
                </a:solidFill>
              </a:rPr>
              <a:t> </a:t>
            </a:r>
            <a:r>
              <a:rPr lang="es-ES" sz="3200" spc="-1" dirty="0" err="1">
                <a:solidFill>
                  <a:schemeClr val="bg1"/>
                </a:solidFill>
              </a:rPr>
              <a:t>other</a:t>
            </a:r>
            <a:r>
              <a:rPr lang="es-ES" sz="3200" spc="-1" dirty="0">
                <a:solidFill>
                  <a:schemeClr val="bg1"/>
                </a:solidFill>
              </a:rPr>
              <a:t> </a:t>
            </a:r>
            <a:r>
              <a:rPr lang="es-ES" sz="3200" spc="-1" dirty="0" err="1">
                <a:solidFill>
                  <a:schemeClr val="bg1"/>
                </a:solidFill>
              </a:rPr>
              <a:t>courses</a:t>
            </a:r>
            <a:r>
              <a:rPr lang="es-ES" sz="3200" spc="-1" dirty="0">
                <a:solidFill>
                  <a:schemeClr val="bg1"/>
                </a:solidFill>
              </a:rPr>
              <a:t> </a:t>
            </a:r>
            <a:r>
              <a:rPr lang="es-ES" sz="3200" spc="-1" dirty="0" err="1">
                <a:solidFill>
                  <a:schemeClr val="bg1"/>
                </a:solidFill>
              </a:rPr>
              <a:t>this</a:t>
            </a:r>
            <a:r>
              <a:rPr lang="es-ES" sz="3200" spc="-1" dirty="0">
                <a:solidFill>
                  <a:schemeClr val="bg1"/>
                </a:solidFill>
              </a:rPr>
              <a:t> </a:t>
            </a:r>
            <a:r>
              <a:rPr lang="es-ES" sz="3200" spc="-1" dirty="0" err="1">
                <a:solidFill>
                  <a:schemeClr val="bg1"/>
                </a:solidFill>
              </a:rPr>
              <a:t>year</a:t>
            </a:r>
            <a:r>
              <a:rPr lang="es-AR" sz="3200" spc="-1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? Yes, </a:t>
            </a:r>
            <a:r>
              <a:rPr lang="es-AR" sz="3200" i="1" u="sng" spc="-1" dirty="0" smtClean="0">
                <a:solidFill>
                  <a:schemeClr val="bg1"/>
                </a:solidFill>
                <a:latin typeface="Century Gothic"/>
              </a:rPr>
              <a:t>I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es-AR" sz="3200" b="1" spc="-1" dirty="0" err="1" smtClean="0">
                <a:solidFill>
                  <a:schemeClr val="bg1"/>
                </a:solidFill>
                <a:latin typeface="Century Gothic"/>
              </a:rPr>
              <a:t>will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./No, </a:t>
            </a:r>
            <a:r>
              <a:rPr lang="es-AR" sz="3200" i="1" u="sng" spc="-1" dirty="0" smtClean="0">
                <a:solidFill>
                  <a:schemeClr val="bg1"/>
                </a:solidFill>
                <a:latin typeface="Century Gothic"/>
              </a:rPr>
              <a:t>I </a:t>
            </a:r>
            <a:r>
              <a:rPr lang="es-AR" sz="3200" b="1" spc="-1" dirty="0" err="1" smtClean="0">
                <a:solidFill>
                  <a:schemeClr val="bg1"/>
                </a:solidFill>
                <a:latin typeface="Century Gothic"/>
              </a:rPr>
              <a:t>won’t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.</a:t>
            </a:r>
            <a:endParaRPr lang="es-AR" sz="3200" spc="-1" dirty="0">
              <a:solidFill>
                <a:schemeClr val="bg1"/>
              </a:solidFill>
            </a:endParaRPr>
          </a:p>
          <a:p>
            <a:pPr marL="343080" indent="-3416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AR" sz="3200" b="1" spc="-1" dirty="0" smtClean="0">
                <a:solidFill>
                  <a:schemeClr val="bg1"/>
                </a:solidFill>
                <a:latin typeface="Century Gothic"/>
              </a:rPr>
              <a:t>Can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es-AR" sz="3200" i="1" u="sng" spc="-1" dirty="0" err="1" smtClean="0">
                <a:solidFill>
                  <a:schemeClr val="bg1"/>
                </a:solidFill>
                <a:latin typeface="Century Gothic"/>
              </a:rPr>
              <a:t>programmers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es-AR" sz="3200" b="1" spc="-1" dirty="0" err="1" smtClean="0">
                <a:solidFill>
                  <a:schemeClr val="bg1"/>
                </a:solidFill>
                <a:latin typeface="Century Gothic"/>
              </a:rPr>
              <a:t>create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 web </a:t>
            </a:r>
            <a:r>
              <a:rPr lang="es-AR" sz="3200" spc="-1" dirty="0" err="1" smtClean="0">
                <a:solidFill>
                  <a:schemeClr val="bg1"/>
                </a:solidFill>
                <a:latin typeface="Century Gothic"/>
              </a:rPr>
              <a:t>pages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? Yes, </a:t>
            </a:r>
            <a:r>
              <a:rPr lang="es-AR" sz="3200" i="1" u="sng" spc="-1" dirty="0" err="1" smtClean="0">
                <a:solidFill>
                  <a:schemeClr val="bg1"/>
                </a:solidFill>
                <a:latin typeface="Century Gothic"/>
              </a:rPr>
              <a:t>they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es-AR" sz="3200" b="1" spc="-1" dirty="0" smtClean="0">
                <a:solidFill>
                  <a:schemeClr val="bg1"/>
                </a:solidFill>
                <a:latin typeface="Century Gothic"/>
              </a:rPr>
              <a:t>can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./No, </a:t>
            </a:r>
            <a:r>
              <a:rPr lang="es-AR" sz="3200" i="1" u="sng" spc="-1" dirty="0" err="1" smtClean="0">
                <a:solidFill>
                  <a:schemeClr val="bg1"/>
                </a:solidFill>
                <a:latin typeface="Century Gothic"/>
              </a:rPr>
              <a:t>they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 </a:t>
            </a:r>
            <a:r>
              <a:rPr lang="es-AR" sz="3200" b="1" spc="-1" dirty="0" err="1" smtClean="0">
                <a:solidFill>
                  <a:schemeClr val="bg1"/>
                </a:solidFill>
                <a:latin typeface="Century Gothic"/>
              </a:rPr>
              <a:t>can’t</a:t>
            </a:r>
            <a:r>
              <a:rPr lang="es-AR" sz="3200" spc="-1" dirty="0" smtClean="0">
                <a:solidFill>
                  <a:schemeClr val="bg1"/>
                </a:solidFill>
                <a:latin typeface="Century Gothic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8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9655" y="752316"/>
            <a:ext cx="10822265" cy="609398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Other</a:t>
            </a:r>
            <a:r>
              <a:rPr lang="es-ES" dirty="0" smtClean="0">
                <a:solidFill>
                  <a:schemeClr val="bg1"/>
                </a:solidFill>
              </a:rPr>
              <a:t> modal </a:t>
            </a:r>
            <a:r>
              <a:rPr lang="es-ES" dirty="0" err="1">
                <a:solidFill>
                  <a:schemeClr val="bg1"/>
                </a:solidFill>
              </a:rPr>
              <a:t>verbs</a:t>
            </a:r>
            <a:r>
              <a:rPr lang="es-ES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609480" y="1603717"/>
            <a:ext cx="10972440" cy="4705506"/>
          </a:xfrm>
        </p:spPr>
        <p:txBody>
          <a:bodyPr/>
          <a:lstStyle/>
          <a:p>
            <a:pPr marL="343080" indent="-3416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AR" sz="3000" b="1" spc="-1" dirty="0" err="1">
                <a:solidFill>
                  <a:srgbClr val="FFFFFF"/>
                </a:solidFill>
                <a:latin typeface="Century Gothic"/>
              </a:rPr>
              <a:t>Must</a:t>
            </a:r>
            <a:r>
              <a:rPr lang="es-AR" sz="3000" b="1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i="1" u="sng" spc="-1" dirty="0" err="1">
                <a:solidFill>
                  <a:srgbClr val="FFFFFF"/>
                </a:solidFill>
                <a:latin typeface="Century Gothic"/>
              </a:rPr>
              <a:t>applicants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b="1" spc="-1" dirty="0" err="1">
                <a:solidFill>
                  <a:srgbClr val="FFFFFF"/>
                </a:solidFill>
                <a:latin typeface="Century Gothic"/>
              </a:rPr>
              <a:t>belong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 to </a:t>
            </a:r>
            <a:r>
              <a:rPr lang="es-AR" sz="3000" spc="-1" dirty="0" err="1">
                <a:solidFill>
                  <a:srgbClr val="FFFFFF"/>
                </a:solidFill>
                <a:latin typeface="Century Gothic"/>
              </a:rPr>
              <a:t>that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spc="-1" dirty="0" err="1">
                <a:solidFill>
                  <a:srgbClr val="FFFFFF"/>
                </a:solidFill>
                <a:latin typeface="Century Gothic"/>
              </a:rPr>
              <a:t>organization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? Yes, </a:t>
            </a:r>
            <a:r>
              <a:rPr lang="es-AR" sz="3000" i="1" u="sng" spc="-1" dirty="0" err="1">
                <a:solidFill>
                  <a:srgbClr val="FFFFFF"/>
                </a:solidFill>
                <a:latin typeface="Century Gothic"/>
              </a:rPr>
              <a:t>they</a:t>
            </a:r>
            <a:r>
              <a:rPr lang="es-AR" sz="3000" i="1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b="1" spc="-1" dirty="0" err="1">
                <a:solidFill>
                  <a:srgbClr val="FFFFFF"/>
                </a:solidFill>
                <a:latin typeface="Century Gothic"/>
              </a:rPr>
              <a:t>must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./No, </a:t>
            </a:r>
            <a:r>
              <a:rPr lang="es-AR" sz="3000" i="1" u="sng" spc="-1" dirty="0" err="1">
                <a:solidFill>
                  <a:srgbClr val="FFFFFF"/>
                </a:solidFill>
                <a:latin typeface="Century Gothic"/>
              </a:rPr>
              <a:t>they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b="1" spc="-1" dirty="0" err="1">
                <a:solidFill>
                  <a:srgbClr val="FFFFFF"/>
                </a:solidFill>
                <a:latin typeface="Century Gothic"/>
              </a:rPr>
              <a:t>mustn’t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.</a:t>
            </a:r>
            <a:endParaRPr lang="es-AR" sz="3000" spc="-1" dirty="0"/>
          </a:p>
          <a:p>
            <a:pPr marL="343080" indent="-3416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AR" sz="3000" b="1" spc="-1" dirty="0" err="1">
                <a:solidFill>
                  <a:srgbClr val="FFFFFF"/>
                </a:solidFill>
                <a:latin typeface="Century Gothic"/>
              </a:rPr>
              <a:t>Should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i="1" u="sng" spc="-1" dirty="0" err="1">
                <a:solidFill>
                  <a:srgbClr val="FFFFFF"/>
                </a:solidFill>
                <a:latin typeface="Century Gothic"/>
              </a:rPr>
              <a:t>the</a:t>
            </a:r>
            <a:r>
              <a:rPr lang="es-AR" sz="3000" i="1" u="sng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i="1" u="sng" spc="-1" dirty="0" err="1">
                <a:solidFill>
                  <a:srgbClr val="FFFFFF"/>
                </a:solidFill>
                <a:latin typeface="Century Gothic"/>
              </a:rPr>
              <a:t>workers</a:t>
            </a:r>
            <a:r>
              <a:rPr lang="es-AR" sz="3000" i="1" u="sng" spc="-1" dirty="0">
                <a:solidFill>
                  <a:srgbClr val="FFFFFF"/>
                </a:solidFill>
                <a:latin typeface="Century Gothic"/>
              </a:rPr>
              <a:t> in </a:t>
            </a:r>
            <a:r>
              <a:rPr lang="es-AR" sz="3000" i="1" u="sng" spc="-1" dirty="0" err="1">
                <a:solidFill>
                  <a:srgbClr val="FFFFFF"/>
                </a:solidFill>
                <a:latin typeface="Century Gothic"/>
              </a:rPr>
              <a:t>that</a:t>
            </a:r>
            <a:r>
              <a:rPr lang="es-AR" sz="3000" i="1" u="sng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i="1" u="sng" spc="-1" dirty="0" err="1">
                <a:solidFill>
                  <a:srgbClr val="FFFFFF"/>
                </a:solidFill>
                <a:latin typeface="Century Gothic"/>
              </a:rPr>
              <a:t>area</a:t>
            </a:r>
            <a:r>
              <a:rPr lang="es-AR" sz="3000" u="sng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b="1" i="1" spc="-1" dirty="0" err="1">
                <a:solidFill>
                  <a:srgbClr val="FFFFFF"/>
                </a:solidFill>
                <a:latin typeface="Century Gothic"/>
              </a:rPr>
              <a:t>have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spc="-1" dirty="0" err="1">
                <a:solidFill>
                  <a:srgbClr val="FFFFFF"/>
                </a:solidFill>
                <a:latin typeface="Century Gothic"/>
              </a:rPr>
              <a:t>that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spc="-1" dirty="0" err="1">
                <a:solidFill>
                  <a:srgbClr val="FFFFFF"/>
                </a:solidFill>
                <a:latin typeface="Century Gothic"/>
              </a:rPr>
              <a:t>permission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? Yes, </a:t>
            </a:r>
            <a:r>
              <a:rPr lang="es-AR" sz="3000" i="1" u="sng" spc="-1" dirty="0" err="1">
                <a:solidFill>
                  <a:srgbClr val="FFFFFF"/>
                </a:solidFill>
                <a:latin typeface="Century Gothic"/>
              </a:rPr>
              <a:t>they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b="1" spc="-1" dirty="0" err="1">
                <a:solidFill>
                  <a:srgbClr val="FFFFFF"/>
                </a:solidFill>
                <a:latin typeface="Century Gothic"/>
              </a:rPr>
              <a:t>should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./No, </a:t>
            </a:r>
            <a:r>
              <a:rPr lang="es-AR" sz="3000" i="1" u="sng" spc="-1" dirty="0" err="1">
                <a:solidFill>
                  <a:srgbClr val="FFFFFF"/>
                </a:solidFill>
                <a:latin typeface="Century Gothic"/>
              </a:rPr>
              <a:t>they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AR" sz="3000" b="1" spc="-1" dirty="0" err="1">
                <a:solidFill>
                  <a:srgbClr val="FFFFFF"/>
                </a:solidFill>
                <a:latin typeface="Century Gothic"/>
              </a:rPr>
              <a:t>shouldn’t</a:t>
            </a:r>
            <a:r>
              <a:rPr lang="es-AR" sz="3000" spc="-1" dirty="0">
                <a:solidFill>
                  <a:srgbClr val="FFFFFF"/>
                </a:solidFill>
                <a:latin typeface="Century Gothic"/>
              </a:rPr>
              <a:t>.</a:t>
            </a:r>
          </a:p>
          <a:p>
            <a:pPr marL="343080" indent="-3416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ES" sz="3000" b="1" spc="-1" dirty="0" err="1">
                <a:solidFill>
                  <a:srgbClr val="FFFFFF"/>
                </a:solidFill>
                <a:latin typeface="Century Gothic"/>
              </a:rPr>
              <a:t>Would</a:t>
            </a:r>
            <a:r>
              <a:rPr lang="es-ES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ES" sz="3000" i="1" u="sng" spc="-1" dirty="0" err="1">
                <a:solidFill>
                  <a:srgbClr val="FFFFFF"/>
                </a:solidFill>
                <a:latin typeface="Century Gothic"/>
              </a:rPr>
              <a:t>you</a:t>
            </a:r>
            <a:r>
              <a:rPr lang="es-ES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ES" sz="3000" b="1" spc="-1" dirty="0" err="1">
                <a:solidFill>
                  <a:srgbClr val="FFFFFF"/>
                </a:solidFill>
                <a:latin typeface="Century Gothic"/>
              </a:rPr>
              <a:t>like</a:t>
            </a:r>
            <a:r>
              <a:rPr lang="es-ES" sz="3000" spc="-1" dirty="0">
                <a:solidFill>
                  <a:srgbClr val="FFFFFF"/>
                </a:solidFill>
                <a:latin typeface="Century Gothic"/>
              </a:rPr>
              <a:t> to </a:t>
            </a:r>
            <a:r>
              <a:rPr lang="es-ES" sz="3000" spc="-1" dirty="0" err="1">
                <a:solidFill>
                  <a:srgbClr val="FFFFFF"/>
                </a:solidFill>
                <a:latin typeface="Century Gothic"/>
              </a:rPr>
              <a:t>work</a:t>
            </a:r>
            <a:r>
              <a:rPr lang="es-ES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ES" sz="3000" spc="-1" dirty="0" err="1">
                <a:solidFill>
                  <a:srgbClr val="FFFFFF"/>
                </a:solidFill>
                <a:latin typeface="Century Gothic"/>
              </a:rPr>
              <a:t>for</a:t>
            </a:r>
            <a:r>
              <a:rPr lang="es-ES" sz="3000" spc="-1" dirty="0">
                <a:solidFill>
                  <a:srgbClr val="FFFFFF"/>
                </a:solidFill>
                <a:latin typeface="Century Gothic"/>
              </a:rPr>
              <a:t> a </a:t>
            </a:r>
            <a:r>
              <a:rPr lang="es-ES" sz="3000" spc="-1" dirty="0" err="1">
                <a:solidFill>
                  <a:srgbClr val="FFFFFF"/>
                </a:solidFill>
                <a:latin typeface="Century Gothic"/>
              </a:rPr>
              <a:t>big</a:t>
            </a:r>
            <a:r>
              <a:rPr lang="es-ES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ES" sz="3000" spc="-1" dirty="0" err="1">
                <a:solidFill>
                  <a:srgbClr val="FFFFFF"/>
                </a:solidFill>
                <a:latin typeface="Century Gothic"/>
              </a:rPr>
              <a:t>company</a:t>
            </a:r>
            <a:r>
              <a:rPr lang="es-ES" sz="3000" spc="-1" dirty="0">
                <a:solidFill>
                  <a:srgbClr val="FFFFFF"/>
                </a:solidFill>
                <a:latin typeface="Century Gothic"/>
              </a:rPr>
              <a:t>? Yes, </a:t>
            </a:r>
            <a:r>
              <a:rPr lang="es-ES" sz="3000" i="1" u="sng" spc="-1" dirty="0">
                <a:solidFill>
                  <a:srgbClr val="FFFFFF"/>
                </a:solidFill>
                <a:latin typeface="Century Gothic"/>
              </a:rPr>
              <a:t>I</a:t>
            </a:r>
            <a:r>
              <a:rPr lang="es-ES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ES" sz="3000" b="1" spc="-1" dirty="0" err="1">
                <a:solidFill>
                  <a:srgbClr val="FFFFFF"/>
                </a:solidFill>
                <a:latin typeface="Century Gothic"/>
              </a:rPr>
              <a:t>would</a:t>
            </a:r>
            <a:r>
              <a:rPr lang="es-ES" sz="3000" spc="-1" dirty="0">
                <a:solidFill>
                  <a:srgbClr val="FFFFFF"/>
                </a:solidFill>
                <a:latin typeface="Century Gothic"/>
              </a:rPr>
              <a:t>./No, </a:t>
            </a:r>
            <a:r>
              <a:rPr lang="es-ES" sz="3000" i="1" spc="-1" dirty="0">
                <a:solidFill>
                  <a:srgbClr val="FFFFFF"/>
                </a:solidFill>
                <a:latin typeface="Century Gothic"/>
              </a:rPr>
              <a:t>I</a:t>
            </a:r>
            <a:r>
              <a:rPr lang="es-ES" sz="3000" spc="-1" dirty="0">
                <a:solidFill>
                  <a:srgbClr val="FFFFFF"/>
                </a:solidFill>
                <a:latin typeface="Century Gothic"/>
              </a:rPr>
              <a:t> </a:t>
            </a:r>
            <a:r>
              <a:rPr lang="es-ES" sz="3000" b="1" spc="-1" dirty="0" err="1">
                <a:solidFill>
                  <a:srgbClr val="FFFFFF"/>
                </a:solidFill>
                <a:latin typeface="Century Gothic"/>
              </a:rPr>
              <a:t>wouldn’t</a:t>
            </a:r>
            <a:r>
              <a:rPr lang="es-ES" sz="3000" spc="-1" dirty="0">
                <a:solidFill>
                  <a:srgbClr val="FFFFFF"/>
                </a:solidFill>
                <a:latin typeface="Century Gothic"/>
              </a:rPr>
              <a:t>.</a:t>
            </a:r>
            <a:endParaRPr lang="es-AR" sz="3000" spc="-1" dirty="0">
              <a:solidFill>
                <a:srgbClr val="FFFFFF"/>
              </a:solidFill>
              <a:latin typeface="Century Gothic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0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46200" y="452880"/>
            <a:ext cx="9403200" cy="13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AR" sz="42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BASIC STRUCTURE – YES/NO </a:t>
            </a:r>
            <a:r>
              <a:rPr lang="es-AR" sz="4200" b="0" strike="noStrike" spc="-1" dirty="0" smtClean="0">
                <a:solidFill>
                  <a:srgbClr val="EBEBEB"/>
                </a:solidFill>
                <a:latin typeface="Century Gothic"/>
                <a:ea typeface="DejaVu Sans"/>
              </a:rPr>
              <a:t>QUESTIONS </a:t>
            </a:r>
            <a:r>
              <a:rPr lang="es-AR" sz="4200" b="0" strike="noStrike" spc="-1" dirty="0" err="1" smtClean="0">
                <a:solidFill>
                  <a:srgbClr val="EBEBEB"/>
                </a:solidFill>
                <a:latin typeface="Century Gothic"/>
                <a:ea typeface="DejaVu Sans"/>
              </a:rPr>
              <a:t>with</a:t>
            </a:r>
            <a:r>
              <a:rPr lang="es-AR" sz="4200" b="0" strike="noStrike" spc="-1" dirty="0" smtClean="0">
                <a:solidFill>
                  <a:srgbClr val="EBEBEB"/>
                </a:solidFill>
                <a:latin typeface="Century Gothic"/>
                <a:ea typeface="DejaVu Sans"/>
              </a:rPr>
              <a:t> modal </a:t>
            </a:r>
            <a:r>
              <a:rPr lang="es-AR" sz="4200" b="0" strike="noStrike" spc="-1" dirty="0" err="1" smtClean="0">
                <a:solidFill>
                  <a:srgbClr val="EBEBEB"/>
                </a:solidFill>
                <a:latin typeface="Century Gothic"/>
                <a:ea typeface="DejaVu Sans"/>
              </a:rPr>
              <a:t>verbs</a:t>
            </a:r>
            <a:endParaRPr lang="es-AR" sz="4200" b="0" strike="noStrike" spc="-1" dirty="0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646200" y="3147120"/>
            <a:ext cx="11205360" cy="11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8500" lnSpcReduction="1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AR" sz="4900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Modal (</a:t>
            </a:r>
            <a:r>
              <a:rPr lang="es-AR" sz="4900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aux</a:t>
            </a:r>
            <a:r>
              <a:rPr lang="es-AR" sz="4900" spc="-1" dirty="0">
                <a:solidFill>
                  <a:srgbClr val="FFFFFF"/>
                </a:solidFill>
                <a:latin typeface="Century Gothic"/>
                <a:ea typeface="DejaVu Sans"/>
              </a:rPr>
              <a:t>)</a:t>
            </a:r>
            <a:r>
              <a:rPr lang="es-AR" sz="49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+ </a:t>
            </a:r>
            <a:r>
              <a:rPr lang="es-AR" sz="4900" b="1" u="sng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subject</a:t>
            </a:r>
            <a:r>
              <a:rPr lang="es-AR" sz="49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49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+ </a:t>
            </a:r>
            <a:r>
              <a:rPr lang="es-AR" sz="4900" b="0" i="1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verb</a:t>
            </a:r>
            <a:r>
              <a:rPr lang="es-AR" sz="49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(</a:t>
            </a:r>
            <a:r>
              <a:rPr lang="es-AR" sz="49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inf</a:t>
            </a:r>
            <a:r>
              <a:rPr lang="es-AR" sz="49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)+…………?</a:t>
            </a:r>
            <a:endParaRPr lang="es-AR" sz="49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0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646200" y="452880"/>
            <a:ext cx="9403200" cy="13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AR" sz="42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Yes/No </a:t>
            </a:r>
            <a:r>
              <a:rPr lang="es-AR" sz="42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questions</a:t>
            </a:r>
            <a:r>
              <a:rPr lang="es-AR" sz="42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– </a:t>
            </a:r>
            <a:r>
              <a:rPr lang="es-AR" sz="42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verb</a:t>
            </a:r>
            <a:r>
              <a:rPr lang="es-AR" sz="42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s-AR" sz="4200" b="0" strike="noStrike" spc="-1" dirty="0" err="1" smtClean="0">
                <a:solidFill>
                  <a:srgbClr val="EBEBEB"/>
                </a:solidFill>
                <a:latin typeface="Century Gothic"/>
                <a:ea typeface="DejaVu Sans"/>
              </a:rPr>
              <a:t>to</a:t>
            </a:r>
            <a:r>
              <a:rPr lang="es-AR" sz="4200" b="0" strike="noStrike" spc="-1" dirty="0" smtClean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s-AR" sz="42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be</a:t>
            </a:r>
            <a:r>
              <a:rPr dirty="0"/>
              <a:t/>
            </a:r>
            <a:br>
              <a:rPr dirty="0"/>
            </a:br>
            <a:r>
              <a:rPr lang="es-AR" sz="42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Simple </a:t>
            </a:r>
            <a:r>
              <a:rPr lang="es-AR" sz="42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present</a:t>
            </a:r>
            <a:r>
              <a:rPr lang="es-AR" sz="42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and simple </a:t>
            </a:r>
            <a:r>
              <a:rPr lang="es-AR" sz="42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past</a:t>
            </a:r>
            <a:endParaRPr lang="es-AR" sz="4200" b="0" strike="noStrike" spc="-1" dirty="0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503640" y="1969476"/>
            <a:ext cx="10931760" cy="45098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16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AR" sz="32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A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re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i="1" u="sng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you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good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at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programming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? Yes, </a:t>
            </a:r>
            <a:r>
              <a:rPr lang="es-AR" sz="2800" b="0" i="1" u="sng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I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1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am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./No, </a:t>
            </a:r>
            <a:r>
              <a:rPr lang="es-AR" sz="2800" b="0" i="1" u="sng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I</a:t>
            </a:r>
            <a:r>
              <a:rPr lang="es-AR" sz="2800" b="0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’</a:t>
            </a:r>
            <a:r>
              <a:rPr lang="es-AR" sz="2800" b="1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m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0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not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,</a:t>
            </a:r>
            <a:endParaRPr lang="es-AR" sz="2800" b="0" strike="noStrike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AR" sz="2800" b="1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Is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i="1" u="sng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this</a:t>
            </a:r>
            <a:r>
              <a:rPr lang="es-AR" sz="2800" i="1" u="sng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i="1" u="sng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resume</a:t>
            </a:r>
            <a:r>
              <a:rPr lang="es-AR" sz="2800" i="1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yours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? Yes, </a:t>
            </a:r>
            <a:r>
              <a:rPr lang="es-AR" sz="2800" b="0" i="1" u="sng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it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1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is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./No, </a:t>
            </a:r>
            <a:r>
              <a:rPr lang="es-AR" sz="2800" b="0" i="1" u="sng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it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1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isn’t</a:t>
            </a:r>
            <a:r>
              <a:rPr lang="es-AR" sz="2800" spc="-1" dirty="0">
                <a:solidFill>
                  <a:srgbClr val="FFFFFF"/>
                </a:solidFill>
                <a:latin typeface="Century Gothic"/>
                <a:ea typeface="DejaVu Sans"/>
              </a:rPr>
              <a:t>.</a:t>
            </a:r>
            <a:endParaRPr lang="es-AR" sz="2800" b="0" strike="noStrike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AR" sz="2800" b="1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Were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i="1" u="sng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you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0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interested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in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mathemetics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in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high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school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? Yes, </a:t>
            </a:r>
            <a:r>
              <a:rPr lang="es-AR" sz="2800" b="0" i="1" u="sng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I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1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was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./No, </a:t>
            </a:r>
            <a:r>
              <a:rPr lang="es-AR" sz="2800" b="0" i="1" u="sng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I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1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wasn’t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.</a:t>
            </a:r>
            <a:endParaRPr lang="es-AR" sz="2800" b="0" strike="noStrike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r>
              <a:rPr lang="es-AR" sz="2800" b="1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Was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i="1" u="sng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that</a:t>
            </a:r>
            <a:r>
              <a:rPr lang="es-AR" sz="2800" i="1" u="sng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i="1" u="sng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information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important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for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you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as a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company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? Yes, </a:t>
            </a:r>
            <a:r>
              <a:rPr lang="es-AR" sz="2800" b="0" i="1" u="sng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it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1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was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./No, </a:t>
            </a:r>
            <a:r>
              <a:rPr lang="es-AR" sz="2800" b="0" i="1" u="sng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it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2800" b="1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wasn’t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.</a:t>
            </a:r>
            <a:endParaRPr lang="es-AR" sz="2800" b="0" strike="noStrike" spc="-1" dirty="0">
              <a:latin typeface="Arial"/>
            </a:endParaRPr>
          </a:p>
          <a:p>
            <a:pPr marL="343080" indent="-3416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  <a:buFont typeface="Wingdings 3" charset="2"/>
              <a:buChar char=""/>
            </a:pPr>
            <a:endParaRPr lang="es-AR" sz="2800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646200" y="452880"/>
            <a:ext cx="10113120" cy="13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AR" sz="42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BASIC STRCUTURE – Yes/No </a:t>
            </a:r>
            <a:r>
              <a:rPr lang="es-AR" sz="42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questions</a:t>
            </a:r>
            <a:r>
              <a:rPr dirty="0"/>
              <a:t/>
            </a:r>
            <a:br>
              <a:rPr dirty="0"/>
            </a:br>
            <a:r>
              <a:rPr lang="es-AR" sz="4200" b="0" strike="noStrike" spc="-1" dirty="0" err="1">
                <a:solidFill>
                  <a:srgbClr val="EBEBEB"/>
                </a:solidFill>
                <a:latin typeface="Century Gothic"/>
                <a:ea typeface="DejaVu Sans"/>
              </a:rPr>
              <a:t>Verb</a:t>
            </a:r>
            <a:r>
              <a:rPr lang="es-AR" sz="42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 ‘to be’</a:t>
            </a:r>
            <a:endParaRPr lang="es-AR" sz="4200" b="0" strike="noStrike" spc="-1" dirty="0"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1630080" y="2981880"/>
            <a:ext cx="9129240" cy="326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AR" sz="54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To</a:t>
            </a:r>
            <a:r>
              <a:rPr lang="es-AR" sz="5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be + </a:t>
            </a:r>
            <a:r>
              <a:rPr lang="es-AR" sz="5400" b="1" u="sng" strike="noStrike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subject</a:t>
            </a:r>
            <a:r>
              <a:rPr lang="es-AR" sz="54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+ </a:t>
            </a:r>
            <a:r>
              <a:rPr lang="es-AR" sz="54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……?</a:t>
            </a:r>
            <a:endParaRPr lang="es-AR" sz="5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1223999" y="576000"/>
            <a:ext cx="8438615" cy="7064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AR" sz="4000" b="0" strike="noStrike" spc="-1" dirty="0" err="1">
                <a:solidFill>
                  <a:srgbClr val="FFFFFF"/>
                </a:solidFill>
                <a:latin typeface="Trebuchet MS"/>
              </a:rPr>
              <a:t>there</a:t>
            </a:r>
            <a:r>
              <a:rPr lang="es-AR" sz="4000" b="0" strike="noStrike" spc="-1" dirty="0">
                <a:solidFill>
                  <a:srgbClr val="FFFFFF"/>
                </a:solidFill>
                <a:latin typeface="Trebuchet MS"/>
              </a:rPr>
              <a:t> </a:t>
            </a:r>
            <a:r>
              <a:rPr lang="es-AR" sz="4000" b="0" strike="noStrike" spc="-1" dirty="0" err="1" smtClean="0">
                <a:solidFill>
                  <a:srgbClr val="FFFFFF"/>
                </a:solidFill>
                <a:latin typeface="Trebuchet MS"/>
              </a:rPr>
              <a:t>is</a:t>
            </a:r>
            <a:r>
              <a:rPr lang="es-AR" sz="4000" spc="-1" dirty="0" smtClean="0">
                <a:solidFill>
                  <a:srgbClr val="FFFFFF"/>
                </a:solidFill>
                <a:latin typeface="Trebuchet MS"/>
              </a:rPr>
              <a:t>/</a:t>
            </a:r>
            <a:r>
              <a:rPr lang="es-AR" sz="4000" b="0" strike="noStrike" spc="-1" dirty="0" smtClean="0">
                <a:solidFill>
                  <a:srgbClr val="FFFFFF"/>
                </a:solidFill>
                <a:latin typeface="Trebuchet MS"/>
              </a:rPr>
              <a:t>are    </a:t>
            </a:r>
            <a:r>
              <a:rPr lang="es-AR" sz="4000" b="0" strike="noStrike" spc="-1" dirty="0" err="1" smtClean="0">
                <a:solidFill>
                  <a:srgbClr val="FFFFFF"/>
                </a:solidFill>
                <a:latin typeface="Trebuchet MS"/>
              </a:rPr>
              <a:t>there</a:t>
            </a:r>
            <a:r>
              <a:rPr lang="es-AR" sz="4000" b="0" strike="noStrike" spc="-1" dirty="0" smtClean="0">
                <a:solidFill>
                  <a:srgbClr val="FFFFFF"/>
                </a:solidFill>
                <a:latin typeface="Trebuchet MS"/>
              </a:rPr>
              <a:t> </a:t>
            </a:r>
            <a:r>
              <a:rPr lang="es-AR" sz="4000" b="0" strike="noStrike" spc="-1" dirty="0" err="1" smtClean="0">
                <a:solidFill>
                  <a:srgbClr val="FFFFFF"/>
                </a:solidFill>
                <a:latin typeface="Trebuchet MS"/>
              </a:rPr>
              <a:t>was</a:t>
            </a:r>
            <a:r>
              <a:rPr lang="es-AR" sz="4000" b="0" strike="noStrike" spc="-1" dirty="0" smtClean="0">
                <a:solidFill>
                  <a:srgbClr val="FFFFFF"/>
                </a:solidFill>
                <a:latin typeface="Trebuchet MS"/>
              </a:rPr>
              <a:t>/</a:t>
            </a:r>
            <a:r>
              <a:rPr lang="es-AR" sz="4000" b="0" strike="noStrike" spc="-1" dirty="0" err="1" smtClean="0">
                <a:solidFill>
                  <a:srgbClr val="FFFFFF"/>
                </a:solidFill>
                <a:latin typeface="Trebuchet MS"/>
              </a:rPr>
              <a:t>were</a:t>
            </a:r>
            <a:endParaRPr lang="es-AR" sz="4000" b="0" strike="noStrike" spc="-1" dirty="0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590843" y="1478880"/>
            <a:ext cx="11240086" cy="46151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50000"/>
              </a:lnSpc>
            </a:pP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companies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focusing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points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</a:t>
            </a:r>
            <a:r>
              <a:rPr lang="es-AR" sz="2800" b="0" i="1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./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</a:t>
            </a:r>
            <a:r>
              <a:rPr lang="es-AR" sz="2800" b="0" i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aren’t</a:t>
            </a:r>
            <a:r>
              <a:rPr lang="es-AR" sz="2800" b="0" i="1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sz="2800" b="0" strike="noStrike" spc="-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restaurant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near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office? Yes</a:t>
            </a:r>
            <a:r>
              <a:rPr lang="es-AR" sz="2800" b="0" i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./No,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isn’t</a:t>
            </a:r>
            <a:r>
              <a:rPr lang="es-AR" sz="2800" b="0" i="1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sz="2800" b="0" strike="noStrike" spc="-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2800" b="1" strike="noStrike" spc="-1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es-AR" sz="2800" b="1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1" strike="noStrike" spc="-1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possibilities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Yes,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./No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weren’t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AR" sz="2800" b="0" strike="noStrike" spc="-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response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Yes,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es-AR" sz="28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./</a:t>
            </a:r>
            <a:r>
              <a:rPr lang="es-AR" sz="28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AR" sz="28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wasn’t</a:t>
            </a:r>
            <a:r>
              <a:rPr lang="es-AR" sz="28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sz="2800" b="1" strike="noStrike" spc="-1" dirty="0"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648000" y="814320"/>
            <a:ext cx="10714680" cy="12736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AR" sz="4000" b="0" strike="noStrike" spc="-1" dirty="0">
                <a:solidFill>
                  <a:srgbClr val="FFFFFF"/>
                </a:solidFill>
                <a:latin typeface="Trebuchet MS"/>
              </a:rPr>
              <a:t>Basic </a:t>
            </a:r>
            <a:r>
              <a:rPr lang="es-AR" sz="4000" b="0" strike="noStrike" spc="-1" dirty="0" err="1">
                <a:solidFill>
                  <a:srgbClr val="FFFFFF"/>
                </a:solidFill>
                <a:latin typeface="Trebuchet MS"/>
              </a:rPr>
              <a:t>structure</a:t>
            </a:r>
            <a:r>
              <a:rPr lang="es-AR" sz="4000" b="0" strike="noStrike" spc="-1" dirty="0">
                <a:solidFill>
                  <a:srgbClr val="FFFFFF"/>
                </a:solidFill>
                <a:latin typeface="Trebuchet MS"/>
              </a:rPr>
              <a:t> - Yes/No </a:t>
            </a:r>
            <a:r>
              <a:rPr lang="es-AR" sz="4000" b="0" strike="noStrike" spc="-1" dirty="0" err="1">
                <a:solidFill>
                  <a:srgbClr val="FFFFFF"/>
                </a:solidFill>
                <a:latin typeface="Trebuchet MS"/>
              </a:rPr>
              <a:t>questions</a:t>
            </a:r>
            <a:r>
              <a:rPr lang="es-AR" sz="4000" b="0" strike="noStrike" spc="-1" dirty="0">
                <a:solidFill>
                  <a:srgbClr val="FFFFFF"/>
                </a:solidFill>
                <a:latin typeface="Trebuchet MS"/>
              </a:rPr>
              <a:t> – </a:t>
            </a:r>
            <a:r>
              <a:rPr lang="es-AR" sz="4000" b="0" strike="noStrike" spc="-1" dirty="0" err="1">
                <a:solidFill>
                  <a:srgbClr val="FFFFFF"/>
                </a:solidFill>
                <a:latin typeface="Trebuchet MS"/>
              </a:rPr>
              <a:t>there</a:t>
            </a:r>
            <a:r>
              <a:rPr lang="es-AR" sz="4000" b="0" strike="noStrike" spc="-1" dirty="0">
                <a:solidFill>
                  <a:srgbClr val="FFFFFF"/>
                </a:solidFill>
                <a:latin typeface="Trebuchet MS"/>
              </a:rPr>
              <a:t> be – simple </a:t>
            </a:r>
            <a:r>
              <a:rPr lang="es-AR" sz="4000" b="0" strike="noStrike" spc="-1" dirty="0" err="1">
                <a:solidFill>
                  <a:srgbClr val="FFFFFF"/>
                </a:solidFill>
                <a:latin typeface="Trebuchet MS"/>
              </a:rPr>
              <a:t>present</a:t>
            </a:r>
            <a:r>
              <a:rPr lang="es-AR" sz="4000" b="0" strike="noStrike" spc="-1" dirty="0">
                <a:solidFill>
                  <a:srgbClr val="FFFFFF"/>
                </a:solidFill>
                <a:latin typeface="Trebuchet MS"/>
              </a:rPr>
              <a:t>/simple </a:t>
            </a:r>
            <a:r>
              <a:rPr lang="es-AR" sz="4000" b="0" strike="noStrike" spc="-1" dirty="0" err="1">
                <a:solidFill>
                  <a:srgbClr val="FFFFFF"/>
                </a:solidFill>
                <a:latin typeface="Trebuchet MS"/>
              </a:rPr>
              <a:t>past</a:t>
            </a:r>
            <a:endParaRPr lang="es-AR" sz="4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720000" y="2925000"/>
            <a:ext cx="10726920" cy="1395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s-AR" sz="4400" b="1" strike="noStrike" spc="-1">
                <a:solidFill>
                  <a:srgbClr val="FFFFFF"/>
                </a:solidFill>
                <a:latin typeface="Trebuchet MS"/>
              </a:rPr>
              <a:t>To be + there + ……………………………..?</a:t>
            </a:r>
            <a:endParaRPr lang="es-AR" sz="4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79828" y="407040"/>
            <a:ext cx="10555817" cy="706432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>
            <a:spAutoFit/>
          </a:bodyPr>
          <a:lstStyle/>
          <a:p>
            <a:r>
              <a:rPr lang="es-AR" sz="4000" b="0" strike="noStrike" spc="-1" dirty="0">
                <a:solidFill>
                  <a:srgbClr val="FFFFFF"/>
                </a:solidFill>
                <a:latin typeface="Trebuchet MS"/>
              </a:rPr>
              <a:t>Yes/No </a:t>
            </a:r>
            <a:r>
              <a:rPr lang="es-AR" sz="4000" b="0" strike="noStrike" spc="-1" dirty="0" err="1">
                <a:solidFill>
                  <a:srgbClr val="FFFFFF"/>
                </a:solidFill>
                <a:latin typeface="Trebuchet MS"/>
              </a:rPr>
              <a:t>questions</a:t>
            </a:r>
            <a:r>
              <a:rPr lang="es-AR" sz="4000" b="0" strike="noStrike" spc="-1" dirty="0">
                <a:solidFill>
                  <a:srgbClr val="FFFFFF"/>
                </a:solidFill>
                <a:latin typeface="Trebuchet MS"/>
              </a:rPr>
              <a:t> – </a:t>
            </a:r>
            <a:r>
              <a:rPr lang="es-AR" sz="4000" b="0" strike="noStrike" spc="-1" dirty="0" err="1" smtClean="0">
                <a:solidFill>
                  <a:srgbClr val="FFFFFF"/>
                </a:solidFill>
                <a:latin typeface="Trebuchet MS"/>
              </a:rPr>
              <a:t>present</a:t>
            </a:r>
            <a:r>
              <a:rPr lang="es-AR" sz="4000" spc="-1" dirty="0" smtClean="0">
                <a:solidFill>
                  <a:srgbClr val="FFFFFF"/>
                </a:solidFill>
                <a:latin typeface="Trebuchet MS"/>
              </a:rPr>
              <a:t>/</a:t>
            </a:r>
            <a:r>
              <a:rPr lang="es-AR" sz="4000" spc="-1" dirty="0" err="1" smtClean="0">
                <a:solidFill>
                  <a:srgbClr val="FFFFFF"/>
                </a:solidFill>
                <a:latin typeface="Trebuchet MS"/>
              </a:rPr>
              <a:t>past</a:t>
            </a:r>
            <a:r>
              <a:rPr lang="es-AR" sz="4000" spc="-1" dirty="0" smtClean="0">
                <a:solidFill>
                  <a:srgbClr val="FFFFFF"/>
                </a:solidFill>
                <a:latin typeface="Trebuchet MS"/>
              </a:rPr>
              <a:t> </a:t>
            </a:r>
            <a:r>
              <a:rPr lang="es-AR" sz="4000" b="0" strike="noStrike" spc="-1" dirty="0" err="1" smtClean="0">
                <a:solidFill>
                  <a:srgbClr val="FFFFFF"/>
                </a:solidFill>
                <a:latin typeface="Trebuchet MS"/>
              </a:rPr>
              <a:t>continuous</a:t>
            </a:r>
            <a:r>
              <a:rPr lang="es-AR" sz="4000" b="0" strike="noStrike" spc="-1" dirty="0" smtClean="0">
                <a:solidFill>
                  <a:srgbClr val="FFFFFF"/>
                </a:solidFill>
                <a:latin typeface="Trebuchet MS"/>
              </a:rPr>
              <a:t> </a:t>
            </a:r>
            <a:endParaRPr lang="es-AR" sz="4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18979" y="1465164"/>
            <a:ext cx="110853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Is</a:t>
            </a:r>
            <a:r>
              <a:rPr lang="es-ES" sz="2400" b="1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your</a:t>
            </a:r>
            <a:r>
              <a:rPr lang="es-ES" sz="2400" i="1" u="sng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team</a:t>
            </a:r>
            <a:r>
              <a:rPr lang="es-ES" sz="2400" i="1" u="sng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working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on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that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project</a:t>
            </a:r>
            <a:r>
              <a:rPr lang="es-AR" sz="2400" spc="-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?   Yes, </a:t>
            </a:r>
            <a:r>
              <a:rPr lang="es-AR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it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AR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is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./ No, </a:t>
            </a:r>
            <a:r>
              <a:rPr lang="es-AR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it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AR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isn’t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ES" sz="2400" b="1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Are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you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paying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attention</a:t>
            </a:r>
            <a:r>
              <a:rPr lang="es-AR" sz="2400" spc="-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?  Yes, </a:t>
            </a:r>
            <a:r>
              <a:rPr lang="es-AR" sz="2400" i="1" u="sng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I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AR" sz="2400" b="1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am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./No, </a:t>
            </a:r>
            <a:r>
              <a:rPr lang="es-AR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I</a:t>
            </a:r>
            <a:r>
              <a:rPr lang="es-AR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’</a:t>
            </a:r>
            <a:r>
              <a:rPr lang="es-AR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m</a:t>
            </a:r>
            <a:r>
              <a:rPr lang="es-AR" sz="2400" b="1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AR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not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ES" sz="2400" b="1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Are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those</a:t>
            </a:r>
            <a:r>
              <a:rPr lang="es-ES" sz="2400" i="1" u="sng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companies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hiring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people</a:t>
            </a:r>
            <a:r>
              <a:rPr lang="es-AR" sz="2400" spc="-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? Yes, </a:t>
            </a:r>
            <a:r>
              <a:rPr lang="es-AR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they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AR" sz="2400" b="1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are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./No, </a:t>
            </a:r>
            <a:r>
              <a:rPr lang="es-AR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they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AR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aren’t</a:t>
            </a:r>
            <a:r>
              <a:rPr lang="es-AR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Was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your</a:t>
            </a:r>
            <a:r>
              <a:rPr lang="es-ES" sz="2400" i="1" u="sng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supervisor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controlling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your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work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? Yes, </a:t>
            </a:r>
            <a:r>
              <a:rPr lang="es-ES" sz="2400" i="1" u="sng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he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/</a:t>
            </a:r>
            <a:r>
              <a:rPr lang="es-ES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she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was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./No, </a:t>
            </a:r>
            <a:r>
              <a:rPr lang="es-ES" sz="2400" i="1" u="sng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he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/</a:t>
            </a:r>
            <a:r>
              <a:rPr lang="es-ES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she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wasn’t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Were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i="1" u="sng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you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talking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to </a:t>
            </a:r>
            <a:r>
              <a:rPr lang="es-ES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your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boss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at </a:t>
            </a:r>
            <a:r>
              <a:rPr lang="es-ES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that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moment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? Yes, </a:t>
            </a:r>
            <a:r>
              <a:rPr lang="es-ES" sz="2400" i="1" u="sng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I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was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./No, </a:t>
            </a:r>
            <a:r>
              <a:rPr lang="es-ES" sz="2400" i="1" u="sng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I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s-ES" sz="2400" b="1" spc="-1" dirty="0" err="1" smtClean="0">
                <a:solidFill>
                  <a:srgbClr val="FFFFFF"/>
                </a:solidFill>
                <a:latin typeface="Century Gothic" panose="020B0502020202020204" pitchFamily="34" charset="0"/>
              </a:rPr>
              <a:t>wasn’t</a:t>
            </a:r>
            <a:r>
              <a:rPr lang="es-ES" sz="2400" spc="-1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.</a:t>
            </a:r>
            <a:endParaRPr lang="es-ES" sz="2400" spc="-1" dirty="0">
              <a:solidFill>
                <a:srgbClr val="FFFFFF"/>
              </a:solidFill>
              <a:latin typeface="Century Gothic" panose="020B0502020202020204" pitchFamily="34" charset="0"/>
            </a:endParaRPr>
          </a:p>
          <a:p>
            <a:endParaRPr lang="es-A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8173" y="842328"/>
            <a:ext cx="794299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0" strike="noStrike" spc="-1" dirty="0" smtClean="0">
                <a:solidFill>
                  <a:srgbClr val="FFFFFF"/>
                </a:solidFill>
                <a:latin typeface="Trebuchet MS"/>
              </a:rPr>
              <a:t>Yes/No </a:t>
            </a:r>
            <a:r>
              <a:rPr lang="es-AR" sz="3200" b="0" strike="noStrike" spc="-1" dirty="0" err="1" smtClean="0">
                <a:solidFill>
                  <a:srgbClr val="FFFFFF"/>
                </a:solidFill>
                <a:latin typeface="Trebuchet MS"/>
              </a:rPr>
              <a:t>questions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Trebuchet MS"/>
              </a:rPr>
              <a:t> – </a:t>
            </a:r>
            <a:r>
              <a:rPr lang="es-AR" sz="3200" b="0" strike="noStrike" spc="-1" dirty="0" err="1" smtClean="0">
                <a:solidFill>
                  <a:srgbClr val="FFFFFF"/>
                </a:solidFill>
                <a:latin typeface="Trebuchet MS"/>
              </a:rPr>
              <a:t>present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Trebuchet MS"/>
              </a:rPr>
              <a:t> </a:t>
            </a:r>
            <a:r>
              <a:rPr lang="es-AR" sz="3200" b="0" strike="noStrike" spc="-1" dirty="0" err="1" smtClean="0">
                <a:solidFill>
                  <a:srgbClr val="FFFFFF"/>
                </a:solidFill>
                <a:latin typeface="Trebuchet MS"/>
              </a:rPr>
              <a:t>continuous</a:t>
            </a:r>
            <a:r>
              <a:rPr lang="es-AR" sz="3200" spc="-1" dirty="0">
                <a:solidFill>
                  <a:srgbClr val="FFFFFF"/>
                </a:solidFill>
                <a:latin typeface="Trebuchet MS"/>
              </a:rPr>
              <a:t>/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Trebuchet MS"/>
              </a:rPr>
              <a:t> </a:t>
            </a:r>
            <a:r>
              <a:rPr lang="es-AR" sz="3200" b="0" strike="noStrike" spc="-1" dirty="0" err="1" smtClean="0">
                <a:solidFill>
                  <a:srgbClr val="FFFFFF"/>
                </a:solidFill>
                <a:latin typeface="Trebuchet MS"/>
              </a:rPr>
              <a:t>past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Trebuchet MS"/>
              </a:rPr>
              <a:t> </a:t>
            </a:r>
            <a:r>
              <a:rPr lang="es-AR" sz="3200" b="0" strike="noStrike" spc="-1" dirty="0" err="1" smtClean="0">
                <a:solidFill>
                  <a:srgbClr val="FFFFFF"/>
                </a:solidFill>
                <a:latin typeface="Trebuchet MS"/>
              </a:rPr>
              <a:t>continuous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Trebuchet MS"/>
              </a:rPr>
              <a:t> </a:t>
            </a:r>
            <a:endParaRPr lang="es-AR" sz="3200" spc="-1" dirty="0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28299" y="2589242"/>
            <a:ext cx="9089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4000" b="0" strike="noStrike" spc="-1" dirty="0" err="1" smtClean="0">
                <a:solidFill>
                  <a:srgbClr val="FFFFFF"/>
                </a:solidFill>
                <a:latin typeface="Trebuchet MS"/>
              </a:rPr>
              <a:t>To</a:t>
            </a:r>
            <a:r>
              <a:rPr lang="es-AR" sz="4000" b="0" strike="noStrike" spc="-1" dirty="0" smtClean="0">
                <a:solidFill>
                  <a:srgbClr val="FFFFFF"/>
                </a:solidFill>
                <a:latin typeface="Trebuchet MS"/>
              </a:rPr>
              <a:t> be (</a:t>
            </a:r>
            <a:r>
              <a:rPr lang="es-AR" sz="4000" b="0" strike="noStrike" spc="-1" dirty="0" err="1" smtClean="0">
                <a:solidFill>
                  <a:srgbClr val="FFFFFF"/>
                </a:solidFill>
                <a:latin typeface="Trebuchet MS"/>
              </a:rPr>
              <a:t>aux</a:t>
            </a:r>
            <a:r>
              <a:rPr lang="es-AR" sz="4000" spc="-1" dirty="0">
                <a:solidFill>
                  <a:srgbClr val="FFFFFF"/>
                </a:solidFill>
                <a:latin typeface="Trebuchet MS"/>
              </a:rPr>
              <a:t>)</a:t>
            </a:r>
            <a:r>
              <a:rPr lang="es-AR" sz="4000" b="0" strike="noStrike" spc="-1" dirty="0" smtClean="0">
                <a:solidFill>
                  <a:srgbClr val="FFFFFF"/>
                </a:solidFill>
                <a:latin typeface="Trebuchet MS"/>
              </a:rPr>
              <a:t> + </a:t>
            </a:r>
            <a:r>
              <a:rPr lang="es-AR" sz="4000" b="1" u="sng" strike="noStrike" spc="-1" dirty="0" err="1" smtClean="0">
                <a:solidFill>
                  <a:srgbClr val="FFFFFF"/>
                </a:solidFill>
                <a:latin typeface="Trebuchet MS"/>
              </a:rPr>
              <a:t>subject</a:t>
            </a:r>
            <a:r>
              <a:rPr lang="es-AR" sz="4000" b="0" strike="noStrike" spc="-1" dirty="0" smtClean="0">
                <a:solidFill>
                  <a:srgbClr val="FFFFFF"/>
                </a:solidFill>
                <a:latin typeface="Trebuchet MS"/>
              </a:rPr>
              <a:t> + v-</a:t>
            </a:r>
            <a:r>
              <a:rPr lang="es-AR" sz="4000" b="0" strike="noStrike" spc="-1" dirty="0" err="1" smtClean="0">
                <a:solidFill>
                  <a:srgbClr val="FFFFFF"/>
                </a:solidFill>
                <a:latin typeface="Trebuchet MS"/>
              </a:rPr>
              <a:t>ing</a:t>
            </a:r>
            <a:r>
              <a:rPr lang="es-AR" sz="4000" b="0" strike="noStrike" spc="-1" dirty="0" smtClean="0">
                <a:solidFill>
                  <a:srgbClr val="FFFFFF"/>
                </a:solidFill>
                <a:latin typeface="Trebuchet MS"/>
              </a:rPr>
              <a:t> - ………</a:t>
            </a:r>
            <a:r>
              <a:rPr lang="es-AR" sz="4000" spc="-1" dirty="0">
                <a:solidFill>
                  <a:srgbClr val="FFFFFF"/>
                </a:solidFill>
                <a:latin typeface="Century Gothic"/>
              </a:rPr>
              <a:t> ?</a:t>
            </a:r>
            <a:r>
              <a:rPr lang="es-AR" sz="4000" b="0" strike="noStrike" spc="-1" dirty="0" smtClean="0">
                <a:solidFill>
                  <a:srgbClr val="FFFFFF"/>
                </a:solidFill>
                <a:latin typeface="Trebuchet MS"/>
              </a:rPr>
              <a:t> </a:t>
            </a:r>
            <a:endParaRPr lang="es-AR" sz="4000" spc="-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646199" y="452880"/>
            <a:ext cx="10272009" cy="8436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AR" sz="4200" b="0" strike="noStrike" spc="-1" dirty="0">
                <a:solidFill>
                  <a:srgbClr val="EBEBEB"/>
                </a:solidFill>
                <a:latin typeface="Century Gothic"/>
                <a:ea typeface="DejaVu Sans"/>
              </a:rPr>
              <a:t>Yes/No </a:t>
            </a:r>
            <a:r>
              <a:rPr lang="es-AR" sz="4200" b="0" strike="noStrike" spc="-1" dirty="0" err="1" smtClean="0">
                <a:solidFill>
                  <a:srgbClr val="EBEBEB"/>
                </a:solidFill>
                <a:latin typeface="Century Gothic"/>
                <a:ea typeface="DejaVu Sans"/>
              </a:rPr>
              <a:t>questions</a:t>
            </a:r>
            <a:r>
              <a:rPr lang="es-AR" sz="4200" b="0" strike="noStrike" spc="-1" dirty="0" smtClean="0">
                <a:solidFill>
                  <a:srgbClr val="EBEBEB"/>
                </a:solidFill>
                <a:latin typeface="Century Gothic"/>
                <a:ea typeface="DejaVu Sans"/>
              </a:rPr>
              <a:t> simple </a:t>
            </a:r>
            <a:r>
              <a:rPr lang="es-AR" sz="4200" b="0" strike="noStrike" spc="-1" dirty="0" err="1" smtClean="0">
                <a:solidFill>
                  <a:srgbClr val="EBEBEB"/>
                </a:solidFill>
                <a:latin typeface="Century Gothic"/>
                <a:ea typeface="DejaVu Sans"/>
              </a:rPr>
              <a:t>present</a:t>
            </a:r>
            <a:r>
              <a:rPr lang="es-AR" sz="4200" b="0" strike="noStrike" spc="-1" dirty="0" smtClean="0">
                <a:solidFill>
                  <a:srgbClr val="EBEBEB"/>
                </a:solidFill>
                <a:latin typeface="Century Gothic"/>
                <a:ea typeface="DejaVu Sans"/>
              </a:rPr>
              <a:t>/</a:t>
            </a:r>
            <a:r>
              <a:rPr lang="es-AR" sz="4200" b="0" strike="noStrike" spc="-1" dirty="0" err="1" smtClean="0">
                <a:solidFill>
                  <a:srgbClr val="EBEBEB"/>
                </a:solidFill>
                <a:latin typeface="Century Gothic"/>
                <a:ea typeface="DejaVu Sans"/>
              </a:rPr>
              <a:t>past</a:t>
            </a:r>
            <a:r>
              <a:rPr lang="es-AR" sz="4200" b="0" strike="noStrike" spc="-1" dirty="0" smtClean="0">
                <a:solidFill>
                  <a:srgbClr val="EBEBEB"/>
                </a:solidFill>
                <a:latin typeface="Century Gothic"/>
                <a:ea typeface="DejaVu Sans"/>
              </a:rPr>
              <a:t> (</a:t>
            </a:r>
            <a:r>
              <a:rPr lang="es-AR" sz="4200" b="0" strike="noStrike" spc="-1" dirty="0" err="1" smtClean="0">
                <a:solidFill>
                  <a:srgbClr val="EBEBEB"/>
                </a:solidFill>
                <a:latin typeface="Century Gothic"/>
                <a:ea typeface="DejaVu Sans"/>
              </a:rPr>
              <a:t>other</a:t>
            </a:r>
            <a:r>
              <a:rPr lang="es-AR" sz="4200" b="0" strike="noStrike" spc="-1" dirty="0" smtClean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lang="es-AR" sz="4200" b="0" strike="noStrike" spc="-1" dirty="0" err="1" smtClean="0">
                <a:solidFill>
                  <a:srgbClr val="EBEBEB"/>
                </a:solidFill>
                <a:latin typeface="Century Gothic"/>
                <a:ea typeface="DejaVu Sans"/>
              </a:rPr>
              <a:t>verbs</a:t>
            </a:r>
            <a:r>
              <a:rPr lang="es-AR" sz="4200" spc="-1" dirty="0" smtClean="0">
                <a:solidFill>
                  <a:srgbClr val="EBEBEB"/>
                </a:solidFill>
                <a:latin typeface="Century Gothic"/>
                <a:ea typeface="DejaVu Sans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s-AR" sz="4200" b="0" strike="noStrike" spc="-1" dirty="0" smtClean="0">
                <a:solidFill>
                  <a:srgbClr val="EBEBEB"/>
                </a:solidFill>
                <a:latin typeface="Century Gothic"/>
                <a:ea typeface="DejaVu Sans"/>
              </a:rPr>
              <a:t> </a:t>
            </a:r>
            <a:r>
              <a:rPr dirty="0"/>
              <a:t/>
            </a:r>
            <a:br>
              <a:rPr dirty="0"/>
            </a:br>
            <a:endParaRPr lang="es-AR" sz="4200" b="0" strike="noStrike" spc="-1" dirty="0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646199" y="1746912"/>
            <a:ext cx="11212865" cy="4583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000" lnSpcReduction="20000"/>
          </a:bodyPr>
          <a:lstStyle/>
          <a:p>
            <a:pPr marL="14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es-AR" sz="3200" b="1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Do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es-AR" sz="3200" b="0" i="1" u="sng" strike="noStrike" spc="-1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you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es-AR" sz="3200" b="1" strike="noStrike" spc="-1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have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es-AR" sz="32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any</a:t>
            </a:r>
            <a:r>
              <a:rPr lang="es-AR" sz="32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es-AR" sz="32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questions</a:t>
            </a:r>
            <a:r>
              <a:rPr lang="es-AR" sz="32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es-AR" sz="32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for</a:t>
            </a:r>
            <a:r>
              <a:rPr lang="es-AR" sz="3200" b="0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es-AR" sz="3200" b="0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us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? Yes, </a:t>
            </a:r>
            <a:r>
              <a:rPr lang="es-AR" sz="3200" b="0" i="1" u="sng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I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es-AR" sz="3200" b="1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do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. No, </a:t>
            </a:r>
            <a:r>
              <a:rPr lang="es-AR" sz="3200" b="0" i="1" u="sng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I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 </a:t>
            </a:r>
            <a:r>
              <a:rPr lang="es-AR" sz="3200" b="1" strike="noStrike" spc="-1" dirty="0" err="1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don’t</a:t>
            </a:r>
            <a:r>
              <a:rPr lang="es-AR" sz="3200" b="0" strike="noStrike" spc="-1" dirty="0" smtClean="0">
                <a:solidFill>
                  <a:srgbClr val="FFFFFF"/>
                </a:solidFill>
                <a:latin typeface="Century Gothic" panose="020B0502020202020204" pitchFamily="34" charset="0"/>
                <a:ea typeface="DejaVu Sans"/>
              </a:rPr>
              <a:t>.</a:t>
            </a:r>
          </a:p>
          <a:p>
            <a:pPr marL="1440">
              <a:lnSpc>
                <a:spcPct val="150000"/>
              </a:lnSpc>
              <a:spcBef>
                <a:spcPts val="1001"/>
              </a:spcBef>
              <a:buClr>
                <a:srgbClr val="8AD0D6"/>
              </a:buClr>
              <a:buSzPct val="80000"/>
            </a:pPr>
            <a:r>
              <a:rPr lang="es-ES" sz="3200" b="1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Does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i="1" u="sng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es-ES" sz="3200" b="0" i="1" u="sng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i="1" u="sng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company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prefer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people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with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experience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 Yes, </a:t>
            </a:r>
            <a:r>
              <a:rPr lang="es-ES" sz="3200" b="0" i="1" u="sng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it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does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./No, </a:t>
            </a:r>
            <a:r>
              <a:rPr lang="es-ES" sz="3200" b="0" i="1" u="sng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it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doesn’t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s-AR" sz="3200" b="0" strike="noStrike" spc="-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s-ES" sz="3200" b="1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i="1" u="sng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many</a:t>
            </a:r>
            <a:r>
              <a:rPr lang="es-ES" sz="3200" i="1" u="sng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i="1" u="sng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people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know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this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company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 Yes, </a:t>
            </a:r>
            <a:r>
              <a:rPr lang="es-ES" sz="3200" i="1" u="sng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they</a:t>
            </a:r>
            <a:r>
              <a:rPr lang="es-ES" sz="3200" spc="-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./ No, </a:t>
            </a:r>
            <a:r>
              <a:rPr lang="es-ES" sz="3200" i="1" u="sng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they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don’t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s-ES" sz="3200" b="1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Did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i="1" u="sng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you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expect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me to </a:t>
            </a:r>
            <a:r>
              <a:rPr lang="es-ES" sz="3200" b="0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collaborate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with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you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 Yes, </a:t>
            </a:r>
            <a:r>
              <a:rPr lang="es-ES" sz="3200" i="1" u="sng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did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./No, </a:t>
            </a:r>
            <a:r>
              <a:rPr lang="es-ES" sz="3200" i="1" u="sng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didn’t</a:t>
            </a:r>
            <a:r>
              <a:rPr lang="es-ES" sz="3200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001"/>
              </a:spcBef>
            </a:pPr>
            <a:r>
              <a:rPr lang="es-ES" sz="3200" b="1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Did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i="1" u="sng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es-ES" sz="3200" b="0" i="1" u="sng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i="1" u="sng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company</a:t>
            </a:r>
            <a:r>
              <a:rPr lang="es-ES" sz="3200" b="0" i="1" u="sng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post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the</a:t>
            </a:r>
            <a:r>
              <a:rPr lang="es-ES" sz="3200" b="0" strike="noStrike" spc="-1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0" strike="noStrike" spc="-1" smtClean="0">
                <a:solidFill>
                  <a:schemeClr val="bg1"/>
                </a:solidFill>
                <a:latin typeface="Century Gothic" panose="020B0502020202020204" pitchFamily="34" charset="0"/>
              </a:rPr>
              <a:t>ad </a:t>
            </a:r>
            <a:r>
              <a:rPr lang="es-ES" sz="3200" b="0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yesterday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? Yes, </a:t>
            </a:r>
            <a:r>
              <a:rPr lang="es-ES" sz="3200" b="0" i="1" u="sng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it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did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./No, </a:t>
            </a:r>
            <a:r>
              <a:rPr lang="es-ES" sz="3200" b="0" i="1" u="sng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it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ES" sz="3200" b="1" strike="noStrike" spc="-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didn’t</a:t>
            </a:r>
            <a:r>
              <a:rPr lang="es-ES" sz="3200" b="0" strike="noStrike" spc="-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lang="es-AR" sz="3200" b="0" strike="noStrike" spc="-1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s-AR" sz="4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es-AR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646200" y="452880"/>
            <a:ext cx="9403200" cy="13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AR" sz="4200" b="0" strike="noStrike" spc="-1">
                <a:solidFill>
                  <a:srgbClr val="EBEBEB"/>
                </a:solidFill>
                <a:latin typeface="Century Gothic"/>
                <a:ea typeface="DejaVu Sans"/>
              </a:rPr>
              <a:t>BASIC STRUCTURE – YES/NO QUESTIONS</a:t>
            </a:r>
            <a:endParaRPr lang="es-AR" sz="4200" b="0" strike="noStrike" spc="-1">
              <a:latin typeface="Arial"/>
            </a:endParaRPr>
          </a:p>
        </p:txBody>
      </p:sp>
      <p:sp>
        <p:nvSpPr>
          <p:cNvPr id="101" name="CustomShape 2"/>
          <p:cNvSpPr/>
          <p:nvPr/>
        </p:nvSpPr>
        <p:spPr>
          <a:xfrm>
            <a:off x="646200" y="3147120"/>
            <a:ext cx="11205360" cy="110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35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es-AR" sz="49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Aux</a:t>
            </a:r>
            <a:r>
              <a:rPr lang="es-AR" sz="49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+ </a:t>
            </a:r>
            <a:r>
              <a:rPr lang="es-AR" sz="4900" b="1" u="sng" spc="-1" dirty="0" err="1" smtClean="0">
                <a:solidFill>
                  <a:srgbClr val="FFFFFF"/>
                </a:solidFill>
                <a:latin typeface="Century Gothic"/>
                <a:ea typeface="DejaVu Sans"/>
              </a:rPr>
              <a:t>subject</a:t>
            </a:r>
            <a:r>
              <a:rPr lang="es-AR" sz="4900" b="0" strike="noStrike" spc="-1" dirty="0" smtClean="0">
                <a:solidFill>
                  <a:srgbClr val="FFFFFF"/>
                </a:solidFill>
                <a:latin typeface="Century Gothic"/>
                <a:ea typeface="DejaVu Sans"/>
              </a:rPr>
              <a:t> </a:t>
            </a:r>
            <a:r>
              <a:rPr lang="es-AR" sz="49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+ </a:t>
            </a:r>
            <a:r>
              <a:rPr lang="es-AR" sz="4900" b="0" i="1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verb</a:t>
            </a:r>
            <a:r>
              <a:rPr lang="es-AR" sz="49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 (</a:t>
            </a:r>
            <a:r>
              <a:rPr lang="es-AR" sz="4900" b="0" strike="noStrike" spc="-1" dirty="0" err="1">
                <a:solidFill>
                  <a:srgbClr val="FFFFFF"/>
                </a:solidFill>
                <a:latin typeface="Century Gothic"/>
                <a:ea typeface="DejaVu Sans"/>
              </a:rPr>
              <a:t>inf</a:t>
            </a:r>
            <a:r>
              <a:rPr lang="es-AR" sz="4900" b="0" strike="noStrike" spc="-1" dirty="0">
                <a:solidFill>
                  <a:srgbClr val="FFFFFF"/>
                </a:solidFill>
                <a:latin typeface="Century Gothic"/>
                <a:ea typeface="DejaVu Sans"/>
              </a:rPr>
              <a:t>)+…………?</a:t>
            </a:r>
            <a:endParaRPr lang="es-AR" sz="49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5251</TotalTime>
  <Words>539</Words>
  <Application>Microsoft Office PowerPoint</Application>
  <PresentationFormat>Panorámica</PresentationFormat>
  <Paragraphs>42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Century Gothic</vt:lpstr>
      <vt:lpstr>DejaVu Sans</vt:lpstr>
      <vt:lpstr>Symbol</vt:lpstr>
      <vt:lpstr>Trebuchet MS</vt:lpstr>
      <vt:lpstr>Wingdings</vt:lpstr>
      <vt:lpstr>Wingdings 3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Modal verbs </vt:lpstr>
      <vt:lpstr>Other modal verbs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User</dc:creator>
  <dc:description/>
  <cp:lastModifiedBy>User</cp:lastModifiedBy>
  <cp:revision>55</cp:revision>
  <dcterms:created xsi:type="dcterms:W3CDTF">2023-04-11T19:21:14Z</dcterms:created>
  <dcterms:modified xsi:type="dcterms:W3CDTF">2024-06-20T16:43:57Z</dcterms:modified>
  <dc:language>es-AR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Panorámica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