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3" r:id="rId2"/>
    <p:sldId id="306" r:id="rId3"/>
    <p:sldId id="303" r:id="rId4"/>
    <p:sldId id="302" r:id="rId5"/>
    <p:sldId id="305" r:id="rId6"/>
    <p:sldId id="309" r:id="rId7"/>
    <p:sldId id="310" r:id="rId8"/>
    <p:sldId id="311" r:id="rId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6BDA7DC-7A39-4ADA-860E-9710CCC1978F}">
          <p14:sldIdLst>
            <p14:sldId id="313"/>
            <p14:sldId id="306"/>
            <p14:sldId id="303"/>
            <p14:sldId id="302"/>
            <p14:sldId id="305"/>
            <p14:sldId id="309"/>
            <p14:sldId id="310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9FF99"/>
    <a:srgbClr val="FF9900"/>
    <a:srgbClr val="FFFF66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75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547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64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06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272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60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8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47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86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46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17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14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29/04/2024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74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08104C7-2F15-B782-BAB4-8F1B865B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35" y="1340768"/>
            <a:ext cx="8429685" cy="511254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879" y="116632"/>
            <a:ext cx="8630241" cy="1350880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chemeClr val="bg1"/>
                </a:solidFill>
              </a:rPr>
              <a:t>FORMAS BIOLÓGICAS (BIOTIPOS) DE LAS PLANTAS Y</a:t>
            </a:r>
            <a:br>
              <a:rPr lang="es-AR" sz="3200" b="1" dirty="0">
                <a:solidFill>
                  <a:schemeClr val="bg1"/>
                </a:solidFill>
              </a:rPr>
            </a:br>
            <a:r>
              <a:rPr lang="es-AR" sz="3200" b="1" dirty="0">
                <a:solidFill>
                  <a:schemeClr val="bg1"/>
                </a:solidFill>
              </a:rPr>
              <a:t>EL SISTEMA DE CLASIFICACIÓN DE RAUNKIAER</a:t>
            </a:r>
            <a:endParaRPr lang="es-AR" sz="3200" dirty="0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EE0309D-BD8E-CE02-B715-0F9503092B47}"/>
              </a:ext>
            </a:extLst>
          </p:cNvPr>
          <p:cNvSpPr txBox="1">
            <a:spLocks/>
          </p:cNvSpPr>
          <p:nvPr/>
        </p:nvSpPr>
        <p:spPr>
          <a:xfrm>
            <a:off x="5692012" y="5577924"/>
            <a:ext cx="3195108" cy="87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DRA. GABRIELA S. ENTROCASSI</a:t>
            </a:r>
          </a:p>
          <a:p>
            <a:r>
              <a:rPr lang="es-MX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DRA. CLAUDIA M. MARTÍN</a:t>
            </a:r>
          </a:p>
          <a:p>
            <a:r>
              <a:rPr lang="es-MX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LIC. MARÍA S. VILLALBA</a:t>
            </a:r>
            <a:endParaRPr lang="es-AR" sz="2400" b="1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6695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536" y="1700808"/>
            <a:ext cx="8208912" cy="39703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AR" sz="24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acuerdo a otros caracteres morfológicos (independientemente de su tamaño):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AR" sz="2400" b="1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AR" sz="2400" b="1" dirty="0" err="1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Fanerófitos</a:t>
            </a:r>
            <a:r>
              <a:rPr lang="es-AR" sz="24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suculentos: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Árboles o arbustos </a:t>
            </a:r>
            <a:r>
              <a:rPr lang="es-AR" sz="2400" b="1" dirty="0">
                <a:solidFill>
                  <a:srgbClr val="7030A0"/>
                </a:solidFill>
                <a:highlight>
                  <a:srgbClr val="FF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carnosos </a:t>
            </a:r>
            <a:r>
              <a:rPr lang="es-AR" sz="24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(Cactáceas).</a:t>
            </a:r>
            <a:endParaRPr lang="es-AR" sz="2400" b="1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AR" sz="2400" b="1" dirty="0" err="1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Fanerófitos</a:t>
            </a:r>
            <a:r>
              <a:rPr lang="es-AR" sz="24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palmáceos: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4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Palmeras con estípites mayores a 5 m y hojas compuestas.</a:t>
            </a:r>
            <a:endParaRPr lang="es-AR" sz="2400" b="1" dirty="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684377" y="476672"/>
            <a:ext cx="232326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AR" sz="28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FANERÓFITOS</a:t>
            </a:r>
            <a:r>
              <a:rPr lang="es-AR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775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81" y="1138760"/>
            <a:ext cx="3744416" cy="49925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4788024" y="1138760"/>
            <a:ext cx="3744417" cy="499255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353689" y="260648"/>
            <a:ext cx="5098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FANERÓFITOS SUCULENTOS</a:t>
            </a:r>
            <a:endParaRPr lang="es-AR" sz="2800" dirty="0"/>
          </a:p>
        </p:txBody>
      </p:sp>
      <p:pic>
        <p:nvPicPr>
          <p:cNvPr id="6146" name="Picture 2" descr="Paisajes esteparios: Prepuna | La prepuna es un ambiente que… | Flick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32" y="1138759"/>
            <a:ext cx="7625858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503" y="1167650"/>
            <a:ext cx="3976231" cy="53016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90" y="1167649"/>
            <a:ext cx="7068855" cy="530164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33339" y="332656"/>
            <a:ext cx="4296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28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FANERÓFITOS SUCULENTOS</a:t>
            </a:r>
            <a:endParaRPr lang="es-AR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r="39414"/>
          <a:stretch/>
        </p:blipFill>
        <p:spPr>
          <a:xfrm>
            <a:off x="4139952" y="1083012"/>
            <a:ext cx="4419457" cy="5470913"/>
          </a:xfrm>
          <a:prstGeom prst="rect">
            <a:avLst/>
          </a:prstGeom>
        </p:spPr>
      </p:pic>
      <p:pic>
        <p:nvPicPr>
          <p:cNvPr id="9218" name="Picture 2" descr="http://buscador.floraargentina.edu.ar/storage/midsize/Pereskia%20sacharosa%20Foto%20Pensiero.mi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" b="7868"/>
          <a:stretch/>
        </p:blipFill>
        <p:spPr bwMode="auto">
          <a:xfrm>
            <a:off x="603826" y="2145691"/>
            <a:ext cx="4293935" cy="33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93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3946066" cy="526142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99792" y="260648"/>
            <a:ext cx="4240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8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FANERÓFITOS PALMÁCEOS </a:t>
            </a:r>
            <a:endParaRPr lang="es-AR" sz="2800" dirty="0"/>
          </a:p>
        </p:txBody>
      </p:sp>
      <p:pic>
        <p:nvPicPr>
          <p:cNvPr id="11268" name="Picture 4" descr="SIB | Parque Nacional Río Pilcoma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0"/>
            <a:ext cx="5559508" cy="416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6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55576" y="692696"/>
            <a:ext cx="7704856" cy="553997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AR" sz="2400" b="1" dirty="0">
                <a:solidFill>
                  <a:srgbClr val="7030A0"/>
                </a:solidFill>
                <a:highlight>
                  <a:srgbClr val="D3D3D3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HIDRÓFITOS Y HELÓFITOS</a:t>
            </a:r>
            <a:r>
              <a:rPr lang="es-AR" sz="24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(de </a:t>
            </a:r>
            <a:r>
              <a:rPr lang="es-AR" sz="2400" b="1" dirty="0" err="1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hydro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s-AR" sz="2400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agua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0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Poseen las yemas de renuevo bajo el agua o bajo un suelo empapado en agua.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AR" sz="2000" b="1" dirty="0">
              <a:solidFill>
                <a:srgbClr val="FFFF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AR" sz="20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AR" sz="2000" b="1" u="sng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HIDRÓFITOS</a:t>
            </a:r>
            <a:r>
              <a:rPr lang="es-AR" sz="20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(plantas acuáticas): cuerpo vegetativo sumergido o flotante (</a:t>
            </a:r>
            <a:r>
              <a:rPr lang="es-AR" sz="2000" b="1" i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Elodea</a:t>
            </a:r>
            <a:r>
              <a:rPr lang="es-AR" sz="20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AR" sz="2000" b="1" i="1" dirty="0" err="1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Miriophyllum</a:t>
            </a:r>
            <a:r>
              <a:rPr lang="es-AR" sz="20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s-AR" sz="2000" b="1" dirty="0">
              <a:solidFill>
                <a:srgbClr val="FFFF99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AR" sz="20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AR" sz="2000" b="1" u="sng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HELÓFITOS</a:t>
            </a:r>
            <a:r>
              <a:rPr lang="es-AR" sz="20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(plantas palustres): cuerpo vegetativo arraigado en su parte inferior al sustrato y la parte superior emergente (“junco”, “totora”).</a:t>
            </a:r>
            <a:r>
              <a:rPr lang="es-AR" sz="2400" b="1" dirty="0">
                <a:solidFill>
                  <a:srgbClr val="FFFF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AR" sz="2400" b="1" dirty="0">
              <a:solidFill>
                <a:srgbClr val="FFFF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96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614" y="218364"/>
            <a:ext cx="8218723" cy="544746"/>
          </a:xfrm>
        </p:spPr>
        <p:txBody>
          <a:bodyPr>
            <a:normAutofit/>
          </a:bodyPr>
          <a:lstStyle/>
          <a:p>
            <a:r>
              <a:rPr lang="es-AR" sz="2800" b="1" dirty="0">
                <a:solidFill>
                  <a:srgbClr val="FFFF99"/>
                </a:solidFill>
              </a:rPr>
              <a:t>HIDRÓFITOS: Plantas acuáticas</a:t>
            </a:r>
          </a:p>
        </p:txBody>
      </p:sp>
      <p:pic>
        <p:nvPicPr>
          <p:cNvPr id="12290" name="Picture 2" descr="flickr nenufar - Yahoo! España Resultados de la búsqueda (con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3740423" cy="299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buscador.floraargentina.edu.ar/storage/midsize/Myriophyllum%20aquaticum-Iber%C3%A1-Foto%20OM.m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8100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lantas de acuario | EL ACUARIO Y SUS PLANT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5"/>
          <a:stretch/>
        </p:blipFill>
        <p:spPr bwMode="auto">
          <a:xfrm>
            <a:off x="419098" y="1124744"/>
            <a:ext cx="415290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Перистолистник (уруть): содержание в аквариуме, виды,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503" y="1351843"/>
            <a:ext cx="6537348" cy="49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amalotes, Planta Acuatica Nativa Para Estanques - $ 80,00 e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93" y="1124744"/>
            <a:ext cx="6965031" cy="522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Cultura Guaraní: LEYENDA DEL CAMALOTE Aguap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43" y="991681"/>
            <a:ext cx="7319863" cy="548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3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39552" y="116632"/>
            <a:ext cx="8218723" cy="54474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2800" b="1" dirty="0">
                <a:solidFill>
                  <a:srgbClr val="FFFF99"/>
                </a:solidFill>
              </a:rPr>
              <a:t>HELÓFITOS: Plantas palustres</a:t>
            </a:r>
          </a:p>
        </p:txBody>
      </p:sp>
      <p:pic>
        <p:nvPicPr>
          <p:cNvPr id="13314" name="Picture 2" descr="Curiosidades De La Vida: Juncos para la limpieza de bacterias e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1"/>
          <a:stretch/>
        </p:blipFill>
        <p:spPr bwMode="auto">
          <a:xfrm>
            <a:off x="323528" y="1124744"/>
            <a:ext cx="6162675" cy="43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choenoplectus - Wikipedia, la enciclopedia lib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428" y="1113791"/>
            <a:ext cx="3907549" cy="533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Estanque Salvaje Con Flores De Nenúfar Tiene Planta Acuática En El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2488"/>
            <a:ext cx="6929091" cy="46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</TotalTime>
  <Words>153</Words>
  <Application>Microsoft Office PowerPoint</Application>
  <PresentationFormat>Presentación en pantalla (4:3)</PresentationFormat>
  <Paragraphs>21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Symbol</vt:lpstr>
      <vt:lpstr>Times New Roman</vt:lpstr>
      <vt:lpstr>Wingdings</vt:lpstr>
      <vt:lpstr>Tema de Office</vt:lpstr>
      <vt:lpstr>FORMAS BIOLÓGICAS (BIOTIPOS) DE LAS PLANTAS Y EL SISTEMA DE CLASIFICACIÓN DE RAUNKIAER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HIDRÓFITOS: Plantas acuáticas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Clasificación de Raunquiaer:  Tipos Biológicos o Biotipos</dc:title>
  <dc:creator>Administrador</dc:creator>
  <cp:lastModifiedBy>Gabi Entrocassi</cp:lastModifiedBy>
  <cp:revision>214</cp:revision>
  <dcterms:created xsi:type="dcterms:W3CDTF">2016-04-11T12:07:48Z</dcterms:created>
  <dcterms:modified xsi:type="dcterms:W3CDTF">2024-04-29T12:04:30Z</dcterms:modified>
</cp:coreProperties>
</file>