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02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608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212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426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99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7624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41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18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997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089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334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0647-FCBF-4572-A317-651CCEBAF84D}" type="datetimeFigureOut">
              <a:rPr lang="es-AR" smtClean="0"/>
              <a:t>31/10/2024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DA07-ACD6-4E72-BB4D-870903BE66F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14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4" t="33846" r="15882" b="8260"/>
          <a:stretch/>
        </p:blipFill>
        <p:spPr bwMode="auto">
          <a:xfrm>
            <a:off x="1043608" y="1844824"/>
            <a:ext cx="7132561" cy="340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47664" y="11967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IRAM  12508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1770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Analia</dc:creator>
  <cp:lastModifiedBy>Analia</cp:lastModifiedBy>
  <cp:revision>1</cp:revision>
  <dcterms:created xsi:type="dcterms:W3CDTF">2024-10-31T17:30:22Z</dcterms:created>
  <dcterms:modified xsi:type="dcterms:W3CDTF">2024-10-31T17:32:41Z</dcterms:modified>
</cp:coreProperties>
</file>