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0026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608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8212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426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79978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624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041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618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9997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089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83340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60647-FCBF-4572-A317-651CCEBAF84D}" type="datetimeFigureOut">
              <a:rPr lang="es-AR" smtClean="0"/>
              <a:t>31/10/2024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EDA07-ACD6-4E72-BB4D-870903BE66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314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4" t="33846" r="15882" b="8260"/>
          <a:stretch/>
        </p:blipFill>
        <p:spPr bwMode="auto">
          <a:xfrm>
            <a:off x="1043608" y="1844824"/>
            <a:ext cx="7132561" cy="340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547664" y="119675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 smtClean="0"/>
              <a:t>IRAM  12508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917704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Analia</dc:creator>
  <cp:lastModifiedBy>Analia</cp:lastModifiedBy>
  <cp:revision>1</cp:revision>
  <dcterms:created xsi:type="dcterms:W3CDTF">2024-10-31T17:30:22Z</dcterms:created>
  <dcterms:modified xsi:type="dcterms:W3CDTF">2024-10-31T17:32:41Z</dcterms:modified>
</cp:coreProperties>
</file>